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93" r:id="rId4"/>
    <p:sldId id="256" r:id="rId5"/>
    <p:sldId id="264" r:id="rId6"/>
    <p:sldId id="283" r:id="rId7"/>
    <p:sldId id="285" r:id="rId8"/>
    <p:sldId id="284" r:id="rId9"/>
    <p:sldId id="279" r:id="rId10"/>
    <p:sldId id="286" r:id="rId11"/>
    <p:sldId id="287" r:id="rId12"/>
    <p:sldId id="29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5" d="100"/>
          <a:sy n="65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1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17" Type="http://schemas.microsoft.com/office/2007/relationships/hdphoto" Target="../media/hdphoto9.wdp"/><Relationship Id="rId2" Type="http://schemas.openxmlformats.org/officeDocument/2006/relationships/image" Target="../media/image21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02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75" y="0"/>
            <a:ext cx="2143125" cy="2143125"/>
          </a:xfrm>
          <a:prstGeom prst="rect">
            <a:avLst/>
          </a:prstGeom>
          <a:noFill/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0" y="0"/>
            <a:ext cx="736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3600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3465923" y="3483459"/>
            <a:ext cx="715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i="1" dirty="0" smtClean="0">
                <a:latin typeface="Times New Roman" pitchFamily="18" charset="0"/>
                <a:ea typeface="思源黑体 CN Bold" panose="020B0800000000000000" pitchFamily="34" charset="-122"/>
              </a:rPr>
              <a:t> Giáo viên: Hoàng Thị Lộc</a:t>
            </a:r>
            <a:endParaRPr lang="zh-CN" altLang="en-US" sz="3600" b="1" i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92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6708" y="1044068"/>
            <a:ext cx="86905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     Chiếc đèn học là phần thưởng mà mẹ tặng em khi em bước vào lớp 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èn 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được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đặt sát tường, nằm ở vị trí trung tâm trên mặt bàn để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ngồi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Thân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đèn uốn cong như một cành hoa được gắn liền với đế đèn.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 có công tắc và nút vặn điều chỉnh độ sáng của đèn khi sử dụng.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em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không nên để đèn sáng quá sẽ gây chói và hại mắt.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Cái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đèn bàn nhỏ bé xinh xinh là người bạn thân của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180127" y="1568723"/>
            <a:ext cx="2747662" cy="39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90" y="862500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369130" y="2165479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683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826913"/>
            <a:ext cx="1458040" cy="19039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644" y="5075529"/>
            <a:ext cx="1272575" cy="17582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43627" y="586770"/>
            <a:ext cx="6526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18923" y="1956912"/>
            <a:ext cx="10187293" cy="851179"/>
            <a:chOff x="774356" y="888444"/>
            <a:chExt cx="10187293" cy="85117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Kể được tên các đồ dùng học tập.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73450" y="3765064"/>
            <a:ext cx="10728918" cy="714672"/>
            <a:chOff x="-686401" y="2320035"/>
            <a:chExt cx="10728918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-686401" y="2320035"/>
              <a:ext cx="1085297" cy="714672"/>
              <a:chOff x="2705740" y="2472142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5740" y="247214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819" y="279284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1603" y="3072732"/>
                <a:ext cx="469352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632510" y="2342440"/>
              <a:ext cx="9410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Viết được đoạn văn ngắn tả đồ dùng học tập.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417940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1097227" y="1539305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1183073" y="3761005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123823" y="2370697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Thảo luận nhóm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96" y="3178383"/>
            <a:ext cx="3246872" cy="186126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1858780" y="929390"/>
            <a:ext cx="4661941" cy="14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Trình bày 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288" y="844495"/>
            <a:ext cx="2167022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46" y="603794"/>
            <a:ext cx="20859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49" y="844495"/>
            <a:ext cx="2029251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966581" y="206634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660580" y="597436"/>
            <a:ext cx="2439713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4968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26262" y="3835585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861516" y="409642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062889" y="3677394"/>
            <a:ext cx="1837134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357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653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1682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8009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24338" y="2809578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962" y="55658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5647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7848" y="562710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5183" y="5657554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13611" y="4050287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47765" y="554629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1731714" y="1026694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843789" y="659568"/>
            <a:ext cx="2353456" cy="14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319665" y="659567"/>
            <a:ext cx="3954905" cy="24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547" y="747208"/>
            <a:ext cx="86193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   Chiếc bút mực này là bố tặng em nhân dịp sinh nhật lần thứ 7.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Cây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bút có chiều dài khoảng mười lăm xăng-ti-mét, gần bằng gang tay em.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Thân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bút tròn, thuôn về phía sau và được làm bằng nhựa màu hồng nhạt.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hiếc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mực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giúp em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ghi bài,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 bài tập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hằng ngày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rất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yêu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bút vì nó là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món quà mà bố tặng em, mong em chăm chỉ cố gắng học tập.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1625585">
            <a:off x="10196217" y="809628"/>
            <a:ext cx="759104" cy="44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3356" y="386078"/>
            <a:ext cx="90690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    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năm học mới, mẹ mua cho em nhiều dụng cụ học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 là bút, thước, bảng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con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,...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nhưng em thích nhất là cây thước kẻ.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Cây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thước kẻ làm bằng gỗ, chiều dài 20cm và chiều ngang mỗi cạnh là 1cm.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Trên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thước có các vạch kẻ rất đều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màu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đánh dấu từng xăng-ti-mét.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Nhờ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 vạch đó mà em thuận lợi trong giờ học toán, trong tiết học vẽ.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luôn giữ gìn cây thước cẩn thận mỗi khi dùng xong vì cây 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376">
            <a:off x="-433291" y="1773445"/>
            <a:ext cx="3254185" cy="3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451</Words>
  <Application>Microsoft Office PowerPoint</Application>
  <PresentationFormat>Widescreen</PresentationFormat>
  <Paragraphs>32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宋体</vt:lpstr>
      <vt:lpstr>Arial</vt:lpstr>
      <vt:lpstr>Arial-Rounded</vt:lpstr>
      <vt:lpstr>Calibri</vt:lpstr>
      <vt:lpstr>Calibri Light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P010723</cp:lastModifiedBy>
  <cp:revision>214</cp:revision>
  <dcterms:created xsi:type="dcterms:W3CDTF">2021-05-29T04:05:18Z</dcterms:created>
  <dcterms:modified xsi:type="dcterms:W3CDTF">2023-10-15T02:55:45Z</dcterms:modified>
</cp:coreProperties>
</file>