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35" r:id="rId3"/>
    <p:sldMasterId id="2147483753" r:id="rId4"/>
  </p:sldMasterIdLst>
  <p:notesMasterIdLst>
    <p:notesMasterId r:id="rId30"/>
  </p:notesMasterIdLst>
  <p:sldIdLst>
    <p:sldId id="2007577446" r:id="rId5"/>
    <p:sldId id="2007577380" r:id="rId6"/>
    <p:sldId id="337" r:id="rId7"/>
    <p:sldId id="2007577436" r:id="rId8"/>
    <p:sldId id="2007577437" r:id="rId9"/>
    <p:sldId id="2007577438" r:id="rId10"/>
    <p:sldId id="2007577439" r:id="rId11"/>
    <p:sldId id="2007577440" r:id="rId12"/>
    <p:sldId id="2007577441" r:id="rId13"/>
    <p:sldId id="2007577385" r:id="rId14"/>
    <p:sldId id="2007577387" r:id="rId15"/>
    <p:sldId id="2007577442" r:id="rId16"/>
    <p:sldId id="2007577443" r:id="rId17"/>
    <p:sldId id="2007577444" r:id="rId18"/>
    <p:sldId id="2007577216" r:id="rId19"/>
    <p:sldId id="2007577389" r:id="rId20"/>
    <p:sldId id="2007577394" r:id="rId21"/>
    <p:sldId id="2007577390" r:id="rId22"/>
    <p:sldId id="2007577445" r:id="rId23"/>
    <p:sldId id="2007577393" r:id="rId24"/>
    <p:sldId id="2007577396" r:id="rId25"/>
    <p:sldId id="2007577448" r:id="rId26"/>
    <p:sldId id="2007577447" r:id="rId27"/>
    <p:sldId id="2007577399" r:id="rId28"/>
    <p:sldId id="20075774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3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6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2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91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1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26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2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5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63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9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38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2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90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71C16283-8AAE-470F-BDED-6979AE241F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55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39.xml"/><Relationship Id="rId10" Type="http://schemas.openxmlformats.org/officeDocument/2006/relationships/slide" Target="slide2.xml"/><Relationship Id="rId4" Type="http://schemas.microsoft.com/office/2007/relationships/media" Target="../media/media1.mp4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microsoft.com/office/2007/relationships/hdphoto" Target="../media/hdphoto6.wdp"/><Relationship Id="rId3" Type="http://schemas.openxmlformats.org/officeDocument/2006/relationships/image" Target="../media/image13.jpg"/><Relationship Id="rId21" Type="http://schemas.openxmlformats.org/officeDocument/2006/relationships/image" Target="../media/image34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3287" y="3429000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11" y="2898159"/>
            <a:ext cx="1975893" cy="2921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86180C-BEAD-195B-FADC-E6BCF784FCC2}"/>
              </a:ext>
            </a:extLst>
          </p:cNvPr>
          <p:cNvSpPr/>
          <p:nvPr/>
        </p:nvSpPr>
        <p:spPr>
          <a:xfrm>
            <a:off x="1788865" y="3673314"/>
            <a:ext cx="9144000" cy="496855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các </a:t>
            </a:r>
            <a:r>
              <a:rPr kumimoji="0" lang="en-US" sz="4800" b="1" i="0" u="none" strike="noStrike" kern="1200" cap="none" spc="0" normalizeH="0" baseline="0" noProof="0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0" lang="en-US" sz="4800" b="1" i="0" u="none" strike="noStrike" kern="1200" cap="none" spc="0" normalizeH="0" baseline="0" noProof="0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ầy</a:t>
            </a: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等线 Light" panose="020F0302020204030204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 giáo đến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 w="17780" cmpd="sng">
                <a:solidFill>
                  <a:srgbClr val="4472C4">
                    <a:tint val="3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dự giờ </a:t>
            </a:r>
            <a:r>
              <a:rPr kumimoji="0" lang="en-US" sz="4800" b="1" i="0" u="none" strike="noStrike" kern="1200" cap="none" spc="0" normalizeH="0" baseline="0" noProof="0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n w="17780" cmpd="sng">
                  <a:solidFill>
                    <a:srgbClr val="4472C4">
                      <a:tint val="3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 w="17780" cmpd="sng">
                <a:solidFill>
                  <a:srgbClr val="4472C4">
                    <a:tint val="3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4F9BF-EED0-A282-75D3-EC51FB743970}"/>
              </a:ext>
            </a:extLst>
          </p:cNvPr>
          <p:cNvSpPr txBox="1"/>
          <p:nvPr/>
        </p:nvSpPr>
        <p:spPr>
          <a:xfrm>
            <a:off x="2007281" y="225843"/>
            <a:ext cx="8177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ÀN KẾT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9E80A-2F88-9E81-DA9A-ABFCD9F62D1B}"/>
              </a:ext>
            </a:extLst>
          </p:cNvPr>
          <p:cNvSpPr txBox="1"/>
          <p:nvPr/>
        </p:nvSpPr>
        <p:spPr>
          <a:xfrm>
            <a:off x="4874694" y="5819182"/>
            <a:ext cx="5528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Nguyễn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Oanh</a:t>
            </a:r>
          </a:p>
        </p:txBody>
      </p:sp>
    </p:spTree>
    <p:extLst>
      <p:ext uri="{BB962C8B-B14F-4D97-AF65-F5344CB8AC3E}">
        <p14:creationId xmlns:p14="http://schemas.microsoft.com/office/powerpoint/2010/main" val="7338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596525"/>
            <a:chOff x="2006826" y="1120840"/>
            <a:chExt cx="5858631" cy="1466895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lang="en-US" sz="40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1020" y="1265275"/>
            <a:ext cx="4922874" cy="3447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856919" y="1179199"/>
            <a:ext cx="49228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28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8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2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56757D-C9F5-BF3D-3162-CC6B71B29986}"/>
              </a:ext>
            </a:extLst>
          </p:cNvPr>
          <p:cNvGrpSpPr/>
          <p:nvPr/>
        </p:nvGrpSpPr>
        <p:grpSpPr>
          <a:xfrm>
            <a:off x="1410961" y="4713064"/>
            <a:ext cx="4703439" cy="1631216"/>
            <a:chOff x="647361" y="107602"/>
            <a:chExt cx="8438540" cy="11952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DA24E37-6AD7-3AC7-9E5F-C88289B3CD2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5459CE-911B-C7BF-5062-A03061685936}"/>
                </a:ext>
              </a:extLst>
            </p:cNvPr>
            <p:cNvSpPr txBox="1"/>
            <p:nvPr/>
          </p:nvSpPr>
          <p:spPr>
            <a:xfrm>
              <a:off x="647362" y="107602"/>
              <a:ext cx="8171136" cy="1195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chỉ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28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2800" b="1" i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2800" b="1" i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28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470E95C-B094-8C94-524C-0D612FB5F725}"/>
              </a:ext>
            </a:extLst>
          </p:cNvPr>
          <p:cNvSpPr/>
          <p:nvPr/>
        </p:nvSpPr>
        <p:spPr>
          <a:xfrm>
            <a:off x="6220538" y="5589543"/>
            <a:ext cx="1139441" cy="20059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AAB0DF-45C7-3D68-E747-D381D21B6888}"/>
              </a:ext>
            </a:extLst>
          </p:cNvPr>
          <p:cNvGrpSpPr/>
          <p:nvPr/>
        </p:nvGrpSpPr>
        <p:grpSpPr>
          <a:xfrm>
            <a:off x="7466117" y="4978877"/>
            <a:ext cx="1696144" cy="1365403"/>
            <a:chOff x="5109848" y="2226861"/>
            <a:chExt cx="2140037" cy="217637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E47B4BD-E976-E9DC-CC81-B45C9AC0D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8B838F-63F9-C073-FCEF-786FD55250E3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72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6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chảychảy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F589-7362-0A6F-C680-DDBF82D44725}"/>
              </a:ext>
            </a:extLst>
          </p:cNvPr>
          <p:cNvSpPr txBox="1"/>
          <p:nvPr/>
        </p:nvSpPr>
        <p:spPr>
          <a:xfrm>
            <a:off x="546670" y="113758"/>
            <a:ext cx="1109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98C26-42B4-E5F1-366F-2595F9DCF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23" b="7637"/>
          <a:stretch/>
        </p:blipFill>
        <p:spPr>
          <a:xfrm>
            <a:off x="782348" y="1736862"/>
            <a:ext cx="6514008" cy="4195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9FCCC-14C7-CEAF-42E8-C0BBB7C3E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778" y="575423"/>
            <a:ext cx="2047578" cy="884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CF77-B193-EDE4-312D-EC05E8555AC9}"/>
              </a:ext>
            </a:extLst>
          </p:cNvPr>
          <p:cNvSpPr txBox="1"/>
          <p:nvPr/>
        </p:nvSpPr>
        <p:spPr>
          <a:xfrm>
            <a:off x="7843026" y="575423"/>
            <a:ext cx="3245235" cy="5131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CB57252-9124-AA2C-AF87-6E39503A2A8C}"/>
              </a:ext>
            </a:extLst>
          </p:cNvPr>
          <p:cNvSpPr/>
          <p:nvPr/>
        </p:nvSpPr>
        <p:spPr>
          <a:xfrm rot="5400000">
            <a:off x="9610708" y="4432186"/>
            <a:ext cx="1250228" cy="4498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818265-8886-8534-352A-08BE657C6DDE}"/>
              </a:ext>
            </a:extLst>
          </p:cNvPr>
          <p:cNvGrpSpPr/>
          <p:nvPr/>
        </p:nvGrpSpPr>
        <p:grpSpPr>
          <a:xfrm>
            <a:off x="9465643" y="5348026"/>
            <a:ext cx="1696144" cy="1365403"/>
            <a:chOff x="5109848" y="2226861"/>
            <a:chExt cx="2140037" cy="21763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AB7288-2B73-548F-CB5F-391DE3556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9C2729-05F1-AF44-2200-DE3F60DA72A5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721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856D8E8-B1F6-2329-7751-0557FFEB5458}"/>
              </a:ext>
            </a:extLst>
          </p:cNvPr>
          <p:cNvSpPr txBox="1"/>
          <p:nvPr/>
        </p:nvSpPr>
        <p:spPr>
          <a:xfrm>
            <a:off x="10460736" y="4208016"/>
            <a:ext cx="16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6591933" y="1084140"/>
            <a:ext cx="744067" cy="653609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2848157" y="449970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4619895" y="881136"/>
            <a:ext cx="2051403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0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7336000" y="801470"/>
            <a:ext cx="1875453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2347411" y="2455608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45CFD61-D990-D443-7870-1C3962BA3ACA}"/>
              </a:ext>
            </a:extLst>
          </p:cNvPr>
          <p:cNvSpPr/>
          <p:nvPr/>
        </p:nvSpPr>
        <p:spPr>
          <a:xfrm rot="3940716">
            <a:off x="6506876" y="1766354"/>
            <a:ext cx="826241" cy="443101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2FADB-2C03-A044-4466-49398FF3A78A}"/>
              </a:ext>
            </a:extLst>
          </p:cNvPr>
          <p:cNvSpPr txBox="1"/>
          <p:nvPr/>
        </p:nvSpPr>
        <p:spPr>
          <a:xfrm>
            <a:off x="7292030" y="2039723"/>
            <a:ext cx="1875453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F123F3-5730-7AC0-4FCE-AACE455B3263}"/>
              </a:ext>
            </a:extLst>
          </p:cNvPr>
          <p:cNvGrpSpPr/>
          <p:nvPr/>
        </p:nvGrpSpPr>
        <p:grpSpPr>
          <a:xfrm>
            <a:off x="4868593" y="3647459"/>
            <a:ext cx="2051403" cy="1721885"/>
            <a:chOff x="9040285" y="872188"/>
            <a:chExt cx="2450852" cy="29018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3DA2DE-AEFF-E2A3-2067-31D95F9D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0285" y="872188"/>
              <a:ext cx="2450852" cy="29018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90B49B-AD08-AB14-1895-E4C7E8AFB6DE}"/>
                </a:ext>
              </a:extLst>
            </p:cNvPr>
            <p:cNvSpPr txBox="1"/>
            <p:nvPr/>
          </p:nvSpPr>
          <p:spPr>
            <a:xfrm>
              <a:off x="9103733" y="1440637"/>
              <a:ext cx="2379306" cy="160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31680F9-6BD2-BF1D-EB23-A2ED8472843F}"/>
              </a:ext>
            </a:extLst>
          </p:cNvPr>
          <p:cNvSpPr/>
          <p:nvPr/>
        </p:nvSpPr>
        <p:spPr>
          <a:xfrm rot="1060851">
            <a:off x="3466019" y="4071170"/>
            <a:ext cx="1499173" cy="364399"/>
          </a:xfrm>
          <a:custGeom>
            <a:avLst/>
            <a:gdLst>
              <a:gd name="connsiteX0" fmla="*/ 279641 w 1876244"/>
              <a:gd name="connsiteY0" fmla="*/ 0 h 243985"/>
              <a:gd name="connsiteX1" fmla="*/ 1398322 w 1876244"/>
              <a:gd name="connsiteY1" fmla="*/ 155643 h 243985"/>
              <a:gd name="connsiteX2" fmla="*/ 1874977 w 1876244"/>
              <a:gd name="connsiteY2" fmla="*/ 155643 h 243985"/>
              <a:gd name="connsiteX3" fmla="*/ 1485870 w 1876244"/>
              <a:gd name="connsiteY3" fmla="*/ 243192 h 243985"/>
              <a:gd name="connsiteX4" fmla="*/ 114270 w 1876244"/>
              <a:gd name="connsiteY4" fmla="*/ 97277 h 243985"/>
              <a:gd name="connsiteX5" fmla="*/ 172636 w 1876244"/>
              <a:gd name="connsiteY5" fmla="*/ 107005 h 2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6244" h="243985">
                <a:moveTo>
                  <a:pt x="279641" y="0"/>
                </a:moveTo>
                <a:cubicBezTo>
                  <a:pt x="706037" y="64851"/>
                  <a:pt x="1132433" y="129703"/>
                  <a:pt x="1398322" y="155643"/>
                </a:cubicBezTo>
                <a:cubicBezTo>
                  <a:pt x="1664211" y="181583"/>
                  <a:pt x="1860386" y="141052"/>
                  <a:pt x="1874977" y="155643"/>
                </a:cubicBezTo>
                <a:cubicBezTo>
                  <a:pt x="1889568" y="170234"/>
                  <a:pt x="1779321" y="252920"/>
                  <a:pt x="1485870" y="243192"/>
                </a:cubicBezTo>
                <a:cubicBezTo>
                  <a:pt x="1192419" y="233464"/>
                  <a:pt x="333142" y="119975"/>
                  <a:pt x="114270" y="97277"/>
                </a:cubicBezTo>
                <a:cubicBezTo>
                  <a:pt x="-104602" y="74579"/>
                  <a:pt x="34017" y="90792"/>
                  <a:pt x="172636" y="107005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C3C391-D42D-C4B1-9EF1-A662EFBB7EFC}"/>
              </a:ext>
            </a:extLst>
          </p:cNvPr>
          <p:cNvSpPr/>
          <p:nvPr/>
        </p:nvSpPr>
        <p:spPr>
          <a:xfrm>
            <a:off x="6767969" y="3620659"/>
            <a:ext cx="744067" cy="653609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307DEC-6029-FA91-EEF6-2329EDC8E1BF}"/>
              </a:ext>
            </a:extLst>
          </p:cNvPr>
          <p:cNvSpPr txBox="1"/>
          <p:nvPr/>
        </p:nvSpPr>
        <p:spPr>
          <a:xfrm>
            <a:off x="7530224" y="3367753"/>
            <a:ext cx="18754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12659A-F651-92D3-8D39-7C3CAEEFB337}"/>
              </a:ext>
            </a:extLst>
          </p:cNvPr>
          <p:cNvSpPr/>
          <p:nvPr/>
        </p:nvSpPr>
        <p:spPr>
          <a:xfrm rot="3940716">
            <a:off x="6778464" y="4267954"/>
            <a:ext cx="826241" cy="443101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51A824-DF49-112F-F9AC-7D0AC825EB63}"/>
              </a:ext>
            </a:extLst>
          </p:cNvPr>
          <p:cNvSpPr txBox="1"/>
          <p:nvPr/>
        </p:nvSpPr>
        <p:spPr>
          <a:xfrm>
            <a:off x="7563618" y="4589025"/>
            <a:ext cx="18754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33808F4-1FC4-0A1E-10EF-2D4AF0931C4B}"/>
              </a:ext>
            </a:extLst>
          </p:cNvPr>
          <p:cNvSpPr/>
          <p:nvPr/>
        </p:nvSpPr>
        <p:spPr>
          <a:xfrm rot="4083241">
            <a:off x="6464995" y="4650701"/>
            <a:ext cx="1453176" cy="378446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F43DE-8364-2D82-7B8C-F938C62B4C2C}"/>
              </a:ext>
            </a:extLst>
          </p:cNvPr>
          <p:cNvSpPr txBox="1"/>
          <p:nvPr/>
        </p:nvSpPr>
        <p:spPr>
          <a:xfrm>
            <a:off x="7639120" y="5348632"/>
            <a:ext cx="280332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66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651" y="1192277"/>
            <a:ext cx="2724061" cy="937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075" y="2048842"/>
            <a:ext cx="6480852" cy="1649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771" y="3016995"/>
            <a:ext cx="6018457" cy="268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713232" y="2747962"/>
            <a:ext cx="10949833" cy="681038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110" y="1807753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726823" y="1804203"/>
            <a:ext cx="10516418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14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 từ trong các câu tục ngữ dưới đây: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32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32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b.</a:t>
            </a:r>
            <a:r>
              <a:rPr lang="en-US" sz="32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32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32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32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896644" y="493068"/>
            <a:ext cx="10876901" cy="687662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10876901"/>
                <a:gd name="connsiteY0" fmla="*/ 114613 h 687662"/>
                <a:gd name="connsiteX1" fmla="*/ 114613 w 10876901"/>
                <a:gd name="connsiteY1" fmla="*/ 0 h 687662"/>
                <a:gd name="connsiteX2" fmla="*/ 10762288 w 10876901"/>
                <a:gd name="connsiteY2" fmla="*/ 0 h 687662"/>
                <a:gd name="connsiteX3" fmla="*/ 10876901 w 10876901"/>
                <a:gd name="connsiteY3" fmla="*/ 114613 h 687662"/>
                <a:gd name="connsiteX4" fmla="*/ 10876901 w 10876901"/>
                <a:gd name="connsiteY4" fmla="*/ 573049 h 687662"/>
                <a:gd name="connsiteX5" fmla="*/ 10762288 w 10876901"/>
                <a:gd name="connsiteY5" fmla="*/ 687662 h 687662"/>
                <a:gd name="connsiteX6" fmla="*/ 114613 w 10876901"/>
                <a:gd name="connsiteY6" fmla="*/ 687662 h 687662"/>
                <a:gd name="connsiteX7" fmla="*/ 0 w 10876901"/>
                <a:gd name="connsiteY7" fmla="*/ 573049 h 687662"/>
                <a:gd name="connsiteX8" fmla="*/ 0 w 10876901"/>
                <a:gd name="connsiteY8" fmla="*/ 114613 h 68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76901" h="687662" fill="none" extrusionOk="0">
                  <a:moveTo>
                    <a:pt x="0" y="114613"/>
                  </a:moveTo>
                  <a:cubicBezTo>
                    <a:pt x="1429" y="47950"/>
                    <a:pt x="59718" y="-9074"/>
                    <a:pt x="114613" y="0"/>
                  </a:cubicBezTo>
                  <a:cubicBezTo>
                    <a:pt x="2565834" y="14413"/>
                    <a:pt x="6361883" y="145144"/>
                    <a:pt x="10762288" y="0"/>
                  </a:cubicBezTo>
                  <a:cubicBezTo>
                    <a:pt x="10828311" y="-11433"/>
                    <a:pt x="10873695" y="57781"/>
                    <a:pt x="10876901" y="114613"/>
                  </a:cubicBezTo>
                  <a:cubicBezTo>
                    <a:pt x="10888444" y="180743"/>
                    <a:pt x="10856918" y="505118"/>
                    <a:pt x="10876901" y="573049"/>
                  </a:cubicBezTo>
                  <a:cubicBezTo>
                    <a:pt x="10874418" y="634861"/>
                    <a:pt x="10831358" y="689217"/>
                    <a:pt x="10762288" y="687662"/>
                  </a:cubicBezTo>
                  <a:cubicBezTo>
                    <a:pt x="6015610" y="668026"/>
                    <a:pt x="4687227" y="534613"/>
                    <a:pt x="114613" y="687662"/>
                  </a:cubicBezTo>
                  <a:cubicBezTo>
                    <a:pt x="54746" y="690474"/>
                    <a:pt x="-1842" y="626722"/>
                    <a:pt x="0" y="573049"/>
                  </a:cubicBezTo>
                  <a:cubicBezTo>
                    <a:pt x="26042" y="413791"/>
                    <a:pt x="-39421" y="164622"/>
                    <a:pt x="0" y="114613"/>
                  </a:cubicBezTo>
                  <a:close/>
                </a:path>
                <a:path w="10876901" h="687662" stroke="0" extrusionOk="0">
                  <a:moveTo>
                    <a:pt x="0" y="114613"/>
                  </a:moveTo>
                  <a:cubicBezTo>
                    <a:pt x="975" y="45337"/>
                    <a:pt x="49261" y="2390"/>
                    <a:pt x="114613" y="0"/>
                  </a:cubicBezTo>
                  <a:cubicBezTo>
                    <a:pt x="1346117" y="-20337"/>
                    <a:pt x="8989146" y="-82694"/>
                    <a:pt x="10762288" y="0"/>
                  </a:cubicBezTo>
                  <a:cubicBezTo>
                    <a:pt x="10816922" y="4766"/>
                    <a:pt x="10878453" y="54606"/>
                    <a:pt x="10876901" y="114613"/>
                  </a:cubicBezTo>
                  <a:cubicBezTo>
                    <a:pt x="10846347" y="239003"/>
                    <a:pt x="10848125" y="413212"/>
                    <a:pt x="10876901" y="573049"/>
                  </a:cubicBezTo>
                  <a:cubicBezTo>
                    <a:pt x="10878533" y="636604"/>
                    <a:pt x="10824551" y="687412"/>
                    <a:pt x="10762288" y="687662"/>
                  </a:cubicBezTo>
                  <a:cubicBezTo>
                    <a:pt x="5770336" y="665950"/>
                    <a:pt x="4178924" y="676069"/>
                    <a:pt x="114613" y="687662"/>
                  </a:cubicBezTo>
                  <a:cubicBezTo>
                    <a:pt x="44343" y="697343"/>
                    <a:pt x="-3046" y="627023"/>
                    <a:pt x="0" y="573049"/>
                  </a:cubicBezTo>
                  <a:cubicBezTo>
                    <a:pt x="36925" y="457299"/>
                    <a:pt x="9372" y="244275"/>
                    <a:pt x="0" y="11461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7370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động từ trong các câu tục ngữ dưới đây: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793003" y="3554709"/>
            <a:ext cx="10605993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d. Đi một ngày đàng, học một sàng khôn</a:t>
            </a:r>
            <a:r>
              <a:rPr lang="en-US" sz="28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.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vi-VN" sz="2800" i="0" dirty="0">
              <a:solidFill>
                <a:srgbClr val="002060"/>
              </a:solidFill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FC8C17-5742-4161-172D-9FC67C12B29F}"/>
              </a:ext>
            </a:extLst>
          </p:cNvPr>
          <p:cNvSpPr txBox="1"/>
          <p:nvPr/>
        </p:nvSpPr>
        <p:spPr>
          <a:xfrm>
            <a:off x="793003" y="1349423"/>
            <a:ext cx="966754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endParaRPr lang="vi-VN" sz="28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2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A590E9-F2E3-B490-C70F-B89DECECF3A5}"/>
              </a:ext>
            </a:extLst>
          </p:cNvPr>
          <p:cNvSpPr txBox="1"/>
          <p:nvPr/>
        </p:nvSpPr>
        <p:spPr>
          <a:xfrm>
            <a:off x="3719742" y="1802166"/>
            <a:ext cx="74838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KỊCH CÂM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67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6591933" y="1084140"/>
            <a:ext cx="744067" cy="653609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2848157" y="449970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4619895" y="881136"/>
            <a:ext cx="2051403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0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7336000" y="801470"/>
            <a:ext cx="1875453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2347411" y="2455608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45CFD61-D990-D443-7870-1C3962BA3ACA}"/>
              </a:ext>
            </a:extLst>
          </p:cNvPr>
          <p:cNvSpPr/>
          <p:nvPr/>
        </p:nvSpPr>
        <p:spPr>
          <a:xfrm rot="3940716">
            <a:off x="6506876" y="1766354"/>
            <a:ext cx="826241" cy="443101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2FADB-2C03-A044-4466-49398FF3A78A}"/>
              </a:ext>
            </a:extLst>
          </p:cNvPr>
          <p:cNvSpPr txBox="1"/>
          <p:nvPr/>
        </p:nvSpPr>
        <p:spPr>
          <a:xfrm>
            <a:off x="7292030" y="2039723"/>
            <a:ext cx="1875453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F123F3-5730-7AC0-4FCE-AACE455B3263}"/>
              </a:ext>
            </a:extLst>
          </p:cNvPr>
          <p:cNvGrpSpPr/>
          <p:nvPr/>
        </p:nvGrpSpPr>
        <p:grpSpPr>
          <a:xfrm>
            <a:off x="4868593" y="3647459"/>
            <a:ext cx="2051403" cy="1721885"/>
            <a:chOff x="9040285" y="872188"/>
            <a:chExt cx="2450852" cy="290182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3DA2DE-AEFF-E2A3-2067-31D95F9DE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0285" y="872188"/>
              <a:ext cx="2450852" cy="290182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90B49B-AD08-AB14-1895-E4C7E8AFB6DE}"/>
                </a:ext>
              </a:extLst>
            </p:cNvPr>
            <p:cNvSpPr txBox="1"/>
            <p:nvPr/>
          </p:nvSpPr>
          <p:spPr>
            <a:xfrm>
              <a:off x="9103733" y="1440637"/>
              <a:ext cx="2379306" cy="160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31680F9-6BD2-BF1D-EB23-A2ED8472843F}"/>
              </a:ext>
            </a:extLst>
          </p:cNvPr>
          <p:cNvSpPr/>
          <p:nvPr/>
        </p:nvSpPr>
        <p:spPr>
          <a:xfrm rot="1060851">
            <a:off x="3466019" y="4071170"/>
            <a:ext cx="1499173" cy="364399"/>
          </a:xfrm>
          <a:custGeom>
            <a:avLst/>
            <a:gdLst>
              <a:gd name="connsiteX0" fmla="*/ 279641 w 1876244"/>
              <a:gd name="connsiteY0" fmla="*/ 0 h 243985"/>
              <a:gd name="connsiteX1" fmla="*/ 1398322 w 1876244"/>
              <a:gd name="connsiteY1" fmla="*/ 155643 h 243985"/>
              <a:gd name="connsiteX2" fmla="*/ 1874977 w 1876244"/>
              <a:gd name="connsiteY2" fmla="*/ 155643 h 243985"/>
              <a:gd name="connsiteX3" fmla="*/ 1485870 w 1876244"/>
              <a:gd name="connsiteY3" fmla="*/ 243192 h 243985"/>
              <a:gd name="connsiteX4" fmla="*/ 114270 w 1876244"/>
              <a:gd name="connsiteY4" fmla="*/ 97277 h 243985"/>
              <a:gd name="connsiteX5" fmla="*/ 172636 w 1876244"/>
              <a:gd name="connsiteY5" fmla="*/ 107005 h 24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6244" h="243985">
                <a:moveTo>
                  <a:pt x="279641" y="0"/>
                </a:moveTo>
                <a:cubicBezTo>
                  <a:pt x="706037" y="64851"/>
                  <a:pt x="1132433" y="129703"/>
                  <a:pt x="1398322" y="155643"/>
                </a:cubicBezTo>
                <a:cubicBezTo>
                  <a:pt x="1664211" y="181583"/>
                  <a:pt x="1860386" y="141052"/>
                  <a:pt x="1874977" y="155643"/>
                </a:cubicBezTo>
                <a:cubicBezTo>
                  <a:pt x="1889568" y="170234"/>
                  <a:pt x="1779321" y="252920"/>
                  <a:pt x="1485870" y="243192"/>
                </a:cubicBezTo>
                <a:cubicBezTo>
                  <a:pt x="1192419" y="233464"/>
                  <a:pt x="333142" y="119975"/>
                  <a:pt x="114270" y="97277"/>
                </a:cubicBezTo>
                <a:cubicBezTo>
                  <a:pt x="-104602" y="74579"/>
                  <a:pt x="34017" y="90792"/>
                  <a:pt x="172636" y="107005"/>
                </a:cubicBez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C3C391-D42D-C4B1-9EF1-A662EFBB7EFC}"/>
              </a:ext>
            </a:extLst>
          </p:cNvPr>
          <p:cNvSpPr/>
          <p:nvPr/>
        </p:nvSpPr>
        <p:spPr>
          <a:xfrm>
            <a:off x="6767969" y="3620659"/>
            <a:ext cx="744067" cy="653609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307DEC-6029-FA91-EEF6-2329EDC8E1BF}"/>
              </a:ext>
            </a:extLst>
          </p:cNvPr>
          <p:cNvSpPr txBox="1"/>
          <p:nvPr/>
        </p:nvSpPr>
        <p:spPr>
          <a:xfrm>
            <a:off x="7530224" y="3367753"/>
            <a:ext cx="18754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12659A-F651-92D3-8D39-7C3CAEEFB337}"/>
              </a:ext>
            </a:extLst>
          </p:cNvPr>
          <p:cNvSpPr/>
          <p:nvPr/>
        </p:nvSpPr>
        <p:spPr>
          <a:xfrm rot="3940716">
            <a:off x="6778464" y="4267954"/>
            <a:ext cx="826241" cy="443101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51A824-DF49-112F-F9AC-7D0AC825EB63}"/>
              </a:ext>
            </a:extLst>
          </p:cNvPr>
          <p:cNvSpPr txBox="1"/>
          <p:nvPr/>
        </p:nvSpPr>
        <p:spPr>
          <a:xfrm>
            <a:off x="7563618" y="4589025"/>
            <a:ext cx="18754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33808F4-1FC4-0A1E-10EF-2D4AF0931C4B}"/>
              </a:ext>
            </a:extLst>
          </p:cNvPr>
          <p:cNvSpPr/>
          <p:nvPr/>
        </p:nvSpPr>
        <p:spPr>
          <a:xfrm rot="4083241">
            <a:off x="6464995" y="4650701"/>
            <a:ext cx="1453176" cy="378446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F43DE-8364-2D82-7B8C-F938C62B4C2C}"/>
              </a:ext>
            </a:extLst>
          </p:cNvPr>
          <p:cNvSpPr txBox="1"/>
          <p:nvPr/>
        </p:nvSpPr>
        <p:spPr>
          <a:xfrm>
            <a:off x="7639120" y="5348632"/>
            <a:ext cx="280332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33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sp>
        <p:nvSpPr>
          <p:cNvPr id="50" name="Left Arrow 49">
            <a:hlinkClick r:id="rId10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TRÊN CON ĐƯỜNG ĐẾN TRƯỜNG - NHẠC MẪU _ CHỦ ĐỀ 3 _ ÂM NHẠC 2 - CHÂN TRỜI SÁNG TẠO">
            <a:hlinkClick r:id="" action="ppaction://media"/>
            <a:extLst>
              <a:ext uri="{FF2B5EF4-FFF2-40B4-BE49-F238E27FC236}">
                <a16:creationId xmlns:a16="http://schemas.microsoft.com/office/drawing/2014/main" id="{00B09C48-8FBB-B392-4C6A-12D99FE953C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1955" end="71795.953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8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F589-7362-0A6F-C680-DDBF82D44725}"/>
              </a:ext>
            </a:extLst>
          </p:cNvPr>
          <p:cNvSpPr txBox="1"/>
          <p:nvPr/>
        </p:nvSpPr>
        <p:spPr>
          <a:xfrm>
            <a:off x="546670" y="113758"/>
            <a:ext cx="1109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98C26-42B4-E5F1-366F-2595F9DCF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23" b="7637"/>
          <a:stretch/>
        </p:blipFill>
        <p:spPr>
          <a:xfrm>
            <a:off x="782348" y="1736862"/>
            <a:ext cx="6514008" cy="4195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9FCCC-14C7-CEAF-42E8-C0BBB7C3E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778" y="575423"/>
            <a:ext cx="2047578" cy="8842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79C5AE-025F-1130-47C2-58709806ECF0}"/>
              </a:ext>
            </a:extLst>
          </p:cNvPr>
          <p:cNvSpPr txBox="1"/>
          <p:nvPr/>
        </p:nvSpPr>
        <p:spPr>
          <a:xfrm>
            <a:off x="7963270" y="1277892"/>
            <a:ext cx="24236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F589-7362-0A6F-C680-DDBF82D44725}"/>
              </a:ext>
            </a:extLst>
          </p:cNvPr>
          <p:cNvSpPr txBox="1"/>
          <p:nvPr/>
        </p:nvSpPr>
        <p:spPr>
          <a:xfrm>
            <a:off x="546670" y="51002"/>
            <a:ext cx="1109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98C26-42B4-E5F1-366F-2595F9DCF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23" b="7637"/>
          <a:stretch/>
        </p:blipFill>
        <p:spPr>
          <a:xfrm>
            <a:off x="2554213" y="1474874"/>
            <a:ext cx="6514008" cy="4195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9FCCC-14C7-CEAF-42E8-C0BBB7C3E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685" y="442260"/>
            <a:ext cx="1947057" cy="840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77C85F-5A2B-27E4-1918-79F39A59F1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30441" l="3111" r="27995"/>
                    </a14:imgEffect>
                  </a14:imgLayer>
                </a14:imgProps>
              </a:ext>
            </a:extLst>
          </a:blip>
          <a:srcRect l="13099" r="68895" b="66177"/>
          <a:stretch/>
        </p:blipFill>
        <p:spPr>
          <a:xfrm>
            <a:off x="408161" y="386129"/>
            <a:ext cx="1962152" cy="2154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4C7EAB-7745-E509-BC3E-6EA38118CA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828" b="41604" l="33221" r="47025">
                        <a14:foregroundMark x1="38125" y1="32778" x2="35859" y2="34028"/>
                      </a14:backgroundRemoval>
                    </a14:imgEffect>
                  </a14:imgLayer>
                </a14:imgProps>
              </a:ext>
            </a:extLst>
          </a:blip>
          <a:srcRect l="31495" t="18231" r="51249" b="55799"/>
          <a:stretch/>
        </p:blipFill>
        <p:spPr>
          <a:xfrm>
            <a:off x="6724466" y="5239796"/>
            <a:ext cx="2190255" cy="1854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DF0D21-621E-53EB-340A-A3F687C8B3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56" b="24167" l="33984" r="45391">
                        <a14:foregroundMark x1="40000" y1="18750" x2="39453" y2="18889"/>
                        <a14:foregroundMark x1="45391" y1="16667" x2="45391" y2="16667"/>
                        <a14:foregroundMark x1="35078" y1="21111" x2="35078" y2="21111"/>
                        <a14:foregroundMark x1="35781" y1="21111" x2="35781" y2="21111"/>
                        <a14:foregroundMark x1="35703" y1="20972" x2="35703" y2="20972"/>
                        <a14:foregroundMark x1="35078" y1="20972" x2="35078" y2="20972"/>
                        <a14:foregroundMark x1="34375" y1="20972" x2="34375" y2="20972"/>
                        <a14:foregroundMark x1="34219" y1="20556" x2="35938" y2="20972"/>
                      </a14:backgroundRemoval>
                    </a14:imgEffect>
                  </a14:imgLayer>
                </a14:imgProps>
              </a:ext>
            </a:extLst>
          </a:blip>
          <a:srcRect l="32610" t="11697" r="53337" b="74391"/>
          <a:stretch/>
        </p:blipFill>
        <p:spPr>
          <a:xfrm>
            <a:off x="9168742" y="3147956"/>
            <a:ext cx="2180283" cy="12140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7952D5-70DB-3C06-5535-1CB8F10A7C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333" b="44167" l="38828" r="52188">
                        <a14:foregroundMark x1="44141" y1="36944" x2="46094" y2="37083"/>
                        <a14:foregroundMark x1="44531" y1="35556" x2="43750" y2="38472"/>
                        <a14:foregroundMark x1="47031" y1="28333" x2="47031" y2="28333"/>
                      </a14:backgroundRemoval>
                    </a14:imgEffect>
                  </a14:imgLayer>
                </a14:imgProps>
              </a:ext>
            </a:extLst>
          </a:blip>
          <a:srcRect l="37197" t="26516" r="46135" b="53807"/>
          <a:stretch/>
        </p:blipFill>
        <p:spPr>
          <a:xfrm>
            <a:off x="9313579" y="862685"/>
            <a:ext cx="2387362" cy="15852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3C84DD-2271-B213-B04F-81B0A78A745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953" b="46768" l="23125" r="32073">
                        <a14:foregroundMark x1="26563" y1="39306" x2="29141" y2="40694"/>
                        <a14:foregroundMark x1="27187" y1="38611" x2="30078" y2="40556"/>
                      </a14:backgroundRemoval>
                    </a14:imgEffect>
                  </a14:imgLayer>
                </a14:imgProps>
              </a:ext>
            </a:extLst>
          </a:blip>
          <a:srcRect l="22007" t="28976" r="66808" b="51255"/>
          <a:stretch/>
        </p:blipFill>
        <p:spPr>
          <a:xfrm>
            <a:off x="9221720" y="4733066"/>
            <a:ext cx="1807206" cy="1796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CEF4A8-A90D-5C03-1693-CF55F84A80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955" b="29389" l="6824" r="17467">
                        <a14:foregroundMark x1="13125" y1="18750" x2="11172" y2="19306"/>
                      </a14:backgroundRemoval>
                    </a14:imgEffect>
                  </a14:imgLayer>
                </a14:imgProps>
              </a:ext>
            </a:extLst>
          </a:blip>
          <a:srcRect l="5494" t="8651" r="81203" b="68307"/>
          <a:stretch/>
        </p:blipFill>
        <p:spPr>
          <a:xfrm>
            <a:off x="4056734" y="5440734"/>
            <a:ext cx="1583967" cy="1543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8DA1BB-05A9-1984-A71C-58CBACD9622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5139" b="48750" l="40703" r="51875">
                        <a14:foregroundMark x1="44297" y1="48333" x2="47266" y2="48750"/>
                        <a14:foregroundMark x1="51406" y1="44722" x2="51406" y2="44722"/>
                        <a14:foregroundMark x1="51641" y1="45000" x2="51875" y2="45000"/>
                        <a14:foregroundMark x1="45234" y1="43194" x2="47188" y2="43194"/>
                        <a14:foregroundMark x1="43906" y1="41667" x2="46875" y2="42222"/>
                      </a14:backgroundRemoval>
                    </a14:imgEffect>
                  </a14:imgLayer>
                </a14:imgProps>
              </a:ext>
            </a:extLst>
          </a:blip>
          <a:srcRect l="39599" t="33636" r="47409" b="50054"/>
          <a:stretch/>
        </p:blipFill>
        <p:spPr>
          <a:xfrm>
            <a:off x="1517243" y="5654584"/>
            <a:ext cx="1583967" cy="11185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59CC3C-CE41-BAE9-D00E-5FEEE5569CE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000" b="30139" l="73750" r="85547">
                        <a14:foregroundMark x1="84531" y1="21944" x2="84531" y2="21944"/>
                        <a14:foregroundMark x1="85000" y1="22500" x2="85000" y2="22500"/>
                        <a14:foregroundMark x1="80938" y1="24722" x2="81094" y2="25833"/>
                        <a14:foregroundMark x1="79766" y1="23889" x2="77734" y2="25694"/>
                        <a14:foregroundMark x1="80000" y1="23889" x2="80391" y2="25972"/>
                        <a14:foregroundMark x1="85547" y1="22917" x2="85547" y2="22917"/>
                        <a14:foregroundMark x1="85156" y1="22639" x2="85156" y2="22639"/>
                      </a14:backgroundRemoval>
                    </a14:imgEffect>
                  </a14:imgLayer>
                </a14:imgProps>
              </a:ext>
            </a:extLst>
          </a:blip>
          <a:srcRect l="72658" t="18878" r="14350" b="68566"/>
          <a:stretch/>
        </p:blipFill>
        <p:spPr>
          <a:xfrm>
            <a:off x="117689" y="4573759"/>
            <a:ext cx="1910677" cy="10386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6100A6-B0EB-36A0-4774-F7928D9B47F3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803" b="75691" l="30363" r="41163">
                        <a14:foregroundMark x1="33233" y1="62615" x2="37009" y2="64825"/>
                        <a14:foregroundMark x1="34819" y1="60589" x2="37009" y2="62799"/>
                        <a14:foregroundMark x1="30438" y1="59853" x2="30438" y2="59853"/>
                        <a14:foregroundMark x1="34290" y1="48803" x2="34290" y2="48803"/>
                        <a14:foregroundMark x1="41163" y1="61510" x2="41163" y2="61510"/>
                      </a14:backgroundRemoval>
                    </a14:imgEffect>
                  </a14:imgLayer>
                </a14:imgProps>
              </a:ext>
            </a:extLst>
          </a:blip>
          <a:srcRect l="29365" t="46051" r="57696" b="20976"/>
          <a:stretch/>
        </p:blipFill>
        <p:spPr>
          <a:xfrm>
            <a:off x="380568" y="2709021"/>
            <a:ext cx="1560487" cy="16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6891298" y="2251753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9B49A7-9034-1C09-E99A-4C8CCEF5E8BB}"/>
              </a:ext>
            </a:extLst>
          </p:cNvPr>
          <p:cNvGrpSpPr/>
          <p:nvPr/>
        </p:nvGrpSpPr>
        <p:grpSpPr>
          <a:xfrm>
            <a:off x="1793461" y="807380"/>
            <a:ext cx="3047610" cy="2247009"/>
            <a:chOff x="7738177" y="625151"/>
            <a:chExt cx="2450852" cy="29018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AB2E13-FF22-5BDB-A907-C1005EA2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A6415A-92DB-603E-5051-99F7D5D90920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vẫy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cười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chạy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0B2220-5714-CAFC-CE52-D6E504B6AC8B}"/>
              </a:ext>
            </a:extLst>
          </p:cNvPr>
          <p:cNvGrpSpPr/>
          <p:nvPr/>
        </p:nvGrpSpPr>
        <p:grpSpPr>
          <a:xfrm>
            <a:off x="1748977" y="3583180"/>
            <a:ext cx="3047610" cy="2247009"/>
            <a:chOff x="7738177" y="625151"/>
            <a:chExt cx="2450852" cy="29018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9C45BDD-7D63-D544-0100-BE66C549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3CC778-7AB9-F204-C645-284CBFC3C4BB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bay,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hót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bơi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14B90C4-232A-7BD0-635E-20AC12F4BB84}"/>
              </a:ext>
            </a:extLst>
          </p:cNvPr>
          <p:cNvSpPr/>
          <p:nvPr/>
        </p:nvSpPr>
        <p:spPr>
          <a:xfrm>
            <a:off x="4903678" y="1695636"/>
            <a:ext cx="1987620" cy="3048930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6811389" y="1587060"/>
            <a:ext cx="744067" cy="653609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3067613" y="952890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4839351" y="1384056"/>
            <a:ext cx="2051403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0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7555456" y="1304390"/>
            <a:ext cx="1875453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2566867" y="2958528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3605589" y="2326723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45CFD61-D990-D443-7870-1C3962BA3ACA}"/>
              </a:ext>
            </a:extLst>
          </p:cNvPr>
          <p:cNvSpPr/>
          <p:nvPr/>
        </p:nvSpPr>
        <p:spPr>
          <a:xfrm rot="3940716">
            <a:off x="6726332" y="2269274"/>
            <a:ext cx="826241" cy="443101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2FADB-2C03-A044-4466-49398FF3A78A}"/>
              </a:ext>
            </a:extLst>
          </p:cNvPr>
          <p:cNvSpPr txBox="1"/>
          <p:nvPr/>
        </p:nvSpPr>
        <p:spPr>
          <a:xfrm>
            <a:off x="7511486" y="2542643"/>
            <a:ext cx="1875453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8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F589-7362-0A6F-C680-DDBF82D44725}"/>
              </a:ext>
            </a:extLst>
          </p:cNvPr>
          <p:cNvSpPr txBox="1"/>
          <p:nvPr/>
        </p:nvSpPr>
        <p:spPr>
          <a:xfrm>
            <a:off x="546670" y="113758"/>
            <a:ext cx="1109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98C26-42B4-E5F1-366F-2595F9DCF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23" b="7637"/>
          <a:stretch/>
        </p:blipFill>
        <p:spPr>
          <a:xfrm>
            <a:off x="782348" y="1736862"/>
            <a:ext cx="6514008" cy="4195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9FCCC-14C7-CEAF-42E8-C0BBB7C3E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778" y="575423"/>
            <a:ext cx="2047578" cy="88426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79C5AE-025F-1130-47C2-58709806ECF0}"/>
              </a:ext>
            </a:extLst>
          </p:cNvPr>
          <p:cNvSpPr txBox="1"/>
          <p:nvPr/>
        </p:nvSpPr>
        <p:spPr>
          <a:xfrm>
            <a:off x="7215912" y="925989"/>
            <a:ext cx="2423604" cy="6855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07CF77-B193-EDE4-312D-EC05E8555AC9}"/>
              </a:ext>
            </a:extLst>
          </p:cNvPr>
          <p:cNvSpPr txBox="1"/>
          <p:nvPr/>
        </p:nvSpPr>
        <p:spPr>
          <a:xfrm>
            <a:off x="7640872" y="910270"/>
            <a:ext cx="3245235" cy="6855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DF589-7362-0A6F-C680-DDBF82D44725}"/>
              </a:ext>
            </a:extLst>
          </p:cNvPr>
          <p:cNvSpPr txBox="1"/>
          <p:nvPr/>
        </p:nvSpPr>
        <p:spPr>
          <a:xfrm>
            <a:off x="546670" y="113758"/>
            <a:ext cx="11098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98C26-42B4-E5F1-366F-2595F9DCF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723" b="7637"/>
          <a:stretch/>
        </p:blipFill>
        <p:spPr>
          <a:xfrm>
            <a:off x="782348" y="1736862"/>
            <a:ext cx="6514008" cy="4195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09FCCC-14C7-CEAF-42E8-C0BBB7C3E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778" y="575423"/>
            <a:ext cx="2047578" cy="8842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CF77-B193-EDE4-312D-EC05E8555AC9}"/>
              </a:ext>
            </a:extLst>
          </p:cNvPr>
          <p:cNvSpPr txBox="1"/>
          <p:nvPr/>
        </p:nvSpPr>
        <p:spPr>
          <a:xfrm>
            <a:off x="8271203" y="1468827"/>
            <a:ext cx="3245235" cy="5993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20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8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838</Words>
  <Application>Microsoft Office PowerPoint</Application>
  <PresentationFormat>Widescreen</PresentationFormat>
  <Paragraphs>126</Paragraphs>
  <Slides>25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Calibri Light</vt:lpstr>
      <vt:lpstr>Euphemia</vt:lpstr>
      <vt:lpstr>iCiel Cucho Bold</vt:lpstr>
      <vt:lpstr>Times New Roman</vt:lpstr>
      <vt:lpstr>UTM Duepuntozero</vt:lpstr>
      <vt:lpstr>1_Office Theme</vt:lpstr>
      <vt:lpstr>Office 主题​​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tú nguyễn</cp:lastModifiedBy>
  <cp:revision>60</cp:revision>
  <dcterms:created xsi:type="dcterms:W3CDTF">2023-06-05T11:16:01Z</dcterms:created>
  <dcterms:modified xsi:type="dcterms:W3CDTF">2023-10-02T14:10:50Z</dcterms:modified>
</cp:coreProperties>
</file>