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31"/>
  </p:notesMasterIdLst>
  <p:handoutMasterIdLst>
    <p:handoutMasterId r:id="rId32"/>
  </p:handoutMasterIdLst>
  <p:sldIdLst>
    <p:sldId id="256" r:id="rId4"/>
    <p:sldId id="2007579155" r:id="rId5"/>
    <p:sldId id="331" r:id="rId6"/>
    <p:sldId id="295" r:id="rId7"/>
    <p:sldId id="260" r:id="rId8"/>
    <p:sldId id="296" r:id="rId9"/>
    <p:sldId id="293" r:id="rId10"/>
    <p:sldId id="299" r:id="rId11"/>
    <p:sldId id="292" r:id="rId12"/>
    <p:sldId id="301" r:id="rId13"/>
    <p:sldId id="294" r:id="rId14"/>
    <p:sldId id="304" r:id="rId15"/>
    <p:sldId id="310" r:id="rId16"/>
    <p:sldId id="306" r:id="rId17"/>
    <p:sldId id="311" r:id="rId18"/>
    <p:sldId id="308" r:id="rId19"/>
    <p:sldId id="309" r:id="rId20"/>
    <p:sldId id="2007579157" r:id="rId21"/>
    <p:sldId id="2007579159" r:id="rId22"/>
    <p:sldId id="2007579164" r:id="rId23"/>
    <p:sldId id="2007579162" r:id="rId24"/>
    <p:sldId id="2007579163" r:id="rId25"/>
    <p:sldId id="2007579160" r:id="rId26"/>
    <p:sldId id="2007579165" r:id="rId27"/>
    <p:sldId id="2007579166" r:id="rId28"/>
    <p:sldId id="2007579161" r:id="rId29"/>
    <p:sldId id="445" r:id="rId30"/>
  </p:sldIdLst>
  <p:sldSz cx="12192000" cy="6858000"/>
  <p:notesSz cx="6858000" cy="9144000"/>
  <p:embeddedFontLs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#9Slide07 IcielStormtrooper" charset="0"/>
      <p:regular r:id="rId37"/>
    </p:embeddedFont>
    <p:embeddedFont>
      <p:font typeface="#9Slide07 HoneyCream" charset="0"/>
      <p:regular r:id="rId38"/>
    </p:embeddedFont>
    <p:embeddedFont>
      <p:font typeface="Cambria" pitchFamily="18" charset="0"/>
      <p:regular r:id="rId39"/>
      <p:bold r:id="rId40"/>
      <p:italic r:id="rId41"/>
      <p:boldItalic r:id="rId42"/>
    </p:embeddedFont>
    <p:embeddedFont>
      <p:font typeface="Calibri Light" pitchFamily="34" charset="0"/>
      <p:regular r:id="rId43"/>
      <p:italic r:id="rId44"/>
    </p:embeddedFont>
    <p:embeddedFont>
      <p:font typeface="Vogue-ExtraBold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E20"/>
    <a:srgbClr val="FECD00"/>
    <a:srgbClr val="148F81"/>
    <a:srgbClr val="102F8F"/>
    <a:srgbClr val="00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6" autoAdjust="0"/>
    <p:restoredTop sz="94660"/>
  </p:normalViewPr>
  <p:slideViewPr>
    <p:cSldViewPr snapToGrid="0">
      <p:cViewPr>
        <p:scale>
          <a:sx n="50" d="100"/>
          <a:sy n="50" d="100"/>
        </p:scale>
        <p:origin x="-2130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xmlns="" id="{EDAFEA10-34D1-24CF-06C3-64AD4A5F2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EE1E061B-572F-881A-46BA-588D1D7CB3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3EE9C-441E-4889-A2FA-5701A9BCD02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022BDEF8-AB14-3E67-8473-EE74769F37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01BB7F97-AE7F-BF06-3F6A-52204674D4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3261-322D-41AC-84D3-7C38DA74D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68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58560-C594-4B75-8597-8CA4961E823E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EF65-DE02-4497-9CF0-AE00148FF9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9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75FDC-08C3-4E5D-D5EF-F7060838E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4B4BA07-7995-C5D0-82F0-C6FBC4598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1C940-BA29-FB92-90C6-AF89C53E1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8411B1-3941-6FFE-5B45-F81BA8D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B8C73C-9078-89EF-306B-C8BBB0FA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237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4AF57-69A2-4225-6905-4A2B717A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4B0B72-0CE2-A972-4EA8-94674715E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BB86C7-AFAE-6AC1-79CE-7D3A7400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E2D9F8-1995-6BB7-E6CF-1BD765E1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5247D-6E9C-365B-6404-F36B8633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038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2B68B81-4C15-642E-0045-79F53F0B5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BE0B898-B855-51ED-602B-A198E51B5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BC0350-F49D-4CAF-4D6D-98FFCCF68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CD4EE2-7DEA-1ADE-3A93-7F7ACE3F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3E2DD9-3EB1-2A96-EF74-5F568B1C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18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0274B890-0894-D30E-6008-43CC79A6C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8" y="-794"/>
            <a:ext cx="12169519" cy="68214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F2F1AE-973E-A21E-C460-B31FFA70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xmlns="" id="{CF3F2B68-19FB-C316-C2BD-279CAEAE0D34}"/>
              </a:ext>
            </a:extLst>
          </p:cNvPr>
          <p:cNvSpPr/>
          <p:nvPr userDrawn="1"/>
        </p:nvSpPr>
        <p:spPr>
          <a:xfrm>
            <a:off x="2767012" y="85724"/>
            <a:ext cx="6657975" cy="6657975"/>
          </a:xfrm>
          <a:prstGeom prst="ellipse">
            <a:avLst/>
          </a:prstGeom>
          <a:solidFill>
            <a:srgbClr val="00AE7A"/>
          </a:solidFill>
          <a:ln w="254000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ABAFC86-FD35-48A8-A260-4A0471983A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4271798"/>
            <a:ext cx="2695508" cy="14520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D56199C-10E6-A9B9-9CEC-5AB3D22EF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-24139" y="4705178"/>
            <a:ext cx="12192000" cy="21540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A8A598-7CC1-657C-9D1B-13CB7F02CA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44B11DA6-7CF8-BE57-2993-D3D1D99934D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69F32CB-1886-0479-D681-DFBDA7EE272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78A922-F571-2123-2BF1-1B7DE44482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D77F89-B147-5A3F-906E-83365AF2F4A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FAD426-B2E3-A9F5-CAE1-92F3775B2F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EFE385-6328-8A5D-FF06-B8E3FF22E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56376E44-5B23-AC43-78AE-730FB33554F4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55D3E4-3112-8F47-5D4F-7B71E0195CE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0647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2CC3C4A-B762-320B-284E-0017384B7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E9A9A8B-6CA5-C895-F7BE-A1766111DE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9943" cy="544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791E76-0B83-6327-1047-6F4634BDE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1"/>
          <a:stretch/>
        </p:blipFill>
        <p:spPr>
          <a:xfrm>
            <a:off x="0" y="4699388"/>
            <a:ext cx="12192000" cy="215401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F6063A7-D4DA-273A-1838-7C201CB490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A38D3FE2-54C1-C17F-C335-738A27467852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C2BF48AB-5110-A876-2D54-F9C3B43E8BDE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34F3C5-73C6-58B6-F904-07C7FE80F8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0A00AC1-28DE-B3BA-5089-972283E49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67A927-0AD1-7E9C-6928-1A6C3F8F82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0718B3-5E2A-1972-2BD9-0DA04176E9B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391CFB9-A66E-D8E1-7078-F8F3BAB2AB0C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77D5F57-6F20-16EA-2CC4-172859C6534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84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D48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E8990F-C9C5-C25A-33E4-C8230F46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0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073AFA4-FAC4-EEB0-ACB4-4947EBD6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46" y="4436632"/>
            <a:ext cx="3011116" cy="14322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0852F85-1663-F8F2-A47F-20E5990705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953657" cy="4648200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075D4A80-15AC-2514-9DB2-0C9972CC7439}"/>
              </a:ext>
            </a:extLst>
          </p:cNvPr>
          <p:cNvSpPr/>
          <p:nvPr userDrawn="1"/>
        </p:nvSpPr>
        <p:spPr>
          <a:xfrm flipV="1">
            <a:off x="-11241" y="4866913"/>
            <a:ext cx="12192000" cy="1954576"/>
          </a:xfrm>
          <a:custGeom>
            <a:avLst/>
            <a:gdLst>
              <a:gd name="connsiteX0" fmla="*/ 0 w 12192000"/>
              <a:gd name="connsiteY0" fmla="*/ 2365742 h 2365742"/>
              <a:gd name="connsiteX1" fmla="*/ 174427 w 12192000"/>
              <a:gd name="connsiteY1" fmla="*/ 2270792 h 2365742"/>
              <a:gd name="connsiteX2" fmla="*/ 1981200 w 12192000"/>
              <a:gd name="connsiteY2" fmla="*/ 1659868 h 2365742"/>
              <a:gd name="connsiteX3" fmla="*/ 6083301 w 12192000"/>
              <a:gd name="connsiteY3" fmla="*/ 2275377 h 2365742"/>
              <a:gd name="connsiteX4" fmla="*/ 9385300 w 12192000"/>
              <a:gd name="connsiteY4" fmla="*/ 1430841 h 2365742"/>
              <a:gd name="connsiteX5" fmla="*/ 11620500 w 12192000"/>
              <a:gd name="connsiteY5" fmla="*/ 2304005 h 2365742"/>
              <a:gd name="connsiteX6" fmla="*/ 12142688 w 12192000"/>
              <a:gd name="connsiteY6" fmla="*/ 2224607 h 2365742"/>
              <a:gd name="connsiteX7" fmla="*/ 12192000 w 12192000"/>
              <a:gd name="connsiteY7" fmla="*/ 2207291 h 2365742"/>
              <a:gd name="connsiteX8" fmla="*/ 12192000 w 12192000"/>
              <a:gd name="connsiteY8" fmla="*/ 0 h 2365742"/>
              <a:gd name="connsiteX9" fmla="*/ 0 w 12192000"/>
              <a:gd name="connsiteY9" fmla="*/ 0 h 2365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2365742">
                <a:moveTo>
                  <a:pt x="0" y="2365742"/>
                </a:moveTo>
                <a:lnTo>
                  <a:pt x="174427" y="2270792"/>
                </a:lnTo>
                <a:cubicBezTo>
                  <a:pt x="590947" y="2036957"/>
                  <a:pt x="1198563" y="1681339"/>
                  <a:pt x="1981200" y="1659868"/>
                </a:cubicBezTo>
                <a:cubicBezTo>
                  <a:pt x="3024717" y="1631240"/>
                  <a:pt x="4849283" y="2313548"/>
                  <a:pt x="6083301" y="2275377"/>
                </a:cubicBezTo>
                <a:cubicBezTo>
                  <a:pt x="7317317" y="2237205"/>
                  <a:pt x="8462433" y="1426070"/>
                  <a:pt x="9385300" y="1430841"/>
                </a:cubicBezTo>
                <a:cubicBezTo>
                  <a:pt x="10308167" y="1435612"/>
                  <a:pt x="10945283" y="2261063"/>
                  <a:pt x="11620500" y="2304005"/>
                </a:cubicBezTo>
                <a:cubicBezTo>
                  <a:pt x="11789304" y="2314741"/>
                  <a:pt x="11966575" y="2281043"/>
                  <a:pt x="12142688" y="2224607"/>
                </a:cubicBezTo>
                <a:lnTo>
                  <a:pt x="12192000" y="2207291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556C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6600" dirty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4F47350-9737-3926-AA8B-71E0B87F97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62" y="4599"/>
            <a:ext cx="2068600" cy="136700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5F053A75-82F2-9C96-024D-988BB77FF39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25FB7F43-88C1-CE3F-DACB-5128BAC649F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A7F979-7915-B5F0-29DD-E649A2BCD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21F425-44BE-11D9-3A9B-4AC513DE60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17A81E-6002-D29F-8C4C-CB495358CB5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826839C-A74A-7442-F9AD-CABE154BEF3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4C684C0-44CC-AF6C-A638-7E96A0B67558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49679B9-BEF8-73AD-DA9D-9399286CF4E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49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594B612-3535-CF96-2EAB-1CAD4CB2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B2F049E-6B95-2556-3190-796FCE0DC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16F2CC8-EA21-6880-5248-63BE35169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C5717A3-B1AD-2AA1-5149-AEFC0A1F6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AA97B73-DAE1-8449-F7E7-66FFB3173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C72E55-82C6-F24D-1C24-9AE23649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3774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3267B4E-6804-894B-632F-E8F66262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38954B-F8D5-020B-8966-D552E370D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D0001DF-FA69-0D90-ECB4-1BFB3A95F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57EED45-4473-41A6-0F88-E3BA851F9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AD0C40D-204C-F023-9212-2A09F6449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037B32B-9B95-6C84-BAC0-164D4D7D6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3EF201-00C7-C550-0A07-7A6B768C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0C94C38-CB0A-49A3-2AB6-37853C5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0768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A4F806-9B0A-4E44-6152-C15087E1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48D75AC8-2DCD-451B-25D9-0FAC7AF8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872290A-AA6C-6F7A-E12B-DE9476DE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D31E354-3BC3-7577-E1AB-7B700B79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68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75E8A557-C9AE-E9E8-EBB6-A5F693C3A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FF2E5A1-522C-2F45-DAC8-B4331D6B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DA455AA-B326-ECF7-C0E5-D420658C0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39113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9A7FDD-DD72-B9F7-5524-C346A8B6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FCF7E0-72C4-C9A2-8188-AB9E08752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22B8B10-80BD-30D9-BB98-8A9B048A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96A39DE-3206-1510-5E0D-564E4834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FE00C1-2BB1-454A-899A-5E0A8D28F3EE}" type="datetimeFigureOut">
              <a:rPr lang="zh-CN" altLang="en-US" smtClean="0"/>
              <a:t>2023/10/20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6CAA955-D29C-E8DB-5D63-94FC2B2CA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2E2B519-2E43-FF74-5C41-A0EC5A31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6C76AE-EED4-4F25-9B6D-800FB9C4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35787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4BB115-67DB-3B8E-7D88-8C5DE8AE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B2F6D8-8388-F011-3704-28DB4FA6F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6B7C98-6048-7B98-9FC5-3747B58F3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027CCA-17B2-C6F9-C5F9-2655D80C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E4AF23-342C-8484-7E75-2B2A12F9E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232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73E810E-9ED5-3221-B35B-4ADE8E814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3DDB1F7-D852-360D-F960-C00648E1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E6CFF8DA-13F3-DB2B-13E0-3E5DA3BCBB02}"/>
              </a:ext>
            </a:extLst>
          </p:cNvPr>
          <p:cNvSpPr/>
          <p:nvPr userDrawn="1"/>
        </p:nvSpPr>
        <p:spPr>
          <a:xfrm>
            <a:off x="392876" y="300038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88C31B7-A145-4F86-190E-99E605EE2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20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FD376B-C0D0-58CC-1180-8E1593CB1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79326F9-4D21-9062-F496-B44A2F0C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08C5B433-31A6-20D8-E415-D3AE64405FB4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4208A94-A8FC-8627-AC8D-76A8B8774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86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2CCBB80-79C7-E4AA-49E2-B43863FA2E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64B471-8192-484B-F07F-3FA91E005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9">
            <a:extLst>
              <a:ext uri="{FF2B5EF4-FFF2-40B4-BE49-F238E27FC236}">
                <a16:creationId xmlns:a16="http://schemas.microsoft.com/office/drawing/2014/main" xmlns="" id="{D3C564BF-34CD-E837-5273-DE8E043AA9CB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CDA9398-E5A6-83B4-E78A-E73DB211E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99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solidFill>
          <a:srgbClr val="055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5B2E1FD-3E0B-0F38-A941-BF9CA6703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6"/>
          <a:stretch/>
        </p:blipFill>
        <p:spPr>
          <a:xfrm>
            <a:off x="-1657" y="0"/>
            <a:ext cx="12169519" cy="68214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16E6B80-4349-F7BF-6293-94A45BCC3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82" b="7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9">
            <a:extLst>
              <a:ext uri="{FF2B5EF4-FFF2-40B4-BE49-F238E27FC236}">
                <a16:creationId xmlns:a16="http://schemas.microsoft.com/office/drawing/2014/main" xmlns="" id="{F5A70175-616F-3F0C-E2C1-136EB9A809E8}"/>
              </a:ext>
            </a:extLst>
          </p:cNvPr>
          <p:cNvSpPr/>
          <p:nvPr userDrawn="1"/>
        </p:nvSpPr>
        <p:spPr>
          <a:xfrm>
            <a:off x="347241" y="371476"/>
            <a:ext cx="11406247" cy="6257923"/>
          </a:xfrm>
          <a:prstGeom prst="roundRect">
            <a:avLst>
              <a:gd name="adj" fmla="val 90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997BF80-8E70-46BB-FF87-65BBFF390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0"/>
          <a:stretch/>
        </p:blipFill>
        <p:spPr>
          <a:xfrm>
            <a:off x="10706100" y="371476"/>
            <a:ext cx="1485900" cy="13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5576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xmlns="" id="{65F97B1F-41CD-3138-587E-C0B687B9A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82" b="57714"/>
          <a:stretch/>
        </p:blipFill>
        <p:spPr>
          <a:xfrm>
            <a:off x="1" y="0"/>
            <a:ext cx="1981200" cy="4352924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xmlns="" id="{14AF3F37-1B20-740F-DC6B-D2DEB91C8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1" r="3081" b="71536"/>
          <a:stretch/>
        </p:blipFill>
        <p:spPr>
          <a:xfrm>
            <a:off x="10344150" y="4763"/>
            <a:ext cx="1638300" cy="29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7930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10020A98-5024-FFA6-C2DA-D19450488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5264" r="86395" b="60214"/>
          <a:stretch/>
        </p:blipFill>
        <p:spPr>
          <a:xfrm rot="5400000">
            <a:off x="1456607" y="-1456606"/>
            <a:ext cx="1276798" cy="4190016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xmlns="" id="{C343F6E4-0D87-0005-6FB6-D6FB9C55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5" r="6352" b="75100"/>
          <a:stretch/>
        </p:blipFill>
        <p:spPr>
          <a:xfrm rot="16200000">
            <a:off x="9081378" y="-1343343"/>
            <a:ext cx="1767280" cy="4453964"/>
          </a:xfrm>
          <a:prstGeom prst="rect">
            <a:avLst/>
          </a:prstGeom>
        </p:spPr>
      </p:pic>
      <p:sp>
        <p:nvSpPr>
          <p:cNvPr id="2" name="矩形: 圆角 6">
            <a:extLst>
              <a:ext uri="{FF2B5EF4-FFF2-40B4-BE49-F238E27FC236}">
                <a16:creationId xmlns:a16="http://schemas.microsoft.com/office/drawing/2014/main" xmlns="" id="{0B1E60C3-9521-0908-E20F-17099CBDA311}"/>
              </a:ext>
            </a:extLst>
          </p:cNvPr>
          <p:cNvSpPr/>
          <p:nvPr userDrawn="1"/>
        </p:nvSpPr>
        <p:spPr>
          <a:xfrm>
            <a:off x="390525" y="542611"/>
            <a:ext cx="11410950" cy="5915339"/>
          </a:xfrm>
          <a:prstGeom prst="roundRect">
            <a:avLst>
              <a:gd name="adj" fmla="val 40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30">
            <a:extLst>
              <a:ext uri="{FF2B5EF4-FFF2-40B4-BE49-F238E27FC236}">
                <a16:creationId xmlns:a16="http://schemas.microsoft.com/office/drawing/2014/main" xmlns="" id="{3D308B17-293F-7E13-20AF-859CB600BD31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8E1908ED-961D-7D46-EEDE-F32606CC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EE3E86DF-340A-5D58-27D7-0CDA249C5D3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xmlns="" id="{04085452-ED7E-577C-6DE6-6AED9BA1EF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0" name="图片 28">
              <a:extLst>
                <a:ext uri="{FF2B5EF4-FFF2-40B4-BE49-F238E27FC236}">
                  <a16:creationId xmlns:a16="http://schemas.microsoft.com/office/drawing/2014/main" xmlns="" id="{F2CDB38B-8ABE-21F0-1B2E-34DF85B937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51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367E4AE-461B-26BB-3FBD-50F58B69D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BA388A1-ADB8-9EA0-DE80-A4253676A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5D14873-70D4-2975-3D54-AFE6B136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6F2B637-33C8-6A2B-208D-6CB0B632A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A3B2697-FB37-0054-8D94-62D9142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8855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DC0D53D-75A0-9303-ACCB-E7F026E4E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7EA32F2-8424-AFD8-44F0-C1A5D69BB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54A240F-B8A3-288C-7790-973089E7E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4079454-D491-1E2E-64D9-4CBF636E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8C51057-9821-82A6-4B79-89CF7376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D4A641A-7B57-D8C5-FEB6-9A55421E4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712262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21BA53-A3E9-667B-F0B5-BFC2CA69E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AEDA2D8-B8E6-5F2E-E8AF-E6796221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875DA8F8-3993-98B9-AE10-83816034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F03AEBD-8893-9115-7B89-8ADC192B8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D726ADD-3C1D-F2AC-C921-1D88DD4BC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5F5104A5-AE94-09DB-BEFF-898DA4FE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5752C3EC-C477-C993-204D-5538B4B9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74990B9B-ED4E-2284-66F1-E3A5C167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485218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428724-7F16-7D6D-E625-5B1F5AE8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4152DE2-84F4-086E-DC46-D1B85509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FF9BC6E-B836-FE2A-6C26-71572C904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E6D6E49-CBAA-5C1B-073B-EA496F81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2413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6D7BC4-F0C9-6485-8F0C-029EC454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7D92C6-F488-02A3-4E89-6611852F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4F9887-B2B1-D6E4-40D0-D48F79D1A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EDEF1E-4119-8572-0D69-36BFB1D9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B79ECB-4FA7-6E71-CC85-30E1D4FA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86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4064" r="-184" b="8820"/>
          <a:stretch/>
        </p:blipFill>
        <p:spPr>
          <a:xfrm>
            <a:off x="-45431" y="-1"/>
            <a:ext cx="12378417" cy="691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1243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 họa 4">
            <a:extLst>
              <a:ext uri="{FF2B5EF4-FFF2-40B4-BE49-F238E27FC236}">
                <a16:creationId xmlns:a16="http://schemas.microsoft.com/office/drawing/2014/main" xmlns="" id="{9BDDF274-9993-7EE4-540B-CEEFB7A48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9833" r="6842" b="35999"/>
          <a:stretch/>
        </p:blipFill>
        <p:spPr>
          <a:xfrm>
            <a:off x="-204502" y="0"/>
            <a:ext cx="12485818" cy="69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033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8D352C4-BF35-9993-9F5C-751A916D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9CBC5E2-CD1D-C460-63EA-4092A29DD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E3E1D10-F4F8-7E0C-98C0-B5D3CC1B5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F97F471-0DD6-0AA0-5EF4-3FE0D8BD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8BFB544-2661-3250-8C2A-F928B6D7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9ABBDCA-A097-A999-0C37-0E55FF3FA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103748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C09F3E6-9262-560D-0FEA-5F779FB7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D532BC3E-31E2-38AA-C0D6-C03D695C3B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AE78AE7D-100E-242E-0F11-01AABD212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D38F215-313B-4A30-E6A1-5CC39F33C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02BF8EA-1C96-9021-78B8-9711C525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D79B927-FD18-2783-ACAD-6DB550F8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6238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9051303-3FCE-2B57-4817-7E9DE095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E31C580-E821-CB87-44DC-12F939C32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F09683-8DF1-D6F4-3943-0D3F57BE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9F08214-9A64-24DD-01DC-A4E7595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6D755F-0844-51AF-622F-7DC7AC19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748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EAF0EA0-8EC9-BDC0-407C-F0C81E89F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A5DA7B1-A1D0-94D6-C745-8ECC0CFB0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B944D00-E50F-A340-FDBE-615173A4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DA21EE-9AB8-4CA0-892A-C5B82E989AED}" type="datetimeFigureOut">
              <a:rPr lang="vi-VN" smtClean="0"/>
              <a:t>20/10/2023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779B5C2-A9EC-AEAD-CA52-B84482F0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1247121-27FE-4443-F8DA-78D0CF74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BAEA85-D961-4924-BBDB-993973AB0F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1783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9E9A4-5A03-DD8F-53A0-A0D95578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9EA0F7-FC4F-20A4-D287-7E78DD5E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CEDCD9-8F3D-9A92-CF77-7C978A80C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C27B37-BB48-FCBC-E0FD-1528CB919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DCE4FA-D579-A226-B630-0ADD62EBF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F8758-1FE2-1B0C-663B-55E8A08C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759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B80DCC-F5A5-4505-5B36-9C4A15FA2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DB54AE-2678-2978-4BAF-B816EDEC7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75D03C-A7DC-FEC1-1991-6FB7E559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A09D1F-1BEC-4C96-43FD-1DEDB41C0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D94449-B601-04B5-A448-ED491096A1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6C604C5-9361-9139-2764-00EE99C1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4AA47E-EB14-D28C-BA4A-66E555E1B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17B7FE-0E8E-EFC9-3631-BF3540E2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730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1E0B21-B14F-D66F-EC80-9DFA4F74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44066B-D3BE-3362-507B-20EB9A37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5F9B7B-277E-E59E-F590-24EC7FA39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1B8432-A8AB-0BED-BAF1-9C1F80EC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39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F15AAF1-6F5D-5008-C572-4AA6F254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7F997F-DD1D-5C30-4D83-2BF1EF11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118121-C96A-D08D-D2DD-5CAD845C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89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FC634C-CCB0-83F0-E360-606F44DB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C1C577-F23F-A630-027B-2E2B1F670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914CCD-9916-D75D-1109-6EB16CE3D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E9D78E-5586-910B-D77C-355E3293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CA8847-D78F-A91E-811F-55659F3BC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C8C0B3-98E7-3630-B494-75A6B72D7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3154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1D9C6A-3DF8-8AA5-9DAA-EDE67C60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F3A3C5D-D9AA-B615-6310-146ECDE37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2C1BB7F-7161-2ED6-9E59-C2B2ECC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6CA350-16B3-B3EB-C7BD-0BB98EB2C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7B43DD-B5EA-B3E0-E25B-2E016AF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8A616B-DD02-E651-EF46-F59B00D1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063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9D90583-A9FE-685E-D244-1F17977CC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B81795-48E6-CD1E-B88B-017973E46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DD2AAC-312C-BEBF-5AE2-1AF0D166C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A05A-941F-4028-9E02-8974FCE7E7B6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8D6613-81BF-3876-7DA3-49E2A6DC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B4EFDA-B4E9-DD20-89E0-C05B41EE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7448-10F4-4EB9-9BF9-CECA12933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9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61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8498CEB1-5712-0322-9BA8-DA605D76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3" b="8888"/>
          <a:stretch/>
        </p:blipFill>
        <p:spPr>
          <a:xfrm>
            <a:off x="0" y="4357687"/>
            <a:ext cx="12192000" cy="2495550"/>
          </a:xfrm>
          <a:prstGeom prst="rect">
            <a:avLst/>
          </a:prstGeom>
        </p:spPr>
      </p:pic>
      <p:grpSp>
        <p:nvGrpSpPr>
          <p:cNvPr id="3" name="组合 29">
            <a:extLst>
              <a:ext uri="{FF2B5EF4-FFF2-40B4-BE49-F238E27FC236}">
                <a16:creationId xmlns:a16="http://schemas.microsoft.com/office/drawing/2014/main" xmlns="" id="{D2D6E236-C3BB-997D-1D5D-0618884D81CB}"/>
              </a:ext>
            </a:extLst>
          </p:cNvPr>
          <p:cNvGrpSpPr/>
          <p:nvPr userDrawn="1"/>
        </p:nvGrpSpPr>
        <p:grpSpPr>
          <a:xfrm>
            <a:off x="0" y="4593061"/>
            <a:ext cx="12192000" cy="1560978"/>
            <a:chOff x="0" y="4593061"/>
            <a:chExt cx="12192000" cy="1560978"/>
          </a:xfrm>
        </p:grpSpPr>
        <p:pic>
          <p:nvPicPr>
            <p:cNvPr id="4" name="图片 23">
              <a:extLst>
                <a:ext uri="{FF2B5EF4-FFF2-40B4-BE49-F238E27FC236}">
                  <a16:creationId xmlns:a16="http://schemas.microsoft.com/office/drawing/2014/main" xmlns="" id="{B53F2A17-EC77-0723-055A-82B81C2390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/>
            <a:stretch/>
          </p:blipFill>
          <p:spPr>
            <a:xfrm>
              <a:off x="0" y="4612111"/>
              <a:ext cx="7540188" cy="1541928"/>
            </a:xfrm>
            <a:prstGeom prst="rect">
              <a:avLst/>
            </a:prstGeom>
          </p:spPr>
        </p:pic>
        <p:pic>
          <p:nvPicPr>
            <p:cNvPr id="5" name="图片 26">
              <a:extLst>
                <a:ext uri="{FF2B5EF4-FFF2-40B4-BE49-F238E27FC236}">
                  <a16:creationId xmlns:a16="http://schemas.microsoft.com/office/drawing/2014/main" xmlns="" id="{E0E02252-FEA5-49E9-F7BA-6A8306D4A7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/>
            <a:stretch/>
          </p:blipFill>
          <p:spPr>
            <a:xfrm>
              <a:off x="4991100" y="4593061"/>
              <a:ext cx="7200900" cy="1541928"/>
            </a:xfrm>
            <a:prstGeom prst="rect">
              <a:avLst/>
            </a:prstGeom>
          </p:spPr>
        </p:pic>
      </p:grpSp>
      <p:grpSp>
        <p:nvGrpSpPr>
          <p:cNvPr id="6" name="组合 30">
            <a:extLst>
              <a:ext uri="{FF2B5EF4-FFF2-40B4-BE49-F238E27FC236}">
                <a16:creationId xmlns:a16="http://schemas.microsoft.com/office/drawing/2014/main" xmlns="" id="{9F9C00F6-6212-0A3C-3BDF-6CDE8FB38BED}"/>
              </a:ext>
            </a:extLst>
          </p:cNvPr>
          <p:cNvGrpSpPr/>
          <p:nvPr userDrawn="1"/>
        </p:nvGrpSpPr>
        <p:grpSpPr>
          <a:xfrm>
            <a:off x="0" y="6101307"/>
            <a:ext cx="12192000" cy="756693"/>
            <a:chOff x="0" y="6101307"/>
            <a:chExt cx="12192000" cy="756693"/>
          </a:xfrm>
        </p:grpSpPr>
        <p:pic>
          <p:nvPicPr>
            <p:cNvPr id="7" name="图片 19">
              <a:extLst>
                <a:ext uri="{FF2B5EF4-FFF2-40B4-BE49-F238E27FC236}">
                  <a16:creationId xmlns:a16="http://schemas.microsoft.com/office/drawing/2014/main" xmlns="" id="{9783B763-FF28-F0C4-FA90-3DC7410039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9752"/>
              <a:ext cx="12192000" cy="318198"/>
            </a:xfrm>
            <a:prstGeom prst="rect">
              <a:avLst/>
            </a:prstGeom>
          </p:spPr>
        </p:pic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xmlns="" id="{7BC4ED0A-656A-87D5-B205-61360AD0D7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36" b="7230"/>
            <a:stretch/>
          </p:blipFill>
          <p:spPr>
            <a:xfrm>
              <a:off x="0" y="6101307"/>
              <a:ext cx="12192000" cy="756693"/>
            </a:xfrm>
            <a:prstGeom prst="rect">
              <a:avLst/>
            </a:prstGeom>
          </p:spPr>
        </p:pic>
        <p:pic>
          <p:nvPicPr>
            <p:cNvPr id="10" name="图片 27">
              <a:extLst>
                <a:ext uri="{FF2B5EF4-FFF2-40B4-BE49-F238E27FC236}">
                  <a16:creationId xmlns:a16="http://schemas.microsoft.com/office/drawing/2014/main" xmlns="" id="{6EEE85CC-D1BC-FB28-EE9F-F81106D501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b="8780"/>
            <a:stretch/>
          </p:blipFill>
          <p:spPr>
            <a:xfrm>
              <a:off x="0" y="6247599"/>
              <a:ext cx="7540188" cy="605638"/>
            </a:xfrm>
            <a:prstGeom prst="rect">
              <a:avLst/>
            </a:prstGeom>
          </p:spPr>
        </p:pic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xmlns="" id="{D4EBF279-39D0-3224-3D0E-4581572E9B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40" r="4500" b="8781"/>
            <a:stretch/>
          </p:blipFill>
          <p:spPr>
            <a:xfrm>
              <a:off x="4991100" y="6247599"/>
              <a:ext cx="7200900" cy="605638"/>
            </a:xfrm>
            <a:prstGeom prst="rect">
              <a:avLst/>
            </a:prstGeom>
          </p:spPr>
        </p:pic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A04E7072-20A1-B6EC-E39E-3B97399C7149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FCD22D00-6735-7EA8-E944-410A0751D49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xmlns="" id="{27210D46-5223-F9DB-A643-49840B7FE5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12EAED52-9010-D99B-9157-576D6F04F7C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D7748584-48D5-1961-70A1-644B7B8A8EB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1BB944F-8990-9C2A-FEED-2D96D8CEE3B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xmlns="" id="{A9D9047C-FF39-7C87-20CF-5EEED44A5AF3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xmlns="" id="{61BE8D56-121A-D8ED-59E7-5961161BA61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5" Type="http://schemas.openxmlformats.org/officeDocument/2006/relationships/image" Target="../media/image33.png"/><Relationship Id="rId10" Type="http://schemas.openxmlformats.org/officeDocument/2006/relationships/image" Target="../media/image32.svg"/><Relationship Id="rId4" Type="http://schemas.openxmlformats.org/officeDocument/2006/relationships/image" Target="../media/image38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5" Type="http://schemas.openxmlformats.org/officeDocument/2006/relationships/image" Target="../media/image33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sv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sv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svg"/><Relationship Id="rId5" Type="http://schemas.openxmlformats.org/officeDocument/2006/relationships/image" Target="../media/image31.png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sv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E7BDB2F-ECD2-872D-77E1-878AE4C4D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920" y="1849582"/>
            <a:ext cx="2877324" cy="50811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E949DE-2A5F-A7DD-F261-067B950A7020}"/>
              </a:ext>
            </a:extLst>
          </p:cNvPr>
          <p:cNvSpPr txBox="1"/>
          <p:nvPr/>
        </p:nvSpPr>
        <p:spPr>
          <a:xfrm>
            <a:off x="6546796" y="4297776"/>
            <a:ext cx="2885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48)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4DF9FC-4C17-CD3D-5F54-676F01343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183"/>
            <a:ext cx="1406027" cy="1406027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xmlns="" id="{696CF721-4D68-610E-7CA5-FC907F752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80" y="1676869"/>
            <a:ext cx="3179891" cy="6181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A7B0F1-CE9E-4206-E361-A9018D1C5AE6}"/>
              </a:ext>
            </a:extLst>
          </p:cNvPr>
          <p:cNvGrpSpPr/>
          <p:nvPr/>
        </p:nvGrpSpPr>
        <p:grpSpPr>
          <a:xfrm>
            <a:off x="4951053" y="1587165"/>
            <a:ext cx="2119746" cy="707886"/>
            <a:chOff x="4932217" y="4322618"/>
            <a:chExt cx="2119746" cy="70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BEB5374C-07AA-370E-57F1-8FD557866143}"/>
                </a:ext>
              </a:extLst>
            </p:cNvPr>
            <p:cNvSpPr/>
            <p:nvPr/>
          </p:nvSpPr>
          <p:spPr>
            <a:xfrm>
              <a:off x="5036127" y="4322618"/>
              <a:ext cx="1911927" cy="7078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32EBDC28-E406-76DD-77BF-E753E422CB78}"/>
                </a:ext>
              </a:extLst>
            </p:cNvPr>
            <p:cNvSpPr txBox="1"/>
            <p:nvPr/>
          </p:nvSpPr>
          <p:spPr>
            <a:xfrm>
              <a:off x="4932217" y="4322618"/>
              <a:ext cx="21197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AE7A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B0A434-EBE2-5EC2-CE7B-0AA516A662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48" y="2432217"/>
            <a:ext cx="663302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70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01768" y="374063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5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1967 L 0.01406 -0.01967 C 0.0138 -0.02569 0.01367 -0.03148 0.01328 -0.0375 C 0.01315 -0.04213 0.0125 -0.04653 0.01263 -0.05116 C 0.01276 -0.06342 0.01354 -0.07569 0.01406 -0.08773 C 0.01446 -0.09444 0.01511 -0.09907 0.01563 -0.10555 C 0.01615 -0.11273 0.01654 -0.12014 0.01719 -0.12731 C 0.01745 -0.13055 0.01771 -0.13356 0.01797 -0.1368 C 0.01823 -0.14213 0.01849 -0.14768 0.01875 -0.15324 C 0.01823 -0.16528 0.01784 -0.17754 0.01719 -0.18981 C 0.01693 -0.19444 0.01589 -0.19884 0.01563 -0.20347 C 0.01511 -0.21389 0.01524 -0.2243 0.01485 -0.23472 C 0.01446 -0.24606 0.01419 -0.2493 0.01328 -0.25926 C 0.01354 -0.2706 0.01367 -0.28194 0.01406 -0.29329 C 0.01419 -0.29699 0.01459 -0.30046 0.01485 -0.30417 C 0.01511 -0.30833 0.01537 -0.31227 0.01563 -0.31643 C 0.01589 -0.33588 0.01576 -0.35532 0.01641 -0.375 C 0.01654 -0.37917 0.01732 -0.3831 0.01797 -0.38704 C 0.01992 -0.40185 0.01849 -0.39167 0.02097 -0.40208 C 0.02136 -0.40347 0.02149 -0.40486 0.02175 -0.40625 C 0.02292 -0.41111 0.02331 -0.41157 0.02474 -0.41574 C 0.0263 -0.42616 0.02461 -0.4162 0.02787 -0.42801 C 0.02826 -0.42917 0.02826 -0.43079 0.02865 -0.43194 C 0.02956 -0.43495 0.03112 -0.43704 0.03164 -0.44028 C 0.0319 -0.44167 0.03203 -0.44305 0.03242 -0.44421 C 0.03412 -0.44861 0.03724 -0.45092 0.03933 -0.4537 C 0.04024 -0.45509 0.04076 -0.45671 0.04167 -0.45787 C 0.04258 -0.45903 0.04375 -0.45949 0.04466 -0.46065 C 0.04544 -0.46134 0.0461 -0.4625 0.04701 -0.46342 C 0.04818 -0.46435 0.04961 -0.46504 0.05078 -0.46597 C 0.05716 -0.47106 0.05013 -0.4669 0.05925 -0.47153 C 0.06003 -0.47245 0.06068 -0.47361 0.06146 -0.4743 C 0.0625 -0.475 0.06354 -0.47546 0.06459 -0.47546 C 0.07071 -0.47546 0.07683 -0.47477 0.08294 -0.4743 C 0.09558 -0.47037 0.07683 -0.47592 0.09518 -0.47153 C 0.09649 -0.47129 0.09766 -0.4706 0.09896 -0.47014 C 0.10352 -0.4662 0.10091 -0.46805 0.10664 -0.46458 L 0.10886 -0.46342 L 0.1112 -0.46204 C 0.11315 -0.45856 0.11211 -0.45972 0.11433 -0.45787 " pathEditMode="relative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317409" y="786709"/>
            <a:ext cx="10918723" cy="1561471"/>
            <a:chOff x="317409" y="786709"/>
            <a:chExt cx="10918723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317409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sánh</a:t>
              </a:r>
              <a:endParaRPr lang="en-US" sz="4400" dirty="0">
                <a:solidFill>
                  <a:prstClr val="black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42 765   ...   42 657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&gt;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&lt;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3010321" y="4412763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41630" y="698722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1296 L 0.00781 -0.01296 C 0.01081 -0.00625 0.01432 -2.96296E-6 0.01693 0.00741 C 0.02188 0.02153 0.01992 0.06667 0.02005 0.06852 C 0.02031 0.09352 0.02005 0.11852 0.0207 0.14352 C 0.02083 0.14723 0.02188 0.1507 0.02227 0.1544 C 0.02266 0.15741 0.02279 0.16065 0.02305 0.16389 C 0.01979 0.18889 0.01628 0.20139 0.01927 0.22639 C 0.02018 0.23496 0.02279 0.24283 0.02461 0.25093 C 0.02513 0.25324 0.02617 0.25764 0.02617 0.25764 C 0.02591 0.27639 0.02643 0.29491 0.02539 0.31343 C 0.02513 0.31713 0.02292 0.31968 0.02227 0.32292 C 0.02162 0.32616 0.02201 0.3294 0.02149 0.33264 C 0.02123 0.33496 0.02044 0.33704 0.02005 0.33935 C 0.01979 0.34514 0.01953 0.35116 0.01927 0.35695 C 0.01914 0.35926 0.01862 0.36158 0.01849 0.36389 C 0.0181 0.36736 0.0181 0.37107 0.01771 0.37477 C 0.01758 0.37616 0.01693 0.37894 0.01693 0.37894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748601" y="786709"/>
            <a:ext cx="10526028" cy="1561471"/>
            <a:chOff x="748601" y="786709"/>
            <a:chExt cx="10526028" cy="1561471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748601" y="786709"/>
              <a:ext cx="1052602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âu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4: </a:t>
              </a:r>
              <a:r>
                <a:rPr lang="en-US" sz="4400" dirty="0" err="1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870 909 &lt; ......&lt; 870 990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443645" y="2689298"/>
              <a:ext cx="27888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870 900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7749243" y="2682169"/>
              <a:ext cx="30696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890 909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xmlns="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xmlns="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xmlns="" id="{21AB69C4-0A06-7DD8-3B9F-558523C22576}"/>
                </a:ext>
              </a:extLst>
            </p:cNvPr>
            <p:cNvSpPr txBox="1"/>
            <p:nvPr/>
          </p:nvSpPr>
          <p:spPr>
            <a:xfrm>
              <a:off x="2432552" y="4646547"/>
              <a:ext cx="25443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870 980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xmlns="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>
                <a:extLst>
                  <a:ext uri="{FF2B5EF4-FFF2-40B4-BE49-F238E27FC236}">
                    <a16:creationId xmlns:a16="http://schemas.microsoft.com/office/drawing/2014/main" xmlns="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xmlns="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890 980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7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0969" y="3340428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7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4 -0.01042 L 0.00924 -0.01042 C 0.00755 0.00347 0.00586 0.01759 0.0039 0.03171 C 0.0026 0.04166 0.00039 0.05139 -0.00065 0.06157 C -0.01367 0.18472 0.00039 0.07963 -0.01055 0.1581 C -0.0099 0.16504 -0.00925 0.17176 -0.00834 0.1787 C -0.00794 0.18148 -0.00781 0.18449 -0.00677 0.1868 C -0.00521 0.19028 -0.00274 0.19236 -0.00065 0.19491 C 0.00221 0.19838 0.0112 0.20787 0.01471 0.20995 C 0.01706 0.21134 0.01979 0.2118 0.02226 0.21273 C 0.02995 0.21134 0.04544 0.21157 0.05521 0.20579 C 0.0595 0.20324 0.06159 0.20092 0.0651 0.19629 C 0.06927 0.19097 0.07357 0.18588 0.07747 0.17986 C 0.08073 0.175 0.08476 0.17106 0.08737 0.16504 C 0.09114 0.15602 0.08841 0.16319 0.09114 0.15416 C 0.09219 0.15092 0.09336 0.14791 0.09427 0.14467 C 0.09518 0.1412 0.09831 0.12477 0.09883 0.12153 C 0.09948 0.11736 0.09961 0.11319 0.10039 0.10926 C 0.1013 0.1044 0.10299 0.10023 0.10416 0.0956 C 0.10885 0.07708 0.10586 0.08704 0.1095 0.06829 C 0.11666 0.03241 0.10885 0.07685 0.11497 0.0412 C 0.11523 0.03704 0.11536 0.0331 0.11562 0.02893 C 0.1164 0.01805 0.11732 0.02245 0.11562 0.01666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xmlns="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xmlns="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xmlns="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5:  </a:t>
              </a:r>
              <a:r>
                <a:rPr lang="en-US" sz="44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976 880 &gt; 970 990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5D919A39-535E-2705-5D44-7D32AF41840A}"/>
              </a:ext>
            </a:extLst>
          </p:cNvPr>
          <p:cNvGrpSpPr/>
          <p:nvPr/>
        </p:nvGrpSpPr>
        <p:grpSpPr>
          <a:xfrm>
            <a:off x="792480" y="2990620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xmlns="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xmlns="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xmlns="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Sai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B4115996-510D-6A2B-BEBF-1EAD5C80FC98}"/>
              </a:ext>
            </a:extLst>
          </p:cNvPr>
          <p:cNvGrpSpPr/>
          <p:nvPr/>
        </p:nvGrpSpPr>
        <p:grpSpPr>
          <a:xfrm>
            <a:off x="6228350" y="2981806"/>
            <a:ext cx="4926770" cy="1152000"/>
            <a:chOff x="6309362" y="2482076"/>
            <a:chExt cx="4926770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xmlns="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xmlns="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xmlns="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>
            <a:extLst>
              <a:ext uri="{FF2B5EF4-FFF2-40B4-BE49-F238E27FC236}">
                <a16:creationId xmlns:a16="http://schemas.microsoft.com/office/drawing/2014/main" xmlns="" id="{2BD22672-4DC2-7358-AD99-10EEF0B13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51007" y="872984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3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81546" y="3490096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00047 C 0.00026 -0.01227 -0.00039 -0.025 0.00078 -0.03703 C 0.00143 -0.0456 0.00404 -0.05324 0.00534 -0.06157 C 0.00599 -0.0662 0.00638 -0.07106 0.0069 -0.07592 C 0.00456 -0.0919 0.00443 -0.0956 8.33333E-7 -0.11157 C -0.00234 -0.11991 -0.00547 -0.12731 -0.00768 -0.13588 C -0.01003 -0.14467 -0.01172 -0.15393 -0.0138 -0.16319 C -0.01432 -0.16782 -0.01471 -0.17268 -0.01537 -0.17731 C -0.01576 -0.18125 -0.0168 -0.18495 -0.01693 -0.18866 C -0.01745 -0.20879 -0.01732 -0.22893 -0.01758 -0.24884 C -0.01784 -0.25926 -0.01784 -0.27754 -0.01992 -0.28912 C -0.0224 -0.30231 -0.02044 -0.29861 -0.02292 -0.30301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-15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9633" y="3549227"/>
            <a:ext cx="3061842" cy="2462785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37519" y="3293084"/>
            <a:ext cx="2513071" cy="2513071"/>
          </a:xfrm>
          <a:prstGeom prst="rect">
            <a:avLst/>
          </a:prstGeom>
        </p:spPr>
      </p:pic>
      <p:pic>
        <p:nvPicPr>
          <p:cNvPr id="2" name="Đồ họa 1">
            <a:extLst>
              <a:ext uri="{FF2B5EF4-FFF2-40B4-BE49-F238E27FC236}">
                <a16:creationId xmlns:a16="http://schemas.microsoft.com/office/drawing/2014/main" xmlns="" id="{68DFA58E-A29E-6FA8-ED13-7F7B69841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572323" y="3000589"/>
            <a:ext cx="2402917" cy="2790965"/>
          </a:xfrm>
          <a:prstGeom prst="rect">
            <a:avLst/>
          </a:prstGeom>
        </p:spPr>
      </p:pic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F6EC7B95-C386-E7B6-0079-40B2E0C1AE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234617" y="3130545"/>
            <a:ext cx="2544241" cy="283703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8C321CE-0CD6-C578-634B-CC3D84D99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434" y="568553"/>
            <a:ext cx="11339543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5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5808 -0.06759 C 0.19089 -0.08287 0.24037 -0.09097 0.29219 -0.09097 C 0.35117 -0.09097 0.39844 -0.08287 0.43125 -0.06759 L 0.58946 -1.8518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6" y="-4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153782-6A49-018E-C0F1-46B2B09F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70" y="1834976"/>
            <a:ext cx="9851990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86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099015-CA45-EB68-85D6-D4D8CDD21B47}"/>
              </a:ext>
            </a:extLst>
          </p:cNvPr>
          <p:cNvSpPr txBox="1"/>
          <p:nvPr/>
        </p:nvSpPr>
        <p:spPr>
          <a:xfrm>
            <a:off x="554182" y="532016"/>
            <a:ext cx="10113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	</a:t>
            </a:r>
            <a:r>
              <a:rPr lang="en-US" sz="3200" b="1" dirty="0" err="1">
                <a:latin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lượng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súc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Việt</a:t>
            </a:r>
            <a:r>
              <a:rPr lang="en-US" sz="3200" b="1" dirty="0">
                <a:latin typeface="Cambria" panose="02040503050406030204" pitchFamily="18" charset="0"/>
              </a:rPr>
              <a:t> Nam (</a:t>
            </a:r>
            <a:r>
              <a:rPr lang="en-US" sz="3200" b="1" dirty="0" err="1">
                <a:latin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giám</a:t>
            </a:r>
            <a:r>
              <a:rPr lang="en-US" sz="3200" b="1" dirty="0">
                <a:latin typeface="Cambria" panose="02040503050406030204" pitchFamily="18" charset="0"/>
              </a:rPr>
              <a:t>   	</a:t>
            </a:r>
            <a:r>
              <a:rPr lang="en-US" sz="3200" b="1" dirty="0" err="1">
                <a:latin typeface="Cambria" panose="02040503050406030204" pitchFamily="18" charset="0"/>
              </a:rPr>
              <a:t>thống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kê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</a:rPr>
              <a:t> 2020) </a:t>
            </a:r>
            <a:r>
              <a:rPr lang="en-US" sz="3200" b="1" dirty="0" err="1"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latin typeface="Cambria" panose="02040503050406030204" pitchFamily="18" charset="0"/>
              </a:rPr>
              <a:t>bảng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sau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xmlns="" id="{6F048B87-AFEC-9C76-73DF-C6A6C8B5D068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BB5569-7A7A-1698-3C40-9767B02688A5}"/>
              </a:ext>
            </a:extLst>
          </p:cNvPr>
          <p:cNvSpPr txBox="1"/>
          <p:nvPr/>
        </p:nvSpPr>
        <p:spPr>
          <a:xfrm>
            <a:off x="435032" y="4130331"/>
            <a:ext cx="10928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4940EC70-E259-6299-D4C2-E752EDE8B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13683"/>
              </p:ext>
            </p:extLst>
          </p:nvPr>
        </p:nvGraphicFramePr>
        <p:xfrm>
          <a:off x="554182" y="1789544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xmlns="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xmlns="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xmlns="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xmlns="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670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6C13BE-2CE3-0E43-053F-B790AFFBC3A1}"/>
              </a:ext>
            </a:extLst>
          </p:cNvPr>
          <p:cNvSpPr txBox="1"/>
          <p:nvPr/>
        </p:nvSpPr>
        <p:spPr>
          <a:xfrm>
            <a:off x="554182" y="5330660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820BA7B-4A2E-73A1-8E55-F5B515177365}"/>
              </a:ext>
            </a:extLst>
          </p:cNvPr>
          <p:cNvSpPr txBox="1"/>
          <p:nvPr/>
        </p:nvSpPr>
        <p:spPr>
          <a:xfrm>
            <a:off x="554182" y="5959471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5421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CEC197A-0838-921F-15C7-E9BE1FCA87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31"/>
          <a:stretch/>
        </p:blipFill>
        <p:spPr>
          <a:xfrm>
            <a:off x="6069" y="3131098"/>
            <a:ext cx="12192000" cy="3726902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43D9BECC-AA03-4169-9681-376F3E1026C0}"/>
              </a:ext>
            </a:extLst>
          </p:cNvPr>
          <p:cNvSpPr/>
          <p:nvPr/>
        </p:nvSpPr>
        <p:spPr>
          <a:xfrm>
            <a:off x="537029" y="820881"/>
            <a:ext cx="11173526" cy="5548745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>
            <a:noFill/>
          </a:ln>
          <a:effectLst>
            <a:outerShdw blurRad="2794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xmlns="" id="{F8B0ED64-DDE5-846C-9518-9497A32E5775}"/>
              </a:ext>
            </a:extLst>
          </p:cNvPr>
          <p:cNvSpPr/>
          <p:nvPr/>
        </p:nvSpPr>
        <p:spPr>
          <a:xfrm>
            <a:off x="335266" y="5786928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F7F0B2D-C4C3-2409-74C3-89BA62606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82" r="41853" b="2156"/>
          <a:stretch/>
        </p:blipFill>
        <p:spPr>
          <a:xfrm rot="16200000">
            <a:off x="10604783" y="5315883"/>
            <a:ext cx="1211312" cy="1950985"/>
          </a:xfrm>
          <a:prstGeom prst="rect">
            <a:avLst/>
          </a:prstGeom>
        </p:spPr>
      </p:pic>
      <p:sp>
        <p:nvSpPr>
          <p:cNvPr id="4" name="椭圆 39">
            <a:extLst>
              <a:ext uri="{FF2B5EF4-FFF2-40B4-BE49-F238E27FC236}">
                <a16:creationId xmlns:a16="http://schemas.microsoft.com/office/drawing/2014/main" xmlns="" id="{800744F9-8B5B-9CBC-04E8-D45ACF0AC6F7}"/>
              </a:ext>
            </a:extLst>
          </p:cNvPr>
          <p:cNvSpPr/>
          <p:nvPr/>
        </p:nvSpPr>
        <p:spPr>
          <a:xfrm>
            <a:off x="11013259" y="576694"/>
            <a:ext cx="826885" cy="826885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02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2BA77B-F50B-5EC3-2AB1-35122C5A9E72}"/>
              </a:ext>
            </a:extLst>
          </p:cNvPr>
          <p:cNvSpPr txBox="1"/>
          <p:nvPr/>
        </p:nvSpPr>
        <p:spPr>
          <a:xfrm>
            <a:off x="4410959" y="1049636"/>
            <a:ext cx="403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cầu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cần</a:t>
            </a:r>
            <a:r>
              <a:rPr lang="en-US" sz="4000" dirty="0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AE7A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đạt</a:t>
            </a:r>
            <a:endParaRPr lang="en-US" sz="4000" dirty="0">
              <a:solidFill>
                <a:srgbClr val="00AE7A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415D37-EE67-6A39-9D50-9BE85BA67DF7}"/>
              </a:ext>
            </a:extLst>
          </p:cNvPr>
          <p:cNvSpPr txBox="1"/>
          <p:nvPr/>
        </p:nvSpPr>
        <p:spPr>
          <a:xfrm>
            <a:off x="879757" y="1853825"/>
            <a:ext cx="104324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so </a:t>
            </a:r>
            <a:r>
              <a:rPr lang="en-US" sz="3600" b="1" dirty="0" err="1">
                <a:latin typeface="Cambria" panose="02040503050406030204" pitchFamily="18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chữ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</a:rPr>
              <a:t>từ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bé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đến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hoặc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lại</a:t>
            </a:r>
            <a:r>
              <a:rPr lang="en-US" sz="3600" b="1" dirty="0">
                <a:latin typeface="Cambria" panose="02040503050406030204" pitchFamily="18" charset="0"/>
              </a:rPr>
              <a:t>)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1820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D8285-E883-2386-9DD8-D7DF1D5FF5A9}"/>
              </a:ext>
            </a:extLst>
          </p:cNvPr>
          <p:cNvSpPr txBox="1"/>
          <p:nvPr/>
        </p:nvSpPr>
        <p:spPr>
          <a:xfrm>
            <a:off x="665018" y="3429000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211551"/>
              </p:ext>
            </p:extLst>
          </p:nvPr>
        </p:nvGraphicFramePr>
        <p:xfrm>
          <a:off x="533399" y="991295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3367">
                  <a:extLst>
                    <a:ext uri="{9D8B030D-6E8A-4147-A177-3AD203B41FA5}">
                      <a16:colId xmlns:a16="http://schemas.microsoft.com/office/drawing/2014/main" xmlns="" val="270237489"/>
                    </a:ext>
                  </a:extLst>
                </a:gridCol>
                <a:gridCol w="2759826">
                  <a:extLst>
                    <a:ext uri="{9D8B030D-6E8A-4147-A177-3AD203B41FA5}">
                      <a16:colId xmlns:a16="http://schemas.microsoft.com/office/drawing/2014/main" xmlns="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xmlns="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xmlns="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B251ED-E9F5-141A-98CC-F459A2DE7AC2}"/>
              </a:ext>
            </a:extLst>
          </p:cNvPr>
          <p:cNvSpPr txBox="1"/>
          <p:nvPr/>
        </p:nvSpPr>
        <p:spPr>
          <a:xfrm>
            <a:off x="665018" y="4679204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A0DEA-EDB2-8CCF-A23B-4AB215BBD872}"/>
              </a:ext>
            </a:extLst>
          </p:cNvPr>
          <p:cNvSpPr txBox="1"/>
          <p:nvPr/>
        </p:nvSpPr>
        <p:spPr>
          <a:xfrm>
            <a:off x="665018" y="4679203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lợn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22 027 900 con</a:t>
            </a:r>
          </a:p>
        </p:txBody>
      </p:sp>
    </p:spTree>
    <p:extLst>
      <p:ext uri="{BB962C8B-B14F-4D97-AF65-F5344CB8AC3E}">
        <p14:creationId xmlns:p14="http://schemas.microsoft.com/office/powerpoint/2010/main" val="1397424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D8285-E883-2386-9DD8-D7DF1D5FF5A9}"/>
              </a:ext>
            </a:extLst>
          </p:cNvPr>
          <p:cNvSpPr txBox="1"/>
          <p:nvPr/>
        </p:nvSpPr>
        <p:spPr>
          <a:xfrm>
            <a:off x="631767" y="3199306"/>
            <a:ext cx="104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Trong 3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súc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nuôi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Việt</a:t>
            </a:r>
            <a:r>
              <a:rPr lang="en-US" sz="3600" b="1" dirty="0">
                <a:latin typeface="Cambria" panose="02040503050406030204" pitchFamily="18" charset="0"/>
              </a:rPr>
              <a:t> Nam: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xmlns="" id="{1C858844-D3D1-25B8-31D7-24769BCB9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815859"/>
              </p:ext>
            </p:extLst>
          </p:nvPr>
        </p:nvGraphicFramePr>
        <p:xfrm>
          <a:off x="504302" y="891769"/>
          <a:ext cx="10928480" cy="216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644">
                  <a:extLst>
                    <a:ext uri="{9D8B030D-6E8A-4147-A177-3AD203B41FA5}">
                      <a16:colId xmlns:a16="http://schemas.microsoft.com/office/drawing/2014/main" xmlns="" val="270237489"/>
                    </a:ext>
                  </a:extLst>
                </a:gridCol>
                <a:gridCol w="2787549">
                  <a:extLst>
                    <a:ext uri="{9D8B030D-6E8A-4147-A177-3AD203B41FA5}">
                      <a16:colId xmlns:a16="http://schemas.microsoft.com/office/drawing/2014/main" xmlns="" val="2835307228"/>
                    </a:ext>
                  </a:extLst>
                </a:gridCol>
                <a:gridCol w="2759825">
                  <a:extLst>
                    <a:ext uri="{9D8B030D-6E8A-4147-A177-3AD203B41FA5}">
                      <a16:colId xmlns:a16="http://schemas.microsoft.com/office/drawing/2014/main" xmlns="" val="1119115212"/>
                    </a:ext>
                  </a:extLst>
                </a:gridCol>
                <a:gridCol w="3175462">
                  <a:extLst>
                    <a:ext uri="{9D8B030D-6E8A-4147-A177-3AD203B41FA5}">
                      <a16:colId xmlns:a16="http://schemas.microsoft.com/office/drawing/2014/main" xmlns="" val="3546302728"/>
                    </a:ext>
                  </a:extLst>
                </a:gridCol>
              </a:tblGrid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Trâu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Bò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Lợn</a:t>
                      </a:r>
                      <a:endParaRPr lang="en-US" sz="40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71675440"/>
                  </a:ext>
                </a:extLst>
              </a:tr>
              <a:tr h="84983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Số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</a:rPr>
                        <a:t>lượng</a:t>
                      </a:r>
                      <a:r>
                        <a:rPr lang="en-US" sz="4000" dirty="0">
                          <a:latin typeface="Cambria" panose="02040503050406030204" pitchFamily="18" charset="0"/>
                        </a:rPr>
                        <a:t> (con)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2 332 800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6 230 500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</a:rPr>
                        <a:t>22 027 900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6709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B251ED-E9F5-141A-98CC-F459A2DE7AC2}"/>
              </a:ext>
            </a:extLst>
          </p:cNvPr>
          <p:cNvSpPr txBox="1"/>
          <p:nvPr/>
        </p:nvSpPr>
        <p:spPr>
          <a:xfrm>
            <a:off x="781396" y="4399635"/>
            <a:ext cx="352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latin typeface="Cambria" panose="02040503050406030204" pitchFamily="18" charset="0"/>
              </a:rPr>
              <a:t>Ít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2A0DEA-EDB2-8CCF-A23B-4AB215BBD872}"/>
              </a:ext>
            </a:extLst>
          </p:cNvPr>
          <p:cNvSpPr txBox="1"/>
          <p:nvPr/>
        </p:nvSpPr>
        <p:spPr>
          <a:xfrm>
            <a:off x="781396" y="4399634"/>
            <a:ext cx="868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trâu</a:t>
            </a:r>
            <a:r>
              <a:rPr lang="en-US" sz="3600" b="1" dirty="0">
                <a:solidFill>
                  <a:srgbClr val="DB4E20"/>
                </a:solidFill>
                <a:latin typeface="Cambria" panose="02040503050406030204" pitchFamily="18" charset="0"/>
              </a:rPr>
              <a:t>: 2 332 800 con</a:t>
            </a:r>
          </a:p>
        </p:txBody>
      </p:sp>
    </p:spTree>
    <p:extLst>
      <p:ext uri="{BB962C8B-B14F-4D97-AF65-F5344CB8AC3E}">
        <p14:creationId xmlns:p14="http://schemas.microsoft.com/office/powerpoint/2010/main" val="1539916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2A686D-D57F-8EAC-A7F5-62FF2E56E336}"/>
              </a:ext>
            </a:extLst>
          </p:cNvPr>
          <p:cNvSpPr txBox="1"/>
          <p:nvPr/>
        </p:nvSpPr>
        <p:spPr>
          <a:xfrm>
            <a:off x="1827978" y="633443"/>
            <a:ext cx="426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đúng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" name="椭圆 39">
            <a:extLst>
              <a:ext uri="{FF2B5EF4-FFF2-40B4-BE49-F238E27FC236}">
                <a16:creationId xmlns:a16="http://schemas.microsoft.com/office/drawing/2014/main" xmlns="" id="{60E2A357-C72F-DC0D-F55E-BC5D6758FBE9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624700-EA9C-E4B3-7656-D0689DBDE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3932"/>
            <a:ext cx="5104778" cy="2236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5906C4-FD5F-DFAC-DDE9-54DC74D3A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" b="68489"/>
          <a:stretch/>
        </p:blipFill>
        <p:spPr>
          <a:xfrm>
            <a:off x="1819666" y="2735633"/>
            <a:ext cx="8267790" cy="119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D86770F-C8A5-1C01-B5D2-185F84E1FA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" t="34940" r="384" b="33549"/>
          <a:stretch/>
        </p:blipFill>
        <p:spPr>
          <a:xfrm>
            <a:off x="1827977" y="4153135"/>
            <a:ext cx="8267791" cy="1199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309A9B1-0198-00E5-665E-905A2809E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" t="66866" r="1068" b="1623"/>
          <a:stretch/>
        </p:blipFill>
        <p:spPr>
          <a:xfrm>
            <a:off x="1917290" y="5352654"/>
            <a:ext cx="8170166" cy="1199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EE8D11-7EA9-8A24-0EF1-AE79F7E42E6F}"/>
              </a:ext>
            </a:extLst>
          </p:cNvPr>
          <p:cNvSpPr txBox="1"/>
          <p:nvPr/>
        </p:nvSpPr>
        <p:spPr>
          <a:xfrm>
            <a:off x="532015" y="1383145"/>
            <a:ext cx="5802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Sắp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xếp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ghi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toa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lớn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DB4E20"/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DB4E2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7018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96086F2-1D72-527B-2CD7-BA84FC390A6E}"/>
              </a:ext>
            </a:extLst>
          </p:cNvPr>
          <p:cNvSpPr txBox="1"/>
          <p:nvPr/>
        </p:nvSpPr>
        <p:spPr>
          <a:xfrm>
            <a:off x="1496969" y="571888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Rô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bốt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9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như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5" name="椭圆 39">
            <a:extLst>
              <a:ext uri="{FF2B5EF4-FFF2-40B4-BE49-F238E27FC236}">
                <a16:creationId xmlns:a16="http://schemas.microsoft.com/office/drawing/2014/main" xmlns="" id="{3B137EC4-D392-073F-1C5C-5699B2A440E7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2BBB7F-80CC-B8AE-8379-FA7E3DA5420A}"/>
              </a:ext>
            </a:extLst>
          </p:cNvPr>
          <p:cNvSpPr txBox="1"/>
          <p:nvPr/>
        </p:nvSpPr>
        <p:spPr>
          <a:xfrm>
            <a:off x="518838" y="3429000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95D793-E1D0-13EE-8872-4BA8FE2A278D}"/>
              </a:ext>
            </a:extLst>
          </p:cNvPr>
          <p:cNvSpPr txBox="1"/>
          <p:nvPr/>
        </p:nvSpPr>
        <p:spPr>
          <a:xfrm>
            <a:off x="518838" y="4136886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FB794D-E73B-FEAD-0B59-54232DDB3BA6}"/>
              </a:ext>
            </a:extLst>
          </p:cNvPr>
          <p:cNvSpPr txBox="1"/>
          <p:nvPr/>
        </p:nvSpPr>
        <p:spPr>
          <a:xfrm>
            <a:off x="518838" y="4923029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708988-5250-763E-0FC4-12558227BC00}"/>
              </a:ext>
            </a:extLst>
          </p:cNvPr>
          <p:cNvGrpSpPr/>
          <p:nvPr/>
        </p:nvGrpSpPr>
        <p:grpSpPr>
          <a:xfrm>
            <a:off x="1849609" y="1708316"/>
            <a:ext cx="1010597" cy="1366741"/>
            <a:chOff x="1496969" y="1479278"/>
            <a:chExt cx="1312733" cy="177535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5F3F3B3-65B2-33B2-120D-02A15671974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5F6F83-CC6F-B68F-042F-15248F987E2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19AD58-EA97-DF1F-35D7-A792B52382E9}"/>
              </a:ext>
            </a:extLst>
          </p:cNvPr>
          <p:cNvGrpSpPr/>
          <p:nvPr/>
        </p:nvGrpSpPr>
        <p:grpSpPr>
          <a:xfrm>
            <a:off x="709339" y="1704530"/>
            <a:ext cx="1010597" cy="1366741"/>
            <a:chOff x="1496969" y="1479278"/>
            <a:chExt cx="1312733" cy="17753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365E5249-A8B1-F56A-A9EF-34D00411241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092F15A-4F13-4DE5-0D9E-CFF256DDA7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4362940-5C3D-D7C4-3136-954146C1D98B}"/>
              </a:ext>
            </a:extLst>
          </p:cNvPr>
          <p:cNvGrpSpPr/>
          <p:nvPr/>
        </p:nvGrpSpPr>
        <p:grpSpPr>
          <a:xfrm>
            <a:off x="3038007" y="1704530"/>
            <a:ext cx="1010597" cy="1366741"/>
            <a:chOff x="1496969" y="1479278"/>
            <a:chExt cx="1312733" cy="177535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ED61ED0F-D748-FDA4-A503-436C28A0AFB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3CCCC6B4-6E2B-8C9C-C12B-EF80597F307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BC52008-262F-4346-EFC9-9AEA86FA4E58}"/>
              </a:ext>
            </a:extLst>
          </p:cNvPr>
          <p:cNvGrpSpPr/>
          <p:nvPr/>
        </p:nvGrpSpPr>
        <p:grpSpPr>
          <a:xfrm>
            <a:off x="5352140" y="1761005"/>
            <a:ext cx="1010597" cy="1366741"/>
            <a:chOff x="1496969" y="1479278"/>
            <a:chExt cx="1312733" cy="177535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C72424CB-5D97-BD83-F9F9-8059AFB0CA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0CDB70F-E75B-AF2D-62E7-21D268B80AC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5147B61-67F7-0A9B-8B35-7B06EEC4FD47}"/>
              </a:ext>
            </a:extLst>
          </p:cNvPr>
          <p:cNvGrpSpPr/>
          <p:nvPr/>
        </p:nvGrpSpPr>
        <p:grpSpPr>
          <a:xfrm>
            <a:off x="4226403" y="1722141"/>
            <a:ext cx="1010597" cy="1366741"/>
            <a:chOff x="1496969" y="1479278"/>
            <a:chExt cx="1312733" cy="177535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6F9CE71-A463-50EE-8FE7-D7BC10BA63A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C532919-5B7B-9DFA-419E-7CE8C07EF2D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F4128D3-7AEB-3949-A5E7-0F4D180D345C}"/>
              </a:ext>
            </a:extLst>
          </p:cNvPr>
          <p:cNvGrpSpPr/>
          <p:nvPr/>
        </p:nvGrpSpPr>
        <p:grpSpPr>
          <a:xfrm>
            <a:off x="6538312" y="1732832"/>
            <a:ext cx="1010597" cy="1366741"/>
            <a:chOff x="1496969" y="1479278"/>
            <a:chExt cx="1312733" cy="177535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3F37D049-70A8-59DD-14C3-AB6DF8D8F80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5E3EF77-AD81-2AB1-C945-8805FB12F52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EBCAF74-620C-0AF4-7AA7-F994E6B61C5F}"/>
              </a:ext>
            </a:extLst>
          </p:cNvPr>
          <p:cNvGrpSpPr/>
          <p:nvPr/>
        </p:nvGrpSpPr>
        <p:grpSpPr>
          <a:xfrm>
            <a:off x="8907629" y="1726180"/>
            <a:ext cx="1010597" cy="1366741"/>
            <a:chOff x="1496969" y="1479278"/>
            <a:chExt cx="1312733" cy="17753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2718D770-D5A7-14E0-DB3A-33FCF8AAEC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93CF73B4-1A07-E237-302C-7E86CAAFDCD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1FB9370-DB17-9AA3-2E86-805D66CEBAB3}"/>
              </a:ext>
            </a:extLst>
          </p:cNvPr>
          <p:cNvGrpSpPr/>
          <p:nvPr/>
        </p:nvGrpSpPr>
        <p:grpSpPr>
          <a:xfrm>
            <a:off x="7695378" y="1754482"/>
            <a:ext cx="1010597" cy="1366741"/>
            <a:chOff x="1496969" y="1479278"/>
            <a:chExt cx="1312733" cy="17753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AF50EC7C-3578-BD8D-3D4C-74E92AD898F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94F0CA6-F256-E35A-733C-FC82FCA7434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6B9CF4A-49C1-E83E-12DD-1FF6A549BF06}"/>
              </a:ext>
            </a:extLst>
          </p:cNvPr>
          <p:cNvGrpSpPr/>
          <p:nvPr/>
        </p:nvGrpSpPr>
        <p:grpSpPr>
          <a:xfrm>
            <a:off x="10064695" y="1754482"/>
            <a:ext cx="1010597" cy="1366741"/>
            <a:chOff x="1496969" y="1479278"/>
            <a:chExt cx="1312733" cy="17753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9AB55E9D-1E83-6196-7E61-3A8C0AEE444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C2ECE8C-6BD9-3AB6-E0FF-AC2F9E3252C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049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B62572-36D2-2871-09CF-3EF14E613E2E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55BD0E-7FB7-E4B8-FBA1-E0EBEB29C3A3}"/>
              </a:ext>
            </a:extLst>
          </p:cNvPr>
          <p:cNvSpPr txBox="1"/>
          <p:nvPr/>
        </p:nvSpPr>
        <p:spPr>
          <a:xfrm>
            <a:off x="597897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a)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BF37D65-F7DA-A2F6-0902-DB59D7484FCA}"/>
              </a:ext>
            </a:extLst>
          </p:cNvPr>
          <p:cNvGrpSpPr/>
          <p:nvPr/>
        </p:nvGrpSpPr>
        <p:grpSpPr>
          <a:xfrm>
            <a:off x="1954701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13C68108-575A-7495-DB34-EDF5724A3E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FFF0DE6-5760-5275-77CF-9D5C3AB2724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BDD0728-158E-55B8-34BA-964D9568EC65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B7A0AC63-79C3-A7BF-E611-5C58E2239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A3BF2F2-8B61-7AEA-D63C-AF6E55607DC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52CE1D6-1B8B-D2C7-453D-36FBBE6BC465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8385808F-02C5-7EED-AE1D-1A02A6F4B3C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BB59983-5D55-5D57-87B4-A45F7B9EA7F1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66F6E6-689E-8BDC-84B0-CC71096A823D}"/>
              </a:ext>
            </a:extLst>
          </p:cNvPr>
          <p:cNvGrpSpPr/>
          <p:nvPr/>
        </p:nvGrpSpPr>
        <p:grpSpPr>
          <a:xfrm>
            <a:off x="5485143" y="1095987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290EED6-4847-550C-4CC2-2F40250D15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94171C1-A9BA-CDA4-C290-676FFDA19E0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E1FB47F-4880-6E3A-15B1-88249444CD3E}"/>
              </a:ext>
            </a:extLst>
          </p:cNvPr>
          <p:cNvGrpSpPr/>
          <p:nvPr/>
        </p:nvGrpSpPr>
        <p:grpSpPr>
          <a:xfrm>
            <a:off x="4359406" y="1057123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2AC5932-0D7D-AC2B-B042-40CB048D86D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FF6264E-CE43-B628-CA70-5EC08B26F4E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4D54664-42C9-9A9D-91DB-5A2EB59655A1}"/>
              </a:ext>
            </a:extLst>
          </p:cNvPr>
          <p:cNvGrpSpPr/>
          <p:nvPr/>
        </p:nvGrpSpPr>
        <p:grpSpPr>
          <a:xfrm>
            <a:off x="6671315" y="1067814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61AAF65-3148-4C10-1954-7526880C1BFE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E032C89-0C4A-1FEE-1127-AAB28287CD0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B542717-FFB9-ADAA-3058-F0816AE460AA}"/>
              </a:ext>
            </a:extLst>
          </p:cNvPr>
          <p:cNvGrpSpPr/>
          <p:nvPr/>
        </p:nvGrpSpPr>
        <p:grpSpPr>
          <a:xfrm>
            <a:off x="9040632" y="1061162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B632A00-F741-8CAB-AD29-8EA502B7691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E9073D0-E14D-8369-BF08-AA48286B5D5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45BB2171-CC62-C8F1-5757-4E30F9C6BFAD}"/>
              </a:ext>
            </a:extLst>
          </p:cNvPr>
          <p:cNvGrpSpPr/>
          <p:nvPr/>
        </p:nvGrpSpPr>
        <p:grpSpPr>
          <a:xfrm>
            <a:off x="7828381" y="1089464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210A8C7C-9164-E1D4-0288-6B194018113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83753A6-AA4B-D128-2B8B-6EE75FD8344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B7C5008-336C-E32F-2682-F212F1BA4EF8}"/>
              </a:ext>
            </a:extLst>
          </p:cNvPr>
          <p:cNvGrpSpPr/>
          <p:nvPr/>
        </p:nvGrpSpPr>
        <p:grpSpPr>
          <a:xfrm>
            <a:off x="10197698" y="1089464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7A92BFE-FDAA-E67D-E384-47F35EE68A99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1EB87543-EE43-EE17-55F6-8E9FCFAB0EF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26E7B58-C6A8-F6F8-905E-043D093D5E8A}"/>
              </a:ext>
            </a:extLst>
          </p:cNvPr>
          <p:cNvGrpSpPr/>
          <p:nvPr/>
        </p:nvGrpSpPr>
        <p:grpSpPr>
          <a:xfrm>
            <a:off x="1328465" y="4425073"/>
            <a:ext cx="1010597" cy="1366741"/>
            <a:chOff x="1496969" y="1479278"/>
            <a:chExt cx="1312733" cy="17753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3CC7D76-C8EF-E818-F1AA-7286E3DE3AE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73F972A-9BA8-857F-336C-12A37AE697B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7FAC609-8A68-0D27-C732-4582FF62E0B5}"/>
              </a:ext>
            </a:extLst>
          </p:cNvPr>
          <p:cNvGrpSpPr/>
          <p:nvPr/>
        </p:nvGrpSpPr>
        <p:grpSpPr>
          <a:xfrm>
            <a:off x="2452351" y="4438514"/>
            <a:ext cx="1010597" cy="1366741"/>
            <a:chOff x="1496969" y="1479278"/>
            <a:chExt cx="1312733" cy="17753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54FDF88E-1C0F-6B63-F67D-A0A5A22F51D6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1197526-09C1-DD38-7023-CD08005D8BE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1114F0FC-AA4B-832D-03E1-6DB1A0C9C5A0}"/>
              </a:ext>
            </a:extLst>
          </p:cNvPr>
          <p:cNvGrpSpPr/>
          <p:nvPr/>
        </p:nvGrpSpPr>
        <p:grpSpPr>
          <a:xfrm>
            <a:off x="3576235" y="4472786"/>
            <a:ext cx="1010597" cy="1339861"/>
            <a:chOff x="1496969" y="1479278"/>
            <a:chExt cx="1312733" cy="174043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E38E4C94-513F-9C34-2AB3-FB1A1360C58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E5ED746-A4FC-1AA3-C911-14A1CCCEA781}"/>
                </a:ext>
              </a:extLst>
            </p:cNvPr>
            <p:cNvSpPr txBox="1"/>
            <p:nvPr/>
          </p:nvSpPr>
          <p:spPr>
            <a:xfrm>
              <a:off x="1588070" y="1498409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BC4C25D-BE94-948A-98FE-C1C4470CDF09}"/>
              </a:ext>
            </a:extLst>
          </p:cNvPr>
          <p:cNvGrpSpPr/>
          <p:nvPr/>
        </p:nvGrpSpPr>
        <p:grpSpPr>
          <a:xfrm>
            <a:off x="4700119" y="4445906"/>
            <a:ext cx="1010597" cy="1366741"/>
            <a:chOff x="1496969" y="1479278"/>
            <a:chExt cx="1312733" cy="1775353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9D01477A-3E7C-F1F8-F2DE-8E47115A790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CFE3814-A291-1D1B-A5F1-F3C95877F4D2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0BF1A58-DFAC-2C9B-91C5-22204DF3472C}"/>
              </a:ext>
            </a:extLst>
          </p:cNvPr>
          <p:cNvGrpSpPr/>
          <p:nvPr/>
        </p:nvGrpSpPr>
        <p:grpSpPr>
          <a:xfrm>
            <a:off x="5824001" y="4459345"/>
            <a:ext cx="1010597" cy="1366741"/>
            <a:chOff x="1496969" y="1479278"/>
            <a:chExt cx="1312733" cy="1775353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C7A6385F-6155-31EB-DAA9-4AAEB26534D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AE352F3-4271-93D2-95B1-51A63C63CF0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8504764E-B62C-2238-E0D9-AB8D0FF2FC2E}"/>
              </a:ext>
            </a:extLst>
          </p:cNvPr>
          <p:cNvGrpSpPr/>
          <p:nvPr/>
        </p:nvGrpSpPr>
        <p:grpSpPr>
          <a:xfrm>
            <a:off x="6947883" y="4473211"/>
            <a:ext cx="1010597" cy="1366741"/>
            <a:chOff x="1496969" y="1479278"/>
            <a:chExt cx="1312733" cy="1775353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D6290CB9-0052-0A2A-D4B0-4CE91B6D5B1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1CC13DC-CD88-86C5-B190-F1A35C1678CB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143B0873-53D9-1D83-B73E-B8886E621625}"/>
              </a:ext>
            </a:extLst>
          </p:cNvPr>
          <p:cNvGrpSpPr/>
          <p:nvPr/>
        </p:nvGrpSpPr>
        <p:grpSpPr>
          <a:xfrm>
            <a:off x="8071765" y="4467556"/>
            <a:ext cx="1010597" cy="1366741"/>
            <a:chOff x="1496969" y="1479278"/>
            <a:chExt cx="1312733" cy="177535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D502998D-9854-5A14-C6ED-AD947490852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6EA554E-B691-091E-52E3-2874B58D9A1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B8E47A4-CF70-E214-A29D-899E0E5C7B7B}"/>
              </a:ext>
            </a:extLst>
          </p:cNvPr>
          <p:cNvGrpSpPr/>
          <p:nvPr/>
        </p:nvGrpSpPr>
        <p:grpSpPr>
          <a:xfrm>
            <a:off x="9195645" y="4453010"/>
            <a:ext cx="1010597" cy="1366741"/>
            <a:chOff x="1496969" y="1479278"/>
            <a:chExt cx="1312733" cy="17753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xmlns="" id="{57A33023-4C80-55BD-6F32-FBAC44E08B0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D62F8026-D6AD-E86A-8762-2F0D3DC91473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99C12D3-2633-B106-10A0-9524116AF9EB}"/>
              </a:ext>
            </a:extLst>
          </p:cNvPr>
          <p:cNvGrpSpPr/>
          <p:nvPr/>
        </p:nvGrpSpPr>
        <p:grpSpPr>
          <a:xfrm>
            <a:off x="10332323" y="4474660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752C5CAC-C5E6-8588-FBD5-0B1B4DD0C434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0A21A0B-C3FD-08D3-BA40-25A36CA63F3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98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7F2BF6-40B5-14E5-8FF2-8F88B2E4CE84}"/>
              </a:ext>
            </a:extLst>
          </p:cNvPr>
          <p:cNvSpPr txBox="1"/>
          <p:nvPr/>
        </p:nvSpPr>
        <p:spPr>
          <a:xfrm>
            <a:off x="651841" y="2763982"/>
            <a:ext cx="7814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Từ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tấm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thẻ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trên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5AF2FD-C959-4446-A31E-17A64B506601}"/>
              </a:ext>
            </a:extLst>
          </p:cNvPr>
          <p:cNvSpPr txBox="1"/>
          <p:nvPr/>
        </p:nvSpPr>
        <p:spPr>
          <a:xfrm>
            <a:off x="651841" y="3471868"/>
            <a:ext cx="897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bé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841148E-887A-6810-FA69-47932B4C1BD2}"/>
              </a:ext>
            </a:extLst>
          </p:cNvPr>
          <p:cNvGrpSpPr/>
          <p:nvPr/>
        </p:nvGrpSpPr>
        <p:grpSpPr>
          <a:xfrm>
            <a:off x="1982612" y="1043298"/>
            <a:ext cx="1010597" cy="1366741"/>
            <a:chOff x="1496969" y="1479278"/>
            <a:chExt cx="1312733" cy="17753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47CD803-8C5A-C09C-3F18-A65F65ACC560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3AC01DE-5CDA-4C8B-C696-9D75CC162B0E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ED54B1C-B9F7-A9B1-C5E5-0B03E1786226}"/>
              </a:ext>
            </a:extLst>
          </p:cNvPr>
          <p:cNvGrpSpPr/>
          <p:nvPr/>
        </p:nvGrpSpPr>
        <p:grpSpPr>
          <a:xfrm>
            <a:off x="842342" y="1039512"/>
            <a:ext cx="1010597" cy="1366741"/>
            <a:chOff x="1496969" y="1479278"/>
            <a:chExt cx="1312733" cy="177535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E5EE9BD-ED31-13FC-EC78-E02739A852FF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76CAB95-0868-0F1E-12EE-8BA7540CB51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7A72EBE-1583-D52E-F4B4-5D0E9C7052BA}"/>
              </a:ext>
            </a:extLst>
          </p:cNvPr>
          <p:cNvGrpSpPr/>
          <p:nvPr/>
        </p:nvGrpSpPr>
        <p:grpSpPr>
          <a:xfrm>
            <a:off x="3171010" y="1039512"/>
            <a:ext cx="1010597" cy="1366741"/>
            <a:chOff x="1496969" y="1479278"/>
            <a:chExt cx="1312733" cy="177535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1E6DB83-D5D9-3155-A51D-2460628F899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DDB6BC4-8C8A-A47A-2A36-DCBFA4E78227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E2AC642-06F6-1F29-D1D8-663D36AD9CDE}"/>
              </a:ext>
            </a:extLst>
          </p:cNvPr>
          <p:cNvGrpSpPr/>
          <p:nvPr/>
        </p:nvGrpSpPr>
        <p:grpSpPr>
          <a:xfrm>
            <a:off x="5477667" y="1066893"/>
            <a:ext cx="1010597" cy="1366741"/>
            <a:chOff x="1496969" y="1479278"/>
            <a:chExt cx="1312733" cy="177535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B26DE85-62F4-1FEF-C4AC-3793761CA82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DCABAC-04F0-A85A-E0D9-BAC292E6455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712550B-5D78-9CE4-DFFD-FD8ABDA9C33D}"/>
              </a:ext>
            </a:extLst>
          </p:cNvPr>
          <p:cNvGrpSpPr/>
          <p:nvPr/>
        </p:nvGrpSpPr>
        <p:grpSpPr>
          <a:xfrm>
            <a:off x="4321173" y="1053452"/>
            <a:ext cx="1010597" cy="1366741"/>
            <a:chOff x="1496969" y="1479278"/>
            <a:chExt cx="1312733" cy="177535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DFADFF10-4223-6015-50A8-3148C3812D33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6ECE9E5-B535-8A08-1125-02228F286D7A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B4B6A17-E28F-94A3-8F78-4C892F520517}"/>
              </a:ext>
            </a:extLst>
          </p:cNvPr>
          <p:cNvGrpSpPr/>
          <p:nvPr/>
        </p:nvGrpSpPr>
        <p:grpSpPr>
          <a:xfrm>
            <a:off x="6639790" y="1066893"/>
            <a:ext cx="1010597" cy="1366741"/>
            <a:chOff x="1496969" y="1479278"/>
            <a:chExt cx="1312733" cy="17753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70006A9-70CC-DAFA-0B00-4A63D08DCF15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B2ECB5C-CFE2-75B7-621F-BF3DC4DD918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43BFCDC-A196-875C-8560-71D7995CC2BC}"/>
              </a:ext>
            </a:extLst>
          </p:cNvPr>
          <p:cNvGrpSpPr/>
          <p:nvPr/>
        </p:nvGrpSpPr>
        <p:grpSpPr>
          <a:xfrm>
            <a:off x="8983029" y="1093773"/>
            <a:ext cx="1010597" cy="1366741"/>
            <a:chOff x="1496969" y="1479278"/>
            <a:chExt cx="1312733" cy="17753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01EDE740-7C8A-D916-12C9-667409725888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691509B-45BB-815E-A24B-FD70A7FB132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8737D783-3289-EF3B-5031-8E1ADC55FCFF}"/>
              </a:ext>
            </a:extLst>
          </p:cNvPr>
          <p:cNvGrpSpPr/>
          <p:nvPr/>
        </p:nvGrpSpPr>
        <p:grpSpPr>
          <a:xfrm>
            <a:off x="7828186" y="1078773"/>
            <a:ext cx="1010597" cy="1366741"/>
            <a:chOff x="1496969" y="1479278"/>
            <a:chExt cx="1312733" cy="17753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CFEA8D62-5054-CD12-D6CC-E9501CBBB96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BD58056-FF71-D9AA-3F4E-BE6F6726BF5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912B606-0E93-5739-CD22-CA647EC0280C}"/>
              </a:ext>
            </a:extLst>
          </p:cNvPr>
          <p:cNvGrpSpPr/>
          <p:nvPr/>
        </p:nvGrpSpPr>
        <p:grpSpPr>
          <a:xfrm>
            <a:off x="8030035" y="4318293"/>
            <a:ext cx="1010597" cy="1366741"/>
            <a:chOff x="1496969" y="1479278"/>
            <a:chExt cx="1312733" cy="177535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3793A57-E20B-9C46-2597-F303D3D7CEB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6F41128-BC58-BE03-C680-61A8AE8C5A90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EFE954F-0CD5-E4BA-A752-EB25FABFA081}"/>
              </a:ext>
            </a:extLst>
          </p:cNvPr>
          <p:cNvGrpSpPr/>
          <p:nvPr/>
        </p:nvGrpSpPr>
        <p:grpSpPr>
          <a:xfrm>
            <a:off x="842342" y="4408445"/>
            <a:ext cx="1010597" cy="1366741"/>
            <a:chOff x="1496969" y="1479278"/>
            <a:chExt cx="1312733" cy="1775353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E9573337-ABB9-700B-8C45-B6F1A8DC3F41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A09EC055-8C27-D5BD-EF4B-BE462FDFF2EF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3C116EB-BB30-A3D1-AA7F-DECF81DF32F7}"/>
              </a:ext>
            </a:extLst>
          </p:cNvPr>
          <p:cNvGrpSpPr/>
          <p:nvPr/>
        </p:nvGrpSpPr>
        <p:grpSpPr>
          <a:xfrm>
            <a:off x="2045250" y="4385494"/>
            <a:ext cx="1010597" cy="1366741"/>
            <a:chOff x="1496969" y="1479278"/>
            <a:chExt cx="1312733" cy="177535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32D38E50-239D-2B18-9814-24465EECE95D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369A24CE-AA37-6E6E-731D-D6951ADDD64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51A4F426-D502-FBB6-83B3-11C25B77373F}"/>
              </a:ext>
            </a:extLst>
          </p:cNvPr>
          <p:cNvGrpSpPr/>
          <p:nvPr/>
        </p:nvGrpSpPr>
        <p:grpSpPr>
          <a:xfrm>
            <a:off x="3234543" y="4372053"/>
            <a:ext cx="1010597" cy="1366741"/>
            <a:chOff x="1496969" y="1479278"/>
            <a:chExt cx="1312733" cy="1775353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6AB875BE-21E5-FEED-B92D-2BA39941AF3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2CFBAB3-E08E-8555-3264-E23B8CD12E75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281D93E7-11CC-2A7C-B709-619D000AB8A3}"/>
              </a:ext>
            </a:extLst>
          </p:cNvPr>
          <p:cNvGrpSpPr/>
          <p:nvPr/>
        </p:nvGrpSpPr>
        <p:grpSpPr>
          <a:xfrm>
            <a:off x="4437008" y="4374042"/>
            <a:ext cx="1010597" cy="1366741"/>
            <a:chOff x="1496969" y="1479278"/>
            <a:chExt cx="1312733" cy="1775353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4FE4ABB5-D381-DF83-8813-E36BF4515837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424EFB8-8DFB-8C64-02AC-5B7365ED27ED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96B7F0B-7CDF-2F6A-712D-D7F088632434}"/>
              </a:ext>
            </a:extLst>
          </p:cNvPr>
          <p:cNvGrpSpPr/>
          <p:nvPr/>
        </p:nvGrpSpPr>
        <p:grpSpPr>
          <a:xfrm>
            <a:off x="5649956" y="4345173"/>
            <a:ext cx="1010597" cy="1366741"/>
            <a:chOff x="1496969" y="1479278"/>
            <a:chExt cx="1312733" cy="1775353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xmlns="" id="{9686E889-3C0C-7701-2556-72A4BDD2C82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6F2F8E0-0715-C86B-A014-B5F87215E326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081BC1D5-76E7-74D2-EB7D-661AC0BBAAC9}"/>
              </a:ext>
            </a:extLst>
          </p:cNvPr>
          <p:cNvGrpSpPr/>
          <p:nvPr/>
        </p:nvGrpSpPr>
        <p:grpSpPr>
          <a:xfrm>
            <a:off x="6817589" y="4345173"/>
            <a:ext cx="1010597" cy="1366741"/>
            <a:chOff x="1496969" y="1479278"/>
            <a:chExt cx="1312733" cy="1775353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xmlns="" id="{6C81425A-38F4-489F-DFFD-96DB2499A912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6CDE0A85-E73A-EADF-B727-930B986B6128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2B3B394C-DC98-B0DF-B7C1-8FCC306E1A56}"/>
              </a:ext>
            </a:extLst>
          </p:cNvPr>
          <p:cNvGrpSpPr/>
          <p:nvPr/>
        </p:nvGrpSpPr>
        <p:grpSpPr>
          <a:xfrm>
            <a:off x="10137872" y="1072123"/>
            <a:ext cx="1010597" cy="1366741"/>
            <a:chOff x="1496969" y="1479278"/>
            <a:chExt cx="1312733" cy="1775353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xmlns="" id="{1C49AF51-695D-8111-9099-E802E8F44BC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2C7AD782-73C0-209B-6F0D-579C93CE2884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D72A3980-0262-3A5D-F7E2-59B2B87CAE58}"/>
              </a:ext>
            </a:extLst>
          </p:cNvPr>
          <p:cNvGrpSpPr/>
          <p:nvPr/>
        </p:nvGrpSpPr>
        <p:grpSpPr>
          <a:xfrm>
            <a:off x="9242479" y="4318293"/>
            <a:ext cx="1010597" cy="1366741"/>
            <a:chOff x="1496969" y="1479278"/>
            <a:chExt cx="1312733" cy="177535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xmlns="" id="{A0CDA9EA-0474-5010-5408-BC51517AB61C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F2D4D88-4DAB-8E55-2CCF-94BDE6981F7C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FFFBB5E-EAC8-F5D5-8D2E-8A8C3FD28E52}"/>
              </a:ext>
            </a:extLst>
          </p:cNvPr>
          <p:cNvGrpSpPr/>
          <p:nvPr/>
        </p:nvGrpSpPr>
        <p:grpSpPr>
          <a:xfrm>
            <a:off x="10525056" y="4304852"/>
            <a:ext cx="1010597" cy="1366741"/>
            <a:chOff x="1496969" y="1479278"/>
            <a:chExt cx="1312733" cy="177535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xmlns="" id="{0C5A468A-9898-5BF3-1358-EAFB52A3820B}"/>
                </a:ext>
              </a:extLst>
            </p:cNvPr>
            <p:cNvSpPr/>
            <p:nvPr/>
          </p:nvSpPr>
          <p:spPr>
            <a:xfrm>
              <a:off x="1496969" y="1479278"/>
              <a:ext cx="1312733" cy="174043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DA9AC3F1-3AC6-9EF9-FCB5-E32674D6ACF9}"/>
                </a:ext>
              </a:extLst>
            </p:cNvPr>
            <p:cNvSpPr txBox="1"/>
            <p:nvPr/>
          </p:nvSpPr>
          <p:spPr>
            <a:xfrm>
              <a:off x="1588070" y="1535526"/>
              <a:ext cx="1130529" cy="171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atin typeface="Cambria" panose="0204050305040603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481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82859A-38B9-C283-7F75-D4004137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6095" y="2196809"/>
            <a:ext cx="6122464" cy="3579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250986-9D28-E7CD-87AF-9D36D4FF39FA}"/>
              </a:ext>
            </a:extLst>
          </p:cNvPr>
          <p:cNvSpPr txBox="1"/>
          <p:nvPr/>
        </p:nvSpPr>
        <p:spPr>
          <a:xfrm>
            <a:off x="814648" y="442483"/>
            <a:ext cx="10357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12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</a:p>
          <a:p>
            <a:pPr algn="ctr"/>
            <a:r>
              <a:rPr lang="en-US" sz="3600" b="1" dirty="0">
                <a:latin typeface="Cambria" panose="02040503050406030204" pitchFamily="18" charset="0"/>
              </a:rPr>
              <a:t>      </a:t>
            </a:r>
            <a:r>
              <a:rPr lang="en-US" sz="3600" b="1" dirty="0" err="1">
                <a:latin typeface="Cambria" panose="02040503050406030204" pitchFamily="18" charset="0"/>
              </a:rPr>
              <a:t>Rô</a:t>
            </a:r>
            <a:r>
              <a:rPr lang="en-US" sz="3600" b="1" dirty="0">
                <a:latin typeface="Cambria" panose="02040503050406030204" pitchFamily="18" charset="0"/>
              </a:rPr>
              <a:t> – </a:t>
            </a:r>
            <a:r>
              <a:rPr lang="en-US" sz="3600" b="1" dirty="0" err="1">
                <a:latin typeface="Cambria" panose="02040503050406030204" pitchFamily="18" charset="0"/>
              </a:rPr>
              <a:t>bốt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312 211 011. </a:t>
            </a:r>
            <a:r>
              <a:rPr lang="en-US" sz="3600" b="1" dirty="0" err="1">
                <a:latin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</a:rPr>
              <a:t> 12     </a:t>
            </a:r>
            <a:r>
              <a:rPr lang="en-US" sz="3600" b="1" dirty="0" err="1">
                <a:latin typeface="Cambria" panose="02040503050406030204" pitchFamily="18" charset="0"/>
              </a:rPr>
              <a:t>chiếc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vòng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lớn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4" name="椭圆 39">
            <a:extLst>
              <a:ext uri="{FF2B5EF4-FFF2-40B4-BE49-F238E27FC236}">
                <a16:creationId xmlns:a16="http://schemas.microsoft.com/office/drawing/2014/main" xmlns="" id="{35970104-BDE8-1ACE-DE6F-87BD185E5D5B}"/>
              </a:ext>
            </a:extLst>
          </p:cNvPr>
          <p:cNvSpPr/>
          <p:nvPr/>
        </p:nvSpPr>
        <p:spPr>
          <a:xfrm>
            <a:off x="709339" y="532016"/>
            <a:ext cx="787630" cy="787630"/>
          </a:xfrm>
          <a:prstGeom prst="ellipse">
            <a:avLst/>
          </a:prstGeom>
          <a:solidFill>
            <a:srgbClr val="00AE7A"/>
          </a:solidFill>
          <a:ln w="28575">
            <a:solidFill>
              <a:srgbClr val="148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prstClr val="white"/>
                </a:solidFill>
                <a:latin typeface="Cambria" panose="02040503050406030204" pitchFamily="18" charset="0"/>
                <a:ea typeface="思源黑体 CN Medium" panose="020B0600000000000000" pitchFamily="34" charset="-122"/>
                <a:cs typeface="阿里巴巴普惠体 H" panose="00020600040101010101" pitchFamily="18" charset="-122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阿里巴巴普惠体 H" panose="00020600040101010101" pitchFamily="18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3E9C0D-1A24-6261-48A6-507B89EFB629}"/>
              </a:ext>
            </a:extLst>
          </p:cNvPr>
          <p:cNvGrpSpPr/>
          <p:nvPr/>
        </p:nvGrpSpPr>
        <p:grpSpPr>
          <a:xfrm>
            <a:off x="-235748" y="3551678"/>
            <a:ext cx="6122464" cy="1215331"/>
            <a:chOff x="237127" y="4828931"/>
            <a:chExt cx="7952883" cy="155953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01D3E26-4712-4822-8FA1-A209B93A0893}"/>
                </a:ext>
              </a:extLst>
            </p:cNvPr>
            <p:cNvSpPr/>
            <p:nvPr/>
          </p:nvSpPr>
          <p:spPr>
            <a:xfrm>
              <a:off x="1229722" y="4828931"/>
              <a:ext cx="5967694" cy="155953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9D8CAB6-3ABC-36E5-D628-0E330D754135}"/>
                </a:ext>
              </a:extLst>
            </p:cNvPr>
            <p:cNvSpPr txBox="1"/>
            <p:nvPr/>
          </p:nvSpPr>
          <p:spPr>
            <a:xfrm>
              <a:off x="237127" y="4949362"/>
              <a:ext cx="7952883" cy="130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Cambria" panose="02040503050406030204" pitchFamily="18" charset="0"/>
                </a:rPr>
                <a:t>930 000 000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182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AFCBC78-6E8B-232A-1525-C58EA23219B0}"/>
              </a:ext>
            </a:extLst>
          </p:cNvPr>
          <p:cNvGrpSpPr/>
          <p:nvPr/>
        </p:nvGrpSpPr>
        <p:grpSpPr>
          <a:xfrm>
            <a:off x="995526" y="1502334"/>
            <a:ext cx="10043622" cy="4562376"/>
            <a:chOff x="833928" y="1229314"/>
            <a:chExt cx="10043622" cy="45623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A35F90D-E165-A73B-EB2D-4357BA86C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25114" b="25114"/>
            <a:stretch/>
          </p:blipFill>
          <p:spPr>
            <a:xfrm flipH="1">
              <a:off x="833928" y="1229314"/>
              <a:ext cx="6342322" cy="45623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CEB25426-DA87-BC9F-05EF-63DA43F50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4" r="59621" b="25114"/>
            <a:stretch/>
          </p:blipFill>
          <p:spPr>
            <a:xfrm flipH="1">
              <a:off x="7176250" y="1229314"/>
              <a:ext cx="3701300" cy="456237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E6FB38-486B-B136-90FA-230D9C0C5D52}"/>
              </a:ext>
            </a:extLst>
          </p:cNvPr>
          <p:cNvSpPr txBox="1"/>
          <p:nvPr/>
        </p:nvSpPr>
        <p:spPr>
          <a:xfrm>
            <a:off x="3006122" y="3373078"/>
            <a:ext cx="6412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ambria" panose="02040503050406030204" pitchFamily="18" charset="0"/>
              </a:rPr>
              <a:t>- Hoàn </a:t>
            </a:r>
            <a:r>
              <a:rPr lang="en-US" sz="4800" b="1" dirty="0" err="1">
                <a:latin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tập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4800" b="1" dirty="0">
                <a:latin typeface="Cambria" panose="02040503050406030204" pitchFamily="18" charset="0"/>
              </a:rPr>
              <a:t>- </a:t>
            </a:r>
            <a:r>
              <a:rPr lang="en-US" sz="4800" b="1" dirty="0" err="1">
                <a:latin typeface="Cambria" panose="02040503050406030204" pitchFamily="18" charset="0"/>
              </a:rPr>
              <a:t>Chuẩn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bị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mới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D04CBE-0059-4975-9B7B-4A5B742A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951" y="2035996"/>
            <a:ext cx="7206097" cy="156680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2A0F99-FE16-75E3-6200-7DF382543155}"/>
              </a:ext>
            </a:extLst>
          </p:cNvPr>
          <p:cNvGrpSpPr/>
          <p:nvPr/>
        </p:nvGrpSpPr>
        <p:grpSpPr>
          <a:xfrm>
            <a:off x="5024776" y="447068"/>
            <a:ext cx="3063774" cy="1016472"/>
            <a:chOff x="5570939" y="909420"/>
            <a:chExt cx="3063774" cy="1016472"/>
          </a:xfrm>
        </p:grpSpPr>
        <p:sp>
          <p:nvSpPr>
            <p:cNvPr id="32" name="圆角矩形 31"/>
            <p:cNvSpPr/>
            <p:nvPr>
              <p:custDataLst>
                <p:tags r:id="rId1"/>
              </p:custDataLst>
            </p:nvPr>
          </p:nvSpPr>
          <p:spPr>
            <a:xfrm>
              <a:off x="5871986" y="1368612"/>
              <a:ext cx="2762727" cy="557280"/>
            </a:xfrm>
            <a:prstGeom prst="roundRect">
              <a:avLst>
                <a:gd name="adj" fmla="val 50000"/>
              </a:avLst>
            </a:prstGeom>
            <a:solidFill>
              <a:srgbClr val="00A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汉仪菱心体简" panose="02010400000101010101" charset="-122"/>
                </a:rPr>
                <a:t>     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汉仪菱心体简" panose="02010400000101010101" charset="-122"/>
              </a:endParaRPr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2696844C-4367-C9C3-DC68-7FA92C58F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34" b="73621"/>
            <a:stretch/>
          </p:blipFill>
          <p:spPr>
            <a:xfrm rot="2552836">
              <a:off x="5570939" y="909420"/>
              <a:ext cx="1050121" cy="91838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D8F5DA-48E8-ADE6-8FA8-9AE2D4A9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358" y="1738444"/>
            <a:ext cx="9845893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2F223B9E-3D6A-910D-2AFE-015E079C1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1304" y="853655"/>
            <a:ext cx="4167853" cy="4840922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xmlns="" id="{C4995241-53E6-A552-06EE-D11A8A3B2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42349" y="3287081"/>
            <a:ext cx="1363034" cy="109635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00FD70CB-0D14-F8F2-E62B-495018086884}"/>
              </a:ext>
            </a:extLst>
          </p:cNvPr>
          <p:cNvSpPr txBox="1"/>
          <p:nvPr/>
        </p:nvSpPr>
        <p:spPr>
          <a:xfrm>
            <a:off x="4418659" y="1163423"/>
            <a:ext cx="66335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là</a:t>
            </a:r>
            <a:endParaRPr kumimoji="0" lang="en-US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phi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hành</a:t>
            </a:r>
            <a:r>
              <a:rPr kumimoji="0" lang="en-US" sz="6600" b="0" i="0" u="none" strike="noStrike" kern="1200" cap="none" spc="0" normalizeH="0" baseline="0" noProof="0" dirty="0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28575">
                  <a:solidFill>
                    <a:srgbClr val="FFDC78"/>
                  </a:solidFill>
                </a:ln>
                <a:solidFill>
                  <a:srgbClr val="325B87"/>
                </a:solidFill>
                <a:effectLst>
                  <a:glow rad="127000">
                    <a:srgbClr val="FFDC78">
                      <a:alpha val="25000"/>
                    </a:srgbClr>
                  </a:glow>
                </a:effectLst>
                <a:uLnTx/>
                <a:uFillTx/>
                <a:latin typeface="#9Slide07 IcielStormtrooper" panose="020B0500000000000000" pitchFamily="34" charset="0"/>
                <a:ea typeface="+mn-ea"/>
                <a:cs typeface="+mn-cs"/>
              </a:rPr>
              <a:t>gia</a:t>
            </a:r>
            <a:endParaRPr kumimoji="0" lang="vi-VN" sz="6600" b="0" i="0" u="none" strike="noStrike" kern="1200" cap="none" spc="0" normalizeH="0" baseline="0" noProof="0" dirty="0">
              <a:ln w="28575">
                <a:solidFill>
                  <a:srgbClr val="FFDC78"/>
                </a:solidFill>
              </a:ln>
              <a:solidFill>
                <a:srgbClr val="325B87"/>
              </a:solidFill>
              <a:effectLst>
                <a:glow rad="127000">
                  <a:srgbClr val="FFDC78">
                    <a:alpha val="25000"/>
                  </a:srgbClr>
                </a:glow>
              </a:effectLst>
              <a:uLnTx/>
              <a:uFillTx/>
              <a:latin typeface="#9Slide07 IcielStormtrooper" panose="020B05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4807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Hình ảnh 1801">
            <a:extLst>
              <a:ext uri="{FF2B5EF4-FFF2-40B4-BE49-F238E27FC236}">
                <a16:creationId xmlns:a16="http://schemas.microsoft.com/office/drawing/2014/main" xmlns="" id="{A5B87486-3A81-C575-3F40-47813808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18861"/>
          <a:stretch/>
        </p:blipFill>
        <p:spPr>
          <a:xfrm>
            <a:off x="-190084" y="-162559"/>
            <a:ext cx="12496262" cy="7431460"/>
          </a:xfrm>
          <a:prstGeom prst="rect">
            <a:avLst/>
          </a:prstGeom>
        </p:spPr>
      </p:pic>
      <p:grpSp>
        <p:nvGrpSpPr>
          <p:cNvPr id="1808" name="Nhóm 1807">
            <a:extLst>
              <a:ext uri="{FF2B5EF4-FFF2-40B4-BE49-F238E27FC236}">
                <a16:creationId xmlns:a16="http://schemas.microsoft.com/office/drawing/2014/main" xmlns="" id="{A520A12C-2323-A28B-D8A9-44828F86F71F}"/>
              </a:ext>
            </a:extLst>
          </p:cNvPr>
          <p:cNvGrpSpPr/>
          <p:nvPr/>
        </p:nvGrpSpPr>
        <p:grpSpPr>
          <a:xfrm>
            <a:off x="3864116" y="142241"/>
            <a:ext cx="8124684" cy="5790242"/>
            <a:chOff x="3864116" y="142241"/>
            <a:chExt cx="8124684" cy="5790242"/>
          </a:xfrm>
        </p:grpSpPr>
        <p:sp>
          <p:nvSpPr>
            <p:cNvPr id="1807" name="Hình chữ nhật 1806">
              <a:extLst>
                <a:ext uri="{FF2B5EF4-FFF2-40B4-BE49-F238E27FC236}">
                  <a16:creationId xmlns:a16="http://schemas.microsoft.com/office/drawing/2014/main" xmlns="" id="{1A7B4285-5B84-05F3-9A2A-AB05F4339B2E}"/>
                </a:ext>
              </a:extLst>
            </p:cNvPr>
            <p:cNvSpPr/>
            <p:nvPr/>
          </p:nvSpPr>
          <p:spPr>
            <a:xfrm>
              <a:off x="4724400" y="1615440"/>
              <a:ext cx="6471920" cy="3444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806" name="图片 3">
              <a:extLst>
                <a:ext uri="{FF2B5EF4-FFF2-40B4-BE49-F238E27FC236}">
                  <a16:creationId xmlns:a16="http://schemas.microsoft.com/office/drawing/2014/main" xmlns="" id="{22942A20-345F-9E61-B424-0B44FA961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116" y="142241"/>
              <a:ext cx="8124684" cy="5790242"/>
            </a:xfrm>
            <a:prstGeom prst="rect">
              <a:avLst/>
            </a:prstGeom>
          </p:spPr>
        </p:pic>
      </p:grpSp>
      <p:sp>
        <p:nvSpPr>
          <p:cNvPr id="1805" name="Hộp Văn bản 1804">
            <a:extLst>
              <a:ext uri="{FF2B5EF4-FFF2-40B4-BE49-F238E27FC236}">
                <a16:creationId xmlns:a16="http://schemas.microsoft.com/office/drawing/2014/main" xmlns="" id="{DCC9A628-726F-8E3F-DA5E-810FAA7359A3}"/>
              </a:ext>
            </a:extLst>
          </p:cNvPr>
          <p:cNvSpPr txBox="1"/>
          <p:nvPr/>
        </p:nvSpPr>
        <p:spPr>
          <a:xfrm>
            <a:off x="5020906" y="1874377"/>
            <a:ext cx="6002694" cy="273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đưa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trụ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quay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FFD279"/>
                  </a:solidFill>
                </a:ln>
                <a:solidFill>
                  <a:srgbClr val="325B87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12700" dist="25400" dir="2700000" algn="tl">
                    <a:srgbClr val="1A7DF1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kumimoji="0" lang="vi-VN" sz="4000" b="1" i="0" u="none" strike="noStrike" kern="1200" cap="none" spc="0" normalizeH="0" baseline="0" noProof="0" dirty="0">
              <a:ln w="19050">
                <a:solidFill>
                  <a:srgbClr val="FFD279"/>
                </a:solidFill>
              </a:ln>
              <a:solidFill>
                <a:srgbClr val="325B87"/>
              </a:solidFill>
              <a:effectLst>
                <a:glow rad="63500">
                  <a:srgbClr val="A5A5A5">
                    <a:satMod val="175000"/>
                    <a:alpha val="40000"/>
                  </a:srgbClr>
                </a:glow>
                <a:outerShdw blurRad="12700" dist="25400" dir="2700000" algn="tl">
                  <a:srgbClr val="1A7DF1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809" name="Đồ họa 1808">
            <a:extLst>
              <a:ext uri="{FF2B5EF4-FFF2-40B4-BE49-F238E27FC236}">
                <a16:creationId xmlns:a16="http://schemas.microsoft.com/office/drawing/2014/main" xmlns="" id="{130ACE2B-A0FD-19C0-5F17-A0F66F347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339389" y="1173801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5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42802" y="1092375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2.08333E-6 -2.22222E-6 C 0.01237 0.00047 0.02474 0.0007 0.03724 0.00185 C 0.04023 0.00209 0.04297 0.00371 0.04609 0.00417 C 0.04857 0.00463 0.05104 0.00486 0.05338 0.00533 C 0.05429 0.00602 0.05508 0.00695 0.05651 0.00764 C 0.06028 0.0088 0.06719 0.00972 0.07135 0.01065 C 0.07487 0.0132 0.07956 0.01644 0.08177 0.01945 C 0.08281 0.02084 0.08255 0.02246 0.08333 0.02384 C 0.08411 0.02523 0.08528 0.02616 0.08633 0.02709 L 0.08932 0.03588 C 0.08997 0.03727 0.09049 0.03889 0.09101 0.04051 C 0.0914 0.04306 0.09166 0.04584 0.09245 0.04815 C 0.09271 0.04931 0.09349 0.05047 0.09375 0.05139 C 0.09453 0.05301 0.09453 0.0544 0.09518 0.05579 C 0.09596 0.05741 0.09752 0.0588 0.09818 0.06042 C 0.10052 0.06412 0.09922 0.06389 0.10143 0.06806 C 0.10208 0.06991 0.10338 0.07176 0.10443 0.07338 C 0.10495 0.0757 0.10508 0.07801 0.10586 0.08033 C 0.10612 0.08172 0.1069 0.0831 0.10716 0.08449 C 0.10963 0.09537 0.1082 0.09398 0.11015 0.10648 C 0.1125 0.11968 0.11185 0.09977 0.11185 0.11783 " pathEditMode="relative" rAng="0" ptsTypes="AAAAAAAAAAAAAAAAA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A7A052B7-A5F5-290D-70D1-9C208797CD5E}"/>
              </a:ext>
            </a:extLst>
          </p:cNvPr>
          <p:cNvGrpSpPr/>
          <p:nvPr/>
        </p:nvGrpSpPr>
        <p:grpSpPr>
          <a:xfrm>
            <a:off x="873492" y="786709"/>
            <a:ext cx="10362640" cy="1561471"/>
            <a:chOff x="873492" y="786709"/>
            <a:chExt cx="10362640" cy="1561471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xmlns="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xmlns="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xmlns="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xmlns="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EEDD4267-A89F-8448-271A-A2ED16DEECC9}"/>
                </a:ext>
              </a:extLst>
            </p:cNvPr>
            <p:cNvSpPr txBox="1"/>
            <p:nvPr/>
          </p:nvSpPr>
          <p:spPr>
            <a:xfrm>
              <a:off x="1114139" y="786709"/>
              <a:ext cx="9536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312 879, 567 332, 312 778, 567 233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xmlns="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>
                <a:extLst>
                  <a:ext uri="{FF2B5EF4-FFF2-40B4-BE49-F238E27FC236}">
                    <a16:creationId xmlns:a16="http://schemas.microsoft.com/office/drawing/2014/main" xmlns="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312 879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>
              <a:extLst>
                <a:ext uri="{FF2B5EF4-FFF2-40B4-BE49-F238E27FC236}">
                  <a16:creationId xmlns:a16="http://schemas.microsoft.com/office/drawing/2014/main" xmlns="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xmlns="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>
                <a:extLst>
                  <a:ext uri="{FF2B5EF4-FFF2-40B4-BE49-F238E27FC236}">
                    <a16:creationId xmlns:a16="http://schemas.microsoft.com/office/drawing/2014/main" xmlns="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xmlns="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567 332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xmlns="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>
              <a:extLst>
                <a:ext uri="{FF2B5EF4-FFF2-40B4-BE49-F238E27FC236}">
                  <a16:creationId xmlns:a16="http://schemas.microsoft.com/office/drawing/2014/main" xmlns="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>
                <a:extLst>
                  <a:ext uri="{FF2B5EF4-FFF2-40B4-BE49-F238E27FC236}">
                    <a16:creationId xmlns:a16="http://schemas.microsoft.com/office/drawing/2014/main" xmlns="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>
                <a:extLst>
                  <a:ext uri="{FF2B5EF4-FFF2-40B4-BE49-F238E27FC236}">
                    <a16:creationId xmlns:a16="http://schemas.microsoft.com/office/drawing/2014/main" xmlns="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312 778</a:t>
              </a: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>
              <a:extLst>
                <a:ext uri="{FF2B5EF4-FFF2-40B4-BE49-F238E27FC236}">
                  <a16:creationId xmlns:a16="http://schemas.microsoft.com/office/drawing/2014/main" xmlns="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xmlns="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>
                <a:extLst>
                  <a:ext uri="{FF2B5EF4-FFF2-40B4-BE49-F238E27FC236}">
                    <a16:creationId xmlns:a16="http://schemas.microsoft.com/office/drawing/2014/main" xmlns="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>
              <a:extLst>
                <a:ext uri="{FF2B5EF4-FFF2-40B4-BE49-F238E27FC236}">
                  <a16:creationId xmlns:a16="http://schemas.microsoft.com/office/drawing/2014/main" xmlns="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567 233</a:t>
              </a: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xmlns="" id="{F0C2F8AF-6601-A38D-46F2-43FC736B57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78926" y="641958"/>
            <a:ext cx="1363034" cy="10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Nhóm 447" hidden="1">
            <a:extLst>
              <a:ext uri="{FF2B5EF4-FFF2-40B4-BE49-F238E27FC236}">
                <a16:creationId xmlns:a16="http://schemas.microsoft.com/office/drawing/2014/main" xmlns="" id="{94750F86-595E-7C86-4D8D-BD6F95EC2951}"/>
              </a:ext>
            </a:extLst>
          </p:cNvPr>
          <p:cNvGrpSpPr/>
          <p:nvPr/>
        </p:nvGrpSpPr>
        <p:grpSpPr>
          <a:xfrm>
            <a:off x="2456859" y="758541"/>
            <a:ext cx="6610939" cy="4878294"/>
            <a:chOff x="2767658" y="3464174"/>
            <a:chExt cx="4770119" cy="3519930"/>
          </a:xfrm>
        </p:grpSpPr>
        <p:grpSp>
          <p:nvGrpSpPr>
            <p:cNvPr id="245" name="Đồ họa 240">
              <a:extLst>
                <a:ext uri="{FF2B5EF4-FFF2-40B4-BE49-F238E27FC236}">
                  <a16:creationId xmlns:a16="http://schemas.microsoft.com/office/drawing/2014/main" xmlns="" id="{3E3D321A-3878-68B7-A96F-2F3BF79E383D}"/>
                </a:ext>
              </a:extLst>
            </p:cNvPr>
            <p:cNvGrpSpPr/>
            <p:nvPr/>
          </p:nvGrpSpPr>
          <p:grpSpPr>
            <a:xfrm>
              <a:off x="2767658" y="3464174"/>
              <a:ext cx="4770119" cy="3519930"/>
              <a:chOff x="4546600" y="2201146"/>
              <a:chExt cx="3513454" cy="2592622"/>
            </a:xfrm>
          </p:grpSpPr>
          <p:grpSp>
            <p:nvGrpSpPr>
              <p:cNvPr id="246" name="Đồ họa 240">
                <a:extLst>
                  <a:ext uri="{FF2B5EF4-FFF2-40B4-BE49-F238E27FC236}">
                    <a16:creationId xmlns:a16="http://schemas.microsoft.com/office/drawing/2014/main" xmlns="" id="{A24F62C4-E912-07ED-5996-4D46AFC5CCBB}"/>
                  </a:ext>
                </a:extLst>
              </p:cNvPr>
              <p:cNvGrpSpPr/>
              <p:nvPr/>
            </p:nvGrpSpPr>
            <p:grpSpPr>
              <a:xfrm>
                <a:off x="4913389" y="2201146"/>
                <a:ext cx="3042420" cy="2592622"/>
                <a:chOff x="4913389" y="2201146"/>
                <a:chExt cx="3042420" cy="2592622"/>
              </a:xfrm>
            </p:grpSpPr>
            <p:sp>
              <p:nvSpPr>
                <p:cNvPr id="247" name="Hình tự do: Hình 246">
                  <a:extLst>
                    <a:ext uri="{FF2B5EF4-FFF2-40B4-BE49-F238E27FC236}">
                      <a16:creationId xmlns:a16="http://schemas.microsoft.com/office/drawing/2014/main" xmlns="" id="{FA36BDDC-995A-17B7-2236-601DD63249E1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Hình tự do: Hình 247">
                  <a:extLst>
                    <a:ext uri="{FF2B5EF4-FFF2-40B4-BE49-F238E27FC236}">
                      <a16:creationId xmlns:a16="http://schemas.microsoft.com/office/drawing/2014/main" xmlns="" id="{B0556D47-1215-1A1B-3A34-DD756B74CAB4}"/>
                    </a:ext>
                  </a:extLst>
                </p:cNvPr>
                <p:cNvSpPr/>
                <p:nvPr/>
              </p:nvSpPr>
              <p:spPr>
                <a:xfrm>
                  <a:off x="6191360" y="2201147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Hình tự do: Hình 248">
                  <a:extLst>
                    <a:ext uri="{FF2B5EF4-FFF2-40B4-BE49-F238E27FC236}">
                      <a16:creationId xmlns:a16="http://schemas.microsoft.com/office/drawing/2014/main" xmlns="" id="{5BAA4EEB-438B-71FF-FD1E-9138DA0ABA22}"/>
                    </a:ext>
                  </a:extLst>
                </p:cNvPr>
                <p:cNvSpPr/>
                <p:nvPr/>
              </p:nvSpPr>
              <p:spPr>
                <a:xfrm>
                  <a:off x="6695347" y="2201146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Hình tự do: Hình 249">
                  <a:extLst>
                    <a:ext uri="{FF2B5EF4-FFF2-40B4-BE49-F238E27FC236}">
                      <a16:creationId xmlns:a16="http://schemas.microsoft.com/office/drawing/2014/main" xmlns="" id="{538F0758-6ADD-002F-96C5-F3E8C645D04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Hình tự do: Hình 250">
                  <a:extLst>
                    <a:ext uri="{FF2B5EF4-FFF2-40B4-BE49-F238E27FC236}">
                      <a16:creationId xmlns:a16="http://schemas.microsoft.com/office/drawing/2014/main" xmlns="" id="{091AA9A9-009C-725B-1E68-E6911D0C072E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Hình tự do: Hình 251">
                  <a:extLst>
                    <a:ext uri="{FF2B5EF4-FFF2-40B4-BE49-F238E27FC236}">
                      <a16:creationId xmlns:a16="http://schemas.microsoft.com/office/drawing/2014/main" xmlns="" id="{DF63688E-E89E-2E2D-EF5D-5EE5C3365E9C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Hình tự do: Hình 252">
                  <a:extLst>
                    <a:ext uri="{FF2B5EF4-FFF2-40B4-BE49-F238E27FC236}">
                      <a16:creationId xmlns:a16="http://schemas.microsoft.com/office/drawing/2014/main" xmlns="" id="{00A1DFC1-EB8F-6880-0893-0743687FF1A2}"/>
                    </a:ext>
                  </a:extLst>
                </p:cNvPr>
                <p:cNvSpPr/>
                <p:nvPr/>
              </p:nvSpPr>
              <p:spPr>
                <a:xfrm>
                  <a:off x="7620088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Hình tự do: Hình 253">
                  <a:extLst>
                    <a:ext uri="{FF2B5EF4-FFF2-40B4-BE49-F238E27FC236}">
                      <a16:creationId xmlns:a16="http://schemas.microsoft.com/office/drawing/2014/main" xmlns="" id="{764C4DD9-F4AE-5305-3EC7-699DB2D1BD79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Hình tự do: Hình 254">
                  <a:extLst>
                    <a:ext uri="{FF2B5EF4-FFF2-40B4-BE49-F238E27FC236}">
                      <a16:creationId xmlns:a16="http://schemas.microsoft.com/office/drawing/2014/main" xmlns="" id="{779B1DFE-7756-FEA9-DD6C-2F2F4DB97479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Hình tự do: Hình 255">
                  <a:extLst>
                    <a:ext uri="{FF2B5EF4-FFF2-40B4-BE49-F238E27FC236}">
                      <a16:creationId xmlns:a16="http://schemas.microsoft.com/office/drawing/2014/main" xmlns="" id="{61CC11B2-0D33-C8E1-5CEE-69569A4B3E0A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Hình tự do: Hình 256">
                  <a:extLst>
                    <a:ext uri="{FF2B5EF4-FFF2-40B4-BE49-F238E27FC236}">
                      <a16:creationId xmlns:a16="http://schemas.microsoft.com/office/drawing/2014/main" xmlns="" id="{99660D3F-D593-A71C-FFD3-9E981B5B4EB4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Hình tự do: Hình 257">
                  <a:extLst>
                    <a:ext uri="{FF2B5EF4-FFF2-40B4-BE49-F238E27FC236}">
                      <a16:creationId xmlns:a16="http://schemas.microsoft.com/office/drawing/2014/main" xmlns="" id="{8880E0F3-4331-8FC4-8C7E-445AFDE711B4}"/>
                    </a:ext>
                  </a:extLst>
                </p:cNvPr>
                <p:cNvSpPr/>
                <p:nvPr/>
              </p:nvSpPr>
              <p:spPr>
                <a:xfrm>
                  <a:off x="5374771" y="2708860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Hình tự do: Hình 258">
                  <a:extLst>
                    <a:ext uri="{FF2B5EF4-FFF2-40B4-BE49-F238E27FC236}">
                      <a16:creationId xmlns:a16="http://schemas.microsoft.com/office/drawing/2014/main" xmlns="" id="{63633686-620E-2894-912D-B6244D6DDAF7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Hình tự do: Hình 259">
                  <a:extLst>
                    <a:ext uri="{FF2B5EF4-FFF2-40B4-BE49-F238E27FC236}">
                      <a16:creationId xmlns:a16="http://schemas.microsoft.com/office/drawing/2014/main" xmlns="" id="{FC52042E-D303-08CF-830C-BA06969351DF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Hình tự do: Hình 260">
                  <a:extLst>
                    <a:ext uri="{FF2B5EF4-FFF2-40B4-BE49-F238E27FC236}">
                      <a16:creationId xmlns:a16="http://schemas.microsoft.com/office/drawing/2014/main" xmlns="" id="{512C8C55-9599-F667-5E33-664212189601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Hình tự do: Hình 261">
                  <a:extLst>
                    <a:ext uri="{FF2B5EF4-FFF2-40B4-BE49-F238E27FC236}">
                      <a16:creationId xmlns:a16="http://schemas.microsoft.com/office/drawing/2014/main" xmlns="" id="{726978D4-B515-59AD-245B-E7D0122774D4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Hình tự do: Hình 262">
                  <a:extLst>
                    <a:ext uri="{FF2B5EF4-FFF2-40B4-BE49-F238E27FC236}">
                      <a16:creationId xmlns:a16="http://schemas.microsoft.com/office/drawing/2014/main" xmlns="" id="{A2A8C96A-783B-E3A2-7B09-C3E59C27224D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381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4" name="Hình tự do: Hình 263">
                <a:extLst>
                  <a:ext uri="{FF2B5EF4-FFF2-40B4-BE49-F238E27FC236}">
                    <a16:creationId xmlns:a16="http://schemas.microsoft.com/office/drawing/2014/main" xmlns="" id="{CE847114-9FC6-CF9D-91C2-D852D34A9183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5" name="Hình tự do: Hình 264">
                <a:extLst>
                  <a:ext uri="{FF2B5EF4-FFF2-40B4-BE49-F238E27FC236}">
                    <a16:creationId xmlns:a16="http://schemas.microsoft.com/office/drawing/2014/main" xmlns="" id="{F266426B-96AA-B4E4-3948-A54E39AAEDF8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6" name="Hình tự do: Hình 265">
                <a:extLst>
                  <a:ext uri="{FF2B5EF4-FFF2-40B4-BE49-F238E27FC236}">
                    <a16:creationId xmlns:a16="http://schemas.microsoft.com/office/drawing/2014/main" xmlns="" id="{7BC83820-86AB-8B97-DDBB-BC45AA1FA4FC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xmlns="" id="{FB634553-ECA7-8F44-0C4F-75BE340D9CC4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FDECDA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8" name="Hình tự do: Hình 267">
                <a:extLst>
                  <a:ext uri="{FF2B5EF4-FFF2-40B4-BE49-F238E27FC236}">
                    <a16:creationId xmlns:a16="http://schemas.microsoft.com/office/drawing/2014/main" xmlns="" id="{FE55AF6F-A5B6-9427-5D03-C9CCBA19E1C8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7E87AF"/>
              </a:solidFill>
              <a:ln w="381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5" name="Hình tự do: Hình 364">
              <a:extLst>
                <a:ext uri="{FF2B5EF4-FFF2-40B4-BE49-F238E27FC236}">
                  <a16:creationId xmlns:a16="http://schemas.microsoft.com/office/drawing/2014/main" xmlns="" id="{27FF1DDC-183E-7F9C-BD54-C9096FFFCB82}"/>
                </a:ext>
              </a:extLst>
            </p:cNvPr>
            <p:cNvSpPr/>
            <p:nvPr/>
          </p:nvSpPr>
          <p:spPr>
            <a:xfrm>
              <a:off x="2788625" y="3777379"/>
              <a:ext cx="670962" cy="670962"/>
            </a:xfrm>
            <a:custGeom>
              <a:avLst/>
              <a:gdLst>
                <a:gd name="connsiteX0" fmla="*/ 0 w 494200"/>
                <a:gd name="connsiteY0" fmla="*/ 399607 h 494200"/>
                <a:gd name="connsiteX1" fmla="*/ 94593 w 494200"/>
                <a:gd name="connsiteY1" fmla="*/ 494200 h 494200"/>
                <a:gd name="connsiteX2" fmla="*/ 399607 w 494200"/>
                <a:gd name="connsiteY2" fmla="*/ 494200 h 494200"/>
                <a:gd name="connsiteX3" fmla="*/ 494200 w 494200"/>
                <a:gd name="connsiteY3" fmla="*/ 399607 h 494200"/>
                <a:gd name="connsiteX4" fmla="*/ 494200 w 494200"/>
                <a:gd name="connsiteY4" fmla="*/ 94593 h 494200"/>
                <a:gd name="connsiteX5" fmla="*/ 399607 w 494200"/>
                <a:gd name="connsiteY5" fmla="*/ 0 h 494200"/>
                <a:gd name="connsiteX6" fmla="*/ 94593 w 494200"/>
                <a:gd name="connsiteY6" fmla="*/ 0 h 494200"/>
                <a:gd name="connsiteX7" fmla="*/ 0 w 494200"/>
                <a:gd name="connsiteY7" fmla="*/ 94593 h 494200"/>
                <a:gd name="connsiteX8" fmla="*/ 0 w 494200"/>
                <a:gd name="connsiteY8" fmla="*/ 399607 h 49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4200" h="494200">
                  <a:moveTo>
                    <a:pt x="0" y="399607"/>
                  </a:moveTo>
                  <a:cubicBezTo>
                    <a:pt x="0" y="451730"/>
                    <a:pt x="42470" y="494200"/>
                    <a:pt x="94593" y="494200"/>
                  </a:cubicBezTo>
                  <a:lnTo>
                    <a:pt x="399607" y="494200"/>
                  </a:lnTo>
                  <a:cubicBezTo>
                    <a:pt x="451730" y="494200"/>
                    <a:pt x="494200" y="451730"/>
                    <a:pt x="494200" y="399607"/>
                  </a:cubicBezTo>
                  <a:lnTo>
                    <a:pt x="494200" y="94593"/>
                  </a:lnTo>
                  <a:cubicBezTo>
                    <a:pt x="494200" y="42470"/>
                    <a:pt x="451730" y="0"/>
                    <a:pt x="399607" y="0"/>
                  </a:cubicBezTo>
                  <a:lnTo>
                    <a:pt x="94593" y="0"/>
                  </a:lnTo>
                  <a:cubicBezTo>
                    <a:pt x="42470" y="0"/>
                    <a:pt x="0" y="42470"/>
                    <a:pt x="0" y="94593"/>
                  </a:cubicBezTo>
                  <a:lnTo>
                    <a:pt x="0" y="399607"/>
                  </a:lnTo>
                  <a:close/>
                </a:path>
              </a:pathLst>
            </a:custGeom>
            <a:solidFill>
              <a:srgbClr val="FFFAE9"/>
            </a:solidFill>
            <a:ln w="1925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3E04801D-747B-D5A4-B9C0-288D1DA7A076}"/>
              </a:ext>
            </a:extLst>
          </p:cNvPr>
          <p:cNvGrpSpPr/>
          <p:nvPr/>
        </p:nvGrpSpPr>
        <p:grpSpPr>
          <a:xfrm>
            <a:off x="2765956" y="758543"/>
            <a:ext cx="6610939" cy="4878292"/>
            <a:chOff x="2456860" y="758544"/>
            <a:chExt cx="6610939" cy="4878292"/>
          </a:xfrm>
        </p:grpSpPr>
        <p:grpSp>
          <p:nvGrpSpPr>
            <p:cNvPr id="424" name="Đồ họa 240">
              <a:extLst>
                <a:ext uri="{FF2B5EF4-FFF2-40B4-BE49-F238E27FC236}">
                  <a16:creationId xmlns:a16="http://schemas.microsoft.com/office/drawing/2014/main" xmlns="" id="{A99F0FA3-3B73-6530-5968-761645121C64}"/>
                </a:ext>
              </a:extLst>
            </p:cNvPr>
            <p:cNvGrpSpPr/>
            <p:nvPr/>
          </p:nvGrpSpPr>
          <p:grpSpPr>
            <a:xfrm>
              <a:off x="2456860" y="758544"/>
              <a:ext cx="6610939" cy="4878292"/>
              <a:chOff x="4546600" y="2201147"/>
              <a:chExt cx="3513454" cy="2592621"/>
            </a:xfrm>
          </p:grpSpPr>
          <p:grpSp>
            <p:nvGrpSpPr>
              <p:cNvPr id="425" name="Đồ họa 240">
                <a:extLst>
                  <a:ext uri="{FF2B5EF4-FFF2-40B4-BE49-F238E27FC236}">
                    <a16:creationId xmlns:a16="http://schemas.microsoft.com/office/drawing/2014/main" xmlns="" id="{7A5EBC7D-9732-0D93-1746-251506F4DFF1}"/>
                  </a:ext>
                </a:extLst>
              </p:cNvPr>
              <p:cNvGrpSpPr/>
              <p:nvPr/>
            </p:nvGrpSpPr>
            <p:grpSpPr>
              <a:xfrm>
                <a:off x="4913389" y="2201147"/>
                <a:ext cx="3042420" cy="2592621"/>
                <a:chOff x="4913389" y="2201147"/>
                <a:chExt cx="3042420" cy="2592621"/>
              </a:xfrm>
            </p:grpSpPr>
            <p:sp>
              <p:nvSpPr>
                <p:cNvPr id="431" name="Hình tự do: Hình 430">
                  <a:extLst>
                    <a:ext uri="{FF2B5EF4-FFF2-40B4-BE49-F238E27FC236}">
                      <a16:creationId xmlns:a16="http://schemas.microsoft.com/office/drawing/2014/main" xmlns="" id="{69920489-19BA-739F-EEFF-DD16D2E9B0DB}"/>
                    </a:ext>
                  </a:extLst>
                </p:cNvPr>
                <p:cNvSpPr/>
                <p:nvPr/>
              </p:nvSpPr>
              <p:spPr>
                <a:xfrm>
                  <a:off x="6940382" y="3612320"/>
                  <a:ext cx="330110" cy="405398"/>
                </a:xfrm>
                <a:custGeom>
                  <a:avLst/>
                  <a:gdLst>
                    <a:gd name="connsiteX0" fmla="*/ 330110 w 330110"/>
                    <a:gd name="connsiteY0" fmla="*/ 376442 h 405398"/>
                    <a:gd name="connsiteX1" fmla="*/ 0 w 330110"/>
                    <a:gd name="connsiteY1" fmla="*/ 405399 h 405398"/>
                    <a:gd name="connsiteX2" fmla="*/ 0 w 330110"/>
                    <a:gd name="connsiteY2" fmla="*/ 0 h 405398"/>
                    <a:gd name="connsiteX3" fmla="*/ 330110 w 330110"/>
                    <a:gd name="connsiteY3" fmla="*/ 28957 h 405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05398">
                      <a:moveTo>
                        <a:pt x="330110" y="376442"/>
                      </a:moveTo>
                      <a:lnTo>
                        <a:pt x="0" y="405399"/>
                      </a:lnTo>
                      <a:lnTo>
                        <a:pt x="0" y="0"/>
                      </a:lnTo>
                      <a:lnTo>
                        <a:pt x="330110" y="28957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Hình tự do: Hình 431">
                  <a:extLst>
                    <a:ext uri="{FF2B5EF4-FFF2-40B4-BE49-F238E27FC236}">
                      <a16:creationId xmlns:a16="http://schemas.microsoft.com/office/drawing/2014/main" xmlns="" id="{4C84E21E-7F9E-D69E-8D31-5AA5CEB16892}"/>
                    </a:ext>
                  </a:extLst>
                </p:cNvPr>
                <p:cNvSpPr/>
                <p:nvPr/>
              </p:nvSpPr>
              <p:spPr>
                <a:xfrm>
                  <a:off x="6191360" y="2201148"/>
                  <a:ext cx="519296" cy="530879"/>
                </a:xfrm>
                <a:custGeom>
                  <a:avLst/>
                  <a:gdLst>
                    <a:gd name="connsiteX0" fmla="*/ 250961 w 519296"/>
                    <a:gd name="connsiteY0" fmla="*/ 71427 h 530879"/>
                    <a:gd name="connsiteX1" fmla="*/ 517366 w 519296"/>
                    <a:gd name="connsiteY1" fmla="*/ 0 h 530879"/>
                    <a:gd name="connsiteX2" fmla="*/ 519296 w 519296"/>
                    <a:gd name="connsiteY2" fmla="*/ 0 h 530879"/>
                    <a:gd name="connsiteX3" fmla="*/ 505783 w 519296"/>
                    <a:gd name="connsiteY3" fmla="*/ 332041 h 530879"/>
                    <a:gd name="connsiteX4" fmla="*/ 397677 w 519296"/>
                    <a:gd name="connsiteY4" fmla="*/ 366789 h 530879"/>
                    <a:gd name="connsiteX5" fmla="*/ 305014 w 519296"/>
                    <a:gd name="connsiteY5" fmla="*/ 530879 h 530879"/>
                    <a:gd name="connsiteX6" fmla="*/ 0 w 519296"/>
                    <a:gd name="connsiteY6" fmla="*/ 380303 h 530879"/>
                    <a:gd name="connsiteX7" fmla="*/ 250961 w 519296"/>
                    <a:gd name="connsiteY7" fmla="*/ 71427 h 530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9296" h="530879">
                      <a:moveTo>
                        <a:pt x="250961" y="71427"/>
                      </a:moveTo>
                      <a:cubicBezTo>
                        <a:pt x="378372" y="1930"/>
                        <a:pt x="503853" y="0"/>
                        <a:pt x="517366" y="0"/>
                      </a:cubicBezTo>
                      <a:cubicBezTo>
                        <a:pt x="517366" y="0"/>
                        <a:pt x="519296" y="0"/>
                        <a:pt x="519296" y="0"/>
                      </a:cubicBezTo>
                      <a:lnTo>
                        <a:pt x="505783" y="332041"/>
                      </a:lnTo>
                      <a:cubicBezTo>
                        <a:pt x="484548" y="333971"/>
                        <a:pt x="440147" y="341693"/>
                        <a:pt x="397677" y="366789"/>
                      </a:cubicBezTo>
                      <a:cubicBezTo>
                        <a:pt x="360998" y="388025"/>
                        <a:pt x="314667" y="428564"/>
                        <a:pt x="305014" y="530879"/>
                      </a:cubicBezTo>
                      <a:lnTo>
                        <a:pt x="0" y="380303"/>
                      </a:lnTo>
                      <a:cubicBezTo>
                        <a:pt x="40540" y="243239"/>
                        <a:pt x="125481" y="137063"/>
                        <a:pt x="250961" y="71427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Hình tự do: Hình 432">
                  <a:extLst>
                    <a:ext uri="{FF2B5EF4-FFF2-40B4-BE49-F238E27FC236}">
                      <a16:creationId xmlns:a16="http://schemas.microsoft.com/office/drawing/2014/main" xmlns="" id="{83644CFD-7BCB-B16D-8CEB-CE860AB8AF59}"/>
                    </a:ext>
                  </a:extLst>
                </p:cNvPr>
                <p:cNvSpPr/>
                <p:nvPr/>
              </p:nvSpPr>
              <p:spPr>
                <a:xfrm>
                  <a:off x="6699073" y="2201147"/>
                  <a:ext cx="496130" cy="480687"/>
                </a:xfrm>
                <a:custGeom>
                  <a:avLst/>
                  <a:gdLst>
                    <a:gd name="connsiteX0" fmla="*/ 17374 w 496130"/>
                    <a:gd name="connsiteY0" fmla="*/ 0 h 480687"/>
                    <a:gd name="connsiteX1" fmla="*/ 457521 w 496130"/>
                    <a:gd name="connsiteY1" fmla="*/ 185325 h 480687"/>
                    <a:gd name="connsiteX2" fmla="*/ 496131 w 496130"/>
                    <a:gd name="connsiteY2" fmla="*/ 237448 h 480687"/>
                    <a:gd name="connsiteX3" fmla="*/ 241309 w 496130"/>
                    <a:gd name="connsiteY3" fmla="*/ 480687 h 480687"/>
                    <a:gd name="connsiteX4" fmla="*/ 208491 w 496130"/>
                    <a:gd name="connsiteY4" fmla="*/ 401538 h 480687"/>
                    <a:gd name="connsiteX5" fmla="*/ 11583 w 496130"/>
                    <a:gd name="connsiteY5" fmla="*/ 332041 h 480687"/>
                    <a:gd name="connsiteX6" fmla="*/ 0 w 496130"/>
                    <a:gd name="connsiteY6" fmla="*/ 333971 h 480687"/>
                    <a:gd name="connsiteX7" fmla="*/ 11583 w 496130"/>
                    <a:gd name="connsiteY7" fmla="*/ 0 h 480687"/>
                    <a:gd name="connsiteX8" fmla="*/ 17374 w 496130"/>
                    <a:gd name="connsiteY8" fmla="*/ 0 h 48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96130" h="480687">
                      <a:moveTo>
                        <a:pt x="17374" y="0"/>
                      </a:moveTo>
                      <a:cubicBezTo>
                        <a:pt x="210421" y="7722"/>
                        <a:pt x="359068" y="71427"/>
                        <a:pt x="457521" y="185325"/>
                      </a:cubicBezTo>
                      <a:cubicBezTo>
                        <a:pt x="472965" y="202699"/>
                        <a:pt x="484548" y="220074"/>
                        <a:pt x="496131" y="237448"/>
                      </a:cubicBezTo>
                      <a:lnTo>
                        <a:pt x="241309" y="480687"/>
                      </a:lnTo>
                      <a:cubicBezTo>
                        <a:pt x="239378" y="459452"/>
                        <a:pt x="231656" y="428564"/>
                        <a:pt x="208491" y="401538"/>
                      </a:cubicBezTo>
                      <a:cubicBezTo>
                        <a:pt x="164090" y="349415"/>
                        <a:pt x="77219" y="333971"/>
                        <a:pt x="11583" y="332041"/>
                      </a:cubicBezTo>
                      <a:cubicBezTo>
                        <a:pt x="9652" y="332041"/>
                        <a:pt x="5791" y="332041"/>
                        <a:pt x="0" y="333971"/>
                      </a:cubicBezTo>
                      <a:lnTo>
                        <a:pt x="11583" y="0"/>
                      </a:lnTo>
                      <a:cubicBezTo>
                        <a:pt x="13513" y="0"/>
                        <a:pt x="15444" y="0"/>
                        <a:pt x="17374" y="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Hình tự do: Hình 433">
                  <a:extLst>
                    <a:ext uri="{FF2B5EF4-FFF2-40B4-BE49-F238E27FC236}">
                      <a16:creationId xmlns:a16="http://schemas.microsoft.com/office/drawing/2014/main" xmlns="" id="{C431279A-040B-87A2-9E28-3D74F3CB1E25}"/>
                    </a:ext>
                  </a:extLst>
                </p:cNvPr>
                <p:cNvSpPr/>
                <p:nvPr/>
              </p:nvSpPr>
              <p:spPr>
                <a:xfrm>
                  <a:off x="6938452" y="2438594"/>
                  <a:ext cx="332527" cy="1202682"/>
                </a:xfrm>
                <a:custGeom>
                  <a:avLst/>
                  <a:gdLst>
                    <a:gd name="connsiteX0" fmla="*/ 332041 w 332527"/>
                    <a:gd name="connsiteY0" fmla="*/ 285710 h 1202682"/>
                    <a:gd name="connsiteX1" fmla="*/ 332041 w 332527"/>
                    <a:gd name="connsiteY1" fmla="*/ 1202683 h 1202682"/>
                    <a:gd name="connsiteX2" fmla="*/ 1930 w 332527"/>
                    <a:gd name="connsiteY2" fmla="*/ 1173726 h 1202682"/>
                    <a:gd name="connsiteX3" fmla="*/ 1930 w 332527"/>
                    <a:gd name="connsiteY3" fmla="*/ 279918 h 1202682"/>
                    <a:gd name="connsiteX4" fmla="*/ 1930 w 332527"/>
                    <a:gd name="connsiteY4" fmla="*/ 262544 h 1202682"/>
                    <a:gd name="connsiteX5" fmla="*/ 0 w 332527"/>
                    <a:gd name="connsiteY5" fmla="*/ 243239 h 1202682"/>
                    <a:gd name="connsiteX6" fmla="*/ 254822 w 332527"/>
                    <a:gd name="connsiteY6" fmla="*/ 0 h 1202682"/>
                    <a:gd name="connsiteX7" fmla="*/ 332041 w 332527"/>
                    <a:gd name="connsiteY7" fmla="*/ 285710 h 1202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2527" h="1202682">
                      <a:moveTo>
                        <a:pt x="332041" y="285710"/>
                      </a:moveTo>
                      <a:lnTo>
                        <a:pt x="332041" y="1202683"/>
                      </a:lnTo>
                      <a:lnTo>
                        <a:pt x="1930" y="1173726"/>
                      </a:lnTo>
                      <a:lnTo>
                        <a:pt x="1930" y="279918"/>
                      </a:lnTo>
                      <a:cubicBezTo>
                        <a:pt x="1930" y="274127"/>
                        <a:pt x="1930" y="268335"/>
                        <a:pt x="1930" y="262544"/>
                      </a:cubicBezTo>
                      <a:cubicBezTo>
                        <a:pt x="1930" y="262544"/>
                        <a:pt x="1930" y="254822"/>
                        <a:pt x="0" y="243239"/>
                      </a:cubicBezTo>
                      <a:lnTo>
                        <a:pt x="254822" y="0"/>
                      </a:lnTo>
                      <a:cubicBezTo>
                        <a:pt x="333971" y="121620"/>
                        <a:pt x="333971" y="245170"/>
                        <a:pt x="332041" y="285710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Hình tự do: Hình 434">
                  <a:extLst>
                    <a:ext uri="{FF2B5EF4-FFF2-40B4-BE49-F238E27FC236}">
                      <a16:creationId xmlns:a16="http://schemas.microsoft.com/office/drawing/2014/main" xmlns="" id="{C9069065-3732-6162-17AA-EBB0F73797DD}"/>
                    </a:ext>
                  </a:extLst>
                </p:cNvPr>
                <p:cNvSpPr/>
                <p:nvPr/>
              </p:nvSpPr>
              <p:spPr>
                <a:xfrm>
                  <a:off x="7027253" y="4390300"/>
                  <a:ext cx="745161" cy="403468"/>
                </a:xfrm>
                <a:custGeom>
                  <a:avLst/>
                  <a:gdLst>
                    <a:gd name="connsiteX0" fmla="*/ 295362 w 745161"/>
                    <a:gd name="connsiteY0" fmla="*/ 36679 h 403468"/>
                    <a:gd name="connsiteX1" fmla="*/ 384163 w 745161"/>
                    <a:gd name="connsiteY1" fmla="*/ 73358 h 403468"/>
                    <a:gd name="connsiteX2" fmla="*/ 393816 w 745161"/>
                    <a:gd name="connsiteY2" fmla="*/ 73358 h 403468"/>
                    <a:gd name="connsiteX3" fmla="*/ 527018 w 745161"/>
                    <a:gd name="connsiteY3" fmla="*/ 46331 h 403468"/>
                    <a:gd name="connsiteX4" fmla="*/ 745161 w 745161"/>
                    <a:gd name="connsiteY4" fmla="*/ 297292 h 403468"/>
                    <a:gd name="connsiteX5" fmla="*/ 403468 w 745161"/>
                    <a:gd name="connsiteY5" fmla="*/ 403468 h 403468"/>
                    <a:gd name="connsiteX6" fmla="*/ 389955 w 745161"/>
                    <a:gd name="connsiteY6" fmla="*/ 403468 h 403468"/>
                    <a:gd name="connsiteX7" fmla="*/ 67566 w 745161"/>
                    <a:gd name="connsiteY7" fmla="*/ 277988 h 403468"/>
                    <a:gd name="connsiteX8" fmla="*/ 0 w 745161"/>
                    <a:gd name="connsiteY8" fmla="*/ 196908 h 403468"/>
                    <a:gd name="connsiteX9" fmla="*/ 268335 w 745161"/>
                    <a:gd name="connsiteY9" fmla="*/ 0 h 403468"/>
                    <a:gd name="connsiteX10" fmla="*/ 295362 w 745161"/>
                    <a:gd name="connsiteY10" fmla="*/ 36679 h 40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5161" h="403468">
                      <a:moveTo>
                        <a:pt x="295362" y="36679"/>
                      </a:moveTo>
                      <a:cubicBezTo>
                        <a:pt x="328180" y="69497"/>
                        <a:pt x="374511" y="73358"/>
                        <a:pt x="384163" y="73358"/>
                      </a:cubicBezTo>
                      <a:cubicBezTo>
                        <a:pt x="388025" y="73358"/>
                        <a:pt x="388025" y="73358"/>
                        <a:pt x="393816" y="73358"/>
                      </a:cubicBezTo>
                      <a:cubicBezTo>
                        <a:pt x="451730" y="75288"/>
                        <a:pt x="496131" y="65636"/>
                        <a:pt x="527018" y="46331"/>
                      </a:cubicBezTo>
                      <a:lnTo>
                        <a:pt x="745161" y="297292"/>
                      </a:lnTo>
                      <a:cubicBezTo>
                        <a:pt x="675664" y="353276"/>
                        <a:pt x="565628" y="403468"/>
                        <a:pt x="403468" y="403468"/>
                      </a:cubicBezTo>
                      <a:cubicBezTo>
                        <a:pt x="399607" y="403468"/>
                        <a:pt x="395746" y="403468"/>
                        <a:pt x="389955" y="403468"/>
                      </a:cubicBezTo>
                      <a:cubicBezTo>
                        <a:pt x="349415" y="403468"/>
                        <a:pt x="194978" y="397677"/>
                        <a:pt x="67566" y="277988"/>
                      </a:cubicBezTo>
                      <a:cubicBezTo>
                        <a:pt x="42470" y="252892"/>
                        <a:pt x="19305" y="225865"/>
                        <a:pt x="0" y="196908"/>
                      </a:cubicBezTo>
                      <a:lnTo>
                        <a:pt x="268335" y="0"/>
                      </a:lnTo>
                      <a:cubicBezTo>
                        <a:pt x="277988" y="13513"/>
                        <a:pt x="285710" y="27027"/>
                        <a:pt x="295362" y="366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Hình tự do: Hình 435">
                  <a:extLst>
                    <a:ext uri="{FF2B5EF4-FFF2-40B4-BE49-F238E27FC236}">
                      <a16:creationId xmlns:a16="http://schemas.microsoft.com/office/drawing/2014/main" xmlns="" id="{0B7FCFC6-399E-5527-6E4A-9499A5B53F5A}"/>
                    </a:ext>
                  </a:extLst>
                </p:cNvPr>
                <p:cNvSpPr/>
                <p:nvPr/>
              </p:nvSpPr>
              <p:spPr>
                <a:xfrm>
                  <a:off x="6940382" y="3988762"/>
                  <a:ext cx="357136" cy="598445"/>
                </a:xfrm>
                <a:custGeom>
                  <a:avLst/>
                  <a:gdLst>
                    <a:gd name="connsiteX0" fmla="*/ 330110 w 357136"/>
                    <a:gd name="connsiteY0" fmla="*/ 254822 h 598445"/>
                    <a:gd name="connsiteX1" fmla="*/ 357137 w 357136"/>
                    <a:gd name="connsiteY1" fmla="*/ 401538 h 598445"/>
                    <a:gd name="connsiteX2" fmla="*/ 88802 w 357136"/>
                    <a:gd name="connsiteY2" fmla="*/ 598446 h 598445"/>
                    <a:gd name="connsiteX3" fmla="*/ 0 w 357136"/>
                    <a:gd name="connsiteY3" fmla="*/ 254822 h 598445"/>
                    <a:gd name="connsiteX4" fmla="*/ 0 w 357136"/>
                    <a:gd name="connsiteY4" fmla="*/ 28957 h 598445"/>
                    <a:gd name="connsiteX5" fmla="*/ 330110 w 357136"/>
                    <a:gd name="connsiteY5" fmla="*/ 0 h 598445"/>
                    <a:gd name="connsiteX6" fmla="*/ 330110 w 357136"/>
                    <a:gd name="connsiteY6" fmla="*/ 254822 h 598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136" h="598445">
                      <a:moveTo>
                        <a:pt x="330110" y="254822"/>
                      </a:moveTo>
                      <a:cubicBezTo>
                        <a:pt x="330110" y="301153"/>
                        <a:pt x="335902" y="357137"/>
                        <a:pt x="357137" y="401538"/>
                      </a:cubicBezTo>
                      <a:lnTo>
                        <a:pt x="88802" y="598446"/>
                      </a:lnTo>
                      <a:cubicBezTo>
                        <a:pt x="28957" y="507714"/>
                        <a:pt x="0" y="391886"/>
                        <a:pt x="0" y="254822"/>
                      </a:cubicBezTo>
                      <a:lnTo>
                        <a:pt x="0" y="28957"/>
                      </a:lnTo>
                      <a:lnTo>
                        <a:pt x="330110" y="0"/>
                      </a:lnTo>
                      <a:lnTo>
                        <a:pt x="330110" y="254822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Hình tự do: Hình 436">
                  <a:extLst>
                    <a:ext uri="{FF2B5EF4-FFF2-40B4-BE49-F238E27FC236}">
                      <a16:creationId xmlns:a16="http://schemas.microsoft.com/office/drawing/2014/main" xmlns="" id="{93741BB9-509E-0E48-3C10-92A2FBF398A0}"/>
                    </a:ext>
                  </a:extLst>
                </p:cNvPr>
                <p:cNvSpPr/>
                <p:nvPr/>
              </p:nvSpPr>
              <p:spPr>
                <a:xfrm>
                  <a:off x="7625699" y="3247461"/>
                  <a:ext cx="330110" cy="436286"/>
                </a:xfrm>
                <a:custGeom>
                  <a:avLst/>
                  <a:gdLst>
                    <a:gd name="connsiteX0" fmla="*/ 0 w 330110"/>
                    <a:gd name="connsiteY0" fmla="*/ 0 h 436286"/>
                    <a:gd name="connsiteX1" fmla="*/ 330110 w 330110"/>
                    <a:gd name="connsiteY1" fmla="*/ 30887 h 436286"/>
                    <a:gd name="connsiteX2" fmla="*/ 330110 w 330110"/>
                    <a:gd name="connsiteY2" fmla="*/ 415051 h 436286"/>
                    <a:gd name="connsiteX3" fmla="*/ 0 w 330110"/>
                    <a:gd name="connsiteY3" fmla="*/ 436286 h 436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36286">
                      <a:moveTo>
                        <a:pt x="0" y="0"/>
                      </a:moveTo>
                      <a:lnTo>
                        <a:pt x="330110" y="30887"/>
                      </a:lnTo>
                      <a:lnTo>
                        <a:pt x="330110" y="415051"/>
                      </a:lnTo>
                      <a:lnTo>
                        <a:pt x="0" y="436286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Hình tự do: Hình 437">
                  <a:extLst>
                    <a:ext uri="{FF2B5EF4-FFF2-40B4-BE49-F238E27FC236}">
                      <a16:creationId xmlns:a16="http://schemas.microsoft.com/office/drawing/2014/main" xmlns="" id="{7F33C1C0-4531-2816-C40A-A7398C0DE474}"/>
                    </a:ext>
                  </a:extLst>
                </p:cNvPr>
                <p:cNvSpPr/>
                <p:nvPr/>
              </p:nvSpPr>
              <p:spPr>
                <a:xfrm>
                  <a:off x="7623768" y="2824688"/>
                  <a:ext cx="330110" cy="455590"/>
                </a:xfrm>
                <a:custGeom>
                  <a:avLst/>
                  <a:gdLst>
                    <a:gd name="connsiteX0" fmla="*/ 1931 w 330110"/>
                    <a:gd name="connsiteY0" fmla="*/ 164090 h 455590"/>
                    <a:gd name="connsiteX1" fmla="*/ 166021 w 330110"/>
                    <a:gd name="connsiteY1" fmla="*/ 0 h 455590"/>
                    <a:gd name="connsiteX2" fmla="*/ 330110 w 330110"/>
                    <a:gd name="connsiteY2" fmla="*/ 164090 h 455590"/>
                    <a:gd name="connsiteX3" fmla="*/ 330110 w 330110"/>
                    <a:gd name="connsiteY3" fmla="*/ 455591 h 455590"/>
                    <a:gd name="connsiteX4" fmla="*/ 0 w 330110"/>
                    <a:gd name="connsiteY4" fmla="*/ 424703 h 455590"/>
                    <a:gd name="connsiteX5" fmla="*/ 0 w 330110"/>
                    <a:gd name="connsiteY5" fmla="*/ 164090 h 455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0110" h="455590">
                      <a:moveTo>
                        <a:pt x="1931" y="164090"/>
                      </a:moveTo>
                      <a:cubicBezTo>
                        <a:pt x="1931" y="73358"/>
                        <a:pt x="75289" y="0"/>
                        <a:pt x="166021" y="0"/>
                      </a:cubicBezTo>
                      <a:cubicBezTo>
                        <a:pt x="256753" y="0"/>
                        <a:pt x="330110" y="73358"/>
                        <a:pt x="330110" y="164090"/>
                      </a:cubicBezTo>
                      <a:lnTo>
                        <a:pt x="330110" y="455591"/>
                      </a:lnTo>
                      <a:lnTo>
                        <a:pt x="0" y="424703"/>
                      </a:lnTo>
                      <a:lnTo>
                        <a:pt x="0" y="16409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Hình tự do: Hình 438">
                  <a:extLst>
                    <a:ext uri="{FF2B5EF4-FFF2-40B4-BE49-F238E27FC236}">
                      <a16:creationId xmlns:a16="http://schemas.microsoft.com/office/drawing/2014/main" xmlns="" id="{2FFD66A6-D709-8BAE-F267-9EDD3CCC9F9F}"/>
                    </a:ext>
                  </a:extLst>
                </p:cNvPr>
                <p:cNvSpPr/>
                <p:nvPr/>
              </p:nvSpPr>
              <p:spPr>
                <a:xfrm>
                  <a:off x="7556202" y="4048606"/>
                  <a:ext cx="399607" cy="640916"/>
                </a:xfrm>
                <a:custGeom>
                  <a:avLst/>
                  <a:gdLst>
                    <a:gd name="connsiteX0" fmla="*/ 25096 w 399607"/>
                    <a:gd name="connsiteY0" fmla="*/ 370650 h 640916"/>
                    <a:gd name="connsiteX1" fmla="*/ 69497 w 399607"/>
                    <a:gd name="connsiteY1" fmla="*/ 249031 h 640916"/>
                    <a:gd name="connsiteX2" fmla="*/ 69497 w 399607"/>
                    <a:gd name="connsiteY2" fmla="*/ 243239 h 640916"/>
                    <a:gd name="connsiteX3" fmla="*/ 69497 w 399607"/>
                    <a:gd name="connsiteY3" fmla="*/ 0 h 640916"/>
                    <a:gd name="connsiteX4" fmla="*/ 399607 w 399607"/>
                    <a:gd name="connsiteY4" fmla="*/ 65636 h 640916"/>
                    <a:gd name="connsiteX5" fmla="*/ 399607 w 399607"/>
                    <a:gd name="connsiteY5" fmla="*/ 241309 h 640916"/>
                    <a:gd name="connsiteX6" fmla="*/ 262544 w 399607"/>
                    <a:gd name="connsiteY6" fmla="*/ 602307 h 640916"/>
                    <a:gd name="connsiteX7" fmla="*/ 218143 w 399607"/>
                    <a:gd name="connsiteY7" fmla="*/ 640916 h 640916"/>
                    <a:gd name="connsiteX8" fmla="*/ 0 w 399607"/>
                    <a:gd name="connsiteY8" fmla="*/ 389955 h 640916"/>
                    <a:gd name="connsiteX9" fmla="*/ 25096 w 399607"/>
                    <a:gd name="connsiteY9" fmla="*/ 370650 h 640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9607" h="640916">
                      <a:moveTo>
                        <a:pt x="25096" y="370650"/>
                      </a:moveTo>
                      <a:cubicBezTo>
                        <a:pt x="67566" y="328180"/>
                        <a:pt x="69497" y="258683"/>
                        <a:pt x="69497" y="249031"/>
                      </a:cubicBezTo>
                      <a:cubicBezTo>
                        <a:pt x="69497" y="247100"/>
                        <a:pt x="69497" y="247100"/>
                        <a:pt x="69497" y="243239"/>
                      </a:cubicBezTo>
                      <a:lnTo>
                        <a:pt x="69497" y="0"/>
                      </a:lnTo>
                      <a:lnTo>
                        <a:pt x="399607" y="65636"/>
                      </a:lnTo>
                      <a:lnTo>
                        <a:pt x="399607" y="241309"/>
                      </a:lnTo>
                      <a:cubicBezTo>
                        <a:pt x="399607" y="279918"/>
                        <a:pt x="397677" y="463313"/>
                        <a:pt x="262544" y="602307"/>
                      </a:cubicBezTo>
                      <a:cubicBezTo>
                        <a:pt x="250961" y="615820"/>
                        <a:pt x="235518" y="627403"/>
                        <a:pt x="218143" y="640916"/>
                      </a:cubicBezTo>
                      <a:lnTo>
                        <a:pt x="0" y="389955"/>
                      </a:lnTo>
                      <a:cubicBezTo>
                        <a:pt x="9652" y="384164"/>
                        <a:pt x="17374" y="378372"/>
                        <a:pt x="25096" y="370650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Hình tự do: Hình 439">
                  <a:extLst>
                    <a:ext uri="{FF2B5EF4-FFF2-40B4-BE49-F238E27FC236}">
                      <a16:creationId xmlns:a16="http://schemas.microsoft.com/office/drawing/2014/main" xmlns="" id="{FADC4193-A57B-4EAC-E18D-979DA0B45223}"/>
                    </a:ext>
                  </a:extLst>
                </p:cNvPr>
                <p:cNvSpPr/>
                <p:nvPr/>
              </p:nvSpPr>
              <p:spPr>
                <a:xfrm>
                  <a:off x="7625699" y="3662512"/>
                  <a:ext cx="330110" cy="451730"/>
                </a:xfrm>
                <a:custGeom>
                  <a:avLst/>
                  <a:gdLst>
                    <a:gd name="connsiteX0" fmla="*/ 0 w 330110"/>
                    <a:gd name="connsiteY0" fmla="*/ 21235 h 451730"/>
                    <a:gd name="connsiteX1" fmla="*/ 330110 w 330110"/>
                    <a:gd name="connsiteY1" fmla="*/ 0 h 451730"/>
                    <a:gd name="connsiteX2" fmla="*/ 330110 w 330110"/>
                    <a:gd name="connsiteY2" fmla="*/ 451730 h 451730"/>
                    <a:gd name="connsiteX3" fmla="*/ 0 w 330110"/>
                    <a:gd name="connsiteY3" fmla="*/ 386094 h 451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451730">
                      <a:moveTo>
                        <a:pt x="0" y="21235"/>
                      </a:moveTo>
                      <a:lnTo>
                        <a:pt x="330110" y="0"/>
                      </a:lnTo>
                      <a:lnTo>
                        <a:pt x="330110" y="451730"/>
                      </a:lnTo>
                      <a:lnTo>
                        <a:pt x="0" y="386094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Hình tự do: Hình 440">
                  <a:extLst>
                    <a:ext uri="{FF2B5EF4-FFF2-40B4-BE49-F238E27FC236}">
                      <a16:creationId xmlns:a16="http://schemas.microsoft.com/office/drawing/2014/main" xmlns="" id="{F2207C69-CB63-AB2B-5ACD-A230D5140A20}"/>
                    </a:ext>
                  </a:extLst>
                </p:cNvPr>
                <p:cNvSpPr/>
                <p:nvPr/>
              </p:nvSpPr>
              <p:spPr>
                <a:xfrm>
                  <a:off x="4913389" y="2458526"/>
                  <a:ext cx="729717" cy="462685"/>
                </a:xfrm>
                <a:custGeom>
                  <a:avLst/>
                  <a:gdLst>
                    <a:gd name="connsiteX0" fmla="*/ 355206 w 729717"/>
                    <a:gd name="connsiteY0" fmla="*/ 5164 h 462685"/>
                    <a:gd name="connsiteX1" fmla="*/ 729718 w 729717"/>
                    <a:gd name="connsiteY1" fmla="*/ 252264 h 462685"/>
                    <a:gd name="connsiteX2" fmla="*/ 461382 w 729717"/>
                    <a:gd name="connsiteY2" fmla="*/ 462686 h 462685"/>
                    <a:gd name="connsiteX3" fmla="*/ 306945 w 729717"/>
                    <a:gd name="connsiteY3" fmla="*/ 331414 h 462685"/>
                    <a:gd name="connsiteX4" fmla="*/ 305014 w 729717"/>
                    <a:gd name="connsiteY4" fmla="*/ 331414 h 462685"/>
                    <a:gd name="connsiteX5" fmla="*/ 146716 w 729717"/>
                    <a:gd name="connsiteY5" fmla="*/ 362301 h 462685"/>
                    <a:gd name="connsiteX6" fmla="*/ 0 w 729717"/>
                    <a:gd name="connsiteY6" fmla="*/ 65009 h 462685"/>
                    <a:gd name="connsiteX7" fmla="*/ 355206 w 729717"/>
                    <a:gd name="connsiteY7" fmla="*/ 5164 h 462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9717" h="462685">
                      <a:moveTo>
                        <a:pt x="355206" y="5164"/>
                      </a:moveTo>
                      <a:cubicBezTo>
                        <a:pt x="523157" y="28330"/>
                        <a:pt x="652499" y="115201"/>
                        <a:pt x="729718" y="252264"/>
                      </a:cubicBezTo>
                      <a:lnTo>
                        <a:pt x="461382" y="462686"/>
                      </a:lnTo>
                      <a:cubicBezTo>
                        <a:pt x="436286" y="381606"/>
                        <a:pt x="389955" y="342996"/>
                        <a:pt x="306945" y="331414"/>
                      </a:cubicBezTo>
                      <a:cubicBezTo>
                        <a:pt x="306945" y="331414"/>
                        <a:pt x="305014" y="331414"/>
                        <a:pt x="305014" y="331414"/>
                      </a:cubicBezTo>
                      <a:cubicBezTo>
                        <a:pt x="285710" y="327553"/>
                        <a:pt x="202699" y="325622"/>
                        <a:pt x="146716" y="362301"/>
                      </a:cubicBezTo>
                      <a:lnTo>
                        <a:pt x="0" y="65009"/>
                      </a:lnTo>
                      <a:cubicBezTo>
                        <a:pt x="158299" y="-19932"/>
                        <a:pt x="326249" y="1303"/>
                        <a:pt x="355206" y="5164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Hình tự do: Hình 441">
                  <a:extLst>
                    <a:ext uri="{FF2B5EF4-FFF2-40B4-BE49-F238E27FC236}">
                      <a16:creationId xmlns:a16="http://schemas.microsoft.com/office/drawing/2014/main" xmlns="" id="{830A0BF3-191A-0A1C-7392-6A6A389301DC}"/>
                    </a:ext>
                  </a:extLst>
                </p:cNvPr>
                <p:cNvSpPr/>
                <p:nvPr/>
              </p:nvSpPr>
              <p:spPr>
                <a:xfrm>
                  <a:off x="5374770" y="2708868"/>
                  <a:ext cx="349086" cy="637055"/>
                </a:xfrm>
                <a:custGeom>
                  <a:avLst/>
                  <a:gdLst>
                    <a:gd name="connsiteX0" fmla="*/ 322388 w 349086"/>
                    <a:gd name="connsiteY0" fmla="*/ 135133 h 637055"/>
                    <a:gd name="connsiteX1" fmla="*/ 345554 w 349086"/>
                    <a:gd name="connsiteY1" fmla="*/ 411190 h 637055"/>
                    <a:gd name="connsiteX2" fmla="*/ 345554 w 349086"/>
                    <a:gd name="connsiteY2" fmla="*/ 637055 h 637055"/>
                    <a:gd name="connsiteX3" fmla="*/ 15444 w 349086"/>
                    <a:gd name="connsiteY3" fmla="*/ 594585 h 637055"/>
                    <a:gd name="connsiteX4" fmla="*/ 15444 w 349086"/>
                    <a:gd name="connsiteY4" fmla="*/ 401538 h 637055"/>
                    <a:gd name="connsiteX5" fmla="*/ 17374 w 349086"/>
                    <a:gd name="connsiteY5" fmla="*/ 380303 h 637055"/>
                    <a:gd name="connsiteX6" fmla="*/ 3861 w 349086"/>
                    <a:gd name="connsiteY6" fmla="*/ 222004 h 637055"/>
                    <a:gd name="connsiteX7" fmla="*/ 0 w 349086"/>
                    <a:gd name="connsiteY7" fmla="*/ 210421 h 637055"/>
                    <a:gd name="connsiteX8" fmla="*/ 266405 w 349086"/>
                    <a:gd name="connsiteY8" fmla="*/ 0 h 637055"/>
                    <a:gd name="connsiteX9" fmla="*/ 322388 w 349086"/>
                    <a:gd name="connsiteY9" fmla="*/ 135133 h 63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49086" h="637055">
                      <a:moveTo>
                        <a:pt x="322388" y="135133"/>
                      </a:moveTo>
                      <a:cubicBezTo>
                        <a:pt x="357137" y="258683"/>
                        <a:pt x="349415" y="372581"/>
                        <a:pt x="345554" y="411190"/>
                      </a:cubicBezTo>
                      <a:lnTo>
                        <a:pt x="345554" y="637055"/>
                      </a:lnTo>
                      <a:lnTo>
                        <a:pt x="15444" y="594585"/>
                      </a:lnTo>
                      <a:lnTo>
                        <a:pt x="15444" y="401538"/>
                      </a:lnTo>
                      <a:cubicBezTo>
                        <a:pt x="15444" y="393816"/>
                        <a:pt x="15444" y="386094"/>
                        <a:pt x="17374" y="380303"/>
                      </a:cubicBezTo>
                      <a:cubicBezTo>
                        <a:pt x="17374" y="380303"/>
                        <a:pt x="27027" y="301153"/>
                        <a:pt x="3861" y="222004"/>
                      </a:cubicBezTo>
                      <a:cubicBezTo>
                        <a:pt x="1930" y="218143"/>
                        <a:pt x="1930" y="214282"/>
                        <a:pt x="0" y="210421"/>
                      </a:cubicBezTo>
                      <a:lnTo>
                        <a:pt x="266405" y="0"/>
                      </a:lnTo>
                      <a:cubicBezTo>
                        <a:pt x="289570" y="42470"/>
                        <a:pt x="308875" y="86871"/>
                        <a:pt x="322388" y="135133"/>
                      </a:cubicBez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Hình tự do: Hình 442">
                  <a:extLst>
                    <a:ext uri="{FF2B5EF4-FFF2-40B4-BE49-F238E27FC236}">
                      <a16:creationId xmlns:a16="http://schemas.microsoft.com/office/drawing/2014/main" xmlns="" id="{951023D7-EFAD-1BF9-278D-0263956448CA}"/>
                    </a:ext>
                  </a:extLst>
                </p:cNvPr>
                <p:cNvSpPr/>
                <p:nvPr/>
              </p:nvSpPr>
              <p:spPr>
                <a:xfrm>
                  <a:off x="5390179" y="3755175"/>
                  <a:ext cx="420877" cy="621611"/>
                </a:xfrm>
                <a:custGeom>
                  <a:avLst/>
                  <a:gdLst>
                    <a:gd name="connsiteX0" fmla="*/ 330146 w 420877"/>
                    <a:gd name="connsiteY0" fmla="*/ 142855 h 621611"/>
                    <a:gd name="connsiteX1" fmla="*/ 330146 w 420877"/>
                    <a:gd name="connsiteY1" fmla="*/ 142855 h 621611"/>
                    <a:gd name="connsiteX2" fmla="*/ 370686 w 420877"/>
                    <a:gd name="connsiteY2" fmla="*/ 272196 h 621611"/>
                    <a:gd name="connsiteX3" fmla="*/ 420878 w 420877"/>
                    <a:gd name="connsiteY3" fmla="*/ 303084 h 621611"/>
                    <a:gd name="connsiteX4" fmla="*/ 332076 w 420877"/>
                    <a:gd name="connsiteY4" fmla="*/ 621611 h 621611"/>
                    <a:gd name="connsiteX5" fmla="*/ 139029 w 420877"/>
                    <a:gd name="connsiteY5" fmla="*/ 507714 h 621611"/>
                    <a:gd name="connsiteX6" fmla="*/ 35 w 420877"/>
                    <a:gd name="connsiteY6" fmla="*/ 142855 h 621611"/>
                    <a:gd name="connsiteX7" fmla="*/ 35 w 420877"/>
                    <a:gd name="connsiteY7" fmla="*/ 102315 h 621611"/>
                    <a:gd name="connsiteX8" fmla="*/ 330146 w 420877"/>
                    <a:gd name="connsiteY8" fmla="*/ 0 h 621611"/>
                    <a:gd name="connsiteX9" fmla="*/ 330146 w 420877"/>
                    <a:gd name="connsiteY9" fmla="*/ 142855 h 62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0877" h="621611">
                      <a:moveTo>
                        <a:pt x="330146" y="142855"/>
                      </a:moveTo>
                      <a:cubicBezTo>
                        <a:pt x="330146" y="142855"/>
                        <a:pt x="330146" y="142855"/>
                        <a:pt x="330146" y="142855"/>
                      </a:cubicBezTo>
                      <a:cubicBezTo>
                        <a:pt x="330146" y="231656"/>
                        <a:pt x="359103" y="260613"/>
                        <a:pt x="370686" y="272196"/>
                      </a:cubicBezTo>
                      <a:cubicBezTo>
                        <a:pt x="384199" y="283779"/>
                        <a:pt x="399643" y="295362"/>
                        <a:pt x="420878" y="303084"/>
                      </a:cubicBezTo>
                      <a:lnTo>
                        <a:pt x="332076" y="621611"/>
                      </a:lnTo>
                      <a:cubicBezTo>
                        <a:pt x="256788" y="596515"/>
                        <a:pt x="191152" y="557906"/>
                        <a:pt x="139029" y="507714"/>
                      </a:cubicBezTo>
                      <a:cubicBezTo>
                        <a:pt x="75324" y="444008"/>
                        <a:pt x="-1895" y="330110"/>
                        <a:pt x="35" y="142855"/>
                      </a:cubicBezTo>
                      <a:lnTo>
                        <a:pt x="35" y="102315"/>
                      </a:lnTo>
                      <a:lnTo>
                        <a:pt x="330146" y="0"/>
                      </a:lnTo>
                      <a:lnTo>
                        <a:pt x="330146" y="142855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Hình tự do: Hình 443">
                  <a:extLst>
                    <a:ext uri="{FF2B5EF4-FFF2-40B4-BE49-F238E27FC236}">
                      <a16:creationId xmlns:a16="http://schemas.microsoft.com/office/drawing/2014/main" xmlns="" id="{7AD37498-5A58-92D6-1CE0-3582374B9770}"/>
                    </a:ext>
                  </a:extLst>
                </p:cNvPr>
                <p:cNvSpPr/>
                <p:nvPr/>
              </p:nvSpPr>
              <p:spPr>
                <a:xfrm>
                  <a:off x="5722256" y="4017719"/>
                  <a:ext cx="685316" cy="396474"/>
                </a:xfrm>
                <a:custGeom>
                  <a:avLst/>
                  <a:gdLst>
                    <a:gd name="connsiteX0" fmla="*/ 247100 w 685316"/>
                    <a:gd name="connsiteY0" fmla="*/ 63706 h 396474"/>
                    <a:gd name="connsiteX1" fmla="*/ 397677 w 685316"/>
                    <a:gd name="connsiteY1" fmla="*/ 0 h 396474"/>
                    <a:gd name="connsiteX2" fmla="*/ 685317 w 685316"/>
                    <a:gd name="connsiteY2" fmla="*/ 164090 h 396474"/>
                    <a:gd name="connsiteX3" fmla="*/ 258683 w 685316"/>
                    <a:gd name="connsiteY3" fmla="*/ 395746 h 396474"/>
                    <a:gd name="connsiteX4" fmla="*/ 0 w 685316"/>
                    <a:gd name="connsiteY4" fmla="*/ 362928 h 396474"/>
                    <a:gd name="connsiteX5" fmla="*/ 88802 w 685316"/>
                    <a:gd name="connsiteY5" fmla="*/ 44401 h 396474"/>
                    <a:gd name="connsiteX6" fmla="*/ 247100 w 685316"/>
                    <a:gd name="connsiteY6" fmla="*/ 63706 h 3964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5316" h="396474">
                      <a:moveTo>
                        <a:pt x="247100" y="63706"/>
                      </a:moveTo>
                      <a:cubicBezTo>
                        <a:pt x="332041" y="61775"/>
                        <a:pt x="374511" y="28957"/>
                        <a:pt x="397677" y="0"/>
                      </a:cubicBezTo>
                      <a:lnTo>
                        <a:pt x="685317" y="164090"/>
                      </a:lnTo>
                      <a:cubicBezTo>
                        <a:pt x="594585" y="306945"/>
                        <a:pt x="444008" y="389955"/>
                        <a:pt x="258683" y="395746"/>
                      </a:cubicBezTo>
                      <a:cubicBezTo>
                        <a:pt x="164090" y="399607"/>
                        <a:pt x="77219" y="388024"/>
                        <a:pt x="0" y="362928"/>
                      </a:cubicBezTo>
                      <a:lnTo>
                        <a:pt x="88802" y="44401"/>
                      </a:lnTo>
                      <a:cubicBezTo>
                        <a:pt x="129341" y="55984"/>
                        <a:pt x="185325" y="65636"/>
                        <a:pt x="247100" y="63706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Hình tự do: Hình 444">
                  <a:extLst>
                    <a:ext uri="{FF2B5EF4-FFF2-40B4-BE49-F238E27FC236}">
                      <a16:creationId xmlns:a16="http://schemas.microsoft.com/office/drawing/2014/main" xmlns="" id="{3702B3ED-A190-CCD5-F0CD-AA36E2BDEAEE}"/>
                    </a:ext>
                  </a:extLst>
                </p:cNvPr>
                <p:cNvSpPr/>
                <p:nvPr/>
              </p:nvSpPr>
              <p:spPr>
                <a:xfrm>
                  <a:off x="6119932" y="3714635"/>
                  <a:ext cx="374511" cy="465243"/>
                </a:xfrm>
                <a:custGeom>
                  <a:avLst/>
                  <a:gdLst>
                    <a:gd name="connsiteX0" fmla="*/ 11583 w 374511"/>
                    <a:gd name="connsiteY0" fmla="*/ 283779 h 465243"/>
                    <a:gd name="connsiteX1" fmla="*/ 44401 w 374511"/>
                    <a:gd name="connsiteY1" fmla="*/ 183395 h 465243"/>
                    <a:gd name="connsiteX2" fmla="*/ 44401 w 374511"/>
                    <a:gd name="connsiteY2" fmla="*/ 0 h 465243"/>
                    <a:gd name="connsiteX3" fmla="*/ 374511 w 374511"/>
                    <a:gd name="connsiteY3" fmla="*/ 17374 h 465243"/>
                    <a:gd name="connsiteX4" fmla="*/ 374511 w 374511"/>
                    <a:gd name="connsiteY4" fmla="*/ 189186 h 465243"/>
                    <a:gd name="connsiteX5" fmla="*/ 374511 w 374511"/>
                    <a:gd name="connsiteY5" fmla="*/ 196908 h 465243"/>
                    <a:gd name="connsiteX6" fmla="*/ 305014 w 374511"/>
                    <a:gd name="connsiteY6" fmla="*/ 436286 h 465243"/>
                    <a:gd name="connsiteX7" fmla="*/ 287640 w 374511"/>
                    <a:gd name="connsiteY7" fmla="*/ 465243 h 465243"/>
                    <a:gd name="connsiteX8" fmla="*/ 0 w 374511"/>
                    <a:gd name="connsiteY8" fmla="*/ 301153 h 465243"/>
                    <a:gd name="connsiteX9" fmla="*/ 11583 w 374511"/>
                    <a:gd name="connsiteY9" fmla="*/ 283779 h 465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4511" h="465243">
                      <a:moveTo>
                        <a:pt x="11583" y="283779"/>
                      </a:moveTo>
                      <a:cubicBezTo>
                        <a:pt x="36679" y="241309"/>
                        <a:pt x="44401" y="194977"/>
                        <a:pt x="44401" y="183395"/>
                      </a:cubicBezTo>
                      <a:lnTo>
                        <a:pt x="44401" y="0"/>
                      </a:lnTo>
                      <a:lnTo>
                        <a:pt x="374511" y="17374"/>
                      </a:lnTo>
                      <a:lnTo>
                        <a:pt x="374511" y="189186"/>
                      </a:lnTo>
                      <a:cubicBezTo>
                        <a:pt x="374511" y="191117"/>
                        <a:pt x="374511" y="193047"/>
                        <a:pt x="374511" y="196908"/>
                      </a:cubicBezTo>
                      <a:cubicBezTo>
                        <a:pt x="374511" y="216213"/>
                        <a:pt x="366789" y="324319"/>
                        <a:pt x="305014" y="436286"/>
                      </a:cubicBezTo>
                      <a:cubicBezTo>
                        <a:pt x="299223" y="445939"/>
                        <a:pt x="293431" y="455591"/>
                        <a:pt x="287640" y="465243"/>
                      </a:cubicBezTo>
                      <a:lnTo>
                        <a:pt x="0" y="301153"/>
                      </a:lnTo>
                      <a:cubicBezTo>
                        <a:pt x="3861" y="295362"/>
                        <a:pt x="9652" y="289571"/>
                        <a:pt x="11583" y="283779"/>
                      </a:cubicBez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Hình tự do: Hình 445">
                  <a:extLst>
                    <a:ext uri="{FF2B5EF4-FFF2-40B4-BE49-F238E27FC236}">
                      <a16:creationId xmlns:a16="http://schemas.microsoft.com/office/drawing/2014/main" xmlns="" id="{3D3F2887-3998-068A-6141-C6D706EEFB4F}"/>
                    </a:ext>
                  </a:extLst>
                </p:cNvPr>
                <p:cNvSpPr/>
                <p:nvPr/>
              </p:nvSpPr>
              <p:spPr>
                <a:xfrm>
                  <a:off x="5390215" y="3305375"/>
                  <a:ext cx="330110" cy="550183"/>
                </a:xfrm>
                <a:custGeom>
                  <a:avLst/>
                  <a:gdLst>
                    <a:gd name="connsiteX0" fmla="*/ 330110 w 330110"/>
                    <a:gd name="connsiteY0" fmla="*/ 447869 h 550183"/>
                    <a:gd name="connsiteX1" fmla="*/ 0 w 330110"/>
                    <a:gd name="connsiteY1" fmla="*/ 550184 h 550183"/>
                    <a:gd name="connsiteX2" fmla="*/ 0 w 330110"/>
                    <a:gd name="connsiteY2" fmla="*/ 0 h 550183"/>
                    <a:gd name="connsiteX3" fmla="*/ 330110 w 330110"/>
                    <a:gd name="connsiteY3" fmla="*/ 40540 h 550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0110" h="550183">
                      <a:moveTo>
                        <a:pt x="330110" y="447869"/>
                      </a:moveTo>
                      <a:lnTo>
                        <a:pt x="0" y="550184"/>
                      </a:lnTo>
                      <a:lnTo>
                        <a:pt x="0" y="0"/>
                      </a:lnTo>
                      <a:lnTo>
                        <a:pt x="330110" y="40540"/>
                      </a:lnTo>
                      <a:close/>
                    </a:path>
                  </a:pathLst>
                </a:custGeom>
                <a:solidFill>
                  <a:srgbClr val="FDECDA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Hình tự do: Hình 446">
                  <a:extLst>
                    <a:ext uri="{FF2B5EF4-FFF2-40B4-BE49-F238E27FC236}">
                      <a16:creationId xmlns:a16="http://schemas.microsoft.com/office/drawing/2014/main" xmlns="" id="{95AA531D-B0FF-84CC-D56E-35AC8F084DB2}"/>
                    </a:ext>
                  </a:extLst>
                </p:cNvPr>
                <p:cNvSpPr/>
                <p:nvPr/>
              </p:nvSpPr>
              <p:spPr>
                <a:xfrm>
                  <a:off x="6166264" y="2581449"/>
                  <a:ext cx="332040" cy="1150560"/>
                </a:xfrm>
                <a:custGeom>
                  <a:avLst/>
                  <a:gdLst>
                    <a:gd name="connsiteX0" fmla="*/ 0 w 332040"/>
                    <a:gd name="connsiteY0" fmla="*/ 189186 h 1150560"/>
                    <a:gd name="connsiteX1" fmla="*/ 27027 w 332040"/>
                    <a:gd name="connsiteY1" fmla="*/ 0 h 1150560"/>
                    <a:gd name="connsiteX2" fmla="*/ 332041 w 332040"/>
                    <a:gd name="connsiteY2" fmla="*/ 150577 h 1150560"/>
                    <a:gd name="connsiteX3" fmla="*/ 330110 w 332040"/>
                    <a:gd name="connsiteY3" fmla="*/ 189186 h 1150560"/>
                    <a:gd name="connsiteX4" fmla="*/ 330110 w 332040"/>
                    <a:gd name="connsiteY4" fmla="*/ 1150560 h 1150560"/>
                    <a:gd name="connsiteX5" fmla="*/ 0 w 332040"/>
                    <a:gd name="connsiteY5" fmla="*/ 1133186 h 1150560"/>
                    <a:gd name="connsiteX6" fmla="*/ 0 w 332040"/>
                    <a:gd name="connsiteY6" fmla="*/ 189186 h 115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2040" h="1150560">
                      <a:moveTo>
                        <a:pt x="0" y="189186"/>
                      </a:moveTo>
                      <a:cubicBezTo>
                        <a:pt x="0" y="121620"/>
                        <a:pt x="9652" y="57914"/>
                        <a:pt x="27027" y="0"/>
                      </a:cubicBezTo>
                      <a:lnTo>
                        <a:pt x="332041" y="150577"/>
                      </a:lnTo>
                      <a:cubicBezTo>
                        <a:pt x="330110" y="162159"/>
                        <a:pt x="330110" y="175673"/>
                        <a:pt x="330110" y="189186"/>
                      </a:cubicBezTo>
                      <a:lnTo>
                        <a:pt x="330110" y="1150560"/>
                      </a:lnTo>
                      <a:lnTo>
                        <a:pt x="0" y="1133186"/>
                      </a:lnTo>
                      <a:lnTo>
                        <a:pt x="0" y="189186"/>
                      </a:lnTo>
                      <a:close/>
                    </a:path>
                  </a:pathLst>
                </a:custGeom>
                <a:solidFill>
                  <a:srgbClr val="7E87AF"/>
                </a:solidFill>
                <a:ln w="57150" cap="flat">
                  <a:solidFill>
                    <a:srgbClr val="515F8E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6" name="Hình tự do: Hình 425">
                <a:extLst>
                  <a:ext uri="{FF2B5EF4-FFF2-40B4-BE49-F238E27FC236}">
                    <a16:creationId xmlns:a16="http://schemas.microsoft.com/office/drawing/2014/main" xmlns="" id="{68EE8AC0-8E7A-4AD2-7225-165E354414D4}"/>
                  </a:ext>
                </a:extLst>
              </p:cNvPr>
              <p:cNvSpPr/>
              <p:nvPr/>
            </p:nvSpPr>
            <p:spPr>
              <a:xfrm>
                <a:off x="7523384" y="2442455"/>
                <a:ext cx="536670" cy="534740"/>
              </a:xfrm>
              <a:custGeom>
                <a:avLst/>
                <a:gdLst>
                  <a:gd name="connsiteX0" fmla="*/ 0 w 536670"/>
                  <a:gd name="connsiteY0" fmla="*/ 432425 h 534740"/>
                  <a:gd name="connsiteX1" fmla="*/ 102315 w 536670"/>
                  <a:gd name="connsiteY1" fmla="*/ 534740 h 534740"/>
                  <a:gd name="connsiteX2" fmla="*/ 434356 w 536670"/>
                  <a:gd name="connsiteY2" fmla="*/ 534740 h 534740"/>
                  <a:gd name="connsiteX3" fmla="*/ 536671 w 536670"/>
                  <a:gd name="connsiteY3" fmla="*/ 432425 h 534740"/>
                  <a:gd name="connsiteX4" fmla="*/ 536671 w 536670"/>
                  <a:gd name="connsiteY4" fmla="*/ 102315 h 534740"/>
                  <a:gd name="connsiteX5" fmla="*/ 434356 w 536670"/>
                  <a:gd name="connsiteY5" fmla="*/ 0 h 534740"/>
                  <a:gd name="connsiteX6" fmla="*/ 102315 w 536670"/>
                  <a:gd name="connsiteY6" fmla="*/ 0 h 534740"/>
                  <a:gd name="connsiteX7" fmla="*/ 0 w 536670"/>
                  <a:gd name="connsiteY7" fmla="*/ 102315 h 534740"/>
                  <a:gd name="connsiteX8" fmla="*/ 0 w 536670"/>
                  <a:gd name="connsiteY8" fmla="*/ 432425 h 5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4740">
                    <a:moveTo>
                      <a:pt x="0" y="432425"/>
                    </a:moveTo>
                    <a:cubicBezTo>
                      <a:pt x="0" y="488409"/>
                      <a:pt x="46331" y="534740"/>
                      <a:pt x="102315" y="534740"/>
                    </a:cubicBezTo>
                    <a:lnTo>
                      <a:pt x="434356" y="534740"/>
                    </a:lnTo>
                    <a:cubicBezTo>
                      <a:pt x="490340" y="534740"/>
                      <a:pt x="536671" y="488409"/>
                      <a:pt x="536671" y="432425"/>
                    </a:cubicBezTo>
                    <a:lnTo>
                      <a:pt x="536671" y="102315"/>
                    </a:lnTo>
                    <a:cubicBezTo>
                      <a:pt x="536671" y="46331"/>
                      <a:pt x="490340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2425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7" name="Hình tự do: Hình 426">
                <a:extLst>
                  <a:ext uri="{FF2B5EF4-FFF2-40B4-BE49-F238E27FC236}">
                    <a16:creationId xmlns:a16="http://schemas.microsoft.com/office/drawing/2014/main" xmlns="" id="{D1BAB8E1-3FF9-7B2A-7900-72814F602E77}"/>
                  </a:ext>
                </a:extLst>
              </p:cNvPr>
              <p:cNvSpPr/>
              <p:nvPr/>
            </p:nvSpPr>
            <p:spPr>
              <a:xfrm>
                <a:off x="7552341" y="2469482"/>
                <a:ext cx="474895" cy="476826"/>
              </a:xfrm>
              <a:custGeom>
                <a:avLst/>
                <a:gdLst>
                  <a:gd name="connsiteX0" fmla="*/ 0 w 474895"/>
                  <a:gd name="connsiteY0" fmla="*/ 386094 h 476826"/>
                  <a:gd name="connsiteX1" fmla="*/ 90732 w 474895"/>
                  <a:gd name="connsiteY1" fmla="*/ 476826 h 476826"/>
                  <a:gd name="connsiteX2" fmla="*/ 384164 w 474895"/>
                  <a:gd name="connsiteY2" fmla="*/ 476826 h 476826"/>
                  <a:gd name="connsiteX3" fmla="*/ 474896 w 474895"/>
                  <a:gd name="connsiteY3" fmla="*/ 386094 h 476826"/>
                  <a:gd name="connsiteX4" fmla="*/ 474896 w 474895"/>
                  <a:gd name="connsiteY4" fmla="*/ 90732 h 476826"/>
                  <a:gd name="connsiteX5" fmla="*/ 384164 w 474895"/>
                  <a:gd name="connsiteY5" fmla="*/ 0 h 476826"/>
                  <a:gd name="connsiteX6" fmla="*/ 90732 w 474895"/>
                  <a:gd name="connsiteY6" fmla="*/ 0 h 476826"/>
                  <a:gd name="connsiteX7" fmla="*/ 0 w 474895"/>
                  <a:gd name="connsiteY7" fmla="*/ 90732 h 476826"/>
                  <a:gd name="connsiteX8" fmla="*/ 0 w 474895"/>
                  <a:gd name="connsiteY8" fmla="*/ 386094 h 47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895" h="476826">
                    <a:moveTo>
                      <a:pt x="0" y="386094"/>
                    </a:moveTo>
                    <a:cubicBezTo>
                      <a:pt x="0" y="436286"/>
                      <a:pt x="40540" y="476826"/>
                      <a:pt x="90732" y="476826"/>
                    </a:cubicBezTo>
                    <a:lnTo>
                      <a:pt x="384164" y="476826"/>
                    </a:lnTo>
                    <a:cubicBezTo>
                      <a:pt x="434356" y="476826"/>
                      <a:pt x="474896" y="436286"/>
                      <a:pt x="474896" y="386094"/>
                    </a:cubicBezTo>
                    <a:lnTo>
                      <a:pt x="474896" y="90732"/>
                    </a:lnTo>
                    <a:cubicBezTo>
                      <a:pt x="474896" y="40540"/>
                      <a:pt x="434356" y="0"/>
                      <a:pt x="384164" y="0"/>
                    </a:cubicBezTo>
                    <a:lnTo>
                      <a:pt x="90732" y="0"/>
                    </a:lnTo>
                    <a:cubicBezTo>
                      <a:pt x="40540" y="0"/>
                      <a:pt x="0" y="40540"/>
                      <a:pt x="0" y="90732"/>
                    </a:cubicBezTo>
                    <a:lnTo>
                      <a:pt x="0" y="386094"/>
                    </a:lnTo>
                    <a:close/>
                  </a:path>
                </a:pathLst>
              </a:custGeom>
              <a:solidFill>
                <a:srgbClr val="FFFAE9"/>
              </a:solidFill>
              <a:ln w="571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8" name="Hình tự do: Hình 427">
                <a:extLst>
                  <a:ext uri="{FF2B5EF4-FFF2-40B4-BE49-F238E27FC236}">
                    <a16:creationId xmlns:a16="http://schemas.microsoft.com/office/drawing/2014/main" xmlns="" id="{9B78519B-BDB7-FBF8-FED2-6A81DAC37C06}"/>
                  </a:ext>
                </a:extLst>
              </p:cNvPr>
              <p:cNvSpPr/>
              <p:nvPr/>
            </p:nvSpPr>
            <p:spPr>
              <a:xfrm>
                <a:off x="4546600" y="2413498"/>
                <a:ext cx="536670" cy="536670"/>
              </a:xfrm>
              <a:custGeom>
                <a:avLst/>
                <a:gdLst>
                  <a:gd name="connsiteX0" fmla="*/ 0 w 536670"/>
                  <a:gd name="connsiteY0" fmla="*/ 434356 h 536670"/>
                  <a:gd name="connsiteX1" fmla="*/ 102315 w 536670"/>
                  <a:gd name="connsiteY1" fmla="*/ 536671 h 536670"/>
                  <a:gd name="connsiteX2" fmla="*/ 434356 w 536670"/>
                  <a:gd name="connsiteY2" fmla="*/ 536671 h 536670"/>
                  <a:gd name="connsiteX3" fmla="*/ 536671 w 536670"/>
                  <a:gd name="connsiteY3" fmla="*/ 434356 h 536670"/>
                  <a:gd name="connsiteX4" fmla="*/ 536671 w 536670"/>
                  <a:gd name="connsiteY4" fmla="*/ 102315 h 536670"/>
                  <a:gd name="connsiteX5" fmla="*/ 434356 w 536670"/>
                  <a:gd name="connsiteY5" fmla="*/ 0 h 536670"/>
                  <a:gd name="connsiteX6" fmla="*/ 102315 w 536670"/>
                  <a:gd name="connsiteY6" fmla="*/ 0 h 536670"/>
                  <a:gd name="connsiteX7" fmla="*/ 0 w 536670"/>
                  <a:gd name="connsiteY7" fmla="*/ 102315 h 536670"/>
                  <a:gd name="connsiteX8" fmla="*/ 0 w 536670"/>
                  <a:gd name="connsiteY8" fmla="*/ 434356 h 536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6670" h="536670">
                    <a:moveTo>
                      <a:pt x="0" y="434356"/>
                    </a:moveTo>
                    <a:cubicBezTo>
                      <a:pt x="0" y="490339"/>
                      <a:pt x="46331" y="536671"/>
                      <a:pt x="102315" y="536671"/>
                    </a:cubicBezTo>
                    <a:lnTo>
                      <a:pt x="434356" y="536671"/>
                    </a:lnTo>
                    <a:cubicBezTo>
                      <a:pt x="490339" y="536671"/>
                      <a:pt x="536671" y="490339"/>
                      <a:pt x="536671" y="434356"/>
                    </a:cubicBezTo>
                    <a:lnTo>
                      <a:pt x="536671" y="102315"/>
                    </a:lnTo>
                    <a:cubicBezTo>
                      <a:pt x="536671" y="46331"/>
                      <a:pt x="490339" y="0"/>
                      <a:pt x="434356" y="0"/>
                    </a:cubicBezTo>
                    <a:lnTo>
                      <a:pt x="102315" y="0"/>
                    </a:lnTo>
                    <a:cubicBezTo>
                      <a:pt x="46331" y="0"/>
                      <a:pt x="0" y="46331"/>
                      <a:pt x="0" y="102315"/>
                    </a:cubicBezTo>
                    <a:lnTo>
                      <a:pt x="0" y="434356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9" name="Hình tự do: Hình 428">
                <a:extLst>
                  <a:ext uri="{FF2B5EF4-FFF2-40B4-BE49-F238E27FC236}">
                    <a16:creationId xmlns:a16="http://schemas.microsoft.com/office/drawing/2014/main" xmlns="" id="{E7B0212B-2D25-BA12-E03D-52E7BA92EA65}"/>
                  </a:ext>
                </a:extLst>
              </p:cNvPr>
              <p:cNvSpPr/>
              <p:nvPr/>
            </p:nvSpPr>
            <p:spPr>
              <a:xfrm>
                <a:off x="6175916" y="2979126"/>
                <a:ext cx="308875" cy="418912"/>
              </a:xfrm>
              <a:custGeom>
                <a:avLst/>
                <a:gdLst>
                  <a:gd name="connsiteX0" fmla="*/ 0 w 308875"/>
                  <a:gd name="connsiteY0" fmla="*/ 11583 h 418912"/>
                  <a:gd name="connsiteX1" fmla="*/ 0 w 308875"/>
                  <a:gd name="connsiteY1" fmla="*/ 418912 h 418912"/>
                  <a:gd name="connsiteX2" fmla="*/ 308875 w 308875"/>
                  <a:gd name="connsiteY2" fmla="*/ 391885 h 418912"/>
                  <a:gd name="connsiteX3" fmla="*/ 308875 w 308875"/>
                  <a:gd name="connsiteY3" fmla="*/ 0 h 418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8875" h="418912">
                    <a:moveTo>
                      <a:pt x="0" y="11583"/>
                    </a:moveTo>
                    <a:lnTo>
                      <a:pt x="0" y="418912"/>
                    </a:lnTo>
                    <a:lnTo>
                      <a:pt x="308875" y="391885"/>
                    </a:lnTo>
                    <a:lnTo>
                      <a:pt x="308875" y="0"/>
                    </a:lnTo>
                    <a:close/>
                  </a:path>
                </a:pathLst>
              </a:custGeom>
              <a:solidFill>
                <a:srgbClr val="7E87AF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0" name="Hình tự do: Hình 429">
                <a:extLst>
                  <a:ext uri="{FF2B5EF4-FFF2-40B4-BE49-F238E27FC236}">
                    <a16:creationId xmlns:a16="http://schemas.microsoft.com/office/drawing/2014/main" xmlns="" id="{67D4E75D-1FFF-8C06-66FF-7F832E3BA9B4}"/>
                  </a:ext>
                </a:extLst>
              </p:cNvPr>
              <p:cNvSpPr/>
              <p:nvPr/>
            </p:nvSpPr>
            <p:spPr>
              <a:xfrm>
                <a:off x="6948104" y="2884533"/>
                <a:ext cx="310805" cy="415051"/>
              </a:xfrm>
              <a:custGeom>
                <a:avLst/>
                <a:gdLst>
                  <a:gd name="connsiteX0" fmla="*/ 3861 w 310805"/>
                  <a:gd name="connsiteY0" fmla="*/ 0 h 415051"/>
                  <a:gd name="connsiteX1" fmla="*/ 310806 w 310805"/>
                  <a:gd name="connsiteY1" fmla="*/ 50192 h 415051"/>
                  <a:gd name="connsiteX2" fmla="*/ 310806 w 310805"/>
                  <a:gd name="connsiteY2" fmla="*/ 382233 h 415051"/>
                  <a:gd name="connsiteX3" fmla="*/ 0 w 310805"/>
                  <a:gd name="connsiteY3" fmla="*/ 415051 h 415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805" h="415051">
                    <a:moveTo>
                      <a:pt x="3861" y="0"/>
                    </a:moveTo>
                    <a:lnTo>
                      <a:pt x="310806" y="50192"/>
                    </a:lnTo>
                    <a:lnTo>
                      <a:pt x="310806" y="382233"/>
                    </a:lnTo>
                    <a:lnTo>
                      <a:pt x="0" y="415051"/>
                    </a:lnTo>
                    <a:close/>
                  </a:path>
                </a:pathLst>
              </a:custGeom>
              <a:solidFill>
                <a:srgbClr val="FDECDA"/>
              </a:solidFill>
              <a:ln w="57150" cap="flat">
                <a:solidFill>
                  <a:srgbClr val="515F8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xmlns="" id="{FC38E11F-547D-D58F-BCE1-B1A11FC8E9D2}"/>
                </a:ext>
              </a:extLst>
            </p:cNvPr>
            <p:cNvSpPr/>
            <p:nvPr/>
          </p:nvSpPr>
          <p:spPr>
            <a:xfrm>
              <a:off x="3901440" y="1616358"/>
              <a:ext cx="894080" cy="3180080"/>
            </a:xfrm>
            <a:custGeom>
              <a:avLst/>
              <a:gdLst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4224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142240 w 894080"/>
                <a:gd name="connsiteY6" fmla="*/ 34544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741680 w 894080"/>
                <a:gd name="connsiteY1" fmla="*/ 1280160 h 3169920"/>
                <a:gd name="connsiteX2" fmla="*/ 741680 w 894080"/>
                <a:gd name="connsiteY2" fmla="*/ 2458720 h 3169920"/>
                <a:gd name="connsiteX3" fmla="*/ 894080 w 894080"/>
                <a:gd name="connsiteY3" fmla="*/ 2661920 h 3169920"/>
                <a:gd name="connsiteX4" fmla="*/ 772160 w 894080"/>
                <a:gd name="connsiteY4" fmla="*/ 3169920 h 3169920"/>
                <a:gd name="connsiteX5" fmla="*/ 172720 w 894080"/>
                <a:gd name="connsiteY5" fmla="*/ 2214880 h 3169920"/>
                <a:gd name="connsiteX6" fmla="*/ 203200 w 894080"/>
                <a:gd name="connsiteY6" fmla="*/ 375920 h 3169920"/>
                <a:gd name="connsiteX7" fmla="*/ 0 w 894080"/>
                <a:gd name="connsiteY7" fmla="*/ 193040 h 3169920"/>
                <a:gd name="connsiteX8" fmla="*/ 426720 w 894080"/>
                <a:gd name="connsiteY8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426720 w 894080"/>
                <a:gd name="connsiteY0" fmla="*/ 0 h 3169920"/>
                <a:gd name="connsiteX1" fmla="*/ 609600 w 894080"/>
                <a:gd name="connsiteY1" fmla="*/ 254000 h 3169920"/>
                <a:gd name="connsiteX2" fmla="*/ 741680 w 894080"/>
                <a:gd name="connsiteY2" fmla="*/ 1280160 h 3169920"/>
                <a:gd name="connsiteX3" fmla="*/ 741680 w 894080"/>
                <a:gd name="connsiteY3" fmla="*/ 2458720 h 3169920"/>
                <a:gd name="connsiteX4" fmla="*/ 894080 w 894080"/>
                <a:gd name="connsiteY4" fmla="*/ 2661920 h 3169920"/>
                <a:gd name="connsiteX5" fmla="*/ 772160 w 894080"/>
                <a:gd name="connsiteY5" fmla="*/ 3169920 h 3169920"/>
                <a:gd name="connsiteX6" fmla="*/ 172720 w 894080"/>
                <a:gd name="connsiteY6" fmla="*/ 2214880 h 3169920"/>
                <a:gd name="connsiteX7" fmla="*/ 203200 w 894080"/>
                <a:gd name="connsiteY7" fmla="*/ 375920 h 3169920"/>
                <a:gd name="connsiteX8" fmla="*/ 0 w 894080"/>
                <a:gd name="connsiteY8" fmla="*/ 193040 h 3169920"/>
                <a:gd name="connsiteX9" fmla="*/ 426720 w 894080"/>
                <a:gd name="connsiteY9" fmla="*/ 0 h 316992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20320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6256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0960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  <a:gd name="connsiteX0" fmla="*/ 508000 w 894080"/>
                <a:gd name="connsiteY0" fmla="*/ 0 h 3180080"/>
                <a:gd name="connsiteX1" fmla="*/ 650240 w 894080"/>
                <a:gd name="connsiteY1" fmla="*/ 264160 h 3180080"/>
                <a:gd name="connsiteX2" fmla="*/ 741680 w 894080"/>
                <a:gd name="connsiteY2" fmla="*/ 1290320 h 3180080"/>
                <a:gd name="connsiteX3" fmla="*/ 741680 w 894080"/>
                <a:gd name="connsiteY3" fmla="*/ 2468880 h 3180080"/>
                <a:gd name="connsiteX4" fmla="*/ 894080 w 894080"/>
                <a:gd name="connsiteY4" fmla="*/ 2672080 h 3180080"/>
                <a:gd name="connsiteX5" fmla="*/ 772160 w 894080"/>
                <a:gd name="connsiteY5" fmla="*/ 3180080 h 3180080"/>
                <a:gd name="connsiteX6" fmla="*/ 172720 w 894080"/>
                <a:gd name="connsiteY6" fmla="*/ 2225040 h 3180080"/>
                <a:gd name="connsiteX7" fmla="*/ 142240 w 894080"/>
                <a:gd name="connsiteY7" fmla="*/ 386080 h 3180080"/>
                <a:gd name="connsiteX8" fmla="*/ 0 w 894080"/>
                <a:gd name="connsiteY8" fmla="*/ 203200 h 3180080"/>
                <a:gd name="connsiteX9" fmla="*/ 508000 w 894080"/>
                <a:gd name="connsiteY9" fmla="*/ 0 h 318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4080" h="3180080">
                  <a:moveTo>
                    <a:pt x="508000" y="0"/>
                  </a:moveTo>
                  <a:cubicBezTo>
                    <a:pt x="531707" y="84667"/>
                    <a:pt x="626533" y="179493"/>
                    <a:pt x="650240" y="264160"/>
                  </a:cubicBezTo>
                  <a:cubicBezTo>
                    <a:pt x="765387" y="646853"/>
                    <a:pt x="697653" y="948267"/>
                    <a:pt x="741680" y="1290320"/>
                  </a:cubicBezTo>
                  <a:lnTo>
                    <a:pt x="741680" y="2468880"/>
                  </a:lnTo>
                  <a:lnTo>
                    <a:pt x="894080" y="2672080"/>
                  </a:lnTo>
                  <a:lnTo>
                    <a:pt x="772160" y="3180080"/>
                  </a:lnTo>
                  <a:lnTo>
                    <a:pt x="172720" y="2225040"/>
                  </a:lnTo>
                  <a:cubicBezTo>
                    <a:pt x="169333" y="1612053"/>
                    <a:pt x="206587" y="1029547"/>
                    <a:pt x="142240" y="386080"/>
                  </a:cubicBezTo>
                  <a:lnTo>
                    <a:pt x="0" y="203200"/>
                  </a:lnTo>
                  <a:lnTo>
                    <a:pt x="50800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1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Hình tự do: Hình 8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E798B9F1-5076-58CD-43BB-18AA14CDC669}"/>
                </a:ext>
              </a:extLst>
            </p:cNvPr>
            <p:cNvSpPr/>
            <p:nvPr/>
          </p:nvSpPr>
          <p:spPr>
            <a:xfrm>
              <a:off x="5252720" y="1494438"/>
              <a:ext cx="843280" cy="3190240"/>
            </a:xfrm>
            <a:custGeom>
              <a:avLst/>
              <a:gdLst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325120 w 843280"/>
                <a:gd name="connsiteY6" fmla="*/ 0 h 3190240"/>
                <a:gd name="connsiteX7" fmla="*/ 508000 w 843280"/>
                <a:gd name="connsiteY7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467360 w 843280"/>
                <a:gd name="connsiteY3" fmla="*/ 3190240 h 3190240"/>
                <a:gd name="connsiteX4" fmla="*/ 0 w 843280"/>
                <a:gd name="connsiteY4" fmla="*/ 2854960 h 3190240"/>
                <a:gd name="connsiteX5" fmla="*/ 284480 w 843280"/>
                <a:gd name="connsiteY5" fmla="*/ 2600960 h 3190240"/>
                <a:gd name="connsiteX6" fmla="*/ 284480 w 843280"/>
                <a:gd name="connsiteY6" fmla="*/ 609600 h 3190240"/>
                <a:gd name="connsiteX7" fmla="*/ 325120 w 843280"/>
                <a:gd name="connsiteY7" fmla="*/ 0 h 3190240"/>
                <a:gd name="connsiteX8" fmla="*/ 508000 w 843280"/>
                <a:gd name="connsiteY8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508000 w 843280"/>
                <a:gd name="connsiteY9" fmla="*/ 254000 h 3190240"/>
                <a:gd name="connsiteX0" fmla="*/ 355600 w 843280"/>
                <a:gd name="connsiteY0" fmla="*/ 213360 h 3190240"/>
                <a:gd name="connsiteX1" fmla="*/ 843280 w 843280"/>
                <a:gd name="connsiteY1" fmla="*/ 457200 h 3190240"/>
                <a:gd name="connsiteX2" fmla="*/ 833120 w 843280"/>
                <a:gd name="connsiteY2" fmla="*/ 2479040 h 3190240"/>
                <a:gd name="connsiteX3" fmla="*/ 660400 w 843280"/>
                <a:gd name="connsiteY3" fmla="*/ 2997200 h 3190240"/>
                <a:gd name="connsiteX4" fmla="*/ 467360 w 843280"/>
                <a:gd name="connsiteY4" fmla="*/ 3190240 h 3190240"/>
                <a:gd name="connsiteX5" fmla="*/ 0 w 843280"/>
                <a:gd name="connsiteY5" fmla="*/ 2854960 h 3190240"/>
                <a:gd name="connsiteX6" fmla="*/ 284480 w 843280"/>
                <a:gd name="connsiteY6" fmla="*/ 2600960 h 3190240"/>
                <a:gd name="connsiteX7" fmla="*/ 284480 w 843280"/>
                <a:gd name="connsiteY7" fmla="*/ 609600 h 3190240"/>
                <a:gd name="connsiteX8" fmla="*/ 325120 w 843280"/>
                <a:gd name="connsiteY8" fmla="*/ 0 h 3190240"/>
                <a:gd name="connsiteX9" fmla="*/ 650240 w 843280"/>
                <a:gd name="connsiteY9" fmla="*/ 254000 h 3190240"/>
                <a:gd name="connsiteX0" fmla="*/ 355600 w 843280"/>
                <a:gd name="connsiteY0" fmla="*/ 213360 h 3190240"/>
                <a:gd name="connsiteX1" fmla="*/ 680720 w 843280"/>
                <a:gd name="connsiteY1" fmla="*/ 294640 h 3190240"/>
                <a:gd name="connsiteX2" fmla="*/ 843280 w 843280"/>
                <a:gd name="connsiteY2" fmla="*/ 457200 h 3190240"/>
                <a:gd name="connsiteX3" fmla="*/ 833120 w 843280"/>
                <a:gd name="connsiteY3" fmla="*/ 2479040 h 3190240"/>
                <a:gd name="connsiteX4" fmla="*/ 660400 w 843280"/>
                <a:gd name="connsiteY4" fmla="*/ 2997200 h 3190240"/>
                <a:gd name="connsiteX5" fmla="*/ 467360 w 843280"/>
                <a:gd name="connsiteY5" fmla="*/ 3190240 h 3190240"/>
                <a:gd name="connsiteX6" fmla="*/ 0 w 843280"/>
                <a:gd name="connsiteY6" fmla="*/ 2854960 h 3190240"/>
                <a:gd name="connsiteX7" fmla="*/ 284480 w 843280"/>
                <a:gd name="connsiteY7" fmla="*/ 2600960 h 3190240"/>
                <a:gd name="connsiteX8" fmla="*/ 284480 w 843280"/>
                <a:gd name="connsiteY8" fmla="*/ 609600 h 3190240"/>
                <a:gd name="connsiteX9" fmla="*/ 325120 w 843280"/>
                <a:gd name="connsiteY9" fmla="*/ 0 h 3190240"/>
                <a:gd name="connsiteX10" fmla="*/ 650240 w 843280"/>
                <a:gd name="connsiteY10" fmla="*/ 254000 h 319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280" h="3190240">
                  <a:moveTo>
                    <a:pt x="355600" y="213360"/>
                  </a:moveTo>
                  <a:cubicBezTo>
                    <a:pt x="419947" y="240453"/>
                    <a:pt x="616373" y="267547"/>
                    <a:pt x="680720" y="294640"/>
                  </a:cubicBezTo>
                  <a:lnTo>
                    <a:pt x="843280" y="457200"/>
                  </a:lnTo>
                  <a:cubicBezTo>
                    <a:pt x="839893" y="1131147"/>
                    <a:pt x="836507" y="1805093"/>
                    <a:pt x="833120" y="2479040"/>
                  </a:cubicBezTo>
                  <a:cubicBezTo>
                    <a:pt x="775547" y="2580640"/>
                    <a:pt x="717973" y="2895600"/>
                    <a:pt x="660400" y="2997200"/>
                  </a:cubicBezTo>
                  <a:lnTo>
                    <a:pt x="467360" y="3190240"/>
                  </a:lnTo>
                  <a:lnTo>
                    <a:pt x="0" y="2854960"/>
                  </a:lnTo>
                  <a:lnTo>
                    <a:pt x="284480" y="2600960"/>
                  </a:lnTo>
                  <a:cubicBezTo>
                    <a:pt x="294640" y="1933787"/>
                    <a:pt x="274320" y="1276773"/>
                    <a:pt x="284480" y="609600"/>
                  </a:cubicBezTo>
                  <a:lnTo>
                    <a:pt x="325120" y="0"/>
                  </a:lnTo>
                  <a:lnTo>
                    <a:pt x="650240" y="254000"/>
                  </a:ln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xmlns="" id="{DC2207C4-E613-48FA-2D3B-7543563A5875}"/>
                </a:ext>
              </a:extLst>
            </p:cNvPr>
            <p:cNvSpPr/>
            <p:nvPr/>
          </p:nvSpPr>
          <p:spPr>
            <a:xfrm>
              <a:off x="5669280" y="802078"/>
              <a:ext cx="1879600" cy="2622759"/>
            </a:xfrm>
            <a:custGeom>
              <a:avLst/>
              <a:gdLst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89280 w 1788160"/>
                <a:gd name="connsiteY7" fmla="*/ 43688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57912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40080 w 1788160"/>
                <a:gd name="connsiteY7" fmla="*/ 52832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660400 w 1788160"/>
                <a:gd name="connsiteY7" fmla="*/ 497840 h 2661920"/>
                <a:gd name="connsiteX8" fmla="*/ 345440 w 1788160"/>
                <a:gd name="connsiteY8" fmla="*/ 894080 h 2661920"/>
                <a:gd name="connsiteX9" fmla="*/ 0 w 1788160"/>
                <a:gd name="connsiteY9" fmla="*/ 579120 h 2661920"/>
                <a:gd name="connsiteX10" fmla="*/ 121920 w 1788160"/>
                <a:gd name="connsiteY10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78000 w 1788160"/>
                <a:gd name="connsiteY3" fmla="*/ 1422400 h 2661920"/>
                <a:gd name="connsiteX4" fmla="*/ 1788160 w 1788160"/>
                <a:gd name="connsiteY4" fmla="*/ 2661920 h 2661920"/>
                <a:gd name="connsiteX5" fmla="*/ 1249680 w 1788160"/>
                <a:gd name="connsiteY5" fmla="*/ 2590800 h 2661920"/>
                <a:gd name="connsiteX6" fmla="*/ 1229360 w 1788160"/>
                <a:gd name="connsiteY6" fmla="*/ 731520 h 2661920"/>
                <a:gd name="connsiteX7" fmla="*/ 731520 w 1788160"/>
                <a:gd name="connsiteY7" fmla="*/ 558800 h 2661920"/>
                <a:gd name="connsiteX8" fmla="*/ 660400 w 1788160"/>
                <a:gd name="connsiteY8" fmla="*/ 497840 h 2661920"/>
                <a:gd name="connsiteX9" fmla="*/ 345440 w 1788160"/>
                <a:gd name="connsiteY9" fmla="*/ 894080 h 2661920"/>
                <a:gd name="connsiteX10" fmla="*/ 0 w 1788160"/>
                <a:gd name="connsiteY10" fmla="*/ 579120 h 2661920"/>
                <a:gd name="connsiteX11" fmla="*/ 121920 w 1788160"/>
                <a:gd name="connsiteY11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656080 w 1788160"/>
                <a:gd name="connsiteY2" fmla="*/ 457200 h 2661920"/>
                <a:gd name="connsiteX3" fmla="*/ 1757680 w 1788160"/>
                <a:gd name="connsiteY3" fmla="*/ 894080 h 2661920"/>
                <a:gd name="connsiteX4" fmla="*/ 1778000 w 1788160"/>
                <a:gd name="connsiteY4" fmla="*/ 1422400 h 2661920"/>
                <a:gd name="connsiteX5" fmla="*/ 1788160 w 1788160"/>
                <a:gd name="connsiteY5" fmla="*/ 2661920 h 2661920"/>
                <a:gd name="connsiteX6" fmla="*/ 1249680 w 1788160"/>
                <a:gd name="connsiteY6" fmla="*/ 2590800 h 2661920"/>
                <a:gd name="connsiteX7" fmla="*/ 1229360 w 1788160"/>
                <a:gd name="connsiteY7" fmla="*/ 731520 h 2661920"/>
                <a:gd name="connsiteX8" fmla="*/ 731520 w 1788160"/>
                <a:gd name="connsiteY8" fmla="*/ 558800 h 2661920"/>
                <a:gd name="connsiteX9" fmla="*/ 660400 w 1788160"/>
                <a:gd name="connsiteY9" fmla="*/ 497840 h 2661920"/>
                <a:gd name="connsiteX10" fmla="*/ 345440 w 1788160"/>
                <a:gd name="connsiteY10" fmla="*/ 894080 h 2661920"/>
                <a:gd name="connsiteX11" fmla="*/ 0 w 1788160"/>
                <a:gd name="connsiteY11" fmla="*/ 579120 h 2661920"/>
                <a:gd name="connsiteX12" fmla="*/ 121920 w 1788160"/>
                <a:gd name="connsiteY12" fmla="*/ 284480 h 2661920"/>
                <a:gd name="connsiteX0" fmla="*/ 121920 w 1788160"/>
                <a:gd name="connsiteY0" fmla="*/ 284480 h 2661920"/>
                <a:gd name="connsiteX1" fmla="*/ 792480 w 1788160"/>
                <a:gd name="connsiteY1" fmla="*/ 0 h 2661920"/>
                <a:gd name="connsiteX2" fmla="*/ 1290320 w 1788160"/>
                <a:gd name="connsiteY2" fmla="*/ 162560 h 2661920"/>
                <a:gd name="connsiteX3" fmla="*/ 1656080 w 1788160"/>
                <a:gd name="connsiteY3" fmla="*/ 457200 h 2661920"/>
                <a:gd name="connsiteX4" fmla="*/ 1757680 w 1788160"/>
                <a:gd name="connsiteY4" fmla="*/ 894080 h 2661920"/>
                <a:gd name="connsiteX5" fmla="*/ 1778000 w 1788160"/>
                <a:gd name="connsiteY5" fmla="*/ 1422400 h 2661920"/>
                <a:gd name="connsiteX6" fmla="*/ 1788160 w 1788160"/>
                <a:gd name="connsiteY6" fmla="*/ 2661920 h 2661920"/>
                <a:gd name="connsiteX7" fmla="*/ 1249680 w 1788160"/>
                <a:gd name="connsiteY7" fmla="*/ 2590800 h 2661920"/>
                <a:gd name="connsiteX8" fmla="*/ 1229360 w 1788160"/>
                <a:gd name="connsiteY8" fmla="*/ 731520 h 2661920"/>
                <a:gd name="connsiteX9" fmla="*/ 731520 w 1788160"/>
                <a:gd name="connsiteY9" fmla="*/ 558800 h 2661920"/>
                <a:gd name="connsiteX10" fmla="*/ 660400 w 1788160"/>
                <a:gd name="connsiteY10" fmla="*/ 497840 h 2661920"/>
                <a:gd name="connsiteX11" fmla="*/ 345440 w 1788160"/>
                <a:gd name="connsiteY11" fmla="*/ 894080 h 2661920"/>
                <a:gd name="connsiteX12" fmla="*/ 0 w 1788160"/>
                <a:gd name="connsiteY12" fmla="*/ 579120 h 2661920"/>
                <a:gd name="connsiteX13" fmla="*/ 121920 w 1788160"/>
                <a:gd name="connsiteY13" fmla="*/ 284480 h 2661920"/>
                <a:gd name="connsiteX0" fmla="*/ 121920 w 1788160"/>
                <a:gd name="connsiteY0" fmla="*/ 284480 h 2661920"/>
                <a:gd name="connsiteX1" fmla="*/ 365760 w 1788160"/>
                <a:gd name="connsiteY1" fmla="*/ 162560 h 2661920"/>
                <a:gd name="connsiteX2" fmla="*/ 792480 w 1788160"/>
                <a:gd name="connsiteY2" fmla="*/ 0 h 2661920"/>
                <a:gd name="connsiteX3" fmla="*/ 1290320 w 1788160"/>
                <a:gd name="connsiteY3" fmla="*/ 162560 h 2661920"/>
                <a:gd name="connsiteX4" fmla="*/ 1656080 w 1788160"/>
                <a:gd name="connsiteY4" fmla="*/ 457200 h 2661920"/>
                <a:gd name="connsiteX5" fmla="*/ 1757680 w 1788160"/>
                <a:gd name="connsiteY5" fmla="*/ 894080 h 2661920"/>
                <a:gd name="connsiteX6" fmla="*/ 1778000 w 1788160"/>
                <a:gd name="connsiteY6" fmla="*/ 1422400 h 2661920"/>
                <a:gd name="connsiteX7" fmla="*/ 1788160 w 1788160"/>
                <a:gd name="connsiteY7" fmla="*/ 2661920 h 2661920"/>
                <a:gd name="connsiteX8" fmla="*/ 1249680 w 1788160"/>
                <a:gd name="connsiteY8" fmla="*/ 2590800 h 2661920"/>
                <a:gd name="connsiteX9" fmla="*/ 1229360 w 1788160"/>
                <a:gd name="connsiteY9" fmla="*/ 731520 h 2661920"/>
                <a:gd name="connsiteX10" fmla="*/ 731520 w 1788160"/>
                <a:gd name="connsiteY10" fmla="*/ 558800 h 2661920"/>
                <a:gd name="connsiteX11" fmla="*/ 660400 w 1788160"/>
                <a:gd name="connsiteY11" fmla="*/ 497840 h 2661920"/>
                <a:gd name="connsiteX12" fmla="*/ 345440 w 1788160"/>
                <a:gd name="connsiteY12" fmla="*/ 894080 h 2661920"/>
                <a:gd name="connsiteX13" fmla="*/ 0 w 1788160"/>
                <a:gd name="connsiteY13" fmla="*/ 579120 h 2661920"/>
                <a:gd name="connsiteX14" fmla="*/ 121920 w 1788160"/>
                <a:gd name="connsiteY14" fmla="*/ 284480 h 2661920"/>
                <a:gd name="connsiteX0" fmla="*/ 213360 w 1879600"/>
                <a:gd name="connsiteY0" fmla="*/ 284480 h 2661920"/>
                <a:gd name="connsiteX1" fmla="*/ 457200 w 1879600"/>
                <a:gd name="connsiteY1" fmla="*/ 162560 h 2661920"/>
                <a:gd name="connsiteX2" fmla="*/ 883920 w 1879600"/>
                <a:gd name="connsiteY2" fmla="*/ 0 h 2661920"/>
                <a:gd name="connsiteX3" fmla="*/ 1381760 w 1879600"/>
                <a:gd name="connsiteY3" fmla="*/ 162560 h 2661920"/>
                <a:gd name="connsiteX4" fmla="*/ 1747520 w 1879600"/>
                <a:gd name="connsiteY4" fmla="*/ 457200 h 2661920"/>
                <a:gd name="connsiteX5" fmla="*/ 1849120 w 1879600"/>
                <a:gd name="connsiteY5" fmla="*/ 894080 h 2661920"/>
                <a:gd name="connsiteX6" fmla="*/ 1869440 w 1879600"/>
                <a:gd name="connsiteY6" fmla="*/ 1422400 h 2661920"/>
                <a:gd name="connsiteX7" fmla="*/ 1879600 w 1879600"/>
                <a:gd name="connsiteY7" fmla="*/ 2661920 h 2661920"/>
                <a:gd name="connsiteX8" fmla="*/ 1341120 w 1879600"/>
                <a:gd name="connsiteY8" fmla="*/ 2590800 h 2661920"/>
                <a:gd name="connsiteX9" fmla="*/ 1320800 w 1879600"/>
                <a:gd name="connsiteY9" fmla="*/ 731520 h 2661920"/>
                <a:gd name="connsiteX10" fmla="*/ 822960 w 1879600"/>
                <a:gd name="connsiteY10" fmla="*/ 558800 h 2661920"/>
                <a:gd name="connsiteX11" fmla="*/ 751840 w 1879600"/>
                <a:gd name="connsiteY11" fmla="*/ 497840 h 2661920"/>
                <a:gd name="connsiteX12" fmla="*/ 436880 w 1879600"/>
                <a:gd name="connsiteY12" fmla="*/ 894080 h 2661920"/>
                <a:gd name="connsiteX13" fmla="*/ 0 w 1879600"/>
                <a:gd name="connsiteY13" fmla="*/ 619760 h 2661920"/>
                <a:gd name="connsiteX14" fmla="*/ 213360 w 1879600"/>
                <a:gd name="connsiteY14" fmla="*/ 284480 h 266192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839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3840 h 2621280"/>
                <a:gd name="connsiteX1" fmla="*/ 457200 w 1879600"/>
                <a:gd name="connsiteY1" fmla="*/ 121920 h 2621280"/>
                <a:gd name="connsiteX2" fmla="*/ 833120 w 1879600"/>
                <a:gd name="connsiteY2" fmla="*/ 0 h 2621280"/>
                <a:gd name="connsiteX3" fmla="*/ 1381760 w 1879600"/>
                <a:gd name="connsiteY3" fmla="*/ 121920 h 2621280"/>
                <a:gd name="connsiteX4" fmla="*/ 1747520 w 1879600"/>
                <a:gd name="connsiteY4" fmla="*/ 416560 h 2621280"/>
                <a:gd name="connsiteX5" fmla="*/ 1849120 w 1879600"/>
                <a:gd name="connsiteY5" fmla="*/ 853440 h 2621280"/>
                <a:gd name="connsiteX6" fmla="*/ 1869440 w 1879600"/>
                <a:gd name="connsiteY6" fmla="*/ 1381760 h 2621280"/>
                <a:gd name="connsiteX7" fmla="*/ 1879600 w 1879600"/>
                <a:gd name="connsiteY7" fmla="*/ 2621280 h 2621280"/>
                <a:gd name="connsiteX8" fmla="*/ 1341120 w 1879600"/>
                <a:gd name="connsiteY8" fmla="*/ 2550160 h 2621280"/>
                <a:gd name="connsiteX9" fmla="*/ 1320800 w 1879600"/>
                <a:gd name="connsiteY9" fmla="*/ 690880 h 2621280"/>
                <a:gd name="connsiteX10" fmla="*/ 822960 w 1879600"/>
                <a:gd name="connsiteY10" fmla="*/ 518160 h 2621280"/>
                <a:gd name="connsiteX11" fmla="*/ 751840 w 1879600"/>
                <a:gd name="connsiteY11" fmla="*/ 457200 h 2621280"/>
                <a:gd name="connsiteX12" fmla="*/ 436880 w 1879600"/>
                <a:gd name="connsiteY12" fmla="*/ 853440 h 2621280"/>
                <a:gd name="connsiteX13" fmla="*/ 0 w 1879600"/>
                <a:gd name="connsiteY13" fmla="*/ 579120 h 2621280"/>
                <a:gd name="connsiteX14" fmla="*/ 213360 w 1879600"/>
                <a:gd name="connsiteY14" fmla="*/ 243840 h 2621280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833120 w 1879600"/>
                <a:gd name="connsiteY2" fmla="*/ 1479 h 2622759"/>
                <a:gd name="connsiteX3" fmla="*/ 1117600 w 1879600"/>
                <a:gd name="connsiteY3" fmla="*/ 72599 h 2622759"/>
                <a:gd name="connsiteX4" fmla="*/ 1381760 w 1879600"/>
                <a:gd name="connsiteY4" fmla="*/ 123399 h 2622759"/>
                <a:gd name="connsiteX5" fmla="*/ 1747520 w 1879600"/>
                <a:gd name="connsiteY5" fmla="*/ 418039 h 2622759"/>
                <a:gd name="connsiteX6" fmla="*/ 1849120 w 1879600"/>
                <a:gd name="connsiteY6" fmla="*/ 854919 h 2622759"/>
                <a:gd name="connsiteX7" fmla="*/ 1869440 w 1879600"/>
                <a:gd name="connsiteY7" fmla="*/ 1383239 h 2622759"/>
                <a:gd name="connsiteX8" fmla="*/ 1879600 w 1879600"/>
                <a:gd name="connsiteY8" fmla="*/ 2622759 h 2622759"/>
                <a:gd name="connsiteX9" fmla="*/ 1341120 w 1879600"/>
                <a:gd name="connsiteY9" fmla="*/ 2551639 h 2622759"/>
                <a:gd name="connsiteX10" fmla="*/ 1320800 w 1879600"/>
                <a:gd name="connsiteY10" fmla="*/ 692359 h 2622759"/>
                <a:gd name="connsiteX11" fmla="*/ 822960 w 1879600"/>
                <a:gd name="connsiteY11" fmla="*/ 519639 h 2622759"/>
                <a:gd name="connsiteX12" fmla="*/ 751840 w 1879600"/>
                <a:gd name="connsiteY12" fmla="*/ 458679 h 2622759"/>
                <a:gd name="connsiteX13" fmla="*/ 436880 w 1879600"/>
                <a:gd name="connsiteY13" fmla="*/ 854919 h 2622759"/>
                <a:gd name="connsiteX14" fmla="*/ 0 w 1879600"/>
                <a:gd name="connsiteY14" fmla="*/ 580599 h 2622759"/>
                <a:gd name="connsiteX15" fmla="*/ 213360 w 1879600"/>
                <a:gd name="connsiteY15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822960 w 1879600"/>
                <a:gd name="connsiteY12" fmla="*/ 519639 h 2622759"/>
                <a:gd name="connsiteX13" fmla="*/ 751840 w 1879600"/>
                <a:gd name="connsiteY13" fmla="*/ 458679 h 2622759"/>
                <a:gd name="connsiteX14" fmla="*/ 436880 w 1879600"/>
                <a:gd name="connsiteY14" fmla="*/ 854919 h 2622759"/>
                <a:gd name="connsiteX15" fmla="*/ 0 w 1879600"/>
                <a:gd name="connsiteY15" fmla="*/ 580599 h 2622759"/>
                <a:gd name="connsiteX16" fmla="*/ 213360 w 1879600"/>
                <a:gd name="connsiteY16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036320 w 1879600"/>
                <a:gd name="connsiteY12" fmla="*/ 499320 h 2622759"/>
                <a:gd name="connsiteX13" fmla="*/ 822960 w 1879600"/>
                <a:gd name="connsiteY13" fmla="*/ 519639 h 2622759"/>
                <a:gd name="connsiteX14" fmla="*/ 751840 w 1879600"/>
                <a:gd name="connsiteY14" fmla="*/ 458679 h 2622759"/>
                <a:gd name="connsiteX15" fmla="*/ 436880 w 1879600"/>
                <a:gd name="connsiteY15" fmla="*/ 854919 h 2622759"/>
                <a:gd name="connsiteX16" fmla="*/ 0 w 1879600"/>
                <a:gd name="connsiteY16" fmla="*/ 580599 h 2622759"/>
                <a:gd name="connsiteX17" fmla="*/ 213360 w 1879600"/>
                <a:gd name="connsiteY17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36880 w 1879600"/>
                <a:gd name="connsiteY16" fmla="*/ 85491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751840 w 1879600"/>
                <a:gd name="connsiteY15" fmla="*/ 45867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  <a:gd name="connsiteX0" fmla="*/ 213360 w 1879600"/>
                <a:gd name="connsiteY0" fmla="*/ 245319 h 2622759"/>
                <a:gd name="connsiteX1" fmla="*/ 457200 w 1879600"/>
                <a:gd name="connsiteY1" fmla="*/ 123399 h 2622759"/>
                <a:gd name="connsiteX2" fmla="*/ 599440 w 1879600"/>
                <a:gd name="connsiteY2" fmla="*/ 52280 h 2622759"/>
                <a:gd name="connsiteX3" fmla="*/ 833120 w 1879600"/>
                <a:gd name="connsiteY3" fmla="*/ 1479 h 2622759"/>
                <a:gd name="connsiteX4" fmla="*/ 1117600 w 1879600"/>
                <a:gd name="connsiteY4" fmla="*/ 72599 h 2622759"/>
                <a:gd name="connsiteX5" fmla="*/ 1381760 w 1879600"/>
                <a:gd name="connsiteY5" fmla="*/ 123399 h 2622759"/>
                <a:gd name="connsiteX6" fmla="*/ 1747520 w 1879600"/>
                <a:gd name="connsiteY6" fmla="*/ 418039 h 2622759"/>
                <a:gd name="connsiteX7" fmla="*/ 1849120 w 1879600"/>
                <a:gd name="connsiteY7" fmla="*/ 854919 h 2622759"/>
                <a:gd name="connsiteX8" fmla="*/ 1869440 w 1879600"/>
                <a:gd name="connsiteY8" fmla="*/ 1383239 h 2622759"/>
                <a:gd name="connsiteX9" fmla="*/ 1879600 w 1879600"/>
                <a:gd name="connsiteY9" fmla="*/ 2622759 h 2622759"/>
                <a:gd name="connsiteX10" fmla="*/ 1341120 w 1879600"/>
                <a:gd name="connsiteY10" fmla="*/ 2551639 h 2622759"/>
                <a:gd name="connsiteX11" fmla="*/ 1320800 w 1879600"/>
                <a:gd name="connsiteY11" fmla="*/ 692359 h 2622759"/>
                <a:gd name="connsiteX12" fmla="*/ 1209040 w 1879600"/>
                <a:gd name="connsiteY12" fmla="*/ 570440 h 2622759"/>
                <a:gd name="connsiteX13" fmla="*/ 1036320 w 1879600"/>
                <a:gd name="connsiteY13" fmla="*/ 499320 h 2622759"/>
                <a:gd name="connsiteX14" fmla="*/ 822960 w 1879600"/>
                <a:gd name="connsiteY14" fmla="*/ 519639 h 2622759"/>
                <a:gd name="connsiteX15" fmla="*/ 619760 w 1879600"/>
                <a:gd name="connsiteY15" fmla="*/ 550119 h 2622759"/>
                <a:gd name="connsiteX16" fmla="*/ 426720 w 1879600"/>
                <a:gd name="connsiteY16" fmla="*/ 773639 h 2622759"/>
                <a:gd name="connsiteX17" fmla="*/ 0 w 1879600"/>
                <a:gd name="connsiteY17" fmla="*/ 580599 h 2622759"/>
                <a:gd name="connsiteX18" fmla="*/ 213360 w 1879600"/>
                <a:gd name="connsiteY18" fmla="*/ 245319 h 262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9600" h="2622759">
                  <a:moveTo>
                    <a:pt x="213360" y="245319"/>
                  </a:moveTo>
                  <a:cubicBezTo>
                    <a:pt x="304800" y="208066"/>
                    <a:pt x="365760" y="160652"/>
                    <a:pt x="457200" y="123399"/>
                  </a:cubicBezTo>
                  <a:cubicBezTo>
                    <a:pt x="514773" y="106466"/>
                    <a:pt x="541867" y="69213"/>
                    <a:pt x="599440" y="52280"/>
                  </a:cubicBezTo>
                  <a:lnTo>
                    <a:pt x="833120" y="1479"/>
                  </a:lnTo>
                  <a:cubicBezTo>
                    <a:pt x="933027" y="-10374"/>
                    <a:pt x="1026160" y="52279"/>
                    <a:pt x="1117600" y="72599"/>
                  </a:cubicBezTo>
                  <a:cubicBezTo>
                    <a:pt x="1209040" y="92919"/>
                    <a:pt x="1266614" y="62439"/>
                    <a:pt x="1381760" y="123399"/>
                  </a:cubicBezTo>
                  <a:lnTo>
                    <a:pt x="1747520" y="418039"/>
                  </a:lnTo>
                  <a:cubicBezTo>
                    <a:pt x="1764453" y="550119"/>
                    <a:pt x="1832187" y="722839"/>
                    <a:pt x="1849120" y="854919"/>
                  </a:cubicBezTo>
                  <a:lnTo>
                    <a:pt x="1869440" y="1383239"/>
                  </a:lnTo>
                  <a:cubicBezTo>
                    <a:pt x="1872827" y="1796412"/>
                    <a:pt x="1876213" y="2209586"/>
                    <a:pt x="1879600" y="2622759"/>
                  </a:cubicBezTo>
                  <a:lnTo>
                    <a:pt x="1341120" y="2551639"/>
                  </a:lnTo>
                  <a:lnTo>
                    <a:pt x="1320800" y="692359"/>
                  </a:lnTo>
                  <a:cubicBezTo>
                    <a:pt x="1308947" y="348613"/>
                    <a:pt x="1256453" y="602613"/>
                    <a:pt x="1209040" y="570440"/>
                  </a:cubicBezTo>
                  <a:cubicBezTo>
                    <a:pt x="1161627" y="538267"/>
                    <a:pt x="1110826" y="494240"/>
                    <a:pt x="1036320" y="499320"/>
                  </a:cubicBezTo>
                  <a:cubicBezTo>
                    <a:pt x="961814" y="504400"/>
                    <a:pt x="890693" y="523026"/>
                    <a:pt x="822960" y="519639"/>
                  </a:cubicBezTo>
                  <a:cubicBezTo>
                    <a:pt x="755227" y="516252"/>
                    <a:pt x="697653" y="485772"/>
                    <a:pt x="619760" y="550119"/>
                  </a:cubicBezTo>
                  <a:lnTo>
                    <a:pt x="426720" y="773639"/>
                  </a:lnTo>
                  <a:lnTo>
                    <a:pt x="0" y="580599"/>
                  </a:lnTo>
                  <a:lnTo>
                    <a:pt x="213360" y="245319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xmlns="" id="{6C4B94DE-C3F5-7698-36B4-B820D3696F98}"/>
                </a:ext>
              </a:extLst>
            </p:cNvPr>
            <p:cNvSpPr/>
            <p:nvPr/>
          </p:nvSpPr>
          <p:spPr>
            <a:xfrm>
              <a:off x="7005866" y="3506118"/>
              <a:ext cx="1772374" cy="2092960"/>
            </a:xfrm>
            <a:custGeom>
              <a:avLst/>
              <a:gdLst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0 w 1767840"/>
                <a:gd name="connsiteY11" fmla="*/ 135128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11200 w 1767840"/>
                <a:gd name="connsiteY3" fmla="*/ 158496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0 w 1767840"/>
                <a:gd name="connsiteY0" fmla="*/ 0 h 2092960"/>
                <a:gd name="connsiteX1" fmla="*/ 538480 w 1767840"/>
                <a:gd name="connsiteY1" fmla="*/ 60960 h 2092960"/>
                <a:gd name="connsiteX2" fmla="*/ 528320 w 1767840"/>
                <a:gd name="connsiteY2" fmla="*/ 1270000 h 2092960"/>
                <a:gd name="connsiteX3" fmla="*/ 751840 w 1767840"/>
                <a:gd name="connsiteY3" fmla="*/ 1564640 h 2092960"/>
                <a:gd name="connsiteX4" fmla="*/ 1137920 w 1767840"/>
                <a:gd name="connsiteY4" fmla="*/ 1513840 h 2092960"/>
                <a:gd name="connsiteX5" fmla="*/ 1412240 w 1767840"/>
                <a:gd name="connsiteY5" fmla="*/ 1127760 h 2092960"/>
                <a:gd name="connsiteX6" fmla="*/ 1767840 w 1767840"/>
                <a:gd name="connsiteY6" fmla="*/ 1493520 h 2092960"/>
                <a:gd name="connsiteX7" fmla="*/ 1503680 w 1767840"/>
                <a:gd name="connsiteY7" fmla="*/ 1899920 h 2092960"/>
                <a:gd name="connsiteX8" fmla="*/ 934720 w 1767840"/>
                <a:gd name="connsiteY8" fmla="*/ 2092960 h 2092960"/>
                <a:gd name="connsiteX9" fmla="*/ 426720 w 1767840"/>
                <a:gd name="connsiteY9" fmla="*/ 1920240 h 2092960"/>
                <a:gd name="connsiteX10" fmla="*/ 142240 w 1767840"/>
                <a:gd name="connsiteY10" fmla="*/ 1727200 h 2092960"/>
                <a:gd name="connsiteX11" fmla="*/ 10160 w 1767840"/>
                <a:gd name="connsiteY11" fmla="*/ 1066800 h 2092960"/>
                <a:gd name="connsiteX12" fmla="*/ 10160 w 1767840"/>
                <a:gd name="connsiteY12" fmla="*/ 518160 h 2092960"/>
                <a:gd name="connsiteX0" fmla="*/ 4534 w 1772374"/>
                <a:gd name="connsiteY0" fmla="*/ 0 h 2092960"/>
                <a:gd name="connsiteX1" fmla="*/ 543014 w 1772374"/>
                <a:gd name="connsiteY1" fmla="*/ 60960 h 2092960"/>
                <a:gd name="connsiteX2" fmla="*/ 532854 w 1772374"/>
                <a:gd name="connsiteY2" fmla="*/ 1270000 h 2092960"/>
                <a:gd name="connsiteX3" fmla="*/ 756374 w 1772374"/>
                <a:gd name="connsiteY3" fmla="*/ 1564640 h 2092960"/>
                <a:gd name="connsiteX4" fmla="*/ 1142454 w 1772374"/>
                <a:gd name="connsiteY4" fmla="*/ 1513840 h 2092960"/>
                <a:gd name="connsiteX5" fmla="*/ 1416774 w 1772374"/>
                <a:gd name="connsiteY5" fmla="*/ 1127760 h 2092960"/>
                <a:gd name="connsiteX6" fmla="*/ 1772374 w 1772374"/>
                <a:gd name="connsiteY6" fmla="*/ 1493520 h 2092960"/>
                <a:gd name="connsiteX7" fmla="*/ 1508214 w 1772374"/>
                <a:gd name="connsiteY7" fmla="*/ 1899920 h 2092960"/>
                <a:gd name="connsiteX8" fmla="*/ 939254 w 1772374"/>
                <a:gd name="connsiteY8" fmla="*/ 2092960 h 2092960"/>
                <a:gd name="connsiteX9" fmla="*/ 431254 w 1772374"/>
                <a:gd name="connsiteY9" fmla="*/ 1920240 h 2092960"/>
                <a:gd name="connsiteX10" fmla="*/ 146774 w 1772374"/>
                <a:gd name="connsiteY10" fmla="*/ 1727200 h 2092960"/>
                <a:gd name="connsiteX11" fmla="*/ 14694 w 1772374"/>
                <a:gd name="connsiteY11" fmla="*/ 1066800 h 2092960"/>
                <a:gd name="connsiteX12" fmla="*/ 4534 w 1772374"/>
                <a:gd name="connsiteY12" fmla="*/ 762000 h 2092960"/>
                <a:gd name="connsiteX13" fmla="*/ 14694 w 1772374"/>
                <a:gd name="connsiteY13" fmla="*/ 518160 h 209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2374" h="2092960">
                  <a:moveTo>
                    <a:pt x="4534" y="0"/>
                  </a:moveTo>
                  <a:lnTo>
                    <a:pt x="543014" y="60960"/>
                  </a:lnTo>
                  <a:cubicBezTo>
                    <a:pt x="539627" y="463973"/>
                    <a:pt x="536241" y="866987"/>
                    <a:pt x="532854" y="1270000"/>
                  </a:cubicBezTo>
                  <a:lnTo>
                    <a:pt x="756374" y="1564640"/>
                  </a:lnTo>
                  <a:lnTo>
                    <a:pt x="1142454" y="1513840"/>
                  </a:lnTo>
                  <a:lnTo>
                    <a:pt x="1416774" y="1127760"/>
                  </a:lnTo>
                  <a:lnTo>
                    <a:pt x="1772374" y="1493520"/>
                  </a:lnTo>
                  <a:lnTo>
                    <a:pt x="1508214" y="1899920"/>
                  </a:lnTo>
                  <a:lnTo>
                    <a:pt x="939254" y="2092960"/>
                  </a:lnTo>
                  <a:lnTo>
                    <a:pt x="431254" y="1920240"/>
                  </a:lnTo>
                  <a:lnTo>
                    <a:pt x="146774" y="1727200"/>
                  </a:lnTo>
                  <a:cubicBezTo>
                    <a:pt x="102747" y="1507067"/>
                    <a:pt x="-2239" y="1388533"/>
                    <a:pt x="14694" y="1066800"/>
                  </a:cubicBezTo>
                  <a:cubicBezTo>
                    <a:pt x="-10706" y="902547"/>
                    <a:pt x="4534" y="853440"/>
                    <a:pt x="4534" y="762000"/>
                  </a:cubicBezTo>
                  <a:cubicBezTo>
                    <a:pt x="4534" y="670560"/>
                    <a:pt x="11307" y="555413"/>
                    <a:pt x="14694" y="518160"/>
                  </a:cubicBezTo>
                </a:path>
              </a:pathLst>
            </a:custGeom>
            <a:solidFill>
              <a:srgbClr val="7E87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xmlns="" id="{D4428704-A0FA-3442-4691-FF39EC947D10}"/>
                </a:ext>
              </a:extLst>
            </p:cNvPr>
            <p:cNvSpPr/>
            <p:nvPr/>
          </p:nvSpPr>
          <p:spPr>
            <a:xfrm>
              <a:off x="8270240" y="2276758"/>
              <a:ext cx="568960" cy="1971040"/>
            </a:xfrm>
            <a:custGeom>
              <a:avLst/>
              <a:gdLst>
                <a:gd name="connsiteX0" fmla="*/ 20320 w 568960"/>
                <a:gd name="connsiteY0" fmla="*/ 0 h 1971040"/>
                <a:gd name="connsiteX1" fmla="*/ 20320 w 568960"/>
                <a:gd name="connsiteY1" fmla="*/ 0 h 1971040"/>
                <a:gd name="connsiteX2" fmla="*/ 558800 w 568960"/>
                <a:gd name="connsiteY2" fmla="*/ 0 h 1971040"/>
                <a:gd name="connsiteX3" fmla="*/ 568960 w 568960"/>
                <a:gd name="connsiteY3" fmla="*/ 1971040 h 1971040"/>
                <a:gd name="connsiteX4" fmla="*/ 0 w 568960"/>
                <a:gd name="connsiteY4" fmla="*/ 1879600 h 1971040"/>
                <a:gd name="connsiteX5" fmla="*/ 20320 w 568960"/>
                <a:gd name="connsiteY5" fmla="*/ 0 h 197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8960" h="1971040">
                  <a:moveTo>
                    <a:pt x="20320" y="0"/>
                  </a:moveTo>
                  <a:lnTo>
                    <a:pt x="20320" y="0"/>
                  </a:lnTo>
                  <a:lnTo>
                    <a:pt x="558800" y="0"/>
                  </a:lnTo>
                  <a:cubicBezTo>
                    <a:pt x="562187" y="657013"/>
                    <a:pt x="565573" y="1314027"/>
                    <a:pt x="568960" y="1971040"/>
                  </a:cubicBezTo>
                  <a:lnTo>
                    <a:pt x="0" y="1879600"/>
                  </a:lnTo>
                  <a:lnTo>
                    <a:pt x="20320" y="0"/>
                  </a:lnTo>
                  <a:close/>
                </a:path>
              </a:pathLst>
            </a:custGeom>
            <a:solidFill>
              <a:srgbClr val="FDEC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xmlns="" id="{459A3AEA-E9CF-6C1C-C327-A2FCBFA0F163}"/>
                </a:ext>
              </a:extLst>
            </p:cNvPr>
            <p:cNvSpPr txBox="1"/>
            <p:nvPr/>
          </p:nvSpPr>
          <p:spPr>
            <a:xfrm>
              <a:off x="5547879" y="3029653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xmlns="" id="{CDD3E6A3-7CBA-4EFF-AD79-3B77F6CED480}"/>
                </a:ext>
              </a:extLst>
            </p:cNvPr>
            <p:cNvSpPr txBox="1"/>
            <p:nvPr/>
          </p:nvSpPr>
          <p:spPr>
            <a:xfrm>
              <a:off x="7000761" y="1636311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3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xmlns="" id="{20FC7D06-A1CE-0E0A-31C6-018764780479}"/>
                </a:ext>
              </a:extLst>
            </p:cNvPr>
            <p:cNvSpPr txBox="1"/>
            <p:nvPr/>
          </p:nvSpPr>
          <p:spPr>
            <a:xfrm>
              <a:off x="7062949" y="4175019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4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xmlns="" id="{D3D5E27D-51A6-7773-B5F0-3CF576E99FAE}"/>
                </a:ext>
              </a:extLst>
            </p:cNvPr>
            <p:cNvSpPr txBox="1"/>
            <p:nvPr/>
          </p:nvSpPr>
          <p:spPr>
            <a:xfrm>
              <a:off x="8270836" y="2844887"/>
              <a:ext cx="5389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5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grpSp>
          <p:nvGrpSpPr>
            <p:cNvPr id="317" name="Đồ họa 240">
              <a:extLst>
                <a:ext uri="{FF2B5EF4-FFF2-40B4-BE49-F238E27FC236}">
                  <a16:creationId xmlns:a16="http://schemas.microsoft.com/office/drawing/2014/main" xmlns="" id="{19470A55-7280-4FC9-EAFC-5E8F1C4D2DA0}"/>
                </a:ext>
              </a:extLst>
            </p:cNvPr>
            <p:cNvGrpSpPr/>
            <p:nvPr/>
          </p:nvGrpSpPr>
          <p:grpSpPr>
            <a:xfrm>
              <a:off x="4598876" y="2939791"/>
              <a:ext cx="1033487" cy="368759"/>
              <a:chOff x="5675422" y="3343483"/>
              <a:chExt cx="549258" cy="195981"/>
            </a:xfrm>
          </p:grpSpPr>
          <p:grpSp>
            <p:nvGrpSpPr>
              <p:cNvPr id="318" name="Đồ họa 240">
                <a:extLst>
                  <a:ext uri="{FF2B5EF4-FFF2-40B4-BE49-F238E27FC236}">
                    <a16:creationId xmlns:a16="http://schemas.microsoft.com/office/drawing/2014/main" xmlns="" id="{598454CF-A62D-ED09-7038-670ABFEDEAB5}"/>
                  </a:ext>
                </a:extLst>
              </p:cNvPr>
              <p:cNvGrpSpPr/>
              <p:nvPr/>
            </p:nvGrpSpPr>
            <p:grpSpPr>
              <a:xfrm>
                <a:off x="5685075" y="3480546"/>
                <a:ext cx="539605" cy="58918"/>
                <a:chOff x="5685075" y="3480546"/>
                <a:chExt cx="539605" cy="58918"/>
              </a:xfrm>
            </p:grpSpPr>
            <p:sp>
              <p:nvSpPr>
                <p:cNvPr id="319" name="Hình tự do: Hình 318">
                  <a:extLst>
                    <a:ext uri="{FF2B5EF4-FFF2-40B4-BE49-F238E27FC236}">
                      <a16:creationId xmlns:a16="http://schemas.microsoft.com/office/drawing/2014/main" xmlns="" id="{69018169-4470-A1C7-FC35-0560D88D5196}"/>
                    </a:ext>
                  </a:extLst>
                </p:cNvPr>
                <p:cNvSpPr/>
                <p:nvPr/>
              </p:nvSpPr>
              <p:spPr>
                <a:xfrm>
                  <a:off x="5685075" y="3480546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Hình tự do: Hình 319">
                  <a:extLst>
                    <a:ext uri="{FF2B5EF4-FFF2-40B4-BE49-F238E27FC236}">
                      <a16:creationId xmlns:a16="http://schemas.microsoft.com/office/drawing/2014/main" xmlns="" id="{250050D7-6F0F-A4CE-D037-33F5C238FC65}"/>
                    </a:ext>
                  </a:extLst>
                </p:cNvPr>
                <p:cNvSpPr/>
                <p:nvPr/>
              </p:nvSpPr>
              <p:spPr>
                <a:xfrm>
                  <a:off x="5691371" y="3490698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1" name="Đồ họa 240">
                <a:extLst>
                  <a:ext uri="{FF2B5EF4-FFF2-40B4-BE49-F238E27FC236}">
                    <a16:creationId xmlns:a16="http://schemas.microsoft.com/office/drawing/2014/main" xmlns="" id="{D549517B-0194-64C6-C126-6B06B7929B05}"/>
                  </a:ext>
                </a:extLst>
              </p:cNvPr>
              <p:cNvGrpSpPr/>
              <p:nvPr/>
            </p:nvGrpSpPr>
            <p:grpSpPr>
              <a:xfrm>
                <a:off x="5720325" y="3355568"/>
                <a:ext cx="484547" cy="170394"/>
                <a:chOff x="5720325" y="3355568"/>
                <a:chExt cx="484547" cy="170394"/>
              </a:xfrm>
            </p:grpSpPr>
            <p:grpSp>
              <p:nvGrpSpPr>
                <p:cNvPr id="322" name="Đồ họa 240">
                  <a:extLst>
                    <a:ext uri="{FF2B5EF4-FFF2-40B4-BE49-F238E27FC236}">
                      <a16:creationId xmlns:a16="http://schemas.microsoft.com/office/drawing/2014/main" xmlns="" id="{9C2DAAB8-1384-22AB-390F-8B66E8D1D997}"/>
                    </a:ext>
                  </a:extLst>
                </p:cNvPr>
                <p:cNvGrpSpPr/>
                <p:nvPr/>
              </p:nvGrpSpPr>
              <p:grpSpPr>
                <a:xfrm>
                  <a:off x="6181707" y="3355568"/>
                  <a:ext cx="23165" cy="133715"/>
                  <a:chOff x="6181707" y="3355568"/>
                  <a:chExt cx="23165" cy="133715"/>
                </a:xfrm>
              </p:grpSpPr>
              <p:grpSp>
                <p:nvGrpSpPr>
                  <p:cNvPr id="323" name="Đồ họa 240">
                    <a:extLst>
                      <a:ext uri="{FF2B5EF4-FFF2-40B4-BE49-F238E27FC236}">
                        <a16:creationId xmlns:a16="http://schemas.microsoft.com/office/drawing/2014/main" xmlns="" id="{3317339E-2001-48D1-7C20-3E1B5EB2F3D5}"/>
                      </a:ext>
                    </a:extLst>
                  </p:cNvPr>
                  <p:cNvGrpSpPr/>
                  <p:nvPr/>
                </p:nvGrpSpPr>
                <p:grpSpPr>
                  <a:xfrm>
                    <a:off x="6181707" y="3355568"/>
                    <a:ext cx="23165" cy="133715"/>
                    <a:chOff x="6181707" y="3355568"/>
                    <a:chExt cx="23165" cy="133715"/>
                  </a:xfrm>
                </p:grpSpPr>
                <p:sp>
                  <p:nvSpPr>
                    <p:cNvPr id="324" name="Hình tự do: Hình 323">
                      <a:extLst>
                        <a:ext uri="{FF2B5EF4-FFF2-40B4-BE49-F238E27FC236}">
                          <a16:creationId xmlns:a16="http://schemas.microsoft.com/office/drawing/2014/main" xmlns="" id="{FFFD6F96-06AA-E4CF-DA5D-F3D7A1CB2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55568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25" name="Hình tự do: Hình 324">
                      <a:extLst>
                        <a:ext uri="{FF2B5EF4-FFF2-40B4-BE49-F238E27FC236}">
                          <a16:creationId xmlns:a16="http://schemas.microsoft.com/office/drawing/2014/main" xmlns="" id="{C1C68958-4AAA-1CF6-5CFA-87F97943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1707" y="3361359"/>
                      <a:ext cx="19304" cy="123550"/>
                    </a:xfrm>
                    <a:custGeom>
                      <a:avLst/>
                      <a:gdLst>
                        <a:gd name="connsiteX0" fmla="*/ 5791 w 19304"/>
                        <a:gd name="connsiteY0" fmla="*/ 0 h 123550"/>
                        <a:gd name="connsiteX1" fmla="*/ 0 w 19304"/>
                        <a:gd name="connsiteY1" fmla="*/ 7722 h 123550"/>
                        <a:gd name="connsiteX2" fmla="*/ 7722 w 19304"/>
                        <a:gd name="connsiteY2" fmla="*/ 117759 h 123550"/>
                        <a:gd name="connsiteX3" fmla="*/ 13513 w 19304"/>
                        <a:gd name="connsiteY3" fmla="*/ 123550 h 123550"/>
                        <a:gd name="connsiteX4" fmla="*/ 13513 w 19304"/>
                        <a:gd name="connsiteY4" fmla="*/ 123550 h 123550"/>
                        <a:gd name="connsiteX5" fmla="*/ 19305 w 19304"/>
                        <a:gd name="connsiteY5" fmla="*/ 115828 h 123550"/>
                        <a:gd name="connsiteX6" fmla="*/ 9652 w 19304"/>
                        <a:gd name="connsiteY6" fmla="*/ 5791 h 123550"/>
                        <a:gd name="connsiteX7" fmla="*/ 5791 w 19304"/>
                        <a:gd name="connsiteY7" fmla="*/ 0 h 123550"/>
                        <a:gd name="connsiteX8" fmla="*/ 5791 w 19304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9304" h="123550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7722" y="117759"/>
                          </a:lnTo>
                          <a:cubicBezTo>
                            <a:pt x="7722" y="121620"/>
                            <a:pt x="11583" y="123550"/>
                            <a:pt x="13513" y="123550"/>
                          </a:cubicBezTo>
                          <a:lnTo>
                            <a:pt x="13513" y="123550"/>
                          </a:lnTo>
                          <a:cubicBezTo>
                            <a:pt x="17374" y="123550"/>
                            <a:pt x="19305" y="119689"/>
                            <a:pt x="19305" y="115828"/>
                          </a:cubicBezTo>
                          <a:lnTo>
                            <a:pt x="9652" y="5791"/>
                          </a:lnTo>
                          <a:cubicBezTo>
                            <a:pt x="1158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26" name="Hình tự do: Hình 325">
                    <a:extLst>
                      <a:ext uri="{FF2B5EF4-FFF2-40B4-BE49-F238E27FC236}">
                        <a16:creationId xmlns:a16="http://schemas.microsoft.com/office/drawing/2014/main" xmlns="" id="{C4322B4D-6FFE-0EC2-2D66-0DD1941F4B34}"/>
                      </a:ext>
                    </a:extLst>
                  </p:cNvPr>
                  <p:cNvSpPr/>
                  <p:nvPr/>
                </p:nvSpPr>
                <p:spPr>
                  <a:xfrm>
                    <a:off x="6191360" y="3363290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Đồ họa 240">
                  <a:extLst>
                    <a:ext uri="{FF2B5EF4-FFF2-40B4-BE49-F238E27FC236}">
                      <a16:creationId xmlns:a16="http://schemas.microsoft.com/office/drawing/2014/main" xmlns="" id="{54582351-2A72-E150-A6BE-DEE2A4C82B00}"/>
                    </a:ext>
                  </a:extLst>
                </p:cNvPr>
                <p:cNvGrpSpPr/>
                <p:nvPr/>
              </p:nvGrpSpPr>
              <p:grpSpPr>
                <a:xfrm>
                  <a:off x="6116071" y="3361359"/>
                  <a:ext cx="23165" cy="133715"/>
                  <a:chOff x="6116071" y="3361359"/>
                  <a:chExt cx="23165" cy="133715"/>
                </a:xfrm>
              </p:grpSpPr>
              <p:grpSp>
                <p:nvGrpSpPr>
                  <p:cNvPr id="328" name="Đồ họa 240">
                    <a:extLst>
                      <a:ext uri="{FF2B5EF4-FFF2-40B4-BE49-F238E27FC236}">
                        <a16:creationId xmlns:a16="http://schemas.microsoft.com/office/drawing/2014/main" xmlns="" id="{DB507CB6-5B75-7923-9C91-47BAA539F806}"/>
                      </a:ext>
                    </a:extLst>
                  </p:cNvPr>
                  <p:cNvGrpSpPr/>
                  <p:nvPr/>
                </p:nvGrpSpPr>
                <p:grpSpPr>
                  <a:xfrm>
                    <a:off x="6116071" y="3361359"/>
                    <a:ext cx="23165" cy="133715"/>
                    <a:chOff x="6116071" y="3361359"/>
                    <a:chExt cx="23165" cy="133715"/>
                  </a:xfrm>
                </p:grpSpPr>
                <p:sp>
                  <p:nvSpPr>
                    <p:cNvPr id="329" name="Hình tự do: Hình 328">
                      <a:extLst>
                        <a:ext uri="{FF2B5EF4-FFF2-40B4-BE49-F238E27FC236}">
                          <a16:creationId xmlns:a16="http://schemas.microsoft.com/office/drawing/2014/main" xmlns="" id="{4D97A8F2-1DCD-30E0-F0D3-CEDA36F5F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1359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3513" y="193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0" name="Hình tự do: Hình 329">
                      <a:extLst>
                        <a:ext uri="{FF2B5EF4-FFF2-40B4-BE49-F238E27FC236}">
                          <a16:creationId xmlns:a16="http://schemas.microsoft.com/office/drawing/2014/main" xmlns="" id="{08710FDC-977F-A070-D5BA-20C1437DBA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6071" y="3367150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351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1" name="Hình tự do: Hình 330">
                    <a:extLst>
                      <a:ext uri="{FF2B5EF4-FFF2-40B4-BE49-F238E27FC236}">
                        <a16:creationId xmlns:a16="http://schemas.microsoft.com/office/drawing/2014/main" xmlns="" id="{AEC11ADE-A7A7-6980-94FC-BE3CFA947E65}"/>
                      </a:ext>
                    </a:extLst>
                  </p:cNvPr>
                  <p:cNvSpPr/>
                  <p:nvPr/>
                </p:nvSpPr>
                <p:spPr>
                  <a:xfrm>
                    <a:off x="6124866" y="3369081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3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" name="Đồ họa 240">
                  <a:extLst>
                    <a:ext uri="{FF2B5EF4-FFF2-40B4-BE49-F238E27FC236}">
                      <a16:creationId xmlns:a16="http://schemas.microsoft.com/office/drawing/2014/main" xmlns="" id="{391BF51C-F1F6-62FF-E889-8AAB703E50E9}"/>
                    </a:ext>
                  </a:extLst>
                </p:cNvPr>
                <p:cNvGrpSpPr/>
                <p:nvPr/>
              </p:nvGrpSpPr>
              <p:grpSpPr>
                <a:xfrm>
                  <a:off x="6050435" y="3366637"/>
                  <a:ext cx="23165" cy="134229"/>
                  <a:chOff x="6050435" y="3366637"/>
                  <a:chExt cx="23165" cy="134229"/>
                </a:xfrm>
              </p:grpSpPr>
              <p:grpSp>
                <p:nvGrpSpPr>
                  <p:cNvPr id="333" name="Đồ họa 240">
                    <a:extLst>
                      <a:ext uri="{FF2B5EF4-FFF2-40B4-BE49-F238E27FC236}">
                        <a16:creationId xmlns:a16="http://schemas.microsoft.com/office/drawing/2014/main" xmlns="" id="{471EB945-E27A-036F-84B6-C03373C2A365}"/>
                      </a:ext>
                    </a:extLst>
                  </p:cNvPr>
                  <p:cNvGrpSpPr/>
                  <p:nvPr/>
                </p:nvGrpSpPr>
                <p:grpSpPr>
                  <a:xfrm>
                    <a:off x="6050435" y="3366637"/>
                    <a:ext cx="23165" cy="134229"/>
                    <a:chOff x="6050435" y="3366637"/>
                    <a:chExt cx="23165" cy="134229"/>
                  </a:xfrm>
                </p:grpSpPr>
                <p:sp>
                  <p:nvSpPr>
                    <p:cNvPr id="334" name="Hình tự do: Hình 333">
                      <a:extLst>
                        <a:ext uri="{FF2B5EF4-FFF2-40B4-BE49-F238E27FC236}">
                          <a16:creationId xmlns:a16="http://schemas.microsoft.com/office/drawing/2014/main" xmlns="" id="{08F69439-067D-4116-1B9C-1EAD7573D9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66637"/>
                      <a:ext cx="23165" cy="134229"/>
                    </a:xfrm>
                    <a:custGeom>
                      <a:avLst/>
                      <a:gdLst>
                        <a:gd name="connsiteX0" fmla="*/ 5791 w 23165"/>
                        <a:gd name="connsiteY0" fmla="*/ 513 h 134229"/>
                        <a:gd name="connsiteX1" fmla="*/ 0 w 23165"/>
                        <a:gd name="connsiteY1" fmla="*/ 8235 h 134229"/>
                        <a:gd name="connsiteX2" fmla="*/ 9652 w 23165"/>
                        <a:gd name="connsiteY2" fmla="*/ 127925 h 134229"/>
                        <a:gd name="connsiteX3" fmla="*/ 17374 w 23165"/>
                        <a:gd name="connsiteY3" fmla="*/ 133716 h 134229"/>
                        <a:gd name="connsiteX4" fmla="*/ 17374 w 23165"/>
                        <a:gd name="connsiteY4" fmla="*/ 133716 h 134229"/>
                        <a:gd name="connsiteX5" fmla="*/ 23166 w 23165"/>
                        <a:gd name="connsiteY5" fmla="*/ 125994 h 134229"/>
                        <a:gd name="connsiteX6" fmla="*/ 13513 w 23165"/>
                        <a:gd name="connsiteY6" fmla="*/ 6305 h 134229"/>
                        <a:gd name="connsiteX7" fmla="*/ 5791 w 23165"/>
                        <a:gd name="connsiteY7" fmla="*/ 513 h 134229"/>
                        <a:gd name="connsiteX8" fmla="*/ 5791 w 23165"/>
                        <a:gd name="connsiteY8" fmla="*/ 513 h 1342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4229">
                          <a:moveTo>
                            <a:pt x="5791" y="513"/>
                          </a:moveTo>
                          <a:cubicBezTo>
                            <a:pt x="1930" y="513"/>
                            <a:pt x="0" y="4374"/>
                            <a:pt x="0" y="8235"/>
                          </a:cubicBezTo>
                          <a:lnTo>
                            <a:pt x="9652" y="127925"/>
                          </a:lnTo>
                          <a:cubicBezTo>
                            <a:pt x="9652" y="131785"/>
                            <a:pt x="13513" y="135646"/>
                            <a:pt x="17374" y="133716"/>
                          </a:cubicBezTo>
                          <a:lnTo>
                            <a:pt x="17374" y="133716"/>
                          </a:lnTo>
                          <a:cubicBezTo>
                            <a:pt x="21235" y="133716"/>
                            <a:pt x="23166" y="129855"/>
                            <a:pt x="23166" y="125994"/>
                          </a:cubicBezTo>
                          <a:lnTo>
                            <a:pt x="13513" y="6305"/>
                          </a:lnTo>
                          <a:cubicBezTo>
                            <a:pt x="1351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35" name="Hình tự do: Hình 334">
                      <a:extLst>
                        <a:ext uri="{FF2B5EF4-FFF2-40B4-BE49-F238E27FC236}">
                          <a16:creationId xmlns:a16="http://schemas.microsoft.com/office/drawing/2014/main" xmlns="" id="{F778AFFF-F63C-FAD3-9AFC-EA71BFE929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0435" y="3371011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7722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7722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36" name="Hình tự do: Hình 335">
                    <a:extLst>
                      <a:ext uri="{FF2B5EF4-FFF2-40B4-BE49-F238E27FC236}">
                        <a16:creationId xmlns:a16="http://schemas.microsoft.com/office/drawing/2014/main" xmlns="" id="{D9E7549C-3115-50C2-56B9-DE8A85EEE713}"/>
                      </a:ext>
                    </a:extLst>
                  </p:cNvPr>
                  <p:cNvSpPr/>
                  <p:nvPr/>
                </p:nvSpPr>
                <p:spPr>
                  <a:xfrm>
                    <a:off x="6059230" y="3374872"/>
                    <a:ext cx="12440" cy="117758"/>
                  </a:xfrm>
                  <a:custGeom>
                    <a:avLst/>
                    <a:gdLst>
                      <a:gd name="connsiteX0" fmla="*/ 858 w 12440"/>
                      <a:gd name="connsiteY0" fmla="*/ 0 h 117758"/>
                      <a:gd name="connsiteX1" fmla="*/ 858 w 12440"/>
                      <a:gd name="connsiteY1" fmla="*/ 0 h 117758"/>
                      <a:gd name="connsiteX2" fmla="*/ 8580 w 12440"/>
                      <a:gd name="connsiteY2" fmla="*/ 115828 h 117758"/>
                      <a:gd name="connsiteX3" fmla="*/ 10510 w 12440"/>
                      <a:gd name="connsiteY3" fmla="*/ 117759 h 117758"/>
                      <a:gd name="connsiteX4" fmla="*/ 10510 w 12440"/>
                      <a:gd name="connsiteY4" fmla="*/ 117759 h 117758"/>
                      <a:gd name="connsiteX5" fmla="*/ 12441 w 12440"/>
                      <a:gd name="connsiteY5" fmla="*/ 115828 h 117758"/>
                      <a:gd name="connsiteX6" fmla="*/ 858 w 12440"/>
                      <a:gd name="connsiteY6" fmla="*/ 0 h 117758"/>
                      <a:gd name="connsiteX7" fmla="*/ 858 w 12440"/>
                      <a:gd name="connsiteY7" fmla="*/ 0 h 117758"/>
                      <a:gd name="connsiteX8" fmla="*/ 858 w 1244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440" h="117758">
                        <a:moveTo>
                          <a:pt x="858" y="0"/>
                        </a:moveTo>
                        <a:cubicBezTo>
                          <a:pt x="858" y="0"/>
                          <a:pt x="-1072" y="0"/>
                          <a:pt x="858" y="0"/>
                        </a:cubicBezTo>
                        <a:lnTo>
                          <a:pt x="8580" y="115828"/>
                        </a:lnTo>
                        <a:cubicBezTo>
                          <a:pt x="8580" y="115828"/>
                          <a:pt x="8580" y="117759"/>
                          <a:pt x="10510" y="117759"/>
                        </a:cubicBezTo>
                        <a:lnTo>
                          <a:pt x="10510" y="117759"/>
                        </a:lnTo>
                        <a:cubicBezTo>
                          <a:pt x="10510" y="117759"/>
                          <a:pt x="12441" y="117759"/>
                          <a:pt x="12441" y="115828"/>
                        </a:cubicBezTo>
                        <a:lnTo>
                          <a:pt x="858" y="0"/>
                        </a:lnTo>
                        <a:cubicBezTo>
                          <a:pt x="2788" y="0"/>
                          <a:pt x="858" y="0"/>
                          <a:pt x="858" y="0"/>
                        </a:cubicBezTo>
                        <a:lnTo>
                          <a:pt x="85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" name="Đồ họa 240">
                  <a:extLst>
                    <a:ext uri="{FF2B5EF4-FFF2-40B4-BE49-F238E27FC236}">
                      <a16:creationId xmlns:a16="http://schemas.microsoft.com/office/drawing/2014/main" xmlns="" id="{CA1EFF17-BD50-2335-F6D8-3CEF85527218}"/>
                    </a:ext>
                  </a:extLst>
                </p:cNvPr>
                <p:cNvGrpSpPr/>
                <p:nvPr/>
              </p:nvGrpSpPr>
              <p:grpSpPr>
                <a:xfrm>
                  <a:off x="5984799" y="3371011"/>
                  <a:ext cx="23165" cy="133715"/>
                  <a:chOff x="5984799" y="3371011"/>
                  <a:chExt cx="23165" cy="133715"/>
                </a:xfrm>
              </p:grpSpPr>
              <p:grpSp>
                <p:nvGrpSpPr>
                  <p:cNvPr id="338" name="Đồ họa 240">
                    <a:extLst>
                      <a:ext uri="{FF2B5EF4-FFF2-40B4-BE49-F238E27FC236}">
                        <a16:creationId xmlns:a16="http://schemas.microsoft.com/office/drawing/2014/main" xmlns="" id="{9C1F2294-97DA-A80D-F1B9-D18054558423}"/>
                      </a:ext>
                    </a:extLst>
                  </p:cNvPr>
                  <p:cNvGrpSpPr/>
                  <p:nvPr/>
                </p:nvGrpSpPr>
                <p:grpSpPr>
                  <a:xfrm>
                    <a:off x="5984799" y="3371011"/>
                    <a:ext cx="23165" cy="133715"/>
                    <a:chOff x="5984799" y="3371011"/>
                    <a:chExt cx="23165" cy="133715"/>
                  </a:xfrm>
                </p:grpSpPr>
                <p:sp>
                  <p:nvSpPr>
                    <p:cNvPr id="339" name="Hình tự do: Hình 338">
                      <a:extLst>
                        <a:ext uri="{FF2B5EF4-FFF2-40B4-BE49-F238E27FC236}">
                          <a16:creationId xmlns:a16="http://schemas.microsoft.com/office/drawing/2014/main" xmlns="" id="{2383D362-E4E1-6064-9384-7DB06C1B7F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1011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7722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1"/>
                          </a:cubicBezTo>
                          <a:lnTo>
                            <a:pt x="13513" y="7722"/>
                          </a:lnTo>
                          <a:cubicBezTo>
                            <a:pt x="1351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0" name="Hình tự do: Hình 339">
                      <a:extLst>
                        <a:ext uri="{FF2B5EF4-FFF2-40B4-BE49-F238E27FC236}">
                          <a16:creationId xmlns:a16="http://schemas.microsoft.com/office/drawing/2014/main" xmlns="" id="{5459C56E-7B97-C2D2-2658-F33FE5B48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84799" y="3376803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1" name="Hình tự do: Hình 340">
                    <a:extLst>
                      <a:ext uri="{FF2B5EF4-FFF2-40B4-BE49-F238E27FC236}">
                        <a16:creationId xmlns:a16="http://schemas.microsoft.com/office/drawing/2014/main" xmlns="" id="{630413EA-9791-ACB0-A955-BA0771107230}"/>
                      </a:ext>
                    </a:extLst>
                  </p:cNvPr>
                  <p:cNvSpPr/>
                  <p:nvPr/>
                </p:nvSpPr>
                <p:spPr>
                  <a:xfrm>
                    <a:off x="5993004" y="3378733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Đồ họa 240">
                  <a:extLst>
                    <a:ext uri="{FF2B5EF4-FFF2-40B4-BE49-F238E27FC236}">
                      <a16:creationId xmlns:a16="http://schemas.microsoft.com/office/drawing/2014/main" xmlns="" id="{F04098E1-4A8B-A778-EC9B-F3963AE02DCC}"/>
                    </a:ext>
                  </a:extLst>
                </p:cNvPr>
                <p:cNvGrpSpPr/>
                <p:nvPr/>
              </p:nvGrpSpPr>
              <p:grpSpPr>
                <a:xfrm>
                  <a:off x="5919163" y="3376803"/>
                  <a:ext cx="23165" cy="133715"/>
                  <a:chOff x="5919163" y="3376803"/>
                  <a:chExt cx="23165" cy="133715"/>
                </a:xfrm>
              </p:grpSpPr>
              <p:grpSp>
                <p:nvGrpSpPr>
                  <p:cNvPr id="343" name="Đồ họa 240">
                    <a:extLst>
                      <a:ext uri="{FF2B5EF4-FFF2-40B4-BE49-F238E27FC236}">
                        <a16:creationId xmlns:a16="http://schemas.microsoft.com/office/drawing/2014/main" xmlns="" id="{6BAE93D6-83E0-4BB4-8EF4-6D17CE87EEA4}"/>
                      </a:ext>
                    </a:extLst>
                  </p:cNvPr>
                  <p:cNvGrpSpPr/>
                  <p:nvPr/>
                </p:nvGrpSpPr>
                <p:grpSpPr>
                  <a:xfrm>
                    <a:off x="5919163" y="3376803"/>
                    <a:ext cx="23165" cy="133715"/>
                    <a:chOff x="5919163" y="3376803"/>
                    <a:chExt cx="23165" cy="133715"/>
                  </a:xfrm>
                </p:grpSpPr>
                <p:sp>
                  <p:nvSpPr>
                    <p:cNvPr id="344" name="Hình tự do: Hình 343">
                      <a:extLst>
                        <a:ext uri="{FF2B5EF4-FFF2-40B4-BE49-F238E27FC236}">
                          <a16:creationId xmlns:a16="http://schemas.microsoft.com/office/drawing/2014/main" xmlns="" id="{F726CC94-4680-C1A6-281B-369C6E0BB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76803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" name="Hình tự do: Hình 344">
                      <a:extLst>
                        <a:ext uri="{FF2B5EF4-FFF2-40B4-BE49-F238E27FC236}">
                          <a16:creationId xmlns:a16="http://schemas.microsoft.com/office/drawing/2014/main" xmlns="" id="{658DADBD-026E-0DA1-15B1-9B9F12F72B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9163" y="3382594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46" name="Hình tự do: Hình 345">
                    <a:extLst>
                      <a:ext uri="{FF2B5EF4-FFF2-40B4-BE49-F238E27FC236}">
                        <a16:creationId xmlns:a16="http://schemas.microsoft.com/office/drawing/2014/main" xmlns="" id="{F22966BD-3E1C-2C65-F687-9C8E95914E04}"/>
                      </a:ext>
                    </a:extLst>
                  </p:cNvPr>
                  <p:cNvSpPr/>
                  <p:nvPr/>
                </p:nvSpPr>
                <p:spPr>
                  <a:xfrm>
                    <a:off x="5927368" y="3384525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7" name="Đồ họa 240">
                  <a:extLst>
                    <a:ext uri="{FF2B5EF4-FFF2-40B4-BE49-F238E27FC236}">
                      <a16:creationId xmlns:a16="http://schemas.microsoft.com/office/drawing/2014/main" xmlns="" id="{F59C3C10-9C95-989B-DCEB-7D0B61FDBA63}"/>
                    </a:ext>
                  </a:extLst>
                </p:cNvPr>
                <p:cNvGrpSpPr/>
                <p:nvPr/>
              </p:nvGrpSpPr>
              <p:grpSpPr>
                <a:xfrm>
                  <a:off x="5853527" y="3382594"/>
                  <a:ext cx="23165" cy="133715"/>
                  <a:chOff x="5853527" y="3382594"/>
                  <a:chExt cx="23165" cy="133715"/>
                </a:xfrm>
              </p:grpSpPr>
              <p:grpSp>
                <p:nvGrpSpPr>
                  <p:cNvPr id="348" name="Đồ họa 240">
                    <a:extLst>
                      <a:ext uri="{FF2B5EF4-FFF2-40B4-BE49-F238E27FC236}">
                        <a16:creationId xmlns:a16="http://schemas.microsoft.com/office/drawing/2014/main" xmlns="" id="{86BBC8EF-ACCA-95D7-38AE-A114C9ED464F}"/>
                      </a:ext>
                    </a:extLst>
                  </p:cNvPr>
                  <p:cNvGrpSpPr/>
                  <p:nvPr/>
                </p:nvGrpSpPr>
                <p:grpSpPr>
                  <a:xfrm>
                    <a:off x="5853527" y="3382594"/>
                    <a:ext cx="23165" cy="133715"/>
                    <a:chOff x="5853527" y="3382594"/>
                    <a:chExt cx="23165" cy="133715"/>
                  </a:xfrm>
                </p:grpSpPr>
                <p:sp>
                  <p:nvSpPr>
                    <p:cNvPr id="349" name="Hình tự do: Hình 348">
                      <a:extLst>
                        <a:ext uri="{FF2B5EF4-FFF2-40B4-BE49-F238E27FC236}">
                          <a16:creationId xmlns:a16="http://schemas.microsoft.com/office/drawing/2014/main" xmlns="" id="{DF337694-5FDD-0A8E-0977-6DF590019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2594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158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" name="Hình tự do: Hình 349">
                      <a:extLst>
                        <a:ext uri="{FF2B5EF4-FFF2-40B4-BE49-F238E27FC236}">
                          <a16:creationId xmlns:a16="http://schemas.microsoft.com/office/drawing/2014/main" xmlns="" id="{A74B843F-DF75-787B-3C4D-2502C7058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3527" y="3387872"/>
                      <a:ext cx="21235" cy="124063"/>
                    </a:xfrm>
                    <a:custGeom>
                      <a:avLst/>
                      <a:gdLst>
                        <a:gd name="connsiteX0" fmla="*/ 5791 w 21235"/>
                        <a:gd name="connsiteY0" fmla="*/ 513 h 124063"/>
                        <a:gd name="connsiteX1" fmla="*/ 0 w 21235"/>
                        <a:gd name="connsiteY1" fmla="*/ 8235 h 124063"/>
                        <a:gd name="connsiteX2" fmla="*/ 9652 w 21235"/>
                        <a:gd name="connsiteY2" fmla="*/ 118272 h 124063"/>
                        <a:gd name="connsiteX3" fmla="*/ 15444 w 21235"/>
                        <a:gd name="connsiteY3" fmla="*/ 124064 h 124063"/>
                        <a:gd name="connsiteX4" fmla="*/ 15444 w 21235"/>
                        <a:gd name="connsiteY4" fmla="*/ 124064 h 124063"/>
                        <a:gd name="connsiteX5" fmla="*/ 21235 w 21235"/>
                        <a:gd name="connsiteY5" fmla="*/ 116342 h 124063"/>
                        <a:gd name="connsiteX6" fmla="*/ 11583 w 21235"/>
                        <a:gd name="connsiteY6" fmla="*/ 6305 h 124063"/>
                        <a:gd name="connsiteX7" fmla="*/ 5791 w 21235"/>
                        <a:gd name="connsiteY7" fmla="*/ 513 h 124063"/>
                        <a:gd name="connsiteX8" fmla="*/ 5791 w 21235"/>
                        <a:gd name="connsiteY8" fmla="*/ 513 h 1240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4063">
                          <a:moveTo>
                            <a:pt x="5791" y="513"/>
                          </a:moveTo>
                          <a:cubicBezTo>
                            <a:pt x="1931" y="513"/>
                            <a:pt x="0" y="4374"/>
                            <a:pt x="0" y="8235"/>
                          </a:cubicBezTo>
                          <a:lnTo>
                            <a:pt x="9652" y="118272"/>
                          </a:lnTo>
                          <a:cubicBezTo>
                            <a:pt x="9652" y="122133"/>
                            <a:pt x="13513" y="124064"/>
                            <a:pt x="15444" y="124064"/>
                          </a:cubicBezTo>
                          <a:lnTo>
                            <a:pt x="15444" y="124064"/>
                          </a:lnTo>
                          <a:cubicBezTo>
                            <a:pt x="19305" y="124064"/>
                            <a:pt x="21235" y="120203"/>
                            <a:pt x="21235" y="116342"/>
                          </a:cubicBezTo>
                          <a:lnTo>
                            <a:pt x="11583" y="6305"/>
                          </a:lnTo>
                          <a:cubicBezTo>
                            <a:pt x="11583" y="2444"/>
                            <a:pt x="9652" y="-1417"/>
                            <a:pt x="5791" y="513"/>
                          </a:cubicBezTo>
                          <a:lnTo>
                            <a:pt x="5791" y="513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1" name="Hình tự do: Hình 350">
                    <a:extLst>
                      <a:ext uri="{FF2B5EF4-FFF2-40B4-BE49-F238E27FC236}">
                        <a16:creationId xmlns:a16="http://schemas.microsoft.com/office/drawing/2014/main" xmlns="" id="{F4B48F0B-376F-3D1A-CAC0-00990079602D}"/>
                      </a:ext>
                    </a:extLst>
                  </p:cNvPr>
                  <p:cNvSpPr/>
                  <p:nvPr/>
                </p:nvSpPr>
                <p:spPr>
                  <a:xfrm>
                    <a:off x="5861732" y="3390316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0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0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2" name="Đồ họa 240">
                  <a:extLst>
                    <a:ext uri="{FF2B5EF4-FFF2-40B4-BE49-F238E27FC236}">
                      <a16:creationId xmlns:a16="http://schemas.microsoft.com/office/drawing/2014/main" xmlns="" id="{413FD33C-1A49-7829-E604-20102B6F6E73}"/>
                    </a:ext>
                  </a:extLst>
                </p:cNvPr>
                <p:cNvGrpSpPr/>
                <p:nvPr/>
              </p:nvGrpSpPr>
              <p:grpSpPr>
                <a:xfrm>
                  <a:off x="5787892" y="3386455"/>
                  <a:ext cx="23165" cy="133715"/>
                  <a:chOff x="5787892" y="3386455"/>
                  <a:chExt cx="23165" cy="133715"/>
                </a:xfrm>
              </p:grpSpPr>
              <p:grpSp>
                <p:nvGrpSpPr>
                  <p:cNvPr id="353" name="Đồ họa 240">
                    <a:extLst>
                      <a:ext uri="{FF2B5EF4-FFF2-40B4-BE49-F238E27FC236}">
                        <a16:creationId xmlns:a16="http://schemas.microsoft.com/office/drawing/2014/main" xmlns="" id="{3E28144C-5C95-76FF-0833-95D7D0439CFD}"/>
                      </a:ext>
                    </a:extLst>
                  </p:cNvPr>
                  <p:cNvGrpSpPr/>
                  <p:nvPr/>
                </p:nvGrpSpPr>
                <p:grpSpPr>
                  <a:xfrm>
                    <a:off x="5787892" y="3386455"/>
                    <a:ext cx="23165" cy="133715"/>
                    <a:chOff x="5787892" y="3386455"/>
                    <a:chExt cx="23165" cy="133715"/>
                  </a:xfrm>
                </p:grpSpPr>
                <p:sp>
                  <p:nvSpPr>
                    <p:cNvPr id="354" name="Hình tự do: Hình 353">
                      <a:extLst>
                        <a:ext uri="{FF2B5EF4-FFF2-40B4-BE49-F238E27FC236}">
                          <a16:creationId xmlns:a16="http://schemas.microsoft.com/office/drawing/2014/main" xmlns="" id="{D0299DCE-6267-8BD1-B349-26893FE21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86455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1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1"/>
                            <a:pt x="23166" y="125481"/>
                          </a:cubicBezTo>
                          <a:lnTo>
                            <a:pt x="13513" y="5791"/>
                          </a:lnTo>
                          <a:cubicBezTo>
                            <a:pt x="11583" y="3861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" name="Hình tự do: Hình 354">
                      <a:extLst>
                        <a:ext uri="{FF2B5EF4-FFF2-40B4-BE49-F238E27FC236}">
                          <a16:creationId xmlns:a16="http://schemas.microsoft.com/office/drawing/2014/main" xmlns="" id="{DC335496-9E1E-D918-7316-91B2924C33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87892" y="3392247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56" name="Hình tự do: Hình 355">
                    <a:extLst>
                      <a:ext uri="{FF2B5EF4-FFF2-40B4-BE49-F238E27FC236}">
                        <a16:creationId xmlns:a16="http://schemas.microsoft.com/office/drawing/2014/main" xmlns="" id="{2DB641E7-D31C-C110-42EF-BB75C98758D2}"/>
                      </a:ext>
                    </a:extLst>
                  </p:cNvPr>
                  <p:cNvSpPr/>
                  <p:nvPr/>
                </p:nvSpPr>
                <p:spPr>
                  <a:xfrm>
                    <a:off x="5796096" y="3394177"/>
                    <a:ext cx="13030" cy="117758"/>
                  </a:xfrm>
                  <a:custGeom>
                    <a:avLst/>
                    <a:gdLst>
                      <a:gd name="connsiteX0" fmla="*/ 1448 w 13030"/>
                      <a:gd name="connsiteY0" fmla="*/ 0 h 117758"/>
                      <a:gd name="connsiteX1" fmla="*/ 1448 w 13030"/>
                      <a:gd name="connsiteY1" fmla="*/ 0 h 117758"/>
                      <a:gd name="connsiteX2" fmla="*/ 9170 w 13030"/>
                      <a:gd name="connsiteY2" fmla="*/ 115828 h 117758"/>
                      <a:gd name="connsiteX3" fmla="*/ 11100 w 13030"/>
                      <a:gd name="connsiteY3" fmla="*/ 117759 h 117758"/>
                      <a:gd name="connsiteX4" fmla="*/ 11100 w 13030"/>
                      <a:gd name="connsiteY4" fmla="*/ 117759 h 117758"/>
                      <a:gd name="connsiteX5" fmla="*/ 13031 w 13030"/>
                      <a:gd name="connsiteY5" fmla="*/ 115828 h 117758"/>
                      <a:gd name="connsiteX6" fmla="*/ 1448 w 13030"/>
                      <a:gd name="connsiteY6" fmla="*/ 0 h 117758"/>
                      <a:gd name="connsiteX7" fmla="*/ 1448 w 13030"/>
                      <a:gd name="connsiteY7" fmla="*/ 0 h 117758"/>
                      <a:gd name="connsiteX8" fmla="*/ 1448 w 13030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030" h="117758">
                        <a:moveTo>
                          <a:pt x="1448" y="0"/>
                        </a:moveTo>
                        <a:cubicBezTo>
                          <a:pt x="-483" y="0"/>
                          <a:pt x="-483" y="1931"/>
                          <a:pt x="1448" y="0"/>
                        </a:cubicBezTo>
                        <a:lnTo>
                          <a:pt x="9170" y="115828"/>
                        </a:lnTo>
                        <a:cubicBezTo>
                          <a:pt x="9170" y="115828"/>
                          <a:pt x="9170" y="117759"/>
                          <a:pt x="11100" y="117759"/>
                        </a:cubicBezTo>
                        <a:lnTo>
                          <a:pt x="11100" y="117759"/>
                        </a:lnTo>
                        <a:cubicBezTo>
                          <a:pt x="11100" y="117759"/>
                          <a:pt x="13031" y="117759"/>
                          <a:pt x="13031" y="115828"/>
                        </a:cubicBezTo>
                        <a:lnTo>
                          <a:pt x="1448" y="0"/>
                        </a:lnTo>
                        <a:cubicBezTo>
                          <a:pt x="1448" y="1931"/>
                          <a:pt x="1448" y="0"/>
                          <a:pt x="1448" y="0"/>
                        </a:cubicBezTo>
                        <a:lnTo>
                          <a:pt x="1448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Đồ họa 240">
                  <a:extLst>
                    <a:ext uri="{FF2B5EF4-FFF2-40B4-BE49-F238E27FC236}">
                      <a16:creationId xmlns:a16="http://schemas.microsoft.com/office/drawing/2014/main" xmlns="" id="{84A9D744-895F-8279-FEE2-2CA5B5662AFC}"/>
                    </a:ext>
                  </a:extLst>
                </p:cNvPr>
                <p:cNvGrpSpPr/>
                <p:nvPr/>
              </p:nvGrpSpPr>
              <p:grpSpPr>
                <a:xfrm>
                  <a:off x="5720325" y="3392247"/>
                  <a:ext cx="23165" cy="133715"/>
                  <a:chOff x="5720325" y="3392247"/>
                  <a:chExt cx="23165" cy="133715"/>
                </a:xfrm>
              </p:grpSpPr>
              <p:grpSp>
                <p:nvGrpSpPr>
                  <p:cNvPr id="358" name="Đồ họa 240">
                    <a:extLst>
                      <a:ext uri="{FF2B5EF4-FFF2-40B4-BE49-F238E27FC236}">
                        <a16:creationId xmlns:a16="http://schemas.microsoft.com/office/drawing/2014/main" xmlns="" id="{66B0F202-6264-CD2E-E41F-BF013694F917}"/>
                      </a:ext>
                    </a:extLst>
                  </p:cNvPr>
                  <p:cNvGrpSpPr/>
                  <p:nvPr/>
                </p:nvGrpSpPr>
                <p:grpSpPr>
                  <a:xfrm>
                    <a:off x="5720325" y="3392247"/>
                    <a:ext cx="23165" cy="133715"/>
                    <a:chOff x="5720325" y="3392247"/>
                    <a:chExt cx="23165" cy="133715"/>
                  </a:xfrm>
                </p:grpSpPr>
                <p:sp>
                  <p:nvSpPr>
                    <p:cNvPr id="359" name="Hình tự do: Hình 358">
                      <a:extLst>
                        <a:ext uri="{FF2B5EF4-FFF2-40B4-BE49-F238E27FC236}">
                          <a16:creationId xmlns:a16="http://schemas.microsoft.com/office/drawing/2014/main" xmlns="" id="{5A755338-EAFF-B649-8B11-63EBBAC428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0325" y="3392247"/>
                      <a:ext cx="23165" cy="133715"/>
                    </a:xfrm>
                    <a:custGeom>
                      <a:avLst/>
                      <a:gdLst>
                        <a:gd name="connsiteX0" fmla="*/ 5791 w 23165"/>
                        <a:gd name="connsiteY0" fmla="*/ 0 h 133715"/>
                        <a:gd name="connsiteX1" fmla="*/ 0 w 23165"/>
                        <a:gd name="connsiteY1" fmla="*/ 7722 h 133715"/>
                        <a:gd name="connsiteX2" fmla="*/ 9652 w 23165"/>
                        <a:gd name="connsiteY2" fmla="*/ 127411 h 133715"/>
                        <a:gd name="connsiteX3" fmla="*/ 17374 w 23165"/>
                        <a:gd name="connsiteY3" fmla="*/ 133202 h 133715"/>
                        <a:gd name="connsiteX4" fmla="*/ 17374 w 23165"/>
                        <a:gd name="connsiteY4" fmla="*/ 133202 h 133715"/>
                        <a:gd name="connsiteX5" fmla="*/ 23166 w 23165"/>
                        <a:gd name="connsiteY5" fmla="*/ 125480 h 133715"/>
                        <a:gd name="connsiteX6" fmla="*/ 13513 w 23165"/>
                        <a:gd name="connsiteY6" fmla="*/ 5791 h 133715"/>
                        <a:gd name="connsiteX7" fmla="*/ 5791 w 23165"/>
                        <a:gd name="connsiteY7" fmla="*/ 0 h 133715"/>
                        <a:gd name="connsiteX8" fmla="*/ 5791 w 23165"/>
                        <a:gd name="connsiteY8" fmla="*/ 0 h 133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165" h="133715">
                          <a:moveTo>
                            <a:pt x="5791" y="0"/>
                          </a:moveTo>
                          <a:cubicBezTo>
                            <a:pt x="1931" y="0"/>
                            <a:pt x="0" y="3861"/>
                            <a:pt x="0" y="7722"/>
                          </a:cubicBezTo>
                          <a:lnTo>
                            <a:pt x="9652" y="127411"/>
                          </a:lnTo>
                          <a:cubicBezTo>
                            <a:pt x="9652" y="131272"/>
                            <a:pt x="13513" y="135133"/>
                            <a:pt x="17374" y="133202"/>
                          </a:cubicBezTo>
                          <a:lnTo>
                            <a:pt x="17374" y="133202"/>
                          </a:lnTo>
                          <a:cubicBezTo>
                            <a:pt x="21235" y="133202"/>
                            <a:pt x="23166" y="129342"/>
                            <a:pt x="23166" y="125480"/>
                          </a:cubicBezTo>
                          <a:lnTo>
                            <a:pt x="13513" y="5791"/>
                          </a:lnTo>
                          <a:cubicBezTo>
                            <a:pt x="13513" y="1930"/>
                            <a:pt x="965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60" name="Hình tự do: Hình 359">
                      <a:extLst>
                        <a:ext uri="{FF2B5EF4-FFF2-40B4-BE49-F238E27FC236}">
                          <a16:creationId xmlns:a16="http://schemas.microsoft.com/office/drawing/2014/main" xmlns="" id="{71B8A112-FEAE-6430-009D-7EE9D17B6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22256" y="3398038"/>
                      <a:ext cx="21235" cy="123550"/>
                    </a:xfrm>
                    <a:custGeom>
                      <a:avLst/>
                      <a:gdLst>
                        <a:gd name="connsiteX0" fmla="*/ 5791 w 21235"/>
                        <a:gd name="connsiteY0" fmla="*/ 0 h 123550"/>
                        <a:gd name="connsiteX1" fmla="*/ 0 w 21235"/>
                        <a:gd name="connsiteY1" fmla="*/ 7722 h 123550"/>
                        <a:gd name="connsiteX2" fmla="*/ 9652 w 21235"/>
                        <a:gd name="connsiteY2" fmla="*/ 117759 h 123550"/>
                        <a:gd name="connsiteX3" fmla="*/ 15444 w 21235"/>
                        <a:gd name="connsiteY3" fmla="*/ 123550 h 123550"/>
                        <a:gd name="connsiteX4" fmla="*/ 15444 w 21235"/>
                        <a:gd name="connsiteY4" fmla="*/ 123550 h 123550"/>
                        <a:gd name="connsiteX5" fmla="*/ 21235 w 21235"/>
                        <a:gd name="connsiteY5" fmla="*/ 115828 h 123550"/>
                        <a:gd name="connsiteX6" fmla="*/ 11583 w 21235"/>
                        <a:gd name="connsiteY6" fmla="*/ 5791 h 123550"/>
                        <a:gd name="connsiteX7" fmla="*/ 5791 w 21235"/>
                        <a:gd name="connsiteY7" fmla="*/ 0 h 123550"/>
                        <a:gd name="connsiteX8" fmla="*/ 5791 w 21235"/>
                        <a:gd name="connsiteY8" fmla="*/ 0 h 123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1235" h="123550">
                          <a:moveTo>
                            <a:pt x="5791" y="0"/>
                          </a:moveTo>
                          <a:cubicBezTo>
                            <a:pt x="1930" y="0"/>
                            <a:pt x="0" y="3861"/>
                            <a:pt x="0" y="7722"/>
                          </a:cubicBezTo>
                          <a:lnTo>
                            <a:pt x="9652" y="117759"/>
                          </a:lnTo>
                          <a:cubicBezTo>
                            <a:pt x="9652" y="121620"/>
                            <a:pt x="13513" y="123550"/>
                            <a:pt x="15444" y="123550"/>
                          </a:cubicBezTo>
                          <a:lnTo>
                            <a:pt x="15444" y="123550"/>
                          </a:lnTo>
                          <a:cubicBezTo>
                            <a:pt x="19305" y="123550"/>
                            <a:pt x="21235" y="119689"/>
                            <a:pt x="21235" y="115828"/>
                          </a:cubicBezTo>
                          <a:lnTo>
                            <a:pt x="11583" y="5791"/>
                          </a:lnTo>
                          <a:cubicBezTo>
                            <a:pt x="11583" y="1930"/>
                            <a:pt x="7722" y="0"/>
                            <a:pt x="5791" y="0"/>
                          </a:cubicBezTo>
                          <a:lnTo>
                            <a:pt x="5791" y="0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61" name="Hình tự do: Hình 360">
                    <a:extLst>
                      <a:ext uri="{FF2B5EF4-FFF2-40B4-BE49-F238E27FC236}">
                        <a16:creationId xmlns:a16="http://schemas.microsoft.com/office/drawing/2014/main" xmlns="" id="{2BEE8C08-9F85-8535-FDD9-04A13A688CD4}"/>
                      </a:ext>
                    </a:extLst>
                  </p:cNvPr>
                  <p:cNvSpPr/>
                  <p:nvPr/>
                </p:nvSpPr>
                <p:spPr>
                  <a:xfrm>
                    <a:off x="5729977" y="3399968"/>
                    <a:ext cx="11582" cy="117758"/>
                  </a:xfrm>
                  <a:custGeom>
                    <a:avLst/>
                    <a:gdLst>
                      <a:gd name="connsiteX0" fmla="*/ 0 w 11582"/>
                      <a:gd name="connsiteY0" fmla="*/ 0 h 117758"/>
                      <a:gd name="connsiteX1" fmla="*/ 0 w 11582"/>
                      <a:gd name="connsiteY1" fmla="*/ 0 h 117758"/>
                      <a:gd name="connsiteX2" fmla="*/ 7722 w 11582"/>
                      <a:gd name="connsiteY2" fmla="*/ 115828 h 117758"/>
                      <a:gd name="connsiteX3" fmla="*/ 9652 w 11582"/>
                      <a:gd name="connsiteY3" fmla="*/ 117759 h 117758"/>
                      <a:gd name="connsiteX4" fmla="*/ 9652 w 11582"/>
                      <a:gd name="connsiteY4" fmla="*/ 117759 h 117758"/>
                      <a:gd name="connsiteX5" fmla="*/ 11583 w 11582"/>
                      <a:gd name="connsiteY5" fmla="*/ 115828 h 117758"/>
                      <a:gd name="connsiteX6" fmla="*/ 0 w 11582"/>
                      <a:gd name="connsiteY6" fmla="*/ 0 h 117758"/>
                      <a:gd name="connsiteX7" fmla="*/ 0 w 11582"/>
                      <a:gd name="connsiteY7" fmla="*/ 0 h 117758"/>
                      <a:gd name="connsiteX8" fmla="*/ 0 w 11582"/>
                      <a:gd name="connsiteY8" fmla="*/ 0 h 117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82" h="1177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7722" y="115828"/>
                        </a:lnTo>
                        <a:cubicBezTo>
                          <a:pt x="7722" y="115828"/>
                          <a:pt x="7722" y="117759"/>
                          <a:pt x="9652" y="117759"/>
                        </a:cubicBezTo>
                        <a:lnTo>
                          <a:pt x="9652" y="117759"/>
                        </a:lnTo>
                        <a:cubicBezTo>
                          <a:pt x="9652" y="117759"/>
                          <a:pt x="11583" y="117759"/>
                          <a:pt x="11583" y="115828"/>
                        </a:cubicBezTo>
                        <a:lnTo>
                          <a:pt x="0" y="0"/>
                        </a:lnTo>
                        <a:cubicBezTo>
                          <a:pt x="1931" y="0"/>
                          <a:pt x="1931" y="0"/>
                          <a:pt x="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2" name="Đồ họa 240">
                <a:extLst>
                  <a:ext uri="{FF2B5EF4-FFF2-40B4-BE49-F238E27FC236}">
                    <a16:creationId xmlns:a16="http://schemas.microsoft.com/office/drawing/2014/main" xmlns="" id="{E571A5F2-A807-12E8-6801-E3BF198A2932}"/>
                  </a:ext>
                </a:extLst>
              </p:cNvPr>
              <p:cNvGrpSpPr/>
              <p:nvPr/>
            </p:nvGrpSpPr>
            <p:grpSpPr>
              <a:xfrm>
                <a:off x="5675422" y="3343483"/>
                <a:ext cx="539605" cy="58918"/>
                <a:chOff x="5675422" y="3343483"/>
                <a:chExt cx="539605" cy="58918"/>
              </a:xfrm>
            </p:grpSpPr>
            <p:sp>
              <p:nvSpPr>
                <p:cNvPr id="363" name="Hình tự do: Hình 362">
                  <a:extLst>
                    <a:ext uri="{FF2B5EF4-FFF2-40B4-BE49-F238E27FC236}">
                      <a16:creationId xmlns:a16="http://schemas.microsoft.com/office/drawing/2014/main" xmlns="" id="{F0AAC9DA-99C8-0145-1B57-84341A14300E}"/>
                    </a:ext>
                  </a:extLst>
                </p:cNvPr>
                <p:cNvSpPr/>
                <p:nvPr/>
              </p:nvSpPr>
              <p:spPr>
                <a:xfrm>
                  <a:off x="5675422" y="3343483"/>
                  <a:ext cx="539605" cy="58918"/>
                </a:xfrm>
                <a:custGeom>
                  <a:avLst/>
                  <a:gdLst>
                    <a:gd name="connsiteX0" fmla="*/ 8224 w 539605"/>
                    <a:gd name="connsiteY0" fmla="*/ 41042 h 58918"/>
                    <a:gd name="connsiteX1" fmla="*/ 502 w 539605"/>
                    <a:gd name="connsiteY1" fmla="*/ 50694 h 58918"/>
                    <a:gd name="connsiteX2" fmla="*/ 502 w 539605"/>
                    <a:gd name="connsiteY2" fmla="*/ 50694 h 58918"/>
                    <a:gd name="connsiteX3" fmla="*/ 10155 w 539605"/>
                    <a:gd name="connsiteY3" fmla="*/ 58416 h 58918"/>
                    <a:gd name="connsiteX4" fmla="*/ 531381 w 539605"/>
                    <a:gd name="connsiteY4" fmla="*/ 17876 h 58918"/>
                    <a:gd name="connsiteX5" fmla="*/ 539103 w 539605"/>
                    <a:gd name="connsiteY5" fmla="*/ 8224 h 58918"/>
                    <a:gd name="connsiteX6" fmla="*/ 539103 w 539605"/>
                    <a:gd name="connsiteY6" fmla="*/ 8224 h 58918"/>
                    <a:gd name="connsiteX7" fmla="*/ 529451 w 539605"/>
                    <a:gd name="connsiteY7" fmla="*/ 502 h 58918"/>
                    <a:gd name="connsiteX8" fmla="*/ 8224 w 539605"/>
                    <a:gd name="connsiteY8" fmla="*/ 41042 h 5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9605" h="58918">
                      <a:moveTo>
                        <a:pt x="8224" y="41042"/>
                      </a:moveTo>
                      <a:cubicBezTo>
                        <a:pt x="2433" y="41042"/>
                        <a:pt x="-1428" y="46833"/>
                        <a:pt x="502" y="50694"/>
                      </a:cubicBezTo>
                      <a:lnTo>
                        <a:pt x="502" y="50694"/>
                      </a:lnTo>
                      <a:cubicBezTo>
                        <a:pt x="502" y="56486"/>
                        <a:pt x="6294" y="60347"/>
                        <a:pt x="10155" y="58416"/>
                      </a:cubicBezTo>
                      <a:lnTo>
                        <a:pt x="531381" y="17876"/>
                      </a:lnTo>
                      <a:cubicBezTo>
                        <a:pt x="537173" y="17876"/>
                        <a:pt x="541034" y="12085"/>
                        <a:pt x="539103" y="8224"/>
                      </a:cubicBezTo>
                      <a:lnTo>
                        <a:pt x="539103" y="8224"/>
                      </a:lnTo>
                      <a:cubicBezTo>
                        <a:pt x="539103" y="2433"/>
                        <a:pt x="533312" y="-1428"/>
                        <a:pt x="529451" y="502"/>
                      </a:cubicBezTo>
                      <a:lnTo>
                        <a:pt x="8224" y="41042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Hình tự do: Hình 363">
                  <a:extLst>
                    <a:ext uri="{FF2B5EF4-FFF2-40B4-BE49-F238E27FC236}">
                      <a16:creationId xmlns:a16="http://schemas.microsoft.com/office/drawing/2014/main" xmlns="" id="{EECE300E-697F-9B36-ADAA-B269EA601406}"/>
                    </a:ext>
                  </a:extLst>
                </p:cNvPr>
                <p:cNvSpPr/>
                <p:nvPr/>
              </p:nvSpPr>
              <p:spPr>
                <a:xfrm>
                  <a:off x="5681716" y="3353637"/>
                  <a:ext cx="528948" cy="46331"/>
                </a:xfrm>
                <a:custGeom>
                  <a:avLst/>
                  <a:gdLst>
                    <a:gd name="connsiteX0" fmla="*/ 9652 w 528948"/>
                    <a:gd name="connsiteY0" fmla="*/ 40540 h 46331"/>
                    <a:gd name="connsiteX1" fmla="*/ 0 w 528948"/>
                    <a:gd name="connsiteY1" fmla="*/ 44401 h 46331"/>
                    <a:gd name="connsiteX2" fmla="*/ 0 w 528948"/>
                    <a:gd name="connsiteY2" fmla="*/ 44401 h 46331"/>
                    <a:gd name="connsiteX3" fmla="*/ 9652 w 528948"/>
                    <a:gd name="connsiteY3" fmla="*/ 46331 h 46331"/>
                    <a:gd name="connsiteX4" fmla="*/ 519296 w 528948"/>
                    <a:gd name="connsiteY4" fmla="*/ 5791 h 46331"/>
                    <a:gd name="connsiteX5" fmla="*/ 528949 w 528948"/>
                    <a:gd name="connsiteY5" fmla="*/ 1930 h 46331"/>
                    <a:gd name="connsiteX6" fmla="*/ 528949 w 528948"/>
                    <a:gd name="connsiteY6" fmla="*/ 1930 h 46331"/>
                    <a:gd name="connsiteX7" fmla="*/ 519296 w 528948"/>
                    <a:gd name="connsiteY7" fmla="*/ 0 h 46331"/>
                    <a:gd name="connsiteX8" fmla="*/ 9652 w 528948"/>
                    <a:gd name="connsiteY8" fmla="*/ 40540 h 463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8948" h="46331">
                      <a:moveTo>
                        <a:pt x="9652" y="40540"/>
                      </a:moveTo>
                      <a:cubicBezTo>
                        <a:pt x="3861" y="40540"/>
                        <a:pt x="0" y="42470"/>
                        <a:pt x="0" y="44401"/>
                      </a:cubicBezTo>
                      <a:lnTo>
                        <a:pt x="0" y="44401"/>
                      </a:lnTo>
                      <a:cubicBezTo>
                        <a:pt x="0" y="46331"/>
                        <a:pt x="3861" y="46331"/>
                        <a:pt x="9652" y="46331"/>
                      </a:cubicBezTo>
                      <a:lnTo>
                        <a:pt x="519296" y="5791"/>
                      </a:lnTo>
                      <a:cubicBezTo>
                        <a:pt x="525088" y="5791"/>
                        <a:pt x="528949" y="3861"/>
                        <a:pt x="528949" y="1930"/>
                      </a:cubicBezTo>
                      <a:lnTo>
                        <a:pt x="528949" y="1930"/>
                      </a:lnTo>
                      <a:cubicBezTo>
                        <a:pt x="528949" y="0"/>
                        <a:pt x="525088" y="0"/>
                        <a:pt x="519296" y="0"/>
                      </a:cubicBezTo>
                      <a:lnTo>
                        <a:pt x="9652" y="40540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9" name="Đồ họa 240">
              <a:extLst>
                <a:ext uri="{FF2B5EF4-FFF2-40B4-BE49-F238E27FC236}">
                  <a16:creationId xmlns:a16="http://schemas.microsoft.com/office/drawing/2014/main" xmlns="" id="{27F44DCC-2FFA-EFD6-96B8-87260C9E8E2C}"/>
                </a:ext>
              </a:extLst>
            </p:cNvPr>
            <p:cNvGrpSpPr/>
            <p:nvPr/>
          </p:nvGrpSpPr>
          <p:grpSpPr>
            <a:xfrm>
              <a:off x="5982403" y="4090839"/>
              <a:ext cx="1154188" cy="703773"/>
              <a:chOff x="6410709" y="3955220"/>
              <a:chExt cx="613406" cy="374028"/>
            </a:xfrm>
          </p:grpSpPr>
          <p:grpSp>
            <p:nvGrpSpPr>
              <p:cNvPr id="270" name="Đồ họa 240">
                <a:extLst>
                  <a:ext uri="{FF2B5EF4-FFF2-40B4-BE49-F238E27FC236}">
                    <a16:creationId xmlns:a16="http://schemas.microsoft.com/office/drawing/2014/main" xmlns="" id="{B453B1FE-C545-1C0C-FC42-E30994F37A7C}"/>
                  </a:ext>
                </a:extLst>
              </p:cNvPr>
              <p:cNvGrpSpPr/>
              <p:nvPr/>
            </p:nvGrpSpPr>
            <p:grpSpPr>
              <a:xfrm>
                <a:off x="6410709" y="4094214"/>
                <a:ext cx="557423" cy="235034"/>
                <a:chOff x="6410709" y="4094214"/>
                <a:chExt cx="557423" cy="235034"/>
              </a:xfrm>
            </p:grpSpPr>
            <p:sp>
              <p:nvSpPr>
                <p:cNvPr id="271" name="Hình tự do: Hình 270">
                  <a:extLst>
                    <a:ext uri="{FF2B5EF4-FFF2-40B4-BE49-F238E27FC236}">
                      <a16:creationId xmlns:a16="http://schemas.microsoft.com/office/drawing/2014/main" xmlns="" id="{80843317-4F8B-5C4D-F18D-8B639CE46072}"/>
                    </a:ext>
                  </a:extLst>
                </p:cNvPr>
                <p:cNvSpPr/>
                <p:nvPr/>
              </p:nvSpPr>
              <p:spPr>
                <a:xfrm>
                  <a:off x="6410709" y="4094214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Hình tự do: Hình 271">
                  <a:extLst>
                    <a:ext uri="{FF2B5EF4-FFF2-40B4-BE49-F238E27FC236}">
                      <a16:creationId xmlns:a16="http://schemas.microsoft.com/office/drawing/2014/main" xmlns="" id="{9C5A51B6-35B9-BAA4-9FDC-2B7968F8B9F0}"/>
                    </a:ext>
                  </a:extLst>
                </p:cNvPr>
                <p:cNvSpPr/>
                <p:nvPr/>
              </p:nvSpPr>
              <p:spPr>
                <a:xfrm>
                  <a:off x="6417225" y="4107003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" name="Đồ họa 240">
                <a:extLst>
                  <a:ext uri="{FF2B5EF4-FFF2-40B4-BE49-F238E27FC236}">
                    <a16:creationId xmlns:a16="http://schemas.microsoft.com/office/drawing/2014/main" xmlns="" id="{12B610D5-B8DA-E21A-5FED-9CD34CBB57BC}"/>
                  </a:ext>
                </a:extLst>
              </p:cNvPr>
              <p:cNvGrpSpPr/>
              <p:nvPr/>
            </p:nvGrpSpPr>
            <p:grpSpPr>
              <a:xfrm>
                <a:off x="6460868" y="3984144"/>
                <a:ext cx="538185" cy="327764"/>
                <a:chOff x="6460868" y="3984144"/>
                <a:chExt cx="538185" cy="327764"/>
              </a:xfrm>
            </p:grpSpPr>
            <p:grpSp>
              <p:nvGrpSpPr>
                <p:cNvPr id="274" name="Đồ họa 240">
                  <a:extLst>
                    <a:ext uri="{FF2B5EF4-FFF2-40B4-BE49-F238E27FC236}">
                      <a16:creationId xmlns:a16="http://schemas.microsoft.com/office/drawing/2014/main" xmlns="" id="{105720DA-940A-268C-EA02-133E7D64A1B1}"/>
                    </a:ext>
                  </a:extLst>
                </p:cNvPr>
                <p:cNvGrpSpPr/>
                <p:nvPr/>
              </p:nvGrpSpPr>
              <p:grpSpPr>
                <a:xfrm>
                  <a:off x="6933833" y="4173330"/>
                  <a:ext cx="65220" cy="138578"/>
                  <a:chOff x="6933833" y="4173330"/>
                  <a:chExt cx="65220" cy="138578"/>
                </a:xfrm>
              </p:grpSpPr>
              <p:grpSp>
                <p:nvGrpSpPr>
                  <p:cNvPr id="275" name="Đồ họa 240">
                    <a:extLst>
                      <a:ext uri="{FF2B5EF4-FFF2-40B4-BE49-F238E27FC236}">
                        <a16:creationId xmlns:a16="http://schemas.microsoft.com/office/drawing/2014/main" xmlns="" id="{99E030AF-E135-A6DA-8A29-64B2EA593A22}"/>
                      </a:ext>
                    </a:extLst>
                  </p:cNvPr>
                  <p:cNvGrpSpPr/>
                  <p:nvPr/>
                </p:nvGrpSpPr>
                <p:grpSpPr>
                  <a:xfrm>
                    <a:off x="6933833" y="4173330"/>
                    <a:ext cx="65220" cy="138578"/>
                    <a:chOff x="6933833" y="4173330"/>
                    <a:chExt cx="65220" cy="138578"/>
                  </a:xfrm>
                </p:grpSpPr>
                <p:sp>
                  <p:nvSpPr>
                    <p:cNvPr id="276" name="Hình tự do: Hình 275">
                      <a:extLst>
                        <a:ext uri="{FF2B5EF4-FFF2-40B4-BE49-F238E27FC236}">
                          <a16:creationId xmlns:a16="http://schemas.microsoft.com/office/drawing/2014/main" xmlns="" id="{05209E34-347A-2627-74AA-E147889050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3833" y="4173330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7" name="Hình tự do: Hình 276">
                      <a:extLst>
                        <a:ext uri="{FF2B5EF4-FFF2-40B4-BE49-F238E27FC236}">
                          <a16:creationId xmlns:a16="http://schemas.microsoft.com/office/drawing/2014/main" xmlns="" id="{C3F3E107-9537-C4DD-28C0-B132BBC73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9625" y="417912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78" name="Hình tự do: Hình 277">
                    <a:extLst>
                      <a:ext uri="{FF2B5EF4-FFF2-40B4-BE49-F238E27FC236}">
                        <a16:creationId xmlns:a16="http://schemas.microsoft.com/office/drawing/2014/main" xmlns="" id="{6EDA9162-4984-1210-AC17-71314E65EDEF}"/>
                      </a:ext>
                    </a:extLst>
                  </p:cNvPr>
                  <p:cNvSpPr/>
                  <p:nvPr/>
                </p:nvSpPr>
                <p:spPr>
                  <a:xfrm>
                    <a:off x="6946173" y="4183739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" name="Đồ họa 240">
                  <a:extLst>
                    <a:ext uri="{FF2B5EF4-FFF2-40B4-BE49-F238E27FC236}">
                      <a16:creationId xmlns:a16="http://schemas.microsoft.com/office/drawing/2014/main" xmlns="" id="{8E987558-3835-EB71-723F-1D172E2576BC}"/>
                    </a:ext>
                  </a:extLst>
                </p:cNvPr>
                <p:cNvGrpSpPr/>
                <p:nvPr/>
              </p:nvGrpSpPr>
              <p:grpSpPr>
                <a:xfrm>
                  <a:off x="6866267" y="4146303"/>
                  <a:ext cx="65220" cy="138578"/>
                  <a:chOff x="6866267" y="4146303"/>
                  <a:chExt cx="65220" cy="138578"/>
                </a:xfrm>
              </p:grpSpPr>
              <p:grpSp>
                <p:nvGrpSpPr>
                  <p:cNvPr id="280" name="Đồ họa 240">
                    <a:extLst>
                      <a:ext uri="{FF2B5EF4-FFF2-40B4-BE49-F238E27FC236}">
                        <a16:creationId xmlns:a16="http://schemas.microsoft.com/office/drawing/2014/main" xmlns="" id="{F76E0F20-D74A-8B2F-A67F-206F2FDF5814}"/>
                      </a:ext>
                    </a:extLst>
                  </p:cNvPr>
                  <p:cNvGrpSpPr/>
                  <p:nvPr/>
                </p:nvGrpSpPr>
                <p:grpSpPr>
                  <a:xfrm>
                    <a:off x="6866267" y="4146303"/>
                    <a:ext cx="65220" cy="138578"/>
                    <a:chOff x="6866267" y="4146303"/>
                    <a:chExt cx="65220" cy="138578"/>
                  </a:xfrm>
                </p:grpSpPr>
                <p:sp>
                  <p:nvSpPr>
                    <p:cNvPr id="281" name="Hình tự do: Hình 280">
                      <a:extLst>
                        <a:ext uri="{FF2B5EF4-FFF2-40B4-BE49-F238E27FC236}">
                          <a16:creationId xmlns:a16="http://schemas.microsoft.com/office/drawing/2014/main" xmlns="" id="{E0EC8D35-B4D6-194A-A9B2-6AF7AA8D78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6267" y="414630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Hình tự do: Hình 281">
                      <a:extLst>
                        <a:ext uri="{FF2B5EF4-FFF2-40B4-BE49-F238E27FC236}">
                          <a16:creationId xmlns:a16="http://schemas.microsoft.com/office/drawing/2014/main" xmlns="" id="{C5D9DF59-538A-D5B7-DB78-909895B95C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2058" y="4152094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3" name="Hình tự do: Hình 282">
                    <a:extLst>
                      <a:ext uri="{FF2B5EF4-FFF2-40B4-BE49-F238E27FC236}">
                        <a16:creationId xmlns:a16="http://schemas.microsoft.com/office/drawing/2014/main" xmlns="" id="{1DB4792A-8014-4145-45E9-B821D1F2C252}"/>
                      </a:ext>
                    </a:extLst>
                  </p:cNvPr>
                  <p:cNvSpPr/>
                  <p:nvPr/>
                </p:nvSpPr>
                <p:spPr>
                  <a:xfrm>
                    <a:off x="6878607" y="415671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8262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Đồ họa 240">
                  <a:extLst>
                    <a:ext uri="{FF2B5EF4-FFF2-40B4-BE49-F238E27FC236}">
                      <a16:creationId xmlns:a16="http://schemas.microsoft.com/office/drawing/2014/main" xmlns="" id="{F947E8F8-CAA9-ED65-6F2A-7DA9C863A920}"/>
                    </a:ext>
                  </a:extLst>
                </p:cNvPr>
                <p:cNvGrpSpPr/>
                <p:nvPr/>
              </p:nvGrpSpPr>
              <p:grpSpPr>
                <a:xfrm>
                  <a:off x="6798700" y="4119277"/>
                  <a:ext cx="65220" cy="138577"/>
                  <a:chOff x="6798700" y="4119277"/>
                  <a:chExt cx="65220" cy="138577"/>
                </a:xfrm>
              </p:grpSpPr>
              <p:grpSp>
                <p:nvGrpSpPr>
                  <p:cNvPr id="285" name="Đồ họa 240">
                    <a:extLst>
                      <a:ext uri="{FF2B5EF4-FFF2-40B4-BE49-F238E27FC236}">
                        <a16:creationId xmlns:a16="http://schemas.microsoft.com/office/drawing/2014/main" xmlns="" id="{7B7B904F-E295-B257-C775-6250D411EAEF}"/>
                      </a:ext>
                    </a:extLst>
                  </p:cNvPr>
                  <p:cNvGrpSpPr/>
                  <p:nvPr/>
                </p:nvGrpSpPr>
                <p:grpSpPr>
                  <a:xfrm>
                    <a:off x="6798700" y="4119277"/>
                    <a:ext cx="65220" cy="138577"/>
                    <a:chOff x="6798700" y="4119277"/>
                    <a:chExt cx="65220" cy="138577"/>
                  </a:xfrm>
                </p:grpSpPr>
                <p:sp>
                  <p:nvSpPr>
                    <p:cNvPr id="286" name="Hình tự do: Hình 285">
                      <a:extLst>
                        <a:ext uri="{FF2B5EF4-FFF2-40B4-BE49-F238E27FC236}">
                          <a16:creationId xmlns:a16="http://schemas.microsoft.com/office/drawing/2014/main" xmlns="" id="{E69D5032-53A1-58FB-CECA-0932947716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700" y="4119277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7" name="Hình tự do: Hình 286">
                      <a:extLst>
                        <a:ext uri="{FF2B5EF4-FFF2-40B4-BE49-F238E27FC236}">
                          <a16:creationId xmlns:a16="http://schemas.microsoft.com/office/drawing/2014/main" xmlns="" id="{601383C4-4F18-710F-A5F1-043BF26E94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04492" y="412506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6549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88" name="Hình tự do: Hình 287">
                    <a:extLst>
                      <a:ext uri="{FF2B5EF4-FFF2-40B4-BE49-F238E27FC236}">
                        <a16:creationId xmlns:a16="http://schemas.microsoft.com/office/drawing/2014/main" xmlns="" id="{6F5C33F6-99DA-11F2-B93A-A86060B5FAEF}"/>
                      </a:ext>
                    </a:extLst>
                  </p:cNvPr>
                  <p:cNvSpPr/>
                  <p:nvPr/>
                </p:nvSpPr>
                <p:spPr>
                  <a:xfrm>
                    <a:off x="6811041" y="4129686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" name="Đồ họa 240">
                  <a:extLst>
                    <a:ext uri="{FF2B5EF4-FFF2-40B4-BE49-F238E27FC236}">
                      <a16:creationId xmlns:a16="http://schemas.microsoft.com/office/drawing/2014/main" xmlns="" id="{3F4EFB19-8732-6712-73C2-DD08B7963249}"/>
                    </a:ext>
                  </a:extLst>
                </p:cNvPr>
                <p:cNvGrpSpPr/>
                <p:nvPr/>
              </p:nvGrpSpPr>
              <p:grpSpPr>
                <a:xfrm>
                  <a:off x="6731134" y="4092250"/>
                  <a:ext cx="65220" cy="138577"/>
                  <a:chOff x="6731134" y="4092250"/>
                  <a:chExt cx="65220" cy="138577"/>
                </a:xfrm>
              </p:grpSpPr>
              <p:grpSp>
                <p:nvGrpSpPr>
                  <p:cNvPr id="290" name="Đồ họa 240">
                    <a:extLst>
                      <a:ext uri="{FF2B5EF4-FFF2-40B4-BE49-F238E27FC236}">
                        <a16:creationId xmlns:a16="http://schemas.microsoft.com/office/drawing/2014/main" xmlns="" id="{D182DB9D-9DE3-BFB8-EBF4-11A5C129F21B}"/>
                      </a:ext>
                    </a:extLst>
                  </p:cNvPr>
                  <p:cNvGrpSpPr/>
                  <p:nvPr/>
                </p:nvGrpSpPr>
                <p:grpSpPr>
                  <a:xfrm>
                    <a:off x="6731134" y="4092250"/>
                    <a:ext cx="65220" cy="138577"/>
                    <a:chOff x="6731134" y="4092250"/>
                    <a:chExt cx="65220" cy="138577"/>
                  </a:xfrm>
                </p:grpSpPr>
                <p:sp>
                  <p:nvSpPr>
                    <p:cNvPr id="291" name="Hình tự do: Hình 290">
                      <a:extLst>
                        <a:ext uri="{FF2B5EF4-FFF2-40B4-BE49-F238E27FC236}">
                          <a16:creationId xmlns:a16="http://schemas.microsoft.com/office/drawing/2014/main" xmlns="" id="{298266F4-5FAD-8458-3C77-A06FBC1F5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1134" y="4092250"/>
                      <a:ext cx="65220" cy="138577"/>
                    </a:xfrm>
                    <a:custGeom>
                      <a:avLst/>
                      <a:gdLst>
                        <a:gd name="connsiteX0" fmla="*/ 60602 w 65220"/>
                        <a:gd name="connsiteY0" fmla="*/ 757 h 138577"/>
                        <a:gd name="connsiteX1" fmla="*/ 50950 w 65220"/>
                        <a:gd name="connsiteY1" fmla="*/ 4618 h 138577"/>
                        <a:gd name="connsiteX2" fmla="*/ 757 w 65220"/>
                        <a:gd name="connsiteY2" fmla="*/ 128168 h 138577"/>
                        <a:gd name="connsiteX3" fmla="*/ 4618 w 65220"/>
                        <a:gd name="connsiteY3" fmla="*/ 137821 h 138577"/>
                        <a:gd name="connsiteX4" fmla="*/ 4618 w 65220"/>
                        <a:gd name="connsiteY4" fmla="*/ 137821 h 138577"/>
                        <a:gd name="connsiteX5" fmla="*/ 14271 w 65220"/>
                        <a:gd name="connsiteY5" fmla="*/ 133960 h 138577"/>
                        <a:gd name="connsiteX6" fmla="*/ 64463 w 65220"/>
                        <a:gd name="connsiteY6" fmla="*/ 10410 h 138577"/>
                        <a:gd name="connsiteX7" fmla="*/ 60602 w 65220"/>
                        <a:gd name="connsiteY7" fmla="*/ 757 h 138577"/>
                        <a:gd name="connsiteX8" fmla="*/ 60602 w 65220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7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2" name="Hình tự do: Hình 291">
                      <a:extLst>
                        <a:ext uri="{FF2B5EF4-FFF2-40B4-BE49-F238E27FC236}">
                          <a16:creationId xmlns:a16="http://schemas.microsoft.com/office/drawing/2014/main" xmlns="" id="{FD7A18B0-95A0-5668-6BC8-9D900949B6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36925" y="4098041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3" name="Hình tự do: Hình 292">
                    <a:extLst>
                      <a:ext uri="{FF2B5EF4-FFF2-40B4-BE49-F238E27FC236}">
                        <a16:creationId xmlns:a16="http://schemas.microsoft.com/office/drawing/2014/main" xmlns="" id="{3108F2DC-20EA-0B16-63DE-26FA4C59B5F0}"/>
                      </a:ext>
                    </a:extLst>
                  </p:cNvPr>
                  <p:cNvSpPr/>
                  <p:nvPr/>
                </p:nvSpPr>
                <p:spPr>
                  <a:xfrm>
                    <a:off x="6743474" y="4102660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" name="Đồ họa 240">
                  <a:extLst>
                    <a:ext uri="{FF2B5EF4-FFF2-40B4-BE49-F238E27FC236}">
                      <a16:creationId xmlns:a16="http://schemas.microsoft.com/office/drawing/2014/main" xmlns="" id="{C47D95E6-DBAA-5401-B6F3-E9CF074C7D16}"/>
                    </a:ext>
                  </a:extLst>
                </p:cNvPr>
                <p:cNvGrpSpPr/>
                <p:nvPr/>
              </p:nvGrpSpPr>
              <p:grpSpPr>
                <a:xfrm>
                  <a:off x="6663567" y="4065223"/>
                  <a:ext cx="65220" cy="138578"/>
                  <a:chOff x="6663567" y="4065223"/>
                  <a:chExt cx="65220" cy="138578"/>
                </a:xfrm>
              </p:grpSpPr>
              <p:grpSp>
                <p:nvGrpSpPr>
                  <p:cNvPr id="295" name="Đồ họa 240">
                    <a:extLst>
                      <a:ext uri="{FF2B5EF4-FFF2-40B4-BE49-F238E27FC236}">
                        <a16:creationId xmlns:a16="http://schemas.microsoft.com/office/drawing/2014/main" xmlns="" id="{7E3279C8-DD39-D48E-5F0A-0F5EE7714BAA}"/>
                      </a:ext>
                    </a:extLst>
                  </p:cNvPr>
                  <p:cNvGrpSpPr/>
                  <p:nvPr/>
                </p:nvGrpSpPr>
                <p:grpSpPr>
                  <a:xfrm>
                    <a:off x="6663567" y="4065223"/>
                    <a:ext cx="65220" cy="138578"/>
                    <a:chOff x="6663567" y="4065223"/>
                    <a:chExt cx="65220" cy="138578"/>
                  </a:xfrm>
                </p:grpSpPr>
                <p:sp>
                  <p:nvSpPr>
                    <p:cNvPr id="296" name="Hình tự do: Hình 295">
                      <a:extLst>
                        <a:ext uri="{FF2B5EF4-FFF2-40B4-BE49-F238E27FC236}">
                          <a16:creationId xmlns:a16="http://schemas.microsoft.com/office/drawing/2014/main" xmlns="" id="{C45850E6-6B94-73AB-8EAE-68C42E397F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3567" y="4065223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7" name="Hình tự do: Hình 296">
                      <a:extLst>
                        <a:ext uri="{FF2B5EF4-FFF2-40B4-BE49-F238E27FC236}">
                          <a16:creationId xmlns:a16="http://schemas.microsoft.com/office/drawing/2014/main" xmlns="" id="{3C16F073-FC39-ED49-A789-A3D4CB70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69359" y="4071015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98" name="Hình tự do: Hình 297">
                    <a:extLst>
                      <a:ext uri="{FF2B5EF4-FFF2-40B4-BE49-F238E27FC236}">
                        <a16:creationId xmlns:a16="http://schemas.microsoft.com/office/drawing/2014/main" xmlns="" id="{C5FD0E02-B1EA-4E30-6E75-DB1A3DA2C118}"/>
                      </a:ext>
                    </a:extLst>
                  </p:cNvPr>
                  <p:cNvSpPr/>
                  <p:nvPr/>
                </p:nvSpPr>
                <p:spPr>
                  <a:xfrm>
                    <a:off x="6675908" y="4075633"/>
                    <a:ext cx="48261" cy="121619"/>
                  </a:xfrm>
                  <a:custGeom>
                    <a:avLst/>
                    <a:gdLst>
                      <a:gd name="connsiteX0" fmla="*/ 48262 w 48261"/>
                      <a:gd name="connsiteY0" fmla="*/ 0 h 121619"/>
                      <a:gd name="connsiteX1" fmla="*/ 48262 w 48261"/>
                      <a:gd name="connsiteY1" fmla="*/ 0 h 121619"/>
                      <a:gd name="connsiteX2" fmla="*/ 0 w 48261"/>
                      <a:gd name="connsiteY2" fmla="*/ 119689 h 121619"/>
                      <a:gd name="connsiteX3" fmla="*/ 0 w 48261"/>
                      <a:gd name="connsiteY3" fmla="*/ 121620 h 121619"/>
                      <a:gd name="connsiteX4" fmla="*/ 0 w 48261"/>
                      <a:gd name="connsiteY4" fmla="*/ 121620 h 121619"/>
                      <a:gd name="connsiteX5" fmla="*/ 1930 w 48261"/>
                      <a:gd name="connsiteY5" fmla="*/ 121620 h 121619"/>
                      <a:gd name="connsiteX6" fmla="*/ 48262 w 48261"/>
                      <a:gd name="connsiteY6" fmla="*/ 0 h 121619"/>
                      <a:gd name="connsiteX7" fmla="*/ 48262 w 48261"/>
                      <a:gd name="connsiteY7" fmla="*/ 0 h 121619"/>
                      <a:gd name="connsiteX8" fmla="*/ 48262 w 48261"/>
                      <a:gd name="connsiteY8" fmla="*/ 0 h 121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1619">
                        <a:moveTo>
                          <a:pt x="48262" y="0"/>
                        </a:moveTo>
                        <a:cubicBezTo>
                          <a:pt x="46331" y="0"/>
                          <a:pt x="46331" y="0"/>
                          <a:pt x="48262" y="0"/>
                        </a:cubicBezTo>
                        <a:lnTo>
                          <a:pt x="0" y="119689"/>
                        </a:lnTo>
                        <a:cubicBezTo>
                          <a:pt x="0" y="119689"/>
                          <a:pt x="0" y="121620"/>
                          <a:pt x="0" y="121620"/>
                        </a:cubicBezTo>
                        <a:lnTo>
                          <a:pt x="0" y="121620"/>
                        </a:lnTo>
                        <a:cubicBezTo>
                          <a:pt x="0" y="121620"/>
                          <a:pt x="1930" y="121620"/>
                          <a:pt x="1930" y="121620"/>
                        </a:cubicBezTo>
                        <a:lnTo>
                          <a:pt x="48262" y="0"/>
                        </a:lnTo>
                        <a:cubicBezTo>
                          <a:pt x="48262" y="0"/>
                          <a:pt x="48262" y="0"/>
                          <a:pt x="48262" y="0"/>
                        </a:cubicBezTo>
                        <a:lnTo>
                          <a:pt x="48262" y="0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" name="Đồ họa 240">
                  <a:extLst>
                    <a:ext uri="{FF2B5EF4-FFF2-40B4-BE49-F238E27FC236}">
                      <a16:creationId xmlns:a16="http://schemas.microsoft.com/office/drawing/2014/main" xmlns="" id="{79EDF391-282B-8027-0AC0-C9752B7A82E1}"/>
                    </a:ext>
                  </a:extLst>
                </p:cNvPr>
                <p:cNvGrpSpPr/>
                <p:nvPr/>
              </p:nvGrpSpPr>
              <p:grpSpPr>
                <a:xfrm>
                  <a:off x="6596001" y="4038197"/>
                  <a:ext cx="65220" cy="138578"/>
                  <a:chOff x="6596001" y="4038197"/>
                  <a:chExt cx="65220" cy="138578"/>
                </a:xfrm>
              </p:grpSpPr>
              <p:grpSp>
                <p:nvGrpSpPr>
                  <p:cNvPr id="300" name="Đồ họa 240">
                    <a:extLst>
                      <a:ext uri="{FF2B5EF4-FFF2-40B4-BE49-F238E27FC236}">
                        <a16:creationId xmlns:a16="http://schemas.microsoft.com/office/drawing/2014/main" xmlns="" id="{0CF07453-1408-4797-4B17-642676C95D67}"/>
                      </a:ext>
                    </a:extLst>
                  </p:cNvPr>
                  <p:cNvGrpSpPr/>
                  <p:nvPr/>
                </p:nvGrpSpPr>
                <p:grpSpPr>
                  <a:xfrm>
                    <a:off x="6596001" y="4038197"/>
                    <a:ext cx="65220" cy="138578"/>
                    <a:chOff x="6596001" y="4038197"/>
                    <a:chExt cx="65220" cy="138578"/>
                  </a:xfrm>
                </p:grpSpPr>
                <p:sp>
                  <p:nvSpPr>
                    <p:cNvPr id="301" name="Hình tự do: Hình 300">
                      <a:extLst>
                        <a:ext uri="{FF2B5EF4-FFF2-40B4-BE49-F238E27FC236}">
                          <a16:creationId xmlns:a16="http://schemas.microsoft.com/office/drawing/2014/main" xmlns="" id="{60CD2EC9-B7FE-B2D7-F022-854054087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6001" y="4038197"/>
                      <a:ext cx="65220" cy="138578"/>
                    </a:xfrm>
                    <a:custGeom>
                      <a:avLst/>
                      <a:gdLst>
                        <a:gd name="connsiteX0" fmla="*/ 60602 w 65220"/>
                        <a:gd name="connsiteY0" fmla="*/ 757 h 138578"/>
                        <a:gd name="connsiteX1" fmla="*/ 50950 w 65220"/>
                        <a:gd name="connsiteY1" fmla="*/ 4618 h 138578"/>
                        <a:gd name="connsiteX2" fmla="*/ 757 w 65220"/>
                        <a:gd name="connsiteY2" fmla="*/ 128168 h 138578"/>
                        <a:gd name="connsiteX3" fmla="*/ 4618 w 65220"/>
                        <a:gd name="connsiteY3" fmla="*/ 137821 h 138578"/>
                        <a:gd name="connsiteX4" fmla="*/ 4618 w 65220"/>
                        <a:gd name="connsiteY4" fmla="*/ 137821 h 138578"/>
                        <a:gd name="connsiteX5" fmla="*/ 14271 w 65220"/>
                        <a:gd name="connsiteY5" fmla="*/ 133960 h 138578"/>
                        <a:gd name="connsiteX6" fmla="*/ 64463 w 65220"/>
                        <a:gd name="connsiteY6" fmla="*/ 10410 h 138578"/>
                        <a:gd name="connsiteX7" fmla="*/ 60602 w 65220"/>
                        <a:gd name="connsiteY7" fmla="*/ 757 h 138578"/>
                        <a:gd name="connsiteX8" fmla="*/ 60602 w 65220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220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446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2" name="Hình tự do: Hình 301">
                      <a:extLst>
                        <a:ext uri="{FF2B5EF4-FFF2-40B4-BE49-F238E27FC236}">
                          <a16:creationId xmlns:a16="http://schemas.microsoft.com/office/drawing/2014/main" xmlns="" id="{E4A978BA-B28E-63DC-7B15-A0B2E796C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1792" y="4043988"/>
                      <a:ext cx="56740" cy="128925"/>
                    </a:xfrm>
                    <a:custGeom>
                      <a:avLst/>
                      <a:gdLst>
                        <a:gd name="connsiteX0" fmla="*/ 52880 w 56740"/>
                        <a:gd name="connsiteY0" fmla="*/ 757 h 128925"/>
                        <a:gd name="connsiteX1" fmla="*/ 45158 w 56740"/>
                        <a:gd name="connsiteY1" fmla="*/ 4618 h 128925"/>
                        <a:gd name="connsiteX2" fmla="*/ 757 w 56740"/>
                        <a:gd name="connsiteY2" fmla="*/ 118516 h 128925"/>
                        <a:gd name="connsiteX3" fmla="*/ 4618 w 56740"/>
                        <a:gd name="connsiteY3" fmla="*/ 128168 h 128925"/>
                        <a:gd name="connsiteX4" fmla="*/ 4618 w 56740"/>
                        <a:gd name="connsiteY4" fmla="*/ 128168 h 128925"/>
                        <a:gd name="connsiteX5" fmla="*/ 12340 w 56740"/>
                        <a:gd name="connsiteY5" fmla="*/ 124307 h 128925"/>
                        <a:gd name="connsiteX6" fmla="*/ 56741 w 56740"/>
                        <a:gd name="connsiteY6" fmla="*/ 10410 h 128925"/>
                        <a:gd name="connsiteX7" fmla="*/ 52880 w 56740"/>
                        <a:gd name="connsiteY7" fmla="*/ 757 h 128925"/>
                        <a:gd name="connsiteX8" fmla="*/ 52880 w 56740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6740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6741" y="4618"/>
                            <a:pt x="5481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3" name="Hình tự do: Hình 302">
                    <a:extLst>
                      <a:ext uri="{FF2B5EF4-FFF2-40B4-BE49-F238E27FC236}">
                        <a16:creationId xmlns:a16="http://schemas.microsoft.com/office/drawing/2014/main" xmlns="" id="{A08C955B-D181-39B9-F1F0-955A3C70FA25}"/>
                      </a:ext>
                    </a:extLst>
                  </p:cNvPr>
                  <p:cNvSpPr/>
                  <p:nvPr/>
                </p:nvSpPr>
                <p:spPr>
                  <a:xfrm>
                    <a:off x="6608341" y="4047748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2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" name="Đồ họa 240">
                  <a:extLst>
                    <a:ext uri="{FF2B5EF4-FFF2-40B4-BE49-F238E27FC236}">
                      <a16:creationId xmlns:a16="http://schemas.microsoft.com/office/drawing/2014/main" xmlns="" id="{33475053-AA58-10CC-51E5-4A37AC7AC71E}"/>
                    </a:ext>
                  </a:extLst>
                </p:cNvPr>
                <p:cNvGrpSpPr/>
                <p:nvPr/>
              </p:nvGrpSpPr>
              <p:grpSpPr>
                <a:xfrm>
                  <a:off x="6526504" y="4011170"/>
                  <a:ext cx="65617" cy="138578"/>
                  <a:chOff x="6526504" y="4011170"/>
                  <a:chExt cx="65617" cy="138578"/>
                </a:xfrm>
              </p:grpSpPr>
              <p:grpSp>
                <p:nvGrpSpPr>
                  <p:cNvPr id="305" name="Đồ họa 240">
                    <a:extLst>
                      <a:ext uri="{FF2B5EF4-FFF2-40B4-BE49-F238E27FC236}">
                        <a16:creationId xmlns:a16="http://schemas.microsoft.com/office/drawing/2014/main" xmlns="" id="{421D39CB-C425-5856-16CA-E7CEC456096A}"/>
                      </a:ext>
                    </a:extLst>
                  </p:cNvPr>
                  <p:cNvGrpSpPr/>
                  <p:nvPr/>
                </p:nvGrpSpPr>
                <p:grpSpPr>
                  <a:xfrm>
                    <a:off x="6526504" y="4011170"/>
                    <a:ext cx="65617" cy="138578"/>
                    <a:chOff x="6526504" y="4011170"/>
                    <a:chExt cx="65617" cy="138578"/>
                  </a:xfrm>
                </p:grpSpPr>
                <p:sp>
                  <p:nvSpPr>
                    <p:cNvPr id="306" name="Hình tự do: Hình 305">
                      <a:extLst>
                        <a:ext uri="{FF2B5EF4-FFF2-40B4-BE49-F238E27FC236}">
                          <a16:creationId xmlns:a16="http://schemas.microsoft.com/office/drawing/2014/main" xmlns="" id="{C620C8E3-5659-58A0-733A-FF2E57418C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26504" y="4011170"/>
                      <a:ext cx="65617" cy="138578"/>
                    </a:xfrm>
                    <a:custGeom>
                      <a:avLst/>
                      <a:gdLst>
                        <a:gd name="connsiteX0" fmla="*/ 60602 w 65617"/>
                        <a:gd name="connsiteY0" fmla="*/ 757 h 138578"/>
                        <a:gd name="connsiteX1" fmla="*/ 50950 w 65617"/>
                        <a:gd name="connsiteY1" fmla="*/ 4618 h 138578"/>
                        <a:gd name="connsiteX2" fmla="*/ 757 w 65617"/>
                        <a:gd name="connsiteY2" fmla="*/ 128168 h 138578"/>
                        <a:gd name="connsiteX3" fmla="*/ 4618 w 65617"/>
                        <a:gd name="connsiteY3" fmla="*/ 137821 h 138578"/>
                        <a:gd name="connsiteX4" fmla="*/ 4618 w 65617"/>
                        <a:gd name="connsiteY4" fmla="*/ 137821 h 138578"/>
                        <a:gd name="connsiteX5" fmla="*/ 14271 w 65617"/>
                        <a:gd name="connsiteY5" fmla="*/ 133960 h 138578"/>
                        <a:gd name="connsiteX6" fmla="*/ 64463 w 65617"/>
                        <a:gd name="connsiteY6" fmla="*/ 10410 h 138578"/>
                        <a:gd name="connsiteX7" fmla="*/ 60602 w 65617"/>
                        <a:gd name="connsiteY7" fmla="*/ 757 h 138578"/>
                        <a:gd name="connsiteX8" fmla="*/ 60602 w 65617"/>
                        <a:gd name="connsiteY8" fmla="*/ 757 h 1385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5617" h="138578">
                          <a:moveTo>
                            <a:pt x="60602" y="757"/>
                          </a:moveTo>
                          <a:cubicBezTo>
                            <a:pt x="56741" y="-1173"/>
                            <a:pt x="52880" y="757"/>
                            <a:pt x="50950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6393" y="6549"/>
                            <a:pt x="66393" y="2688"/>
                            <a:pt x="60602" y="757"/>
                          </a:cubicBezTo>
                          <a:lnTo>
                            <a:pt x="60602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7" name="Hình tự do: Hình 306">
                      <a:extLst>
                        <a:ext uri="{FF2B5EF4-FFF2-40B4-BE49-F238E27FC236}">
                          <a16:creationId xmlns:a16="http://schemas.microsoft.com/office/drawing/2014/main" xmlns="" id="{AF0D7121-BA0C-64F0-8B10-D15FADE28E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32296" y="4016962"/>
                      <a:ext cx="57498" cy="128925"/>
                    </a:xfrm>
                    <a:custGeom>
                      <a:avLst/>
                      <a:gdLst>
                        <a:gd name="connsiteX0" fmla="*/ 52880 w 57498"/>
                        <a:gd name="connsiteY0" fmla="*/ 757 h 128925"/>
                        <a:gd name="connsiteX1" fmla="*/ 45158 w 57498"/>
                        <a:gd name="connsiteY1" fmla="*/ 4618 h 128925"/>
                        <a:gd name="connsiteX2" fmla="*/ 757 w 57498"/>
                        <a:gd name="connsiteY2" fmla="*/ 118516 h 128925"/>
                        <a:gd name="connsiteX3" fmla="*/ 4618 w 57498"/>
                        <a:gd name="connsiteY3" fmla="*/ 128168 h 128925"/>
                        <a:gd name="connsiteX4" fmla="*/ 4618 w 57498"/>
                        <a:gd name="connsiteY4" fmla="*/ 128168 h 128925"/>
                        <a:gd name="connsiteX5" fmla="*/ 12340 w 57498"/>
                        <a:gd name="connsiteY5" fmla="*/ 124307 h 128925"/>
                        <a:gd name="connsiteX6" fmla="*/ 56741 w 57498"/>
                        <a:gd name="connsiteY6" fmla="*/ 10410 h 128925"/>
                        <a:gd name="connsiteX7" fmla="*/ 52880 w 57498"/>
                        <a:gd name="connsiteY7" fmla="*/ 757 h 128925"/>
                        <a:gd name="connsiteX8" fmla="*/ 52880 w 57498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7498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674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08" name="Hình tự do: Hình 307">
                    <a:extLst>
                      <a:ext uri="{FF2B5EF4-FFF2-40B4-BE49-F238E27FC236}">
                        <a16:creationId xmlns:a16="http://schemas.microsoft.com/office/drawing/2014/main" xmlns="" id="{AF53F0FE-64CA-00E2-EAEF-24FD1DD7F58C}"/>
                      </a:ext>
                    </a:extLst>
                  </p:cNvPr>
                  <p:cNvSpPr/>
                  <p:nvPr/>
                </p:nvSpPr>
                <p:spPr>
                  <a:xfrm>
                    <a:off x="6540775" y="4020722"/>
                    <a:ext cx="48261" cy="122477"/>
                  </a:xfrm>
                  <a:custGeom>
                    <a:avLst/>
                    <a:gdLst>
                      <a:gd name="connsiteX0" fmla="*/ 48262 w 48261"/>
                      <a:gd name="connsiteY0" fmla="*/ 858 h 122477"/>
                      <a:gd name="connsiteX1" fmla="*/ 48262 w 48261"/>
                      <a:gd name="connsiteY1" fmla="*/ 858 h 122477"/>
                      <a:gd name="connsiteX2" fmla="*/ 0 w 48261"/>
                      <a:gd name="connsiteY2" fmla="*/ 120547 h 122477"/>
                      <a:gd name="connsiteX3" fmla="*/ 0 w 48261"/>
                      <a:gd name="connsiteY3" fmla="*/ 122478 h 122477"/>
                      <a:gd name="connsiteX4" fmla="*/ 0 w 48261"/>
                      <a:gd name="connsiteY4" fmla="*/ 122478 h 122477"/>
                      <a:gd name="connsiteX5" fmla="*/ 1930 w 48261"/>
                      <a:gd name="connsiteY5" fmla="*/ 122478 h 122477"/>
                      <a:gd name="connsiteX6" fmla="*/ 48262 w 48261"/>
                      <a:gd name="connsiteY6" fmla="*/ 858 h 122477"/>
                      <a:gd name="connsiteX7" fmla="*/ 48262 w 48261"/>
                      <a:gd name="connsiteY7" fmla="*/ 858 h 122477"/>
                      <a:gd name="connsiteX8" fmla="*/ 48262 w 48261"/>
                      <a:gd name="connsiteY8" fmla="*/ 858 h 12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8261" h="122477">
                        <a:moveTo>
                          <a:pt x="48262" y="858"/>
                        </a:moveTo>
                        <a:cubicBezTo>
                          <a:pt x="46331" y="-1073"/>
                          <a:pt x="46331" y="858"/>
                          <a:pt x="48262" y="858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0" y="122478"/>
                          <a:pt x="0" y="122478"/>
                        </a:cubicBezTo>
                        <a:lnTo>
                          <a:pt x="0" y="122478"/>
                        </a:lnTo>
                        <a:cubicBezTo>
                          <a:pt x="0" y="122478"/>
                          <a:pt x="1930" y="122478"/>
                          <a:pt x="1930" y="122478"/>
                        </a:cubicBezTo>
                        <a:lnTo>
                          <a:pt x="48262" y="858"/>
                        </a:lnTo>
                        <a:cubicBezTo>
                          <a:pt x="48262" y="858"/>
                          <a:pt x="4826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" name="Đồ họa 240">
                  <a:extLst>
                    <a:ext uri="{FF2B5EF4-FFF2-40B4-BE49-F238E27FC236}">
                      <a16:creationId xmlns:a16="http://schemas.microsoft.com/office/drawing/2014/main" xmlns="" id="{168A4FBD-DAD2-733C-CC67-C0D7258042E5}"/>
                    </a:ext>
                  </a:extLst>
                </p:cNvPr>
                <p:cNvGrpSpPr/>
                <p:nvPr/>
              </p:nvGrpSpPr>
              <p:grpSpPr>
                <a:xfrm>
                  <a:off x="6460868" y="3984144"/>
                  <a:ext cx="64462" cy="138577"/>
                  <a:chOff x="6460868" y="3984144"/>
                  <a:chExt cx="64462" cy="138577"/>
                </a:xfrm>
              </p:grpSpPr>
              <p:grpSp>
                <p:nvGrpSpPr>
                  <p:cNvPr id="310" name="Đồ họa 240">
                    <a:extLst>
                      <a:ext uri="{FF2B5EF4-FFF2-40B4-BE49-F238E27FC236}">
                        <a16:creationId xmlns:a16="http://schemas.microsoft.com/office/drawing/2014/main" xmlns="" id="{D2F9A39C-84F3-BBFF-4767-3E5022DAAC39}"/>
                      </a:ext>
                    </a:extLst>
                  </p:cNvPr>
                  <p:cNvGrpSpPr/>
                  <p:nvPr/>
                </p:nvGrpSpPr>
                <p:grpSpPr>
                  <a:xfrm>
                    <a:off x="6460868" y="3984144"/>
                    <a:ext cx="64462" cy="138577"/>
                    <a:chOff x="6460868" y="3984144"/>
                    <a:chExt cx="64462" cy="138577"/>
                  </a:xfrm>
                </p:grpSpPr>
                <p:sp>
                  <p:nvSpPr>
                    <p:cNvPr id="311" name="Hình tự do: Hình 310">
                      <a:extLst>
                        <a:ext uri="{FF2B5EF4-FFF2-40B4-BE49-F238E27FC236}">
                          <a16:creationId xmlns:a16="http://schemas.microsoft.com/office/drawing/2014/main" xmlns="" id="{1300B0B3-21E4-E8E0-AEF2-795292B733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0868" y="3984144"/>
                      <a:ext cx="64462" cy="138577"/>
                    </a:xfrm>
                    <a:custGeom>
                      <a:avLst/>
                      <a:gdLst>
                        <a:gd name="connsiteX0" fmla="*/ 58671 w 64462"/>
                        <a:gd name="connsiteY0" fmla="*/ 757 h 138577"/>
                        <a:gd name="connsiteX1" fmla="*/ 49019 w 64462"/>
                        <a:gd name="connsiteY1" fmla="*/ 4618 h 138577"/>
                        <a:gd name="connsiteX2" fmla="*/ 757 w 64462"/>
                        <a:gd name="connsiteY2" fmla="*/ 128168 h 138577"/>
                        <a:gd name="connsiteX3" fmla="*/ 4618 w 64462"/>
                        <a:gd name="connsiteY3" fmla="*/ 137821 h 138577"/>
                        <a:gd name="connsiteX4" fmla="*/ 4618 w 64462"/>
                        <a:gd name="connsiteY4" fmla="*/ 137821 h 138577"/>
                        <a:gd name="connsiteX5" fmla="*/ 14271 w 64462"/>
                        <a:gd name="connsiteY5" fmla="*/ 133960 h 138577"/>
                        <a:gd name="connsiteX6" fmla="*/ 64463 w 64462"/>
                        <a:gd name="connsiteY6" fmla="*/ 10410 h 138577"/>
                        <a:gd name="connsiteX7" fmla="*/ 58671 w 64462"/>
                        <a:gd name="connsiteY7" fmla="*/ 757 h 138577"/>
                        <a:gd name="connsiteX8" fmla="*/ 58671 w 64462"/>
                        <a:gd name="connsiteY8" fmla="*/ 757 h 13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4462" h="138577">
                          <a:moveTo>
                            <a:pt x="58671" y="757"/>
                          </a:moveTo>
                          <a:cubicBezTo>
                            <a:pt x="54811" y="-1173"/>
                            <a:pt x="50950" y="757"/>
                            <a:pt x="49019" y="4618"/>
                          </a:cubicBezTo>
                          <a:lnTo>
                            <a:pt x="757" y="128168"/>
                          </a:lnTo>
                          <a:cubicBezTo>
                            <a:pt x="-1173" y="132029"/>
                            <a:pt x="757" y="135890"/>
                            <a:pt x="4618" y="137821"/>
                          </a:cubicBezTo>
                          <a:lnTo>
                            <a:pt x="4618" y="137821"/>
                          </a:lnTo>
                          <a:cubicBezTo>
                            <a:pt x="8479" y="139751"/>
                            <a:pt x="12340" y="137821"/>
                            <a:pt x="14271" y="133960"/>
                          </a:cubicBezTo>
                          <a:lnTo>
                            <a:pt x="64463" y="10410"/>
                          </a:lnTo>
                          <a:cubicBezTo>
                            <a:pt x="64463" y="6549"/>
                            <a:pt x="62532" y="757"/>
                            <a:pt x="58671" y="757"/>
                          </a:cubicBezTo>
                          <a:lnTo>
                            <a:pt x="58671" y="757"/>
                          </a:lnTo>
                          <a:close/>
                        </a:path>
                      </a:pathLst>
                    </a:custGeom>
                    <a:solidFill>
                      <a:srgbClr val="9C001A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12" name="Hình tự do: Hình 311">
                      <a:extLst>
                        <a:ext uri="{FF2B5EF4-FFF2-40B4-BE49-F238E27FC236}">
                          <a16:creationId xmlns:a16="http://schemas.microsoft.com/office/drawing/2014/main" xmlns="" id="{6923C18B-9EDF-DB03-1070-B00E550883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64729" y="3989935"/>
                      <a:ext cx="58671" cy="128925"/>
                    </a:xfrm>
                    <a:custGeom>
                      <a:avLst/>
                      <a:gdLst>
                        <a:gd name="connsiteX0" fmla="*/ 52880 w 58671"/>
                        <a:gd name="connsiteY0" fmla="*/ 757 h 128925"/>
                        <a:gd name="connsiteX1" fmla="*/ 45158 w 58671"/>
                        <a:gd name="connsiteY1" fmla="*/ 4618 h 128925"/>
                        <a:gd name="connsiteX2" fmla="*/ 757 w 58671"/>
                        <a:gd name="connsiteY2" fmla="*/ 118516 h 128925"/>
                        <a:gd name="connsiteX3" fmla="*/ 4618 w 58671"/>
                        <a:gd name="connsiteY3" fmla="*/ 128168 h 128925"/>
                        <a:gd name="connsiteX4" fmla="*/ 4618 w 58671"/>
                        <a:gd name="connsiteY4" fmla="*/ 128168 h 128925"/>
                        <a:gd name="connsiteX5" fmla="*/ 12340 w 58671"/>
                        <a:gd name="connsiteY5" fmla="*/ 124307 h 128925"/>
                        <a:gd name="connsiteX6" fmla="*/ 58671 w 58671"/>
                        <a:gd name="connsiteY6" fmla="*/ 10410 h 128925"/>
                        <a:gd name="connsiteX7" fmla="*/ 52880 w 58671"/>
                        <a:gd name="connsiteY7" fmla="*/ 757 h 128925"/>
                        <a:gd name="connsiteX8" fmla="*/ 52880 w 58671"/>
                        <a:gd name="connsiteY8" fmla="*/ 757 h 128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8671" h="128925">
                          <a:moveTo>
                            <a:pt x="52880" y="757"/>
                          </a:moveTo>
                          <a:cubicBezTo>
                            <a:pt x="49019" y="-1173"/>
                            <a:pt x="45158" y="757"/>
                            <a:pt x="45158" y="4618"/>
                          </a:cubicBezTo>
                          <a:lnTo>
                            <a:pt x="757" y="118516"/>
                          </a:lnTo>
                          <a:cubicBezTo>
                            <a:pt x="-1173" y="122377"/>
                            <a:pt x="757" y="126238"/>
                            <a:pt x="4618" y="128168"/>
                          </a:cubicBezTo>
                          <a:lnTo>
                            <a:pt x="4618" y="128168"/>
                          </a:lnTo>
                          <a:cubicBezTo>
                            <a:pt x="8479" y="130099"/>
                            <a:pt x="12340" y="128168"/>
                            <a:pt x="12340" y="124307"/>
                          </a:cubicBezTo>
                          <a:lnTo>
                            <a:pt x="58671" y="10410"/>
                          </a:lnTo>
                          <a:cubicBezTo>
                            <a:pt x="58671" y="4618"/>
                            <a:pt x="56741" y="757"/>
                            <a:pt x="52880" y="757"/>
                          </a:cubicBezTo>
                          <a:lnTo>
                            <a:pt x="52880" y="757"/>
                          </a:lnTo>
                          <a:close/>
                        </a:path>
                      </a:pathLst>
                    </a:custGeom>
                    <a:solidFill>
                      <a:srgbClr val="DF0026"/>
                    </a:solidFill>
                    <a:ln w="1925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13" name="Hình tự do: Hình 312">
                    <a:extLst>
                      <a:ext uri="{FF2B5EF4-FFF2-40B4-BE49-F238E27FC236}">
                        <a16:creationId xmlns:a16="http://schemas.microsoft.com/office/drawing/2014/main" xmlns="" id="{E6F80247-5A75-7C65-5B04-7C460A42E66E}"/>
                      </a:ext>
                    </a:extLst>
                  </p:cNvPr>
                  <p:cNvSpPr/>
                  <p:nvPr/>
                </p:nvSpPr>
                <p:spPr>
                  <a:xfrm>
                    <a:off x="6471278" y="3993695"/>
                    <a:ext cx="49709" cy="120547"/>
                  </a:xfrm>
                  <a:custGeom>
                    <a:avLst/>
                    <a:gdLst>
                      <a:gd name="connsiteX0" fmla="*/ 48262 w 49709"/>
                      <a:gd name="connsiteY0" fmla="*/ 858 h 120547"/>
                      <a:gd name="connsiteX1" fmla="*/ 48262 w 49709"/>
                      <a:gd name="connsiteY1" fmla="*/ 858 h 120547"/>
                      <a:gd name="connsiteX2" fmla="*/ 0 w 49709"/>
                      <a:gd name="connsiteY2" fmla="*/ 118617 h 120547"/>
                      <a:gd name="connsiteX3" fmla="*/ 0 w 49709"/>
                      <a:gd name="connsiteY3" fmla="*/ 120547 h 120547"/>
                      <a:gd name="connsiteX4" fmla="*/ 0 w 49709"/>
                      <a:gd name="connsiteY4" fmla="*/ 120547 h 120547"/>
                      <a:gd name="connsiteX5" fmla="*/ 1931 w 49709"/>
                      <a:gd name="connsiteY5" fmla="*/ 120547 h 120547"/>
                      <a:gd name="connsiteX6" fmla="*/ 48262 w 49709"/>
                      <a:gd name="connsiteY6" fmla="*/ 858 h 120547"/>
                      <a:gd name="connsiteX7" fmla="*/ 48262 w 49709"/>
                      <a:gd name="connsiteY7" fmla="*/ 858 h 120547"/>
                      <a:gd name="connsiteX8" fmla="*/ 48262 w 49709"/>
                      <a:gd name="connsiteY8" fmla="*/ 858 h 120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9709" h="120547">
                        <a:moveTo>
                          <a:pt x="48262" y="858"/>
                        </a:moveTo>
                        <a:cubicBezTo>
                          <a:pt x="48262" y="-1072"/>
                          <a:pt x="48262" y="858"/>
                          <a:pt x="48262" y="858"/>
                        </a:cubicBezTo>
                        <a:lnTo>
                          <a:pt x="0" y="118617"/>
                        </a:lnTo>
                        <a:cubicBezTo>
                          <a:pt x="0" y="118617"/>
                          <a:pt x="0" y="120547"/>
                          <a:pt x="0" y="120547"/>
                        </a:cubicBezTo>
                        <a:lnTo>
                          <a:pt x="0" y="120547"/>
                        </a:lnTo>
                        <a:cubicBezTo>
                          <a:pt x="0" y="120547"/>
                          <a:pt x="1931" y="120547"/>
                          <a:pt x="1931" y="120547"/>
                        </a:cubicBezTo>
                        <a:lnTo>
                          <a:pt x="48262" y="858"/>
                        </a:lnTo>
                        <a:cubicBezTo>
                          <a:pt x="50192" y="858"/>
                          <a:pt x="50192" y="858"/>
                          <a:pt x="48262" y="858"/>
                        </a:cubicBezTo>
                        <a:lnTo>
                          <a:pt x="48262" y="858"/>
                        </a:lnTo>
                        <a:close/>
                      </a:path>
                    </a:pathLst>
                  </a:custGeom>
                  <a:solidFill>
                    <a:srgbClr val="E8624B">
                      <a:alpha val="90000"/>
                    </a:srgbClr>
                  </a:solidFill>
                  <a:ln w="1925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4" name="Đồ họa 240">
                <a:extLst>
                  <a:ext uri="{FF2B5EF4-FFF2-40B4-BE49-F238E27FC236}">
                    <a16:creationId xmlns:a16="http://schemas.microsoft.com/office/drawing/2014/main" xmlns="" id="{BF3F95D0-EFAB-6477-66FD-0CE897B1BF3E}"/>
                  </a:ext>
                </a:extLst>
              </p:cNvPr>
              <p:cNvGrpSpPr/>
              <p:nvPr/>
            </p:nvGrpSpPr>
            <p:grpSpPr>
              <a:xfrm>
                <a:off x="6466693" y="3955220"/>
                <a:ext cx="557423" cy="235034"/>
                <a:chOff x="6466693" y="3955220"/>
                <a:chExt cx="557423" cy="235034"/>
              </a:xfrm>
            </p:grpSpPr>
            <p:sp>
              <p:nvSpPr>
                <p:cNvPr id="315" name="Hình tự do: Hình 314">
                  <a:extLst>
                    <a:ext uri="{FF2B5EF4-FFF2-40B4-BE49-F238E27FC236}">
                      <a16:creationId xmlns:a16="http://schemas.microsoft.com/office/drawing/2014/main" xmlns="" id="{EC8CE328-D125-4CCF-2156-F1C7BAC008E6}"/>
                    </a:ext>
                  </a:extLst>
                </p:cNvPr>
                <p:cNvSpPr/>
                <p:nvPr/>
              </p:nvSpPr>
              <p:spPr>
                <a:xfrm>
                  <a:off x="6466693" y="3955220"/>
                  <a:ext cx="557423" cy="235034"/>
                </a:xfrm>
                <a:custGeom>
                  <a:avLst/>
                  <a:gdLst>
                    <a:gd name="connsiteX0" fmla="*/ 14237 w 557423"/>
                    <a:gd name="connsiteY0" fmla="*/ 724 h 235034"/>
                    <a:gd name="connsiteX1" fmla="*/ 724 w 557423"/>
                    <a:gd name="connsiteY1" fmla="*/ 6515 h 235034"/>
                    <a:gd name="connsiteX2" fmla="*/ 724 w 557423"/>
                    <a:gd name="connsiteY2" fmla="*/ 6515 h 235034"/>
                    <a:gd name="connsiteX3" fmla="*/ 6515 w 557423"/>
                    <a:gd name="connsiteY3" fmla="*/ 20029 h 235034"/>
                    <a:gd name="connsiteX4" fmla="*/ 543186 w 557423"/>
                    <a:gd name="connsiteY4" fmla="*/ 234311 h 235034"/>
                    <a:gd name="connsiteX5" fmla="*/ 556699 w 557423"/>
                    <a:gd name="connsiteY5" fmla="*/ 228519 h 235034"/>
                    <a:gd name="connsiteX6" fmla="*/ 556699 w 557423"/>
                    <a:gd name="connsiteY6" fmla="*/ 228519 h 235034"/>
                    <a:gd name="connsiteX7" fmla="*/ 550908 w 557423"/>
                    <a:gd name="connsiteY7" fmla="*/ 215006 h 235034"/>
                    <a:gd name="connsiteX8" fmla="*/ 14237 w 557423"/>
                    <a:gd name="connsiteY8" fmla="*/ 724 h 235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7423" h="235034">
                      <a:moveTo>
                        <a:pt x="14237" y="724"/>
                      </a:moveTo>
                      <a:cubicBezTo>
                        <a:pt x="8446" y="-1207"/>
                        <a:pt x="2654" y="724"/>
                        <a:pt x="724" y="6515"/>
                      </a:cubicBezTo>
                      <a:lnTo>
                        <a:pt x="724" y="6515"/>
                      </a:lnTo>
                      <a:cubicBezTo>
                        <a:pt x="-1207" y="12307"/>
                        <a:pt x="724" y="18098"/>
                        <a:pt x="6515" y="20029"/>
                      </a:cubicBezTo>
                      <a:lnTo>
                        <a:pt x="543186" y="234311"/>
                      </a:lnTo>
                      <a:cubicBezTo>
                        <a:pt x="548977" y="236241"/>
                        <a:pt x="554769" y="234311"/>
                        <a:pt x="556699" y="228519"/>
                      </a:cubicBezTo>
                      <a:lnTo>
                        <a:pt x="556699" y="228519"/>
                      </a:lnTo>
                      <a:cubicBezTo>
                        <a:pt x="558630" y="222728"/>
                        <a:pt x="556699" y="216937"/>
                        <a:pt x="550908" y="215006"/>
                      </a:cubicBezTo>
                      <a:lnTo>
                        <a:pt x="14237" y="724"/>
                      </a:lnTo>
                      <a:close/>
                    </a:path>
                  </a:pathLst>
                </a:custGeom>
                <a:solidFill>
                  <a:srgbClr val="1268B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Hình tự do: Hình 315">
                  <a:extLst>
                    <a:ext uri="{FF2B5EF4-FFF2-40B4-BE49-F238E27FC236}">
                      <a16:creationId xmlns:a16="http://schemas.microsoft.com/office/drawing/2014/main" xmlns="" id="{3316A457-7AD7-430E-8594-A7B1CFBED2EF}"/>
                    </a:ext>
                  </a:extLst>
                </p:cNvPr>
                <p:cNvSpPr/>
                <p:nvPr/>
              </p:nvSpPr>
              <p:spPr>
                <a:xfrm>
                  <a:off x="6473208" y="3968009"/>
                  <a:ext cx="542461" cy="219108"/>
                </a:xfrm>
                <a:custGeom>
                  <a:avLst/>
                  <a:gdLst>
                    <a:gd name="connsiteX0" fmla="*/ 9652 w 542461"/>
                    <a:gd name="connsiteY0" fmla="*/ 1448 h 219108"/>
                    <a:gd name="connsiteX1" fmla="*/ 0 w 542461"/>
                    <a:gd name="connsiteY1" fmla="*/ 1448 h 219108"/>
                    <a:gd name="connsiteX2" fmla="*/ 0 w 542461"/>
                    <a:gd name="connsiteY2" fmla="*/ 1448 h 219108"/>
                    <a:gd name="connsiteX3" fmla="*/ 7722 w 542461"/>
                    <a:gd name="connsiteY3" fmla="*/ 7239 h 219108"/>
                    <a:gd name="connsiteX4" fmla="*/ 532810 w 542461"/>
                    <a:gd name="connsiteY4" fmla="*/ 217661 h 219108"/>
                    <a:gd name="connsiteX5" fmla="*/ 542462 w 542461"/>
                    <a:gd name="connsiteY5" fmla="*/ 217661 h 219108"/>
                    <a:gd name="connsiteX6" fmla="*/ 542462 w 542461"/>
                    <a:gd name="connsiteY6" fmla="*/ 217661 h 219108"/>
                    <a:gd name="connsiteX7" fmla="*/ 534740 w 542461"/>
                    <a:gd name="connsiteY7" fmla="*/ 211869 h 219108"/>
                    <a:gd name="connsiteX8" fmla="*/ 9652 w 542461"/>
                    <a:gd name="connsiteY8" fmla="*/ 1448 h 219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2461" h="219108">
                      <a:moveTo>
                        <a:pt x="9652" y="1448"/>
                      </a:moveTo>
                      <a:cubicBezTo>
                        <a:pt x="3861" y="-483"/>
                        <a:pt x="0" y="-483"/>
                        <a:pt x="0" y="1448"/>
                      </a:cubicBezTo>
                      <a:lnTo>
                        <a:pt x="0" y="1448"/>
                      </a:lnTo>
                      <a:cubicBezTo>
                        <a:pt x="0" y="3378"/>
                        <a:pt x="3861" y="5309"/>
                        <a:pt x="7722" y="7239"/>
                      </a:cubicBezTo>
                      <a:lnTo>
                        <a:pt x="532810" y="217661"/>
                      </a:lnTo>
                      <a:cubicBezTo>
                        <a:pt x="538601" y="219591"/>
                        <a:pt x="542462" y="219591"/>
                        <a:pt x="542462" y="217661"/>
                      </a:cubicBezTo>
                      <a:lnTo>
                        <a:pt x="542462" y="217661"/>
                      </a:lnTo>
                      <a:cubicBezTo>
                        <a:pt x="542462" y="215730"/>
                        <a:pt x="538601" y="213800"/>
                        <a:pt x="534740" y="211869"/>
                      </a:cubicBezTo>
                      <a:lnTo>
                        <a:pt x="9652" y="1448"/>
                      </a:lnTo>
                      <a:close/>
                    </a:path>
                  </a:pathLst>
                </a:custGeom>
                <a:solidFill>
                  <a:srgbClr val="00A4E3"/>
                </a:solidFill>
                <a:ln w="1925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0" name="Đồ họa 19">
            <a:extLst>
              <a:ext uri="{FF2B5EF4-FFF2-40B4-BE49-F238E27FC236}">
                <a16:creationId xmlns:a16="http://schemas.microsoft.com/office/drawing/2014/main" xmlns="" id="{11992148-8F52-C476-B5AD-75D7602F6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755493" y="1789483"/>
            <a:ext cx="1363034" cy="109635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xmlns="" id="{A4818E55-865E-F75A-D2C7-3B4EABD6C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20786" y="653189"/>
            <a:ext cx="1240854" cy="124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4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C 0.00065 0.00417 0.00078 0.00903 0.00156 0.0132 C 0.00234 0.01759 0.0039 0.0213 0.00442 0.02593 C 0.00677 0.04445 0.0039 0.02107 0.00599 0.03704 C 0.00716 0.04607 0.00612 0.04028 0.00742 0.04699 C 0.00716 0.06227 0.00703 0.07778 0.00677 0.09306 C 0.00677 0.09514 0.00638 0.09722 0.00599 0.09931 C 0.0056 0.10162 0.00494 0.10324 0.00442 0.10556 C 0.00195 0.11852 0.00442 0.10995 0.00078 0.12037 C 0.00065 0.12407 0.00065 0.12801 3.54167E-6 0.13171 C -0.00026 0.13403 -0.00105 0.13634 -0.00144 0.13912 C -0.00183 0.14167 -0.00196 0.14398 -0.00209 0.14653 C -0.00196 0.16574 -0.00235 0.18472 -0.00144 0.20394 C -0.00105 0.20926 -0.00039 0.21458 0.00156 0.21875 C 0.00234 0.22037 0.00312 0.22222 0.00377 0.22384 C 0.00429 0.22523 0.00468 0.22708 0.0052 0.2287 C 0.00586 0.23056 0.00677 0.23218 0.00742 0.2338 C 0.00807 0.23495 0.00833 0.23634 0.00898 0.23727 C 0.01041 0.24028 0.01328 0.24445 0.01484 0.2463 C 0.01679 0.24838 0.01888 0.24977 0.02083 0.25255 C 0.0263 0.25995 0.02239 0.25509 0.02825 0.26111 C 0.0289 0.26204 0.02955 0.26296 0.03047 0.26366 C 0.03138 0.26458 0.03229 0.26528 0.03333 0.2662 C 0.03411 0.26667 0.03476 0.26782 0.03554 0.26852 C 0.03645 0.26945 0.03776 0.26991 0.03854 0.27107 C 0.04935 0.28426 0.03151 0.26551 0.04375 0.27708 C 0.0444 0.27801 0.04518 0.27894 0.04596 0.27963 C 0.04687 0.28102 0.04778 0.28287 0.04882 0.28357 C 0.05 0.28449 0.0513 0.28426 0.0526 0.28495 C 0.05403 0.28565 0.0556 0.28634 0.05703 0.28704 C 0.05885 0.28796 0.06106 0.28843 0.06302 0.28958 C 0.06419 0.29051 0.06536 0.2919 0.06653 0.29236 C 0.06888 0.29306 0.07096 0.29306 0.0733 0.29352 C 0.07422 0.29421 0.0776 0.2963 0.07838 0.2963 C 0.08268 0.2963 0.08685 0.29537 0.09101 0.29491 C 0.09179 0.29445 0.09257 0.29398 0.09323 0.29352 C 0.09583 0.29167 0.09609 0.29097 0.09843 0.28843 C 0.10013 0.28403 0.09909 0.28495 0.10156 0.28495 " pathEditMode="relative" rAng="0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298C6247-3443-58B2-9E99-86894E2AD33A}"/>
              </a:ext>
            </a:extLst>
          </p:cNvPr>
          <p:cNvGrpSpPr/>
          <p:nvPr/>
        </p:nvGrpSpPr>
        <p:grpSpPr>
          <a:xfrm>
            <a:off x="787098" y="817645"/>
            <a:ext cx="10449034" cy="1530535"/>
            <a:chOff x="787098" y="817645"/>
            <a:chExt cx="10449034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xmlns="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xmlns="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xmlns="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xmlns="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xmlns="" id="{EF516165-5B97-E07D-DDF9-46462073D2E8}"/>
                </a:ext>
              </a:extLst>
            </p:cNvPr>
            <p:cNvSpPr txBox="1"/>
            <p:nvPr/>
          </p:nvSpPr>
          <p:spPr>
            <a:xfrm>
              <a:off x="787098" y="832931"/>
              <a:ext cx="98074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899 007, 998 007, 898 700, </a:t>
              </a: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989 700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xmlns="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xmlns="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xmlns="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899 007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xmlns="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xmlns="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xmlns="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xmlns="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xmlns="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998 007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xmlns="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xmlns="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xmlns="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xmlns="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xmlns="" id="{DFE3EE9F-D90C-5EBF-9925-55B329C94278}"/>
                </a:ext>
              </a:extLst>
            </p:cNvPr>
            <p:cNvSpPr txBox="1"/>
            <p:nvPr/>
          </p:nvSpPr>
          <p:spPr>
            <a:xfrm>
              <a:off x="2565191" y="4658056"/>
              <a:ext cx="25210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989 700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xmlns="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xmlns="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>
                <a:extLst>
                  <a:ext uri="{FF2B5EF4-FFF2-40B4-BE49-F238E27FC236}">
                    <a16:creationId xmlns:a16="http://schemas.microsoft.com/office/drawing/2014/main" xmlns="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>
                <a:extLst>
                  <a:ext uri="{FF2B5EF4-FFF2-40B4-BE49-F238E27FC236}">
                    <a16:creationId xmlns:a16="http://schemas.microsoft.com/office/drawing/2014/main" xmlns="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xmlns="" id="{6185C159-9C4B-F935-D927-2D577D6607B3}"/>
                </a:ext>
              </a:extLst>
            </p:cNvPr>
            <p:cNvSpPr txBox="1"/>
            <p:nvPr/>
          </p:nvSpPr>
          <p:spPr>
            <a:xfrm>
              <a:off x="8047288" y="4645453"/>
              <a:ext cx="28680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898 700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6624052A-AA64-594A-7636-4AF8EEE7E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007615" y="113469"/>
            <a:ext cx="1815408" cy="14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868">
      <a:dk1>
        <a:srgbClr val="262626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541</Words>
  <Application>Microsoft Office PowerPoint</Application>
  <PresentationFormat>Custom</PresentationFormat>
  <Paragraphs>165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阿里巴巴普惠体 H</vt:lpstr>
      <vt:lpstr>思源黑体 CN Medium</vt:lpstr>
      <vt:lpstr>Calibri</vt:lpstr>
      <vt:lpstr>#9Slide07 IcielStormtrooper</vt:lpstr>
      <vt:lpstr>SVN-Newton</vt:lpstr>
      <vt:lpstr>等线 Light</vt:lpstr>
      <vt:lpstr>汉仪菱心体简</vt:lpstr>
      <vt:lpstr>#9Slide07 HoneyCream</vt:lpstr>
      <vt:lpstr>Times New Roman</vt:lpstr>
      <vt:lpstr>SVN-Ready</vt:lpstr>
      <vt:lpstr>UTM Avo</vt:lpstr>
      <vt:lpstr>等线</vt:lpstr>
      <vt:lpstr>Cambria</vt:lpstr>
      <vt:lpstr>Calibri Light</vt:lpstr>
      <vt:lpstr>Vogue-ExtraBold</vt:lpstr>
      <vt:lpstr>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MNT;MANGNONTEAM</cp:keywords>
  <cp:lastModifiedBy>SKY</cp:lastModifiedBy>
  <cp:revision>24</cp:revision>
  <dcterms:created xsi:type="dcterms:W3CDTF">2023-06-29T12:53:50Z</dcterms:created>
  <dcterms:modified xsi:type="dcterms:W3CDTF">2023-10-20T04:35:28Z</dcterms:modified>
</cp:coreProperties>
</file>