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  <p:sldMasterId id="2147483689" r:id="rId2"/>
    <p:sldMasterId id="2147483713" r:id="rId3"/>
  </p:sldMasterIdLst>
  <p:notesMasterIdLst>
    <p:notesMasterId r:id="rId26"/>
  </p:notesMasterIdLst>
  <p:sldIdLst>
    <p:sldId id="284" r:id="rId4"/>
    <p:sldId id="340" r:id="rId5"/>
    <p:sldId id="282" r:id="rId6"/>
    <p:sldId id="283" r:id="rId7"/>
    <p:sldId id="287" r:id="rId8"/>
    <p:sldId id="314" r:id="rId9"/>
    <p:sldId id="339" r:id="rId10"/>
    <p:sldId id="319" r:id="rId11"/>
    <p:sldId id="315" r:id="rId12"/>
    <p:sldId id="320" r:id="rId13"/>
    <p:sldId id="338" r:id="rId14"/>
    <p:sldId id="325" r:id="rId15"/>
    <p:sldId id="327" r:id="rId16"/>
    <p:sldId id="322" r:id="rId17"/>
    <p:sldId id="324" r:id="rId18"/>
    <p:sldId id="321" r:id="rId19"/>
    <p:sldId id="329" r:id="rId20"/>
    <p:sldId id="333" r:id="rId21"/>
    <p:sldId id="336" r:id="rId22"/>
    <p:sldId id="337" r:id="rId23"/>
    <p:sldId id="335" r:id="rId24"/>
    <p:sldId id="302" r:id="rId25"/>
  </p:sldIdLst>
  <p:sldSz cx="12192000" cy="6858000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FF99"/>
    <a:srgbClr val="66FF99"/>
    <a:srgbClr val="CC00FF"/>
    <a:srgbClr val="FFCCFF"/>
    <a:srgbClr val="FF00FF"/>
    <a:srgbClr val="6600CC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4036-1B4F-42B3-8863-478CA29760A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F05C-3A88-4DA4-B082-AA839A25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7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22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7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5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6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8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1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7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4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1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1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0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9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5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4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4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01/11/2022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8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2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1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3E36-6C3A-4CF4-AFCC-5A5C43F4591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1"/>
            <a:ext cx="118572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9094" y="1042675"/>
            <a:ext cx="9548735" cy="386660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6772" y="5226442"/>
            <a:ext cx="294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A5CAA-2539-40D8-9293-FDC2749E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77" y="5845006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8" y="458542"/>
            <a:ext cx="1088285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7540" y="0"/>
            <a:ext cx="745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QUEN VỚI BÀN PHÍM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09" t="20292" r="8565" b="20976"/>
          <a:stretch/>
        </p:blipFill>
        <p:spPr>
          <a:xfrm>
            <a:off x="2838844" y="1813798"/>
            <a:ext cx="8202592" cy="32208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1163" y="1168216"/>
            <a:ext cx="26452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lbow Connector 6"/>
          <p:cNvCxnSpPr>
            <a:stCxn id="25" idx="2"/>
            <a:endCxn id="3" idx="1"/>
          </p:cNvCxnSpPr>
          <p:nvPr/>
        </p:nvCxnSpPr>
        <p:spPr>
          <a:xfrm rot="16200000" flipH="1">
            <a:off x="1424923" y="2010313"/>
            <a:ext cx="1732798" cy="109504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59104" y="3125336"/>
            <a:ext cx="518615" cy="58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72763" y="3125336"/>
            <a:ext cx="518615" cy="58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1306" y="5157032"/>
            <a:ext cx="10384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356827" y="5445457"/>
            <a:ext cx="600143" cy="846161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/>
      <p:bldP spid="10" grpId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" y="509954"/>
            <a:ext cx="9454661" cy="440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5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082EF-B1AE-44F3-BF6B-E8994B5B7DBF}"/>
              </a:ext>
            </a:extLst>
          </p:cNvPr>
          <p:cNvSpPr/>
          <p:nvPr/>
        </p:nvSpPr>
        <p:spPr>
          <a:xfrm>
            <a:off x="3202914" y="0"/>
            <a:ext cx="46036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392072" y="1160059"/>
            <a:ext cx="7825819" cy="347884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5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082EF-B1AE-44F3-BF6B-E8994B5B7DBF}"/>
              </a:ext>
            </a:extLst>
          </p:cNvPr>
          <p:cNvSpPr/>
          <p:nvPr/>
        </p:nvSpPr>
        <p:spPr>
          <a:xfrm>
            <a:off x="3202914" y="0"/>
            <a:ext cx="46036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9" y="962002"/>
            <a:ext cx="9791824" cy="4176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83" y="5229922"/>
            <a:ext cx="8575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gờ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B082EF-B1AE-44F3-BF6B-E8994B5B7DBF}"/>
              </a:ext>
            </a:extLst>
          </p:cNvPr>
          <p:cNvSpPr/>
          <p:nvPr/>
        </p:nvSpPr>
        <p:spPr>
          <a:xfrm>
            <a:off x="3365093" y="-26650"/>
            <a:ext cx="45966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 Box 1"/>
          <p:cNvSpPr txBox="1"/>
          <p:nvPr/>
        </p:nvSpPr>
        <p:spPr>
          <a:xfrm>
            <a:off x="697345" y="2309090"/>
            <a:ext cx="2983346" cy="8400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a/ </a:t>
            </a:r>
            <a:r>
              <a:rPr lang="en-US" sz="3600" b="1">
                <a:effectLst/>
                <a:latin typeface="Times New Roman"/>
                <a:ea typeface="Calibri"/>
                <a:cs typeface="Times New Roman"/>
              </a:rPr>
              <a:t>A H F K</a:t>
            </a:r>
            <a:endParaRPr lang="en-US" sz="36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697345" y="3666836"/>
            <a:ext cx="2983346" cy="7904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b/ </a:t>
            </a:r>
            <a:r>
              <a:rPr lang="en-US" sz="3600" b="1">
                <a:effectLst/>
                <a:latin typeface="Times New Roman"/>
                <a:ea typeface="Calibri"/>
                <a:cs typeface="Times New Roman"/>
              </a:rPr>
              <a:t>U Y Q O</a:t>
            </a:r>
            <a:endParaRPr lang="en-US" sz="36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697345" y="5116947"/>
            <a:ext cx="2983346" cy="7481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c/ </a:t>
            </a:r>
            <a:r>
              <a:rPr lang="en-US" sz="3600" b="1">
                <a:effectLst/>
                <a:latin typeface="Times New Roman"/>
                <a:ea typeface="Calibri"/>
                <a:cs typeface="Times New Roman"/>
              </a:rPr>
              <a:t>N X Z M</a:t>
            </a:r>
            <a:endParaRPr lang="en-US" sz="36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5663414" y="2309089"/>
            <a:ext cx="3743448" cy="8400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1/ Hàng phím trên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5663414" y="3666836"/>
            <a:ext cx="4712587" cy="7904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2/ Hàng phím cơ sở</a:t>
            </a:r>
          </a:p>
        </p:txBody>
      </p:sp>
      <p:sp>
        <p:nvSpPr>
          <p:cNvPr id="11" name="Text Box 6"/>
          <p:cNvSpPr txBox="1"/>
          <p:nvPr/>
        </p:nvSpPr>
        <p:spPr>
          <a:xfrm>
            <a:off x="5663414" y="5116947"/>
            <a:ext cx="4413657" cy="73890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3/ Hàng phím dưới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21672" y="1076081"/>
            <a:ext cx="92271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1: Em hãy ghép dãy các phím với hàng phím của chúng trên bàn phím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>
            <a:off x="3680691" y="2729108"/>
            <a:ext cx="1982723" cy="1332969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680691" y="5486401"/>
            <a:ext cx="1982723" cy="3863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1"/>
          </p:cNvCxnSpPr>
          <p:nvPr/>
        </p:nvCxnSpPr>
        <p:spPr>
          <a:xfrm flipV="1">
            <a:off x="3680691" y="2729107"/>
            <a:ext cx="1982723" cy="1332969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27" y="0"/>
            <a:ext cx="6657409" cy="144487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195104" y="1801505"/>
            <a:ext cx="8071726" cy="2797791"/>
          </a:xfrm>
          <a:prstGeom prst="cloudCallou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143510" algn="l"/>
                <a:tab pos="575310" algn="l"/>
              </a:tabLst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 HOC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5759" y="0"/>
            <a:ext cx="84023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“CHẠY TIẾP SỨC”</a:t>
            </a:r>
            <a:endParaRPr lang="en-US" sz="7200" b="1" cap="none" spc="50" dirty="0">
              <a:ln w="9525" cmpd="sng">
                <a:solidFill>
                  <a:schemeClr val="bg1"/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001" y="1337860"/>
            <a:ext cx="94119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143510" algn="l"/>
                <a:tab pos="575310" algn="l"/>
              </a:tabLst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1D1C8D9-E041-4BEA-A620-21739A3BD74E}"/>
              </a:ext>
            </a:extLst>
          </p:cNvPr>
          <p:cNvSpPr/>
          <p:nvPr/>
        </p:nvSpPr>
        <p:spPr>
          <a:xfrm>
            <a:off x="439748" y="1856096"/>
            <a:ext cx="11344367" cy="2708921"/>
          </a:xfrm>
          <a:prstGeom prst="wedgeRectCallout">
            <a:avLst>
              <a:gd name="adj1" fmla="val -3170"/>
              <a:gd name="adj2" fmla="val 6234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315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580452" y="3162623"/>
            <a:ext cx="3743448" cy="8400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/>
                <a:ea typeface="Calibri"/>
                <a:cs typeface="Times New Roman"/>
              </a:rPr>
              <a:t>a</a:t>
            </a: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trên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5292275" y="3162623"/>
            <a:ext cx="4712587" cy="7904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/>
                <a:ea typeface="Calibri"/>
                <a:cs typeface="Times New Roman"/>
              </a:rPr>
              <a:t>b</a:t>
            </a: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cơ sở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3165899" y="4539541"/>
            <a:ext cx="4413657" cy="73890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c/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dưới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" y="1929533"/>
            <a:ext cx="86963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611" y="494523"/>
            <a:ext cx="889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 phím này thuộc hàng phím nào của bàn phím?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54083" y="4692770"/>
            <a:ext cx="491706" cy="508958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580452" y="3162623"/>
            <a:ext cx="3743448" cy="8400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/>
                <a:ea typeface="Calibri"/>
                <a:cs typeface="Times New Roman"/>
              </a:rPr>
              <a:t>a</a:t>
            </a: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trên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5292275" y="3162623"/>
            <a:ext cx="4712587" cy="7904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/>
                <a:ea typeface="Calibri"/>
                <a:cs typeface="Times New Roman"/>
              </a:rPr>
              <a:t>b</a:t>
            </a: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cơ sở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3234911" y="4763828"/>
            <a:ext cx="4413657" cy="73890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c/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dưới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3" y="1710007"/>
            <a:ext cx="863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8611" y="494523"/>
            <a:ext cx="889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 phím này thuộc hàng phím nào của bàn phím?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36566" y="3328161"/>
            <a:ext cx="491706" cy="508958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" y="14785"/>
            <a:ext cx="12293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6096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000099"/>
                </a:solidFill>
              </a:rPr>
              <a:t>Khởi động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572000" y="1767005"/>
            <a:ext cx="6299200" cy="389719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201083" y="-3298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073" y="1941371"/>
            <a:ext cx="6291615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388" y="1753191"/>
            <a:ext cx="4064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580452" y="2747960"/>
            <a:ext cx="3743448" cy="8400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/>
                <a:ea typeface="Calibri"/>
                <a:cs typeface="Times New Roman"/>
              </a:rPr>
              <a:t>a</a:t>
            </a: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trên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5292275" y="2797514"/>
            <a:ext cx="4712587" cy="7904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/>
                <a:ea typeface="Calibri"/>
                <a:cs typeface="Times New Roman"/>
              </a:rPr>
              <a:t>b</a:t>
            </a: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cơ sở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3085445" y="4189387"/>
            <a:ext cx="4413657" cy="73890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smtClean="0">
                <a:effectLst/>
                <a:latin typeface="Times New Roman"/>
                <a:ea typeface="Calibri"/>
                <a:cs typeface="Times New Roman"/>
              </a:rPr>
              <a:t>c/ </a:t>
            </a:r>
            <a:r>
              <a:rPr lang="en-US" sz="3600">
                <a:effectLst/>
                <a:latin typeface="Times New Roman"/>
                <a:ea typeface="Calibri"/>
                <a:cs typeface="Times New Roman"/>
              </a:rPr>
              <a:t>Hàng phím dưới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" y="1557698"/>
            <a:ext cx="8610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8611" y="494523"/>
            <a:ext cx="889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 phím này thuộc hàng phím nào của bàn phím?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1487" y="3079037"/>
            <a:ext cx="491706" cy="508958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51" y="695586"/>
            <a:ext cx="91514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chính gồm có năm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hàng phím số, hàng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hàng phím cơ sở, hàng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hàng phím chứa phím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gõ dấu cách giữa các từ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cơ sở có hai phím F và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gờ nhô lên để đánh dấu vị trí đặt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</a:t>
            </a:r>
            <a:r>
              <a:rPr lang="vi-VN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0522" y="0"/>
            <a:ext cx="2626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9" y="1507137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1133426gsfxbpjp44">
            <a:extLst>
              <a:ext uri="{FF2B5EF4-FFF2-40B4-BE49-F238E27FC236}">
                <a16:creationId xmlns:a16="http://schemas.microsoft.com/office/drawing/2014/main" id="{610E6CF2-ACAB-4585-B1E5-047EE679B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133426gsfxbpjp44">
            <a:extLst>
              <a:ext uri="{FF2B5EF4-FFF2-40B4-BE49-F238E27FC236}">
                <a16:creationId xmlns:a16="http://schemas.microsoft.com/office/drawing/2014/main" id="{9EFF5396-AA59-418E-B34F-30CDCA729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1707962tj3hg7yh59">
            <a:extLst>
              <a:ext uri="{FF2B5EF4-FFF2-40B4-BE49-F238E27FC236}">
                <a16:creationId xmlns:a16="http://schemas.microsoft.com/office/drawing/2014/main" id="{AE9A3396-C74C-4B98-9A5E-4DB224C37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82390" y="-2818716"/>
            <a:ext cx="1714500" cy="716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1181071cimzwdep76">
            <a:extLst>
              <a:ext uri="{FF2B5EF4-FFF2-40B4-BE49-F238E27FC236}">
                <a16:creationId xmlns:a16="http://schemas.microsoft.com/office/drawing/2014/main" id="{4219D9DF-CA71-4C88-8AA1-8EDC8801F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181071cimzwdep76">
            <a:extLst>
              <a:ext uri="{FF2B5EF4-FFF2-40B4-BE49-F238E27FC236}">
                <a16:creationId xmlns:a16="http://schemas.microsoft.com/office/drawing/2014/main" id="{66A86C2A-936D-4F20-A2BA-080902E3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228827kvwbhhiily">
            <a:extLst>
              <a:ext uri="{FF2B5EF4-FFF2-40B4-BE49-F238E27FC236}">
                <a16:creationId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5102" y="-3050076"/>
            <a:ext cx="1327833" cy="75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1916130" y="3435712"/>
            <a:ext cx="870857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altLang="vi-VN" sz="40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EM HỌC TỐT.</a:t>
            </a:r>
            <a:endParaRPr lang="en-US" altLang="vi-VN" sz="3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CEC4684-5998-4D84-AC07-19A94A8E7655}"/>
              </a:ext>
            </a:extLst>
          </p:cNvPr>
          <p:cNvSpPr/>
          <p:nvPr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2133845" y="1871260"/>
            <a:ext cx="9109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endParaRPr lang="en-US" altLang="vi-V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sở</a:t>
            </a:r>
            <a:endParaRPr lang="en-US" altLang="vi-V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21" y="266263"/>
            <a:ext cx="8482550" cy="56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0121" y="216201"/>
            <a:ext cx="10910601" cy="18992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A3: </a:t>
            </a:r>
            <a:r>
              <a:rPr lang="en-US" sz="4400" b="1" dirty="0"/>
              <a:t>LÀM QUEN VỚI CÁCH GÕ BÀN </a:t>
            </a:r>
            <a:r>
              <a:rPr lang="en-US" sz="4400" b="1" dirty="0" smtClean="0"/>
              <a:t>PHÍM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842447" y="3234519"/>
            <a:ext cx="9594377" cy="23011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QUEN VỚI BÀN PHÍM </a:t>
            </a:r>
            <a:endParaRPr lang="en-US" sz="5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5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21" y="1841559"/>
            <a:ext cx="3962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336" y="584775"/>
            <a:ext cx="10882858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7540" y="0"/>
            <a:ext cx="745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QUEN VỚI BÀN PHÍM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550" y="1298299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94142" y="4844456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1479" y="4039487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1478" y="4844456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0494" y="3279676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4368" y="4039487"/>
            <a:ext cx="245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174" y="3277734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91478" y="3344615"/>
            <a:ext cx="569334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36886" y="4075714"/>
            <a:ext cx="569334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9550" y="3288551"/>
            <a:ext cx="569334" cy="58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58" y="494295"/>
            <a:ext cx="10882858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7540" y="0"/>
            <a:ext cx="745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QUEN VỚI BÀN PHÍM </a:t>
            </a:r>
          </a:p>
        </p:txBody>
      </p:sp>
      <p:pic>
        <p:nvPicPr>
          <p:cNvPr id="1026" name="Picture 2" descr="Máy tính bàn phím Máy tính Xách tay chuột Asus Chết MÁY tính - Một bàn phím  png tải về - Miễn phí trong suốt Thiết Bị điện Tử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8" y="1360449"/>
            <a:ext cx="11547663" cy="52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58" y="494295"/>
            <a:ext cx="10882858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7540" y="0"/>
            <a:ext cx="745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QUEN VỚI BÀN PHÍM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75" t="21121" r="6673" b="26884"/>
          <a:stretch/>
        </p:blipFill>
        <p:spPr>
          <a:xfrm>
            <a:off x="1473833" y="2924221"/>
            <a:ext cx="8761864" cy="2866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4325" y="3123506"/>
            <a:ext cx="5739933" cy="450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69494" y="3609839"/>
            <a:ext cx="5704764" cy="1999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62909" y="3106615"/>
            <a:ext cx="1101353" cy="250498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8527974" y="3609838"/>
            <a:ext cx="1544074" cy="199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8959" y="2295275"/>
            <a:ext cx="364395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7"/>
          <p:cNvCxnSpPr>
            <a:stCxn id="6" idx="1"/>
          </p:cNvCxnSpPr>
          <p:nvPr/>
        </p:nvCxnSpPr>
        <p:spPr>
          <a:xfrm rot="10800000" flipV="1">
            <a:off x="3268587" y="2526108"/>
            <a:ext cx="450372" cy="58050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90718" y="5936784"/>
            <a:ext cx="2135873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Elbow Connector 26"/>
          <p:cNvCxnSpPr>
            <a:stCxn id="26" idx="1"/>
          </p:cNvCxnSpPr>
          <p:nvPr/>
        </p:nvCxnSpPr>
        <p:spPr>
          <a:xfrm rot="10800000">
            <a:off x="2092664" y="5664537"/>
            <a:ext cx="398055" cy="50308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56459" y="2309288"/>
            <a:ext cx="2431177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9263896" y="3206105"/>
            <a:ext cx="797439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62048" y="5980196"/>
            <a:ext cx="3588424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Elbow Connector 32"/>
          <p:cNvCxnSpPr>
            <a:stCxn id="32" idx="1"/>
          </p:cNvCxnSpPr>
          <p:nvPr/>
        </p:nvCxnSpPr>
        <p:spPr>
          <a:xfrm rot="10800000">
            <a:off x="7629106" y="5609245"/>
            <a:ext cx="232943" cy="60178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10654" y="1018847"/>
            <a:ext cx="10277508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phìm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b="1" i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6" grpId="0" animBg="1"/>
      <p:bldP spid="26" grpId="0" animBg="1"/>
      <p:bldP spid="28" grpId="0" animBg="1"/>
      <p:bldP spid="32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58" y="494295"/>
            <a:ext cx="10882858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7540" y="0"/>
            <a:ext cx="745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QUEN VỚI BÀN PHÍM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75" t="21121" r="6673" b="26884"/>
          <a:stretch/>
        </p:blipFill>
        <p:spPr>
          <a:xfrm>
            <a:off x="1473833" y="1323836"/>
            <a:ext cx="8761864" cy="28660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69493" y="2053988"/>
            <a:ext cx="5704764" cy="199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9372" y="4518450"/>
            <a:ext cx="6345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717109" y="4505843"/>
            <a:ext cx="532263" cy="584775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7109" y="5568287"/>
            <a:ext cx="1234521" cy="55955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7692" y="5432567"/>
            <a:ext cx="6997428" cy="830997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336" y="584775"/>
            <a:ext cx="1088285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7540" y="0"/>
            <a:ext cx="745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QUEN VỚI BÀN PHÍM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6154" y="2101755"/>
            <a:ext cx="219803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424192" y="2361063"/>
            <a:ext cx="724727" cy="2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7306" y="2747806"/>
            <a:ext cx="243688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3424192" y="3007113"/>
            <a:ext cx="724727" cy="2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9653" y="3393848"/>
            <a:ext cx="26452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3434929" y="3655458"/>
            <a:ext cx="610860" cy="144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3880" y="4039899"/>
            <a:ext cx="259330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3507183" y="4301509"/>
            <a:ext cx="538606" cy="136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9501" y="4748924"/>
            <a:ext cx="3399041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 flipV="1">
            <a:off x="3698542" y="5225977"/>
            <a:ext cx="45037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6">
            <a:extLst>
              <a:ext uri="{FF2B5EF4-FFF2-40B4-BE49-F238E27FC236}">
                <a16:creationId xmlns:a16="http://schemas.microsoft.com/office/drawing/2014/main" id="{FBA7B5CC-AF1E-41AA-B56D-E18E12FA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5818" y="1897811"/>
            <a:ext cx="8022566" cy="38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5" grpId="0" animBg="1"/>
      <p:bldP spid="27" grpId="0" animBg="1"/>
      <p:bldP spid="3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Times New Roman</vt:lpstr>
      <vt:lpstr>Calibri Light</vt:lpstr>
      <vt:lpstr>Chu Van An</vt:lpstr>
      <vt:lpstr>Calibri</vt:lpstr>
      <vt:lpstr>Trebuchet MS</vt:lpstr>
      <vt:lpstr>Wingdings 3</vt:lpstr>
      <vt:lpstr>Arial</vt:lpstr>
      <vt:lpstr>Facet</vt:lpstr>
      <vt:lpstr>Custom Design</vt:lpstr>
      <vt:lpstr>8_Thiết kế Tùy chỉnh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2021-08-01T15:29:39Z</dcterms:created>
  <dcterms:modified xsi:type="dcterms:W3CDTF">2022-11-01T16:08:41Z</dcterms:modified>
</cp:coreProperties>
</file>