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7" r:id="rId2"/>
    <p:sldMasterId id="2147483701" r:id="rId3"/>
    <p:sldMasterId id="2147483711" r:id="rId4"/>
    <p:sldMasterId id="2147483723" r:id="rId5"/>
    <p:sldMasterId id="2147483735" r:id="rId6"/>
    <p:sldMasterId id="2147483788" r:id="rId7"/>
    <p:sldMasterId id="2147483795" r:id="rId8"/>
    <p:sldMasterId id="2147483807" r:id="rId9"/>
  </p:sldMasterIdLst>
  <p:notesMasterIdLst>
    <p:notesMasterId r:id="rId31"/>
  </p:notesMasterIdLst>
  <p:sldIdLst>
    <p:sldId id="256" r:id="rId10"/>
    <p:sldId id="259" r:id="rId11"/>
    <p:sldId id="310" r:id="rId12"/>
    <p:sldId id="266" r:id="rId13"/>
    <p:sldId id="311" r:id="rId14"/>
    <p:sldId id="312" r:id="rId15"/>
    <p:sldId id="313" r:id="rId16"/>
    <p:sldId id="314" r:id="rId17"/>
    <p:sldId id="319" r:id="rId18"/>
    <p:sldId id="318" r:id="rId19"/>
    <p:sldId id="316" r:id="rId20"/>
    <p:sldId id="320" r:id="rId21"/>
    <p:sldId id="323" r:id="rId22"/>
    <p:sldId id="261" r:id="rId23"/>
    <p:sldId id="308" r:id="rId24"/>
    <p:sldId id="263" r:id="rId25"/>
    <p:sldId id="326" r:id="rId26"/>
    <p:sldId id="284" r:id="rId27"/>
    <p:sldId id="322" r:id="rId28"/>
    <p:sldId id="321" r:id="rId29"/>
    <p:sldId id="327" r:id="rId30"/>
  </p:sldIdLst>
  <p:sldSz cx="9144000" cy="5143500" type="screen16x9"/>
  <p:notesSz cx="6858000" cy="9144000"/>
  <p:embeddedFontLst>
    <p:embeddedFont>
      <p:font typeface="Josefin Sans" charset="0"/>
      <p:regular r:id="rId32"/>
      <p:bold r:id="rId33"/>
      <p:italic r:id="rId34"/>
      <p:boldItalic r:id="rId35"/>
    </p:embeddedFont>
    <p:embeddedFont>
      <p:font typeface="Barlow" charset="0"/>
      <p:regular r:id="rId36"/>
      <p:bold r:id="rId37"/>
      <p:italic r:id="rId38"/>
      <p:boldItalic r:id="rId39"/>
    </p:embeddedFont>
    <p:embeddedFont>
      <p:font typeface="Barlow Semi Condensed" charset="0"/>
      <p:regular r:id="rId40"/>
      <p:bold r:id="rId41"/>
      <p:italic r:id="rId42"/>
      <p:boldItalic r:id="rId43"/>
    </p:embeddedFont>
    <p:embeddedFont>
      <p:font typeface="Barlow Semi Condensed Light" charset="0"/>
      <p:regular r:id="rId44"/>
      <p:bold r:id="rId45"/>
      <p:italic r:id="rId46"/>
      <p:boldItalic r:id="rId47"/>
    </p:embeddedFont>
    <p:embeddedFont>
      <p:font typeface="Calibri" pitchFamily="34" charset="0"/>
      <p:regular r:id="rId48"/>
      <p:bold r:id="rId49"/>
      <p:italic r:id="rId50"/>
      <p:boldItalic r:id="rId51"/>
    </p:embeddedFont>
    <p:embeddedFont>
      <p:font typeface="Denk One" charset="0"/>
      <p:regular r:id="rId52"/>
    </p:embeddedFont>
    <p:embeddedFont>
      <p:font typeface="微软雅黑" pitchFamily="34" charset="-122"/>
      <p:regular r:id="rId53"/>
      <p:bold r:id="rId54"/>
    </p:embeddedFont>
    <p:embeddedFont>
      <p:font typeface="Gudea" charset="0"/>
      <p:regular r:id="rId55"/>
      <p:bold r:id="rId56"/>
      <p:italic r:id="rId57"/>
    </p:embeddedFont>
    <p:embeddedFont>
      <p:font typeface="Comfortaa" charset="0"/>
      <p:regular r:id="rId58"/>
      <p:bold r:id="rId59"/>
    </p:embeddedFont>
    <p:embeddedFont>
      <p:font typeface="Fira Sans Extra Condensed" charset="0"/>
      <p:regular r:id="rId60"/>
      <p:bold r:id="rId61"/>
      <p:italic r:id="rId62"/>
      <p:boldItalic r:id="rId63"/>
    </p:embeddedFont>
    <p:embeddedFont>
      <p:font typeface="Vibur" charset="0"/>
      <p:regular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32B8D"/>
    <a:srgbClr val="4C216D"/>
    <a:srgbClr val="FFFFFF"/>
    <a:srgbClr val="FF6699"/>
    <a:srgbClr val="FF99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1B9EE6C-EEA4-41BF-B620-A33F99FFEF9E}">
  <a:tblStyle styleId="{B1B9EE6C-EEA4-41BF-B620-A33F99FFEF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2" y="-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8.fntdata"/><Relationship Id="rId21" Type="http://schemas.openxmlformats.org/officeDocument/2006/relationships/slide" Target="slides/slide12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63" Type="http://schemas.openxmlformats.org/officeDocument/2006/relationships/font" Target="fonts/font32.fntdata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61" Type="http://schemas.openxmlformats.org/officeDocument/2006/relationships/font" Target="fonts/font30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font" Target="fonts/font29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64" Type="http://schemas.openxmlformats.org/officeDocument/2006/relationships/font" Target="fonts/font33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Relationship Id="rId67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font" Target="fonts/font3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4938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9a97c1c1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3" name="Google Shape;2483;g9a97c1c1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26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8b17b3b75f_0_10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8b17b3b75f_0_10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916eed8d62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916eed8d62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3402D52-C8D0-4264-9A5E-E3B9B947C67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4c0061c5aec0b7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3" name="Google Shape;2193;g34c0061c5aec0b71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9a97c1c14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9a97c1c14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916eed8d62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916eed8d62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9.xml"/><Relationship Id="rId4" Type="http://schemas.openxmlformats.org/officeDocument/2006/relationships/hyperlink" Target="http://bit.ly/2TtBDfr" TargetMode="Externa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29400" y="1065725"/>
            <a:ext cx="4601700" cy="15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04275" y="2537450"/>
            <a:ext cx="30264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658;p26"/>
          <p:cNvGrpSpPr/>
          <p:nvPr/>
        </p:nvGrpSpPr>
        <p:grpSpPr>
          <a:xfrm>
            <a:off x="1156500" y="3781455"/>
            <a:ext cx="105395" cy="105414"/>
            <a:chOff x="1811800" y="3511500"/>
            <a:chExt cx="133175" cy="133200"/>
          </a:xfrm>
        </p:grpSpPr>
        <p:sp>
          <p:nvSpPr>
            <p:cNvPr id="659" name="Google Shape;659;p2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26"/>
          <p:cNvGrpSpPr/>
          <p:nvPr/>
        </p:nvGrpSpPr>
        <p:grpSpPr>
          <a:xfrm>
            <a:off x="309281" y="4456540"/>
            <a:ext cx="264872" cy="255398"/>
            <a:chOff x="1811800" y="3511500"/>
            <a:chExt cx="133175" cy="133200"/>
          </a:xfrm>
        </p:grpSpPr>
        <p:sp>
          <p:nvSpPr>
            <p:cNvPr id="662" name="Google Shape;662;p2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6"/>
          <p:cNvGrpSpPr/>
          <p:nvPr/>
        </p:nvGrpSpPr>
        <p:grpSpPr>
          <a:xfrm>
            <a:off x="1154720" y="73492"/>
            <a:ext cx="176191" cy="170749"/>
            <a:chOff x="1811800" y="3511500"/>
            <a:chExt cx="133175" cy="133200"/>
          </a:xfrm>
        </p:grpSpPr>
        <p:sp>
          <p:nvSpPr>
            <p:cNvPr id="665" name="Google Shape;665;p2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26"/>
          <p:cNvGrpSpPr/>
          <p:nvPr/>
        </p:nvGrpSpPr>
        <p:grpSpPr>
          <a:xfrm>
            <a:off x="761830" y="1257264"/>
            <a:ext cx="105395" cy="105414"/>
            <a:chOff x="1811800" y="3511500"/>
            <a:chExt cx="133175" cy="133200"/>
          </a:xfrm>
        </p:grpSpPr>
        <p:sp>
          <p:nvSpPr>
            <p:cNvPr id="668" name="Google Shape;668;p2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26"/>
          <p:cNvGrpSpPr/>
          <p:nvPr/>
        </p:nvGrpSpPr>
        <p:grpSpPr>
          <a:xfrm>
            <a:off x="2186800" y="654338"/>
            <a:ext cx="58504" cy="58515"/>
            <a:chOff x="1811800" y="3511500"/>
            <a:chExt cx="133175" cy="133200"/>
          </a:xfrm>
        </p:grpSpPr>
        <p:sp>
          <p:nvSpPr>
            <p:cNvPr id="671" name="Google Shape;671;p2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26"/>
          <p:cNvGrpSpPr/>
          <p:nvPr/>
        </p:nvGrpSpPr>
        <p:grpSpPr>
          <a:xfrm>
            <a:off x="2171374" y="4846094"/>
            <a:ext cx="73925" cy="73939"/>
            <a:chOff x="1811800" y="3511500"/>
            <a:chExt cx="133175" cy="133200"/>
          </a:xfrm>
        </p:grpSpPr>
        <p:sp>
          <p:nvSpPr>
            <p:cNvPr id="674" name="Google Shape;674;p2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5268251" y="-48942"/>
            <a:ext cx="3926548" cy="361094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5725" y="1564625"/>
            <a:ext cx="3991450" cy="367062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558800" y="608275"/>
            <a:ext cx="6026400" cy="2713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44125" y="1055250"/>
            <a:ext cx="5872200" cy="159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664250" y="2495550"/>
            <a:ext cx="38235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Medium"/>
              <a:buNone/>
              <a:defRPr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54455" y="11580"/>
            <a:ext cx="4003978" cy="4045522"/>
            <a:chOff x="54455" y="11580"/>
            <a:chExt cx="4003978" cy="4045522"/>
          </a:xfrm>
        </p:grpSpPr>
        <p:sp>
          <p:nvSpPr>
            <p:cNvPr id="16" name="Google Shape;16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10800000">
            <a:off x="4980155" y="943780"/>
            <a:ext cx="4003978" cy="4045522"/>
            <a:chOff x="54455" y="11580"/>
            <a:chExt cx="4003978" cy="4045522"/>
          </a:xfrm>
        </p:grpSpPr>
        <p:sp>
          <p:nvSpPr>
            <p:cNvPr id="45" name="Google Shape;45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85111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1927025" y="2601525"/>
            <a:ext cx="528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3"/>
          <p:cNvSpPr/>
          <p:nvPr/>
        </p:nvSpPr>
        <p:spPr>
          <a:xfrm rot="10800000" flipH="1">
            <a:off x="-75725" y="-48735"/>
            <a:ext cx="2228289" cy="20491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3"/>
          <p:cNvSpPr/>
          <p:nvPr/>
        </p:nvSpPr>
        <p:spPr>
          <a:xfrm flipH="1">
            <a:off x="7198006" y="3350248"/>
            <a:ext cx="1992594" cy="183243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3765900" y="1430325"/>
            <a:ext cx="1612200" cy="9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3166475" y="3296550"/>
            <a:ext cx="28017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>
            <a:off x="8666822" y="27707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10800000">
            <a:off x="7497626" y="4637247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" name="Google Shape;81;p3"/>
          <p:cNvSpPr/>
          <p:nvPr/>
        </p:nvSpPr>
        <p:spPr>
          <a:xfrm rot="10800000">
            <a:off x="1238622" y="2728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10800000">
            <a:off x="120501" y="22055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>
            <a:off x="1186101" y="31527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Google Shape;84;p3"/>
          <p:cNvSpPr/>
          <p:nvPr/>
        </p:nvSpPr>
        <p:spPr>
          <a:xfrm rot="10800000">
            <a:off x="7932451" y="11870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497058" y="125429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386783" y="35700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463158" y="372759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196120" y="439712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1413708" y="10337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Google Shape;90;p3"/>
          <p:cNvSpPr/>
          <p:nvPr/>
        </p:nvSpPr>
        <p:spPr>
          <a:xfrm rot="10800000">
            <a:off x="6933695" y="498002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1" name="Google Shape;91;p3"/>
          <p:cNvSpPr/>
          <p:nvPr/>
        </p:nvSpPr>
        <p:spPr>
          <a:xfrm rot="10800000">
            <a:off x="8083670" y="21551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2" name="Google Shape;92;p3"/>
          <p:cNvSpPr/>
          <p:nvPr/>
        </p:nvSpPr>
        <p:spPr>
          <a:xfrm rot="10800000">
            <a:off x="8227845" y="19111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3" name="Google Shape;93;p3"/>
          <p:cNvSpPr/>
          <p:nvPr/>
        </p:nvSpPr>
        <p:spPr>
          <a:xfrm rot="10800000">
            <a:off x="8666833" y="4981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4" name="Google Shape;94;p3"/>
          <p:cNvSpPr/>
          <p:nvPr/>
        </p:nvSpPr>
        <p:spPr>
          <a:xfrm rot="10800000">
            <a:off x="5968170" y="48805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" name="Google Shape;95;p3"/>
          <p:cNvSpPr/>
          <p:nvPr/>
        </p:nvSpPr>
        <p:spPr>
          <a:xfrm rot="10800000">
            <a:off x="7725220" y="391969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" name="Google Shape;96;p3"/>
          <p:cNvSpPr/>
          <p:nvPr/>
        </p:nvSpPr>
        <p:spPr>
          <a:xfrm rot="10800000">
            <a:off x="7932445" y="38693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9485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1609850" y="420700"/>
            <a:ext cx="591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667200" y="1178825"/>
            <a:ext cx="7809600" cy="3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75725" y="4165451"/>
            <a:ext cx="1106174" cy="101726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8133778" y="-68612"/>
            <a:ext cx="1086248" cy="99946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34398" y="11574"/>
            <a:ext cx="3515397" cy="3534168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8697079" y="1030430"/>
            <a:ext cx="87416" cy="57641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5740605" y="1760105"/>
            <a:ext cx="3345890" cy="3315845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50859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5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5"/>
          <p:cNvGrpSpPr/>
          <p:nvPr/>
        </p:nvGrpSpPr>
        <p:grpSpPr>
          <a:xfrm rot="-5400000">
            <a:off x="-2656" y="3167150"/>
            <a:ext cx="1990697" cy="1849834"/>
            <a:chOff x="817100" y="238125"/>
            <a:chExt cx="5912375" cy="5495644"/>
          </a:xfrm>
        </p:grpSpPr>
        <p:sp>
          <p:nvSpPr>
            <p:cNvPr id="152" name="Google Shape;152;p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9" name="Google Shape;169;p5"/>
          <p:cNvSpPr/>
          <p:nvPr/>
        </p:nvSpPr>
        <p:spPr>
          <a:xfrm rot="-5400000">
            <a:off x="7578063" y="3605210"/>
            <a:ext cx="1701106" cy="156437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0" name="Google Shape;170;p5"/>
          <p:cNvSpPr/>
          <p:nvPr/>
        </p:nvSpPr>
        <p:spPr>
          <a:xfrm rot="5400000">
            <a:off x="-190938" y="-13779"/>
            <a:ext cx="2874459" cy="264341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2001000" y="420700"/>
            <a:ext cx="51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1"/>
          </p:nvPr>
        </p:nvSpPr>
        <p:spPr>
          <a:xfrm>
            <a:off x="761175" y="3058000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subTitle" idx="2"/>
          </p:nvPr>
        </p:nvSpPr>
        <p:spPr>
          <a:xfrm>
            <a:off x="761175" y="2657975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ubTitle" idx="3"/>
          </p:nvPr>
        </p:nvSpPr>
        <p:spPr>
          <a:xfrm>
            <a:off x="5767700" y="3059113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subTitle" idx="4"/>
          </p:nvPr>
        </p:nvSpPr>
        <p:spPr>
          <a:xfrm>
            <a:off x="5767700" y="2659088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6" name="Google Shape;176;p5"/>
          <p:cNvGrpSpPr/>
          <p:nvPr/>
        </p:nvGrpSpPr>
        <p:grpSpPr>
          <a:xfrm flipH="1">
            <a:off x="7090294" y="57950"/>
            <a:ext cx="1990697" cy="1849834"/>
            <a:chOff x="817100" y="238125"/>
            <a:chExt cx="5912375" cy="5495644"/>
          </a:xfrm>
        </p:grpSpPr>
        <p:sp>
          <p:nvSpPr>
            <p:cNvPr id="177" name="Google Shape;177;p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07713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5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/>
          <p:nvPr/>
        </p:nvSpPr>
        <p:spPr>
          <a:xfrm>
            <a:off x="-75725" y="4165451"/>
            <a:ext cx="1106174" cy="101726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6" name="Google Shape;196;p6"/>
          <p:cNvSpPr/>
          <p:nvPr/>
        </p:nvSpPr>
        <p:spPr>
          <a:xfrm rot="10800000">
            <a:off x="8133778" y="-68612"/>
            <a:ext cx="1086248" cy="99946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860800" y="421725"/>
            <a:ext cx="741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 rot="-5400000" flipH="1">
            <a:off x="-2656" y="128381"/>
            <a:ext cx="1990697" cy="1849834"/>
            <a:chOff x="817100" y="238125"/>
            <a:chExt cx="5912375" cy="5495644"/>
          </a:xfrm>
        </p:grpSpPr>
        <p:sp>
          <p:nvSpPr>
            <p:cNvPr id="199" name="Google Shape;199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6" name="Google Shape;216;p6"/>
          <p:cNvGrpSpPr/>
          <p:nvPr/>
        </p:nvGrpSpPr>
        <p:grpSpPr>
          <a:xfrm rot="10800000">
            <a:off x="7090294" y="3237581"/>
            <a:ext cx="1990697" cy="1849834"/>
            <a:chOff x="817100" y="238125"/>
            <a:chExt cx="5912375" cy="5495644"/>
          </a:xfrm>
        </p:grpSpPr>
        <p:sp>
          <p:nvSpPr>
            <p:cNvPr id="217" name="Google Shape;217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70981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175513" y="-29017"/>
            <a:ext cx="2495297" cy="229473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4839150" y="307750"/>
            <a:ext cx="327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75725" y="968125"/>
            <a:ext cx="4639897" cy="426695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4839150" y="1142400"/>
            <a:ext cx="3276600" cy="28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7019419" y="3192900"/>
            <a:ext cx="1990697" cy="1849834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87029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1562750" y="1064700"/>
            <a:ext cx="6026400" cy="3014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8"/>
          <p:cNvSpPr txBox="1">
            <a:spLocks noGrp="1"/>
          </p:cNvSpPr>
          <p:nvPr>
            <p:ph type="title"/>
          </p:nvPr>
        </p:nvSpPr>
        <p:spPr>
          <a:xfrm>
            <a:off x="2184200" y="1483050"/>
            <a:ext cx="4783500" cy="21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0" name="Google Shape;260;p8"/>
          <p:cNvSpPr/>
          <p:nvPr/>
        </p:nvSpPr>
        <p:spPr>
          <a:xfrm>
            <a:off x="-75725" y="3938122"/>
            <a:ext cx="1353256" cy="12444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>
            <a:off x="7866775" y="-68353"/>
            <a:ext cx="1353256" cy="12444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8"/>
          <p:cNvSpPr/>
          <p:nvPr/>
        </p:nvSpPr>
        <p:spPr>
          <a:xfrm rot="10800000">
            <a:off x="8666822" y="27707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8"/>
          <p:cNvSpPr/>
          <p:nvPr/>
        </p:nvSpPr>
        <p:spPr>
          <a:xfrm rot="10800000">
            <a:off x="7497626" y="4637247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8"/>
          <p:cNvSpPr/>
          <p:nvPr/>
        </p:nvSpPr>
        <p:spPr>
          <a:xfrm rot="10800000">
            <a:off x="7932451" y="11870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8"/>
          <p:cNvSpPr/>
          <p:nvPr/>
        </p:nvSpPr>
        <p:spPr>
          <a:xfrm rot="10800000">
            <a:off x="6933695" y="498002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8"/>
          <p:cNvSpPr/>
          <p:nvPr/>
        </p:nvSpPr>
        <p:spPr>
          <a:xfrm rot="10800000">
            <a:off x="8083670" y="21551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8"/>
          <p:cNvSpPr/>
          <p:nvPr/>
        </p:nvSpPr>
        <p:spPr>
          <a:xfrm rot="10800000">
            <a:off x="8227845" y="19111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8" name="Google Shape;268;p8"/>
          <p:cNvSpPr/>
          <p:nvPr/>
        </p:nvSpPr>
        <p:spPr>
          <a:xfrm rot="10800000">
            <a:off x="8666833" y="4981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9" name="Google Shape;269;p8"/>
          <p:cNvSpPr/>
          <p:nvPr/>
        </p:nvSpPr>
        <p:spPr>
          <a:xfrm rot="10800000">
            <a:off x="5968170" y="48805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0" name="Google Shape;270;p8"/>
          <p:cNvSpPr/>
          <p:nvPr/>
        </p:nvSpPr>
        <p:spPr>
          <a:xfrm rot="10800000">
            <a:off x="7725220" y="391969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1" name="Google Shape;271;p8"/>
          <p:cNvSpPr/>
          <p:nvPr/>
        </p:nvSpPr>
        <p:spPr>
          <a:xfrm rot="10800000">
            <a:off x="7932445" y="38693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 flipH="1">
            <a:off x="163945" y="305647"/>
            <a:ext cx="3022742" cy="4532209"/>
            <a:chOff x="230395" y="498172"/>
            <a:chExt cx="3022742" cy="4532209"/>
          </a:xfrm>
        </p:grpSpPr>
        <p:sp>
          <p:nvSpPr>
            <p:cNvPr id="273" name="Google Shape;273;p8"/>
            <p:cNvSpPr/>
            <p:nvPr/>
          </p:nvSpPr>
          <p:spPr>
            <a:xfrm rot="10800000">
              <a:off x="2929047" y="2770789"/>
              <a:ext cx="324090" cy="33977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1759851" y="4637247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2194676" y="1187022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1195920" y="498002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2345895" y="2155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2490070" y="1911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2929058" y="498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230395" y="48805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1987445" y="391969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2194670" y="38693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790055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5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9"/>
          <p:cNvGrpSpPr/>
          <p:nvPr/>
        </p:nvGrpSpPr>
        <p:grpSpPr>
          <a:xfrm>
            <a:off x="-88175" y="-84475"/>
            <a:ext cx="5458550" cy="5285497"/>
            <a:chOff x="-88175" y="-84475"/>
            <a:chExt cx="5458550" cy="5285497"/>
          </a:xfrm>
        </p:grpSpPr>
        <p:sp>
          <p:nvSpPr>
            <p:cNvPr id="285" name="Google Shape;285;p9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-88175" y="-84475"/>
              <a:ext cx="1932000" cy="528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7" name="Google Shape;287;p9"/>
          <p:cNvSpPr/>
          <p:nvPr/>
        </p:nvSpPr>
        <p:spPr>
          <a:xfrm rot="10800000">
            <a:off x="6006081" y="-48966"/>
            <a:ext cx="3188719" cy="293241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8" name="Google Shape;288;p9"/>
          <p:cNvSpPr txBox="1">
            <a:spLocks noGrp="1"/>
          </p:cNvSpPr>
          <p:nvPr>
            <p:ph type="ctrTitle"/>
          </p:nvPr>
        </p:nvSpPr>
        <p:spPr>
          <a:xfrm>
            <a:off x="761175" y="1672150"/>
            <a:ext cx="3823500" cy="11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9" name="Google Shape;289;p9"/>
          <p:cNvSpPr txBox="1">
            <a:spLocks noGrp="1"/>
          </p:cNvSpPr>
          <p:nvPr>
            <p:ph type="subTitle" idx="1"/>
          </p:nvPr>
        </p:nvSpPr>
        <p:spPr>
          <a:xfrm>
            <a:off x="761175" y="2541050"/>
            <a:ext cx="3823500" cy="9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Medium"/>
              <a:buNone/>
              <a:defRPr sz="1600"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90" name="Google Shape;290;p9"/>
          <p:cNvGrpSpPr/>
          <p:nvPr/>
        </p:nvGrpSpPr>
        <p:grpSpPr>
          <a:xfrm flipH="1">
            <a:off x="7090294" y="57950"/>
            <a:ext cx="1990697" cy="1849834"/>
            <a:chOff x="817100" y="238125"/>
            <a:chExt cx="5912375" cy="5495644"/>
          </a:xfrm>
        </p:grpSpPr>
        <p:sp>
          <p:nvSpPr>
            <p:cNvPr id="291" name="Google Shape;291;p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6403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4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"/>
          <p:cNvSpPr txBox="1">
            <a:spLocks noGrp="1"/>
          </p:cNvSpPr>
          <p:nvPr>
            <p:ph type="ctrTitle"/>
          </p:nvPr>
        </p:nvSpPr>
        <p:spPr>
          <a:xfrm>
            <a:off x="4842175" y="489200"/>
            <a:ext cx="3540600" cy="21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3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341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"/>
          <p:cNvSpPr/>
          <p:nvPr/>
        </p:nvSpPr>
        <p:spPr>
          <a:xfrm>
            <a:off x="-63888" y="2544473"/>
            <a:ext cx="2929113" cy="269367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2" name="Google Shape;312;p11"/>
          <p:cNvSpPr/>
          <p:nvPr/>
        </p:nvSpPr>
        <p:spPr>
          <a:xfrm rot="10800000">
            <a:off x="6265687" y="-48752"/>
            <a:ext cx="2929113" cy="269367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3" name="Google Shape;313;p11"/>
          <p:cNvSpPr/>
          <p:nvPr/>
        </p:nvSpPr>
        <p:spPr>
          <a:xfrm>
            <a:off x="1562750" y="1064700"/>
            <a:ext cx="6026400" cy="3014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4" name="Google Shape;314;p11"/>
          <p:cNvSpPr/>
          <p:nvPr/>
        </p:nvSpPr>
        <p:spPr>
          <a:xfrm rot="10800000">
            <a:off x="8666822" y="27707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5" name="Google Shape;315;p11"/>
          <p:cNvSpPr/>
          <p:nvPr/>
        </p:nvSpPr>
        <p:spPr>
          <a:xfrm rot="10800000">
            <a:off x="7497626" y="4637247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6" name="Google Shape;316;p11"/>
          <p:cNvSpPr txBox="1">
            <a:spLocks noGrp="1"/>
          </p:cNvSpPr>
          <p:nvPr>
            <p:ph type="title" hasCustomPrompt="1"/>
          </p:nvPr>
        </p:nvSpPr>
        <p:spPr>
          <a:xfrm>
            <a:off x="1844325" y="1639350"/>
            <a:ext cx="5462400" cy="14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7" name="Google Shape;317;p11"/>
          <p:cNvSpPr txBox="1">
            <a:spLocks noGrp="1"/>
          </p:cNvSpPr>
          <p:nvPr>
            <p:ph type="subTitle" idx="1"/>
          </p:nvPr>
        </p:nvSpPr>
        <p:spPr>
          <a:xfrm>
            <a:off x="1993575" y="3082650"/>
            <a:ext cx="51639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1"/>
          <p:cNvSpPr/>
          <p:nvPr/>
        </p:nvSpPr>
        <p:spPr>
          <a:xfrm rot="10800000">
            <a:off x="1238622" y="2728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9" name="Google Shape;319;p11"/>
          <p:cNvSpPr/>
          <p:nvPr/>
        </p:nvSpPr>
        <p:spPr>
          <a:xfrm rot="10800000">
            <a:off x="120501" y="22055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0" name="Google Shape;320;p11"/>
          <p:cNvSpPr/>
          <p:nvPr/>
        </p:nvSpPr>
        <p:spPr>
          <a:xfrm rot="10800000">
            <a:off x="1186101" y="31527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1" name="Google Shape;321;p11"/>
          <p:cNvSpPr/>
          <p:nvPr/>
        </p:nvSpPr>
        <p:spPr>
          <a:xfrm rot="10800000">
            <a:off x="7725226" y="1394947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2" name="Google Shape;322;p11"/>
          <p:cNvSpPr/>
          <p:nvPr/>
        </p:nvSpPr>
        <p:spPr>
          <a:xfrm rot="10800000" flipH="1">
            <a:off x="994813" y="19626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3" name="Google Shape;323;p11"/>
          <p:cNvSpPr/>
          <p:nvPr/>
        </p:nvSpPr>
        <p:spPr>
          <a:xfrm rot="10800000" flipH="1">
            <a:off x="1147213" y="21150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4" name="Google Shape;324;p11"/>
          <p:cNvSpPr/>
          <p:nvPr/>
        </p:nvSpPr>
        <p:spPr>
          <a:xfrm rot="10800000" flipH="1">
            <a:off x="196113" y="12729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5" name="Google Shape;325;p11"/>
          <p:cNvSpPr/>
          <p:nvPr/>
        </p:nvSpPr>
        <p:spPr>
          <a:xfrm rot="10800000" flipH="1">
            <a:off x="705188" y="4176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6" name="Google Shape;326;p11"/>
          <p:cNvSpPr/>
          <p:nvPr/>
        </p:nvSpPr>
        <p:spPr>
          <a:xfrm rot="10800000" flipH="1">
            <a:off x="318413" y="36997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7" name="Google Shape;327;p11"/>
          <p:cNvSpPr/>
          <p:nvPr/>
        </p:nvSpPr>
        <p:spPr>
          <a:xfrm rot="10800000" flipH="1">
            <a:off x="482363" y="3866134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8" name="Google Shape;328;p11"/>
          <p:cNvSpPr/>
          <p:nvPr/>
        </p:nvSpPr>
        <p:spPr>
          <a:xfrm rot="10800000" flipH="1">
            <a:off x="272463" y="41849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9" name="Google Shape;329;p11"/>
          <p:cNvSpPr/>
          <p:nvPr/>
        </p:nvSpPr>
        <p:spPr>
          <a:xfrm rot="10800000" flipH="1">
            <a:off x="8514113" y="4586884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0" name="Google Shape;330;p11"/>
          <p:cNvSpPr/>
          <p:nvPr/>
        </p:nvSpPr>
        <p:spPr>
          <a:xfrm rot="10800000" flipH="1">
            <a:off x="8023413" y="29155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1" name="Google Shape;331;p11"/>
          <p:cNvSpPr/>
          <p:nvPr/>
        </p:nvSpPr>
        <p:spPr>
          <a:xfrm rot="10800000" flipH="1">
            <a:off x="8872813" y="11199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2" name="Google Shape;332;p11"/>
          <p:cNvSpPr/>
          <p:nvPr/>
        </p:nvSpPr>
        <p:spPr>
          <a:xfrm rot="10800000" flipH="1">
            <a:off x="8666813" y="8558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3" name="Google Shape;333;p11"/>
          <p:cNvSpPr/>
          <p:nvPr/>
        </p:nvSpPr>
        <p:spPr>
          <a:xfrm rot="10800000" flipH="1">
            <a:off x="8590463" y="40788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4" name="Google Shape;334;p11"/>
          <p:cNvSpPr/>
          <p:nvPr/>
        </p:nvSpPr>
        <p:spPr>
          <a:xfrm rot="10800000" flipH="1">
            <a:off x="8990888" y="5623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443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9_1_1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27"/>
          <p:cNvGrpSpPr/>
          <p:nvPr/>
        </p:nvGrpSpPr>
        <p:grpSpPr>
          <a:xfrm flipH="1">
            <a:off x="7636321" y="153194"/>
            <a:ext cx="96885" cy="96903"/>
            <a:chOff x="1811800" y="3511500"/>
            <a:chExt cx="133175" cy="133200"/>
          </a:xfrm>
        </p:grpSpPr>
        <p:sp>
          <p:nvSpPr>
            <p:cNvPr id="678" name="Google Shape;678;p2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27"/>
          <p:cNvGrpSpPr/>
          <p:nvPr/>
        </p:nvGrpSpPr>
        <p:grpSpPr>
          <a:xfrm flipH="1">
            <a:off x="1083293" y="3530009"/>
            <a:ext cx="192704" cy="185801"/>
            <a:chOff x="1811800" y="3511500"/>
            <a:chExt cx="133175" cy="133200"/>
          </a:xfrm>
        </p:grpSpPr>
        <p:sp>
          <p:nvSpPr>
            <p:cNvPr id="681" name="Google Shape;681;p2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27"/>
          <p:cNvGrpSpPr/>
          <p:nvPr/>
        </p:nvGrpSpPr>
        <p:grpSpPr>
          <a:xfrm flipH="1">
            <a:off x="6591464" y="250102"/>
            <a:ext cx="161967" cy="156963"/>
            <a:chOff x="1811800" y="3511500"/>
            <a:chExt cx="133175" cy="133200"/>
          </a:xfrm>
        </p:grpSpPr>
        <p:sp>
          <p:nvSpPr>
            <p:cNvPr id="684" name="Google Shape;684;p2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27"/>
          <p:cNvGrpSpPr/>
          <p:nvPr/>
        </p:nvGrpSpPr>
        <p:grpSpPr>
          <a:xfrm flipH="1">
            <a:off x="375178" y="2828309"/>
            <a:ext cx="96885" cy="96903"/>
            <a:chOff x="1811800" y="3511500"/>
            <a:chExt cx="133175" cy="133200"/>
          </a:xfrm>
        </p:grpSpPr>
        <p:sp>
          <p:nvSpPr>
            <p:cNvPr id="687" name="Google Shape;687;p2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27"/>
          <p:cNvGrpSpPr/>
          <p:nvPr/>
        </p:nvGrpSpPr>
        <p:grpSpPr>
          <a:xfrm flipH="1">
            <a:off x="5863808" y="656176"/>
            <a:ext cx="53776" cy="53786"/>
            <a:chOff x="1811800" y="3511500"/>
            <a:chExt cx="133175" cy="133200"/>
          </a:xfrm>
        </p:grpSpPr>
        <p:sp>
          <p:nvSpPr>
            <p:cNvPr id="690" name="Google Shape;690;p2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27"/>
          <p:cNvGrpSpPr/>
          <p:nvPr/>
        </p:nvGrpSpPr>
        <p:grpSpPr>
          <a:xfrm flipH="1">
            <a:off x="110946" y="4480789"/>
            <a:ext cx="53776" cy="53786"/>
            <a:chOff x="1811800" y="3511500"/>
            <a:chExt cx="133175" cy="133200"/>
          </a:xfrm>
        </p:grpSpPr>
        <p:sp>
          <p:nvSpPr>
            <p:cNvPr id="693" name="Google Shape;693;p2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27"/>
          <p:cNvGrpSpPr/>
          <p:nvPr/>
        </p:nvGrpSpPr>
        <p:grpSpPr>
          <a:xfrm flipH="1">
            <a:off x="1732946" y="4924565"/>
            <a:ext cx="96885" cy="96903"/>
            <a:chOff x="1811800" y="3511500"/>
            <a:chExt cx="133175" cy="133200"/>
          </a:xfrm>
        </p:grpSpPr>
        <p:sp>
          <p:nvSpPr>
            <p:cNvPr id="696" name="Google Shape;696;p2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27"/>
          <p:cNvGrpSpPr/>
          <p:nvPr/>
        </p:nvGrpSpPr>
        <p:grpSpPr>
          <a:xfrm flipH="1">
            <a:off x="8430737" y="1206995"/>
            <a:ext cx="204863" cy="204955"/>
            <a:chOff x="1811800" y="3511500"/>
            <a:chExt cx="133175" cy="133200"/>
          </a:xfrm>
        </p:grpSpPr>
        <p:sp>
          <p:nvSpPr>
            <p:cNvPr id="699" name="Google Shape;699;p2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5127E"/>
                </a:solidFill>
              </a:rPr>
              <a:pPr/>
              <a:t>‹#›</a:t>
            </a:fld>
            <a:endParaRPr>
              <a:solidFill>
                <a:srgbClr val="451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855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012975" y="2072275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012975" y="1672250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1609850" y="420700"/>
            <a:ext cx="591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>
            <a:off x="850400" y="1612575"/>
            <a:ext cx="1060200" cy="10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012975" y="3479450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012975" y="3079425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 hasCustomPrompt="1"/>
          </p:nvPr>
        </p:nvSpPr>
        <p:spPr>
          <a:xfrm>
            <a:off x="905225" y="2976925"/>
            <a:ext cx="1060200" cy="10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5893025" y="2074388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5893025" y="1674363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4776100" y="1626063"/>
            <a:ext cx="10602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5906625" y="3483350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5906625" y="3083313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802325" y="2998825"/>
            <a:ext cx="1019700" cy="10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/>
          <p:nvPr/>
        </p:nvSpPr>
        <p:spPr>
          <a:xfrm flipH="1">
            <a:off x="7866775" y="3938122"/>
            <a:ext cx="1353256" cy="12444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-75725" y="-68353"/>
            <a:ext cx="1353256" cy="12444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3" name="Google Shape;353;p13"/>
          <p:cNvSpPr/>
          <p:nvPr/>
        </p:nvSpPr>
        <p:spPr>
          <a:xfrm rot="10800000">
            <a:off x="8666822" y="27707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4" name="Google Shape;354;p13"/>
          <p:cNvSpPr/>
          <p:nvPr/>
        </p:nvSpPr>
        <p:spPr>
          <a:xfrm rot="10800000">
            <a:off x="7442476" y="470817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5" name="Google Shape;355;p13"/>
          <p:cNvSpPr/>
          <p:nvPr/>
        </p:nvSpPr>
        <p:spPr>
          <a:xfrm rot="10800000">
            <a:off x="1372535" y="80932"/>
            <a:ext cx="299790" cy="314292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6" name="Google Shape;356;p13"/>
          <p:cNvSpPr/>
          <p:nvPr/>
        </p:nvSpPr>
        <p:spPr>
          <a:xfrm rot="10800000">
            <a:off x="120501" y="22055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7" name="Google Shape;357;p13"/>
          <p:cNvSpPr/>
          <p:nvPr/>
        </p:nvSpPr>
        <p:spPr>
          <a:xfrm rot="-7769342">
            <a:off x="503023" y="3444283"/>
            <a:ext cx="211215" cy="225765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8" name="Google Shape;358;p13"/>
          <p:cNvSpPr/>
          <p:nvPr/>
        </p:nvSpPr>
        <p:spPr>
          <a:xfrm rot="-6939360">
            <a:off x="8564862" y="1360372"/>
            <a:ext cx="227585" cy="243302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95714" y="1265851"/>
            <a:ext cx="257276" cy="180771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0" name="Google Shape;360;p13"/>
          <p:cNvSpPr/>
          <p:nvPr/>
        </p:nvSpPr>
        <p:spPr>
          <a:xfrm>
            <a:off x="286215" y="3983582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184482" y="4191723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352981" y="4127204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2670901" y="148566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-161543" y="2997290"/>
            <a:ext cx="257276" cy="180771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04742" y="3183351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2374528" y="-68346"/>
            <a:ext cx="257276" cy="180771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1778491" y="148566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8" name="Google Shape;368;p13"/>
          <p:cNvSpPr/>
          <p:nvPr/>
        </p:nvSpPr>
        <p:spPr>
          <a:xfrm rot="10800000">
            <a:off x="8765878" y="3466770"/>
            <a:ext cx="257276" cy="180771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9" name="Google Shape;369;p13"/>
          <p:cNvSpPr/>
          <p:nvPr/>
        </p:nvSpPr>
        <p:spPr>
          <a:xfrm rot="10800000">
            <a:off x="8752922" y="1158560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0" name="Google Shape;370;p13"/>
          <p:cNvSpPr/>
          <p:nvPr/>
        </p:nvSpPr>
        <p:spPr>
          <a:xfrm rot="10800000">
            <a:off x="8854655" y="950419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1" name="Google Shape;371;p13"/>
          <p:cNvSpPr/>
          <p:nvPr/>
        </p:nvSpPr>
        <p:spPr>
          <a:xfrm rot="10800000">
            <a:off x="8752926" y="491149"/>
            <a:ext cx="79734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2" name="Google Shape;372;p13"/>
          <p:cNvSpPr/>
          <p:nvPr/>
        </p:nvSpPr>
        <p:spPr>
          <a:xfrm rot="10800000">
            <a:off x="8686156" y="1014938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3" name="Google Shape;373;p13"/>
          <p:cNvSpPr/>
          <p:nvPr/>
        </p:nvSpPr>
        <p:spPr>
          <a:xfrm rot="10800000">
            <a:off x="6368236" y="4993575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4" name="Google Shape;374;p13"/>
          <p:cNvSpPr/>
          <p:nvPr/>
        </p:nvSpPr>
        <p:spPr>
          <a:xfrm rot="10800000">
            <a:off x="9023136" y="2016655"/>
            <a:ext cx="257276" cy="180771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5" name="Google Shape;375;p13"/>
          <p:cNvSpPr/>
          <p:nvPr/>
        </p:nvSpPr>
        <p:spPr>
          <a:xfrm rot="10800000">
            <a:off x="8934395" y="1958791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6" name="Google Shape;376;p13"/>
          <p:cNvSpPr/>
          <p:nvPr/>
        </p:nvSpPr>
        <p:spPr>
          <a:xfrm rot="10800000">
            <a:off x="6487065" y="5082292"/>
            <a:ext cx="257276" cy="180771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7" name="Google Shape;377;p13"/>
          <p:cNvSpPr/>
          <p:nvPr/>
        </p:nvSpPr>
        <p:spPr>
          <a:xfrm rot="10800000">
            <a:off x="7260646" y="4993575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62462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4133725" y="-84475"/>
            <a:ext cx="5112025" cy="5285500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4955825" y="2842925"/>
            <a:ext cx="3058200" cy="56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5038625" y="3289200"/>
            <a:ext cx="2892600" cy="5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Medium"/>
              <a:buNone/>
              <a:defRPr sz="1600"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5430425" y="1805500"/>
            <a:ext cx="2109000" cy="108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93005" y="92580"/>
            <a:ext cx="3345890" cy="3315845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284645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accent5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7955558" y="3884872"/>
            <a:ext cx="1414742" cy="130102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38200" y="-97249"/>
            <a:ext cx="1364073" cy="125443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877525" y="420700"/>
            <a:ext cx="73689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761700" y="1621300"/>
            <a:ext cx="20100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761700" y="1221275"/>
            <a:ext cx="20100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783281" y="3924000"/>
            <a:ext cx="20100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783288" y="3523975"/>
            <a:ext cx="20100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6357450" y="1621300"/>
            <a:ext cx="20100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6357450" y="1221275"/>
            <a:ext cx="20100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761700" y="2772650"/>
            <a:ext cx="20100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761700" y="2372625"/>
            <a:ext cx="20100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6357450" y="3924000"/>
            <a:ext cx="20100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6357450" y="3523975"/>
            <a:ext cx="20100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6357450" y="2772650"/>
            <a:ext cx="20100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6357450" y="2372625"/>
            <a:ext cx="20100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7160726" y="128381"/>
            <a:ext cx="1990697" cy="1849834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67776" y="3237581"/>
            <a:ext cx="1990697" cy="1849834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114007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bg>
      <p:bgPr>
        <a:solidFill>
          <a:schemeClr val="accent4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"/>
          <p:cNvSpPr txBox="1">
            <a:spLocks noGrp="1"/>
          </p:cNvSpPr>
          <p:nvPr>
            <p:ph type="title"/>
          </p:nvPr>
        </p:nvSpPr>
        <p:spPr>
          <a:xfrm>
            <a:off x="761175" y="1420725"/>
            <a:ext cx="3276600" cy="11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761175" y="2418000"/>
            <a:ext cx="32766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5127E"/>
              </a:buClr>
              <a:buSzPts val="1400"/>
              <a:buChar char="●"/>
              <a:defRPr>
                <a:solidFill>
                  <a:srgbClr val="45127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6"/>
          <p:cNvSpPr/>
          <p:nvPr/>
        </p:nvSpPr>
        <p:spPr>
          <a:xfrm flipH="1">
            <a:off x="4952894" y="1268400"/>
            <a:ext cx="4313681" cy="396695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64" name="Google Shape;464;p16"/>
          <p:cNvGrpSpPr/>
          <p:nvPr/>
        </p:nvGrpSpPr>
        <p:grpSpPr>
          <a:xfrm rot="-5400000" flipH="1">
            <a:off x="20376" y="128381"/>
            <a:ext cx="1990697" cy="1849834"/>
            <a:chOff x="817100" y="238125"/>
            <a:chExt cx="5912375" cy="5495644"/>
          </a:xfrm>
        </p:grpSpPr>
        <p:sp>
          <p:nvSpPr>
            <p:cNvPr id="465" name="Google Shape;465;p1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32991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accent5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7"/>
          <p:cNvGrpSpPr/>
          <p:nvPr/>
        </p:nvGrpSpPr>
        <p:grpSpPr>
          <a:xfrm flipH="1">
            <a:off x="3795050" y="-84475"/>
            <a:ext cx="5458550" cy="5285497"/>
            <a:chOff x="-88175" y="-84475"/>
            <a:chExt cx="5458550" cy="5285497"/>
          </a:xfrm>
        </p:grpSpPr>
        <p:sp>
          <p:nvSpPr>
            <p:cNvPr id="484" name="Google Shape;484;p17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-88175" y="-84475"/>
              <a:ext cx="1932000" cy="528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86" name="Google Shape;486;p17"/>
          <p:cNvSpPr txBox="1">
            <a:spLocks noGrp="1"/>
          </p:cNvSpPr>
          <p:nvPr>
            <p:ph type="title"/>
          </p:nvPr>
        </p:nvSpPr>
        <p:spPr>
          <a:xfrm>
            <a:off x="776950" y="1869700"/>
            <a:ext cx="2901300" cy="6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7" name="Google Shape;487;p17"/>
          <p:cNvSpPr txBox="1">
            <a:spLocks noGrp="1"/>
          </p:cNvSpPr>
          <p:nvPr>
            <p:ph type="subTitle" idx="1"/>
          </p:nvPr>
        </p:nvSpPr>
        <p:spPr>
          <a:xfrm>
            <a:off x="776950" y="2387750"/>
            <a:ext cx="29013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88" name="Google Shape;488;p17"/>
          <p:cNvGrpSpPr/>
          <p:nvPr/>
        </p:nvGrpSpPr>
        <p:grpSpPr>
          <a:xfrm rot="10800000" flipH="1">
            <a:off x="70823" y="1550749"/>
            <a:ext cx="3515397" cy="3534168"/>
            <a:chOff x="34399" y="11580"/>
            <a:chExt cx="4024035" cy="4045522"/>
          </a:xfrm>
        </p:grpSpPr>
        <p:sp>
          <p:nvSpPr>
            <p:cNvPr id="489" name="Google Shape;489;p1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159153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accent5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8"/>
          <p:cNvSpPr/>
          <p:nvPr/>
        </p:nvSpPr>
        <p:spPr>
          <a:xfrm rot="10800000">
            <a:off x="7156661" y="-49065"/>
            <a:ext cx="2038139" cy="187431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4" name="Google Shape;514;p18"/>
          <p:cNvSpPr/>
          <p:nvPr/>
        </p:nvSpPr>
        <p:spPr>
          <a:xfrm>
            <a:off x="-77175" y="3980376"/>
            <a:ext cx="1364073" cy="125443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5" name="Google Shape;515;p18"/>
          <p:cNvSpPr txBox="1">
            <a:spLocks noGrp="1"/>
          </p:cNvSpPr>
          <p:nvPr>
            <p:ph type="subTitle" idx="1"/>
          </p:nvPr>
        </p:nvSpPr>
        <p:spPr>
          <a:xfrm>
            <a:off x="761175" y="3668800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6" name="Google Shape;516;p18"/>
          <p:cNvSpPr txBox="1">
            <a:spLocks noGrp="1"/>
          </p:cNvSpPr>
          <p:nvPr>
            <p:ph type="subTitle" idx="2"/>
          </p:nvPr>
        </p:nvSpPr>
        <p:spPr>
          <a:xfrm>
            <a:off x="761175" y="3268775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8"/>
          <p:cNvSpPr txBox="1">
            <a:spLocks noGrp="1"/>
          </p:cNvSpPr>
          <p:nvPr>
            <p:ph type="subTitle" idx="3"/>
          </p:nvPr>
        </p:nvSpPr>
        <p:spPr>
          <a:xfrm>
            <a:off x="3263200" y="3668675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8" name="Google Shape;518;p18"/>
          <p:cNvSpPr txBox="1">
            <a:spLocks noGrp="1"/>
          </p:cNvSpPr>
          <p:nvPr>
            <p:ph type="subTitle" idx="4"/>
          </p:nvPr>
        </p:nvSpPr>
        <p:spPr>
          <a:xfrm>
            <a:off x="3263200" y="3268650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8"/>
          <p:cNvSpPr txBox="1">
            <a:spLocks noGrp="1"/>
          </p:cNvSpPr>
          <p:nvPr>
            <p:ph type="subTitle" idx="5"/>
          </p:nvPr>
        </p:nvSpPr>
        <p:spPr>
          <a:xfrm>
            <a:off x="5767725" y="3668675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0" name="Google Shape;520;p18"/>
          <p:cNvSpPr txBox="1">
            <a:spLocks noGrp="1"/>
          </p:cNvSpPr>
          <p:nvPr>
            <p:ph type="subTitle" idx="6"/>
          </p:nvPr>
        </p:nvSpPr>
        <p:spPr>
          <a:xfrm>
            <a:off x="5767725" y="3268650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8"/>
          <p:cNvSpPr txBox="1">
            <a:spLocks noGrp="1"/>
          </p:cNvSpPr>
          <p:nvPr>
            <p:ph type="title"/>
          </p:nvPr>
        </p:nvSpPr>
        <p:spPr>
          <a:xfrm>
            <a:off x="2001000" y="420700"/>
            <a:ext cx="51420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22" name="Google Shape;522;p18"/>
          <p:cNvGrpSpPr/>
          <p:nvPr/>
        </p:nvGrpSpPr>
        <p:grpSpPr>
          <a:xfrm>
            <a:off x="34398" y="11574"/>
            <a:ext cx="3515397" cy="3534168"/>
            <a:chOff x="34399" y="11580"/>
            <a:chExt cx="4024035" cy="4045522"/>
          </a:xfrm>
        </p:grpSpPr>
        <p:sp>
          <p:nvSpPr>
            <p:cNvPr id="523" name="Google Shape;523;p18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18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18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18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18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18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18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18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181621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accent4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19"/>
          <p:cNvGrpSpPr/>
          <p:nvPr/>
        </p:nvGrpSpPr>
        <p:grpSpPr>
          <a:xfrm rot="10800000" flipH="1">
            <a:off x="-102400" y="-102525"/>
            <a:ext cx="5458550" cy="5285497"/>
            <a:chOff x="-88175" y="-84475"/>
            <a:chExt cx="5458550" cy="5285497"/>
          </a:xfrm>
        </p:grpSpPr>
        <p:sp>
          <p:nvSpPr>
            <p:cNvPr id="548" name="Google Shape;548;p19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-88175" y="-84475"/>
              <a:ext cx="1932000" cy="5285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50" name="Google Shape;550;p19"/>
          <p:cNvSpPr txBox="1">
            <a:spLocks noGrp="1"/>
          </p:cNvSpPr>
          <p:nvPr>
            <p:ph type="title"/>
          </p:nvPr>
        </p:nvSpPr>
        <p:spPr>
          <a:xfrm>
            <a:off x="5481525" y="1875475"/>
            <a:ext cx="2901300" cy="6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1" name="Google Shape;551;p19"/>
          <p:cNvSpPr txBox="1">
            <a:spLocks noGrp="1"/>
          </p:cNvSpPr>
          <p:nvPr>
            <p:ph type="subTitle" idx="1"/>
          </p:nvPr>
        </p:nvSpPr>
        <p:spPr>
          <a:xfrm>
            <a:off x="5481525" y="2393525"/>
            <a:ext cx="29013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52" name="Google Shape;552;p19"/>
          <p:cNvGrpSpPr/>
          <p:nvPr/>
        </p:nvGrpSpPr>
        <p:grpSpPr>
          <a:xfrm rot="10800000">
            <a:off x="7098801" y="3237581"/>
            <a:ext cx="1990697" cy="1849834"/>
            <a:chOff x="817100" y="238125"/>
            <a:chExt cx="5912375" cy="5495644"/>
          </a:xfrm>
        </p:grpSpPr>
        <p:sp>
          <p:nvSpPr>
            <p:cNvPr id="553" name="Google Shape;553;p1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1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197803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accent5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0"/>
          <p:cNvSpPr/>
          <p:nvPr/>
        </p:nvSpPr>
        <p:spPr>
          <a:xfrm rot="5400000" flipH="1">
            <a:off x="-147566" y="3509584"/>
            <a:ext cx="1800735" cy="165599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2" name="Google Shape;572;p20"/>
          <p:cNvSpPr/>
          <p:nvPr/>
        </p:nvSpPr>
        <p:spPr>
          <a:xfrm rot="-5400000" flipH="1">
            <a:off x="5000884" y="46990"/>
            <a:ext cx="4386553" cy="40339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3" name="Google Shape;573;p20"/>
          <p:cNvSpPr txBox="1">
            <a:spLocks noGrp="1"/>
          </p:cNvSpPr>
          <p:nvPr>
            <p:ph type="title"/>
          </p:nvPr>
        </p:nvSpPr>
        <p:spPr>
          <a:xfrm>
            <a:off x="1249300" y="420700"/>
            <a:ext cx="66429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20"/>
          <p:cNvSpPr txBox="1">
            <a:spLocks noGrp="1"/>
          </p:cNvSpPr>
          <p:nvPr>
            <p:ph type="subTitle" idx="1"/>
          </p:nvPr>
        </p:nvSpPr>
        <p:spPr>
          <a:xfrm>
            <a:off x="761175" y="2546875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5" name="Google Shape;575;p20"/>
          <p:cNvSpPr txBox="1">
            <a:spLocks noGrp="1"/>
          </p:cNvSpPr>
          <p:nvPr>
            <p:ph type="subTitle" idx="2"/>
          </p:nvPr>
        </p:nvSpPr>
        <p:spPr>
          <a:xfrm>
            <a:off x="761175" y="2146850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20"/>
          <p:cNvSpPr txBox="1">
            <a:spLocks noGrp="1"/>
          </p:cNvSpPr>
          <p:nvPr>
            <p:ph type="subTitle" idx="3"/>
          </p:nvPr>
        </p:nvSpPr>
        <p:spPr>
          <a:xfrm>
            <a:off x="3263200" y="3698100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7" name="Google Shape;577;p20"/>
          <p:cNvSpPr txBox="1">
            <a:spLocks noGrp="1"/>
          </p:cNvSpPr>
          <p:nvPr>
            <p:ph type="subTitle" idx="4"/>
          </p:nvPr>
        </p:nvSpPr>
        <p:spPr>
          <a:xfrm>
            <a:off x="3263200" y="3298075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20"/>
          <p:cNvSpPr txBox="1">
            <a:spLocks noGrp="1"/>
          </p:cNvSpPr>
          <p:nvPr>
            <p:ph type="subTitle" idx="5"/>
          </p:nvPr>
        </p:nvSpPr>
        <p:spPr>
          <a:xfrm>
            <a:off x="5767725" y="2546750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9" name="Google Shape;579;p20"/>
          <p:cNvSpPr txBox="1">
            <a:spLocks noGrp="1"/>
          </p:cNvSpPr>
          <p:nvPr>
            <p:ph type="subTitle" idx="6"/>
          </p:nvPr>
        </p:nvSpPr>
        <p:spPr>
          <a:xfrm>
            <a:off x="5767725" y="2146725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20"/>
          <p:cNvGrpSpPr/>
          <p:nvPr/>
        </p:nvGrpSpPr>
        <p:grpSpPr>
          <a:xfrm rot="10800000">
            <a:off x="93005" y="92580"/>
            <a:ext cx="3345890" cy="3315845"/>
            <a:chOff x="5740605" y="1760105"/>
            <a:chExt cx="3345890" cy="3315845"/>
          </a:xfrm>
        </p:grpSpPr>
        <p:sp>
          <p:nvSpPr>
            <p:cNvPr id="581" name="Google Shape;581;p20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20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20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20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20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20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20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20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20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20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20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151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/>
          <p:nvPr/>
        </p:nvSpPr>
        <p:spPr>
          <a:xfrm flipH="1">
            <a:off x="8005682" y="4065776"/>
            <a:ext cx="1214344" cy="111673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5" name="Google Shape;605;p21"/>
          <p:cNvSpPr/>
          <p:nvPr/>
        </p:nvSpPr>
        <p:spPr>
          <a:xfrm rot="10800000" flipH="1">
            <a:off x="-75725" y="-68131"/>
            <a:ext cx="1266151" cy="116438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311700" y="419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 rot="5400000">
            <a:off x="7160726" y="128381"/>
            <a:ext cx="1990697" cy="1849834"/>
            <a:chOff x="817100" y="238125"/>
            <a:chExt cx="5912375" cy="5495644"/>
          </a:xfrm>
        </p:grpSpPr>
        <p:sp>
          <p:nvSpPr>
            <p:cNvPr id="608" name="Google Shape;608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25" name="Google Shape;625;p21"/>
          <p:cNvGrpSpPr/>
          <p:nvPr/>
        </p:nvGrpSpPr>
        <p:grpSpPr>
          <a:xfrm rot="10800000" flipH="1">
            <a:off x="67776" y="3237581"/>
            <a:ext cx="1990697" cy="1849834"/>
            <a:chOff x="817100" y="238125"/>
            <a:chExt cx="5912375" cy="5495644"/>
          </a:xfrm>
        </p:grpSpPr>
        <p:sp>
          <p:nvSpPr>
            <p:cNvPr id="626" name="Google Shape;626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331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2708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5"/>
        </a:solid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2"/>
          <p:cNvSpPr/>
          <p:nvPr/>
        </p:nvSpPr>
        <p:spPr>
          <a:xfrm>
            <a:off x="-75725" y="3938122"/>
            <a:ext cx="1353256" cy="12444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5" name="Google Shape;645;p22"/>
          <p:cNvSpPr/>
          <p:nvPr/>
        </p:nvSpPr>
        <p:spPr>
          <a:xfrm rot="10800000">
            <a:off x="7866775" y="-68353"/>
            <a:ext cx="1353256" cy="12444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6" name="Google Shape;646;p22"/>
          <p:cNvSpPr txBox="1">
            <a:spLocks noGrp="1"/>
          </p:cNvSpPr>
          <p:nvPr>
            <p:ph type="title"/>
          </p:nvPr>
        </p:nvSpPr>
        <p:spPr>
          <a:xfrm>
            <a:off x="761175" y="422750"/>
            <a:ext cx="762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7" name="Google Shape;647;p22"/>
          <p:cNvGrpSpPr/>
          <p:nvPr/>
        </p:nvGrpSpPr>
        <p:grpSpPr>
          <a:xfrm rot="-5400000" flipH="1">
            <a:off x="-2656" y="128381"/>
            <a:ext cx="1990697" cy="1849834"/>
            <a:chOff x="817100" y="238125"/>
            <a:chExt cx="5912375" cy="5495644"/>
          </a:xfrm>
        </p:grpSpPr>
        <p:sp>
          <p:nvSpPr>
            <p:cNvPr id="648" name="Google Shape;648;p22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22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22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22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22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22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65" name="Google Shape;665;p22"/>
          <p:cNvGrpSpPr/>
          <p:nvPr/>
        </p:nvGrpSpPr>
        <p:grpSpPr>
          <a:xfrm rot="10800000">
            <a:off x="7090294" y="3237581"/>
            <a:ext cx="1990697" cy="1849834"/>
            <a:chOff x="817100" y="238125"/>
            <a:chExt cx="5912375" cy="5495644"/>
          </a:xfrm>
        </p:grpSpPr>
        <p:sp>
          <p:nvSpPr>
            <p:cNvPr id="666" name="Google Shape;666;p22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22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22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83318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5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"/>
          <p:cNvSpPr/>
          <p:nvPr/>
        </p:nvSpPr>
        <p:spPr>
          <a:xfrm flipH="1">
            <a:off x="8005682" y="4065776"/>
            <a:ext cx="1214344" cy="111673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-75725" y="-68196"/>
            <a:ext cx="1240532" cy="114082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483525" y="419825"/>
            <a:ext cx="615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3"/>
          <p:cNvGrpSpPr/>
          <p:nvPr/>
        </p:nvGrpSpPr>
        <p:grpSpPr>
          <a:xfrm rot="5400000">
            <a:off x="7160726" y="128381"/>
            <a:ext cx="1990697" cy="1849834"/>
            <a:chOff x="817100" y="238125"/>
            <a:chExt cx="5912375" cy="5495644"/>
          </a:xfrm>
        </p:grpSpPr>
        <p:sp>
          <p:nvSpPr>
            <p:cNvPr id="688" name="Google Shape;688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 flipH="1">
            <a:off x="67776" y="3237581"/>
            <a:ext cx="1990697" cy="1849834"/>
            <a:chOff x="817100" y="238125"/>
            <a:chExt cx="5912375" cy="5495644"/>
          </a:xfrm>
        </p:grpSpPr>
        <p:sp>
          <p:nvSpPr>
            <p:cNvPr id="706" name="Google Shape;706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612683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Number and text">
  <p:cSld name=" Number and text">
    <p:bg>
      <p:bgPr>
        <a:solidFill>
          <a:schemeClr val="accent4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4"/>
          <p:cNvSpPr/>
          <p:nvPr/>
        </p:nvSpPr>
        <p:spPr>
          <a:xfrm>
            <a:off x="837450" y="1315688"/>
            <a:ext cx="3599700" cy="1191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5" name="Google Shape;725;p24"/>
          <p:cNvSpPr/>
          <p:nvPr/>
        </p:nvSpPr>
        <p:spPr>
          <a:xfrm>
            <a:off x="4688775" y="1315688"/>
            <a:ext cx="3599700" cy="1191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2767625" y="2750513"/>
            <a:ext cx="3599700" cy="1191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7" name="Google Shape;727;p24"/>
          <p:cNvSpPr/>
          <p:nvPr/>
        </p:nvSpPr>
        <p:spPr>
          <a:xfrm rot="-2368478">
            <a:off x="8019759" y="1605239"/>
            <a:ext cx="208518" cy="21866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 hasCustomPrompt="1"/>
          </p:nvPr>
        </p:nvSpPr>
        <p:spPr>
          <a:xfrm>
            <a:off x="912950" y="1394675"/>
            <a:ext cx="34068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1"/>
          </p:nvPr>
        </p:nvSpPr>
        <p:spPr>
          <a:xfrm>
            <a:off x="837450" y="2040875"/>
            <a:ext cx="3599700" cy="3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0" name="Google Shape;730;p24"/>
          <p:cNvSpPr txBox="1">
            <a:spLocks noGrp="1"/>
          </p:cNvSpPr>
          <p:nvPr>
            <p:ph type="title" idx="2" hasCustomPrompt="1"/>
          </p:nvPr>
        </p:nvSpPr>
        <p:spPr>
          <a:xfrm>
            <a:off x="4688775" y="1394600"/>
            <a:ext cx="35997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1" name="Google Shape;731;p24"/>
          <p:cNvSpPr txBox="1">
            <a:spLocks noGrp="1"/>
          </p:cNvSpPr>
          <p:nvPr>
            <p:ph type="subTitle" idx="3"/>
          </p:nvPr>
        </p:nvSpPr>
        <p:spPr>
          <a:xfrm>
            <a:off x="4688775" y="2040875"/>
            <a:ext cx="35997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24"/>
          <p:cNvSpPr txBox="1">
            <a:spLocks noGrp="1"/>
          </p:cNvSpPr>
          <p:nvPr>
            <p:ph type="title" idx="4" hasCustomPrompt="1"/>
          </p:nvPr>
        </p:nvSpPr>
        <p:spPr>
          <a:xfrm>
            <a:off x="2852163" y="2812513"/>
            <a:ext cx="34068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3" name="Google Shape;733;p24"/>
          <p:cNvSpPr txBox="1">
            <a:spLocks noGrp="1"/>
          </p:cNvSpPr>
          <p:nvPr>
            <p:ph type="subTitle" idx="5"/>
          </p:nvPr>
        </p:nvSpPr>
        <p:spPr>
          <a:xfrm>
            <a:off x="2776663" y="3458713"/>
            <a:ext cx="3599700" cy="3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24"/>
          <p:cNvSpPr/>
          <p:nvPr/>
        </p:nvSpPr>
        <p:spPr>
          <a:xfrm rot="10800000">
            <a:off x="8666822" y="27707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5" name="Google Shape;735;p24"/>
          <p:cNvSpPr/>
          <p:nvPr/>
        </p:nvSpPr>
        <p:spPr>
          <a:xfrm rot="10800000">
            <a:off x="7497626" y="4637247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6" name="Google Shape;736;p24"/>
          <p:cNvSpPr/>
          <p:nvPr/>
        </p:nvSpPr>
        <p:spPr>
          <a:xfrm rot="10800000">
            <a:off x="1238622" y="2728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24"/>
          <p:cNvSpPr/>
          <p:nvPr/>
        </p:nvSpPr>
        <p:spPr>
          <a:xfrm rot="10800000">
            <a:off x="120501" y="22055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24"/>
          <p:cNvSpPr/>
          <p:nvPr/>
        </p:nvSpPr>
        <p:spPr>
          <a:xfrm rot="10800000">
            <a:off x="1186101" y="31527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24"/>
          <p:cNvSpPr/>
          <p:nvPr/>
        </p:nvSpPr>
        <p:spPr>
          <a:xfrm rot="10800000">
            <a:off x="7725226" y="1394947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24"/>
          <p:cNvSpPr/>
          <p:nvPr/>
        </p:nvSpPr>
        <p:spPr>
          <a:xfrm rot="10800000" flipH="1">
            <a:off x="994813" y="19626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24"/>
          <p:cNvSpPr/>
          <p:nvPr/>
        </p:nvSpPr>
        <p:spPr>
          <a:xfrm rot="10800000" flipH="1">
            <a:off x="1147213" y="21150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2" name="Google Shape;742;p24"/>
          <p:cNvSpPr/>
          <p:nvPr/>
        </p:nvSpPr>
        <p:spPr>
          <a:xfrm rot="10800000" flipH="1">
            <a:off x="196113" y="12729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3" name="Google Shape;743;p24"/>
          <p:cNvSpPr/>
          <p:nvPr/>
        </p:nvSpPr>
        <p:spPr>
          <a:xfrm rot="10800000" flipH="1">
            <a:off x="705188" y="4176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4" name="Google Shape;744;p24"/>
          <p:cNvSpPr/>
          <p:nvPr/>
        </p:nvSpPr>
        <p:spPr>
          <a:xfrm rot="10800000" flipH="1">
            <a:off x="318413" y="36997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5" name="Google Shape;745;p24"/>
          <p:cNvSpPr/>
          <p:nvPr/>
        </p:nvSpPr>
        <p:spPr>
          <a:xfrm rot="10800000" flipH="1">
            <a:off x="482363" y="3866134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6" name="Google Shape;746;p24"/>
          <p:cNvSpPr/>
          <p:nvPr/>
        </p:nvSpPr>
        <p:spPr>
          <a:xfrm rot="10800000" flipH="1">
            <a:off x="272463" y="41849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7" name="Google Shape;747;p24"/>
          <p:cNvSpPr/>
          <p:nvPr/>
        </p:nvSpPr>
        <p:spPr>
          <a:xfrm rot="10800000" flipH="1">
            <a:off x="8514113" y="4586884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8" name="Google Shape;748;p24"/>
          <p:cNvSpPr/>
          <p:nvPr/>
        </p:nvSpPr>
        <p:spPr>
          <a:xfrm rot="10800000" flipH="1">
            <a:off x="8023413" y="29155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9" name="Google Shape;749;p24"/>
          <p:cNvSpPr/>
          <p:nvPr/>
        </p:nvSpPr>
        <p:spPr>
          <a:xfrm rot="10800000" flipH="1">
            <a:off x="8872813" y="11199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0" name="Google Shape;750;p24"/>
          <p:cNvSpPr/>
          <p:nvPr/>
        </p:nvSpPr>
        <p:spPr>
          <a:xfrm rot="10800000" flipH="1">
            <a:off x="8666813" y="8558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1" name="Google Shape;751;p24"/>
          <p:cNvSpPr/>
          <p:nvPr/>
        </p:nvSpPr>
        <p:spPr>
          <a:xfrm rot="10800000" flipH="1">
            <a:off x="8590463" y="40788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2" name="Google Shape;752;p24"/>
          <p:cNvSpPr/>
          <p:nvPr/>
        </p:nvSpPr>
        <p:spPr>
          <a:xfrm rot="10800000" flipH="1">
            <a:off x="8990888" y="5623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3" name="Google Shape;753;p24"/>
          <p:cNvSpPr/>
          <p:nvPr/>
        </p:nvSpPr>
        <p:spPr>
          <a:xfrm>
            <a:off x="-75725" y="3938122"/>
            <a:ext cx="1353256" cy="12444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4" name="Google Shape;754;p24"/>
          <p:cNvSpPr/>
          <p:nvPr/>
        </p:nvSpPr>
        <p:spPr>
          <a:xfrm rot="10800000">
            <a:off x="7866775" y="-68353"/>
            <a:ext cx="1353256" cy="12444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1736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4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5"/>
          <p:cNvSpPr/>
          <p:nvPr/>
        </p:nvSpPr>
        <p:spPr>
          <a:xfrm flipH="1">
            <a:off x="8005682" y="4065776"/>
            <a:ext cx="1214344" cy="111673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7" name="Google Shape;757;p25"/>
          <p:cNvSpPr/>
          <p:nvPr/>
        </p:nvSpPr>
        <p:spPr>
          <a:xfrm rot="10800000" flipH="1">
            <a:off x="-75725" y="-68196"/>
            <a:ext cx="1240532" cy="114082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8" name="Google Shape;758;p25"/>
          <p:cNvSpPr txBox="1">
            <a:spLocks noGrp="1"/>
          </p:cNvSpPr>
          <p:nvPr>
            <p:ph type="title"/>
          </p:nvPr>
        </p:nvSpPr>
        <p:spPr>
          <a:xfrm>
            <a:off x="1483525" y="419825"/>
            <a:ext cx="615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25"/>
          <p:cNvSpPr txBox="1">
            <a:spLocks noGrp="1"/>
          </p:cNvSpPr>
          <p:nvPr>
            <p:ph type="subTitle" idx="1"/>
          </p:nvPr>
        </p:nvSpPr>
        <p:spPr>
          <a:xfrm>
            <a:off x="686400" y="1095100"/>
            <a:ext cx="3700200" cy="3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5127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0" name="Google Shape;760;p25"/>
          <p:cNvSpPr txBox="1">
            <a:spLocks noGrp="1"/>
          </p:cNvSpPr>
          <p:nvPr>
            <p:ph type="subTitle" idx="2"/>
          </p:nvPr>
        </p:nvSpPr>
        <p:spPr>
          <a:xfrm>
            <a:off x="4639325" y="1095150"/>
            <a:ext cx="3700200" cy="3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5127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761" name="Google Shape;761;p25"/>
          <p:cNvGrpSpPr/>
          <p:nvPr/>
        </p:nvGrpSpPr>
        <p:grpSpPr>
          <a:xfrm rot="5400000">
            <a:off x="7160726" y="128381"/>
            <a:ext cx="1990697" cy="1849834"/>
            <a:chOff x="817100" y="238125"/>
            <a:chExt cx="5912375" cy="5495644"/>
          </a:xfrm>
        </p:grpSpPr>
        <p:sp>
          <p:nvSpPr>
            <p:cNvPr id="762" name="Google Shape;762;p2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7" name="Google Shape;767;p2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2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2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2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79" name="Google Shape;779;p25"/>
          <p:cNvGrpSpPr/>
          <p:nvPr/>
        </p:nvGrpSpPr>
        <p:grpSpPr>
          <a:xfrm rot="10800000" flipH="1">
            <a:off x="67776" y="3237581"/>
            <a:ext cx="1990697" cy="1849834"/>
            <a:chOff x="817100" y="238125"/>
            <a:chExt cx="5912375" cy="5495644"/>
          </a:xfrm>
        </p:grpSpPr>
        <p:sp>
          <p:nvSpPr>
            <p:cNvPr id="780" name="Google Shape;780;p2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2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2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100892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4"/>
        </a:solidFill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26"/>
          <p:cNvGrpSpPr/>
          <p:nvPr/>
        </p:nvGrpSpPr>
        <p:grpSpPr>
          <a:xfrm>
            <a:off x="165890" y="118114"/>
            <a:ext cx="2199995" cy="1934865"/>
            <a:chOff x="817100" y="238125"/>
            <a:chExt cx="5912375" cy="5201250"/>
          </a:xfrm>
        </p:grpSpPr>
        <p:sp>
          <p:nvSpPr>
            <p:cNvPr id="799" name="Google Shape;799;p2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0" name="Google Shape;800;p2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1" name="Google Shape;801;p2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3" name="Google Shape;803;p2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3156800" y="1513150"/>
              <a:ext cx="641775" cy="417950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2620950" y="41215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5393625" y="24302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4863550" y="22459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1826700" y="2254025"/>
              <a:ext cx="870975" cy="9133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16" name="Google Shape;816;p26"/>
          <p:cNvGrpSpPr/>
          <p:nvPr/>
        </p:nvGrpSpPr>
        <p:grpSpPr>
          <a:xfrm rot="10800000">
            <a:off x="6747665" y="3082289"/>
            <a:ext cx="2199995" cy="1934865"/>
            <a:chOff x="817100" y="238125"/>
            <a:chExt cx="5912375" cy="5201250"/>
          </a:xfrm>
        </p:grpSpPr>
        <p:sp>
          <p:nvSpPr>
            <p:cNvPr id="817" name="Google Shape;817;p2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3156800" y="1513150"/>
              <a:ext cx="641775" cy="417950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2620950" y="41215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5393625" y="24302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4863550" y="22459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1826700" y="2254025"/>
              <a:ext cx="870975" cy="9133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34" name="Google Shape;834;p26"/>
          <p:cNvSpPr/>
          <p:nvPr/>
        </p:nvSpPr>
        <p:spPr>
          <a:xfrm rot="10800000" flipH="1">
            <a:off x="-75725" y="-48942"/>
            <a:ext cx="3926548" cy="361094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5" name="Google Shape;835;p26"/>
          <p:cNvSpPr/>
          <p:nvPr/>
        </p:nvSpPr>
        <p:spPr>
          <a:xfrm flipH="1">
            <a:off x="5203349" y="1564625"/>
            <a:ext cx="3991450" cy="367062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6" name="Google Shape;836;p26"/>
          <p:cNvSpPr/>
          <p:nvPr/>
        </p:nvSpPr>
        <p:spPr>
          <a:xfrm>
            <a:off x="1558800" y="720251"/>
            <a:ext cx="6026400" cy="3511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7" name="Google Shape;837;p26"/>
          <p:cNvSpPr txBox="1">
            <a:spLocks noGrp="1"/>
          </p:cNvSpPr>
          <p:nvPr>
            <p:ph type="ctrTitle"/>
          </p:nvPr>
        </p:nvSpPr>
        <p:spPr>
          <a:xfrm>
            <a:off x="1644125" y="807650"/>
            <a:ext cx="5872200" cy="89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38" name="Google Shape;838;p26"/>
          <p:cNvSpPr txBox="1">
            <a:spLocks noGrp="1"/>
          </p:cNvSpPr>
          <p:nvPr>
            <p:ph type="subTitle" idx="1"/>
          </p:nvPr>
        </p:nvSpPr>
        <p:spPr>
          <a:xfrm>
            <a:off x="2664250" y="2395800"/>
            <a:ext cx="3823500" cy="10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Medium"/>
              <a:buNone/>
              <a:defRPr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39" name="Google Shape;839;p26"/>
          <p:cNvSpPr txBox="1"/>
          <p:nvPr/>
        </p:nvSpPr>
        <p:spPr>
          <a:xfrm>
            <a:off x="2839800" y="3386300"/>
            <a:ext cx="34644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" sz="1000">
                <a:solidFill>
                  <a:srgbClr val="282E7F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lang="en" sz="1000">
                <a:solidFill>
                  <a:srgbClr val="282E7F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282E7F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lang="en" sz="1000">
                <a:solidFill>
                  <a:srgbClr val="282E7F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282E7F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lang="en" sz="1000">
                <a:solidFill>
                  <a:srgbClr val="282E7F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000">
              <a:solidFill>
                <a:srgbClr val="282E7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840" name="Google Shape;840;p26"/>
          <p:cNvGrpSpPr/>
          <p:nvPr/>
        </p:nvGrpSpPr>
        <p:grpSpPr>
          <a:xfrm>
            <a:off x="54455" y="87780"/>
            <a:ext cx="4003978" cy="4045522"/>
            <a:chOff x="54455" y="11580"/>
            <a:chExt cx="4003978" cy="4045522"/>
          </a:xfrm>
        </p:grpSpPr>
        <p:sp>
          <p:nvSpPr>
            <p:cNvPr id="841" name="Google Shape;841;p26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69" name="Google Shape;869;p26"/>
          <p:cNvGrpSpPr/>
          <p:nvPr/>
        </p:nvGrpSpPr>
        <p:grpSpPr>
          <a:xfrm rot="10800000">
            <a:off x="4980155" y="1019980"/>
            <a:ext cx="4003978" cy="4045522"/>
            <a:chOff x="54455" y="11580"/>
            <a:chExt cx="4003978" cy="4045522"/>
          </a:xfrm>
        </p:grpSpPr>
        <p:sp>
          <p:nvSpPr>
            <p:cNvPr id="870" name="Google Shape;870;p26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26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26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26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26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26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26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26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26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17994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5571099" y="11574"/>
            <a:ext cx="3515397" cy="3534168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34398" y="1760105"/>
            <a:ext cx="3345890" cy="3315845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68007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5268251" y="-70346"/>
            <a:ext cx="3926548" cy="361094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75725" y="1543220"/>
            <a:ext cx="3991450" cy="367062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8019759" y="1605239"/>
            <a:ext cx="208518" cy="21866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8666822" y="27707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7497626" y="4637247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238622" y="2728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20501" y="22055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186101" y="31527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7725226" y="1394947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994813" y="19626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147213" y="21150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196113" y="12729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705188" y="4176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318413" y="36997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482363" y="3866134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272463" y="41849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8514113" y="4586884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8023413" y="29155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8872813" y="11199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8666813" y="8558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8590463" y="40788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64515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7160726" y="128381"/>
            <a:ext cx="1990697" cy="184983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67776" y="3237581"/>
            <a:ext cx="1990697" cy="1849834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5268251" y="1602905"/>
            <a:ext cx="3926548" cy="361094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75725" y="-70346"/>
            <a:ext cx="3991450" cy="367062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9223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195225"/>
            <a:ext cx="55857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2920850"/>
            <a:ext cx="54819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7487728" y="644059"/>
            <a:ext cx="2037701" cy="1610804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44318" y="3278858"/>
            <a:ext cx="2525833" cy="1610805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373332" y="727054"/>
            <a:ext cx="1867806" cy="1695907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7571176" y="3278849"/>
            <a:ext cx="1104944" cy="1916367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49462" y="80255"/>
            <a:ext cx="901300" cy="6468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3641687" y="165969"/>
            <a:ext cx="1860621" cy="811048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73857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ACC6-BBDA-43A1-8752-82A142E0ED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367-70EF-44A9-A9F3-06784215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5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ACC6-BBDA-43A1-8752-82A142E0ED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367-70EF-44A9-A9F3-06784215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13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ACC6-BBDA-43A1-8752-82A142E0ED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367-70EF-44A9-A9F3-06784215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6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ACC6-BBDA-43A1-8752-82A142E0ED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367-70EF-44A9-A9F3-06784215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43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ACC6-BBDA-43A1-8752-82A142E0ED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367-70EF-44A9-A9F3-06784215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51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ACC6-BBDA-43A1-8752-82A142E0ED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367-70EF-44A9-A9F3-06784215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0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913000" y="1949398"/>
            <a:ext cx="52377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913000" y="2695348"/>
            <a:ext cx="5237700" cy="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065800" y="1913854"/>
            <a:ext cx="2079600" cy="11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15" name="Google Shape;15;p3"/>
          <p:cNvGrpSpPr/>
          <p:nvPr/>
        </p:nvGrpSpPr>
        <p:grpSpPr>
          <a:xfrm flipH="1">
            <a:off x="8056867" y="2957668"/>
            <a:ext cx="222629" cy="215744"/>
            <a:chOff x="1811800" y="3511500"/>
            <a:chExt cx="133175" cy="133200"/>
          </a:xfrm>
        </p:grpSpPr>
        <p:sp>
          <p:nvSpPr>
            <p:cNvPr id="16" name="Google Shape;16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3"/>
          <p:cNvGrpSpPr/>
          <p:nvPr/>
        </p:nvGrpSpPr>
        <p:grpSpPr>
          <a:xfrm>
            <a:off x="6165080" y="119550"/>
            <a:ext cx="133175" cy="133200"/>
            <a:chOff x="1811800" y="3511500"/>
            <a:chExt cx="133175" cy="133200"/>
          </a:xfrm>
        </p:grpSpPr>
        <p:sp>
          <p:nvSpPr>
            <p:cNvPr id="19" name="Google Shape;19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3"/>
          <p:cNvGrpSpPr/>
          <p:nvPr/>
        </p:nvGrpSpPr>
        <p:grpSpPr>
          <a:xfrm>
            <a:off x="8585806" y="1624525"/>
            <a:ext cx="133175" cy="133200"/>
            <a:chOff x="1811800" y="3511500"/>
            <a:chExt cx="133175" cy="133200"/>
          </a:xfrm>
        </p:grpSpPr>
        <p:sp>
          <p:nvSpPr>
            <p:cNvPr id="22" name="Google Shape;22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3"/>
          <p:cNvGrpSpPr/>
          <p:nvPr/>
        </p:nvGrpSpPr>
        <p:grpSpPr>
          <a:xfrm flipH="1">
            <a:off x="6844858" y="1343188"/>
            <a:ext cx="133175" cy="133200"/>
            <a:chOff x="1811800" y="3511500"/>
            <a:chExt cx="133175" cy="133200"/>
          </a:xfrm>
        </p:grpSpPr>
        <p:sp>
          <p:nvSpPr>
            <p:cNvPr id="25" name="Google Shape;25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3"/>
          <p:cNvGrpSpPr/>
          <p:nvPr/>
        </p:nvGrpSpPr>
        <p:grpSpPr>
          <a:xfrm flipH="1">
            <a:off x="8350070" y="502532"/>
            <a:ext cx="73925" cy="73939"/>
            <a:chOff x="1811800" y="3511500"/>
            <a:chExt cx="133175" cy="133200"/>
          </a:xfrm>
        </p:grpSpPr>
        <p:sp>
          <p:nvSpPr>
            <p:cNvPr id="28" name="Google Shape;28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8583950" y="4242307"/>
            <a:ext cx="73925" cy="73939"/>
            <a:chOff x="1811800" y="3511500"/>
            <a:chExt cx="133175" cy="133200"/>
          </a:xfrm>
        </p:grpSpPr>
        <p:sp>
          <p:nvSpPr>
            <p:cNvPr id="31" name="Google Shape;31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3"/>
          <p:cNvGrpSpPr/>
          <p:nvPr/>
        </p:nvGrpSpPr>
        <p:grpSpPr>
          <a:xfrm flipH="1">
            <a:off x="4081837" y="1087816"/>
            <a:ext cx="264872" cy="255398"/>
            <a:chOff x="1811800" y="3511500"/>
            <a:chExt cx="133175" cy="133200"/>
          </a:xfrm>
        </p:grpSpPr>
        <p:sp>
          <p:nvSpPr>
            <p:cNvPr id="34" name="Google Shape;34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3"/>
          <p:cNvGrpSpPr/>
          <p:nvPr/>
        </p:nvGrpSpPr>
        <p:grpSpPr>
          <a:xfrm rot="10800000" flipH="1">
            <a:off x="1485128" y="669295"/>
            <a:ext cx="222629" cy="215744"/>
            <a:chOff x="1811800" y="3511500"/>
            <a:chExt cx="133175" cy="133200"/>
          </a:xfrm>
        </p:grpSpPr>
        <p:sp>
          <p:nvSpPr>
            <p:cNvPr id="37" name="Google Shape;37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3"/>
          <p:cNvGrpSpPr/>
          <p:nvPr/>
        </p:nvGrpSpPr>
        <p:grpSpPr>
          <a:xfrm rot="10800000">
            <a:off x="2518618" y="4936768"/>
            <a:ext cx="133175" cy="133200"/>
            <a:chOff x="1811800" y="3511500"/>
            <a:chExt cx="133175" cy="133200"/>
          </a:xfrm>
        </p:grpSpPr>
        <p:sp>
          <p:nvSpPr>
            <p:cNvPr id="40" name="Google Shape;40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3"/>
          <p:cNvGrpSpPr/>
          <p:nvPr/>
        </p:nvGrpSpPr>
        <p:grpSpPr>
          <a:xfrm rot="10800000">
            <a:off x="97893" y="3584193"/>
            <a:ext cx="133175" cy="133200"/>
            <a:chOff x="1811800" y="3511500"/>
            <a:chExt cx="133175" cy="133200"/>
          </a:xfrm>
        </p:grpSpPr>
        <p:sp>
          <p:nvSpPr>
            <p:cNvPr id="43" name="Google Shape;43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 rot="10800000" flipH="1">
            <a:off x="3242154" y="3724343"/>
            <a:ext cx="133175" cy="133200"/>
            <a:chOff x="1811800" y="3511500"/>
            <a:chExt cx="133175" cy="133200"/>
          </a:xfrm>
        </p:grpSpPr>
        <p:sp>
          <p:nvSpPr>
            <p:cNvPr id="46" name="Google Shape;46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3"/>
          <p:cNvGrpSpPr/>
          <p:nvPr/>
        </p:nvGrpSpPr>
        <p:grpSpPr>
          <a:xfrm rot="10800000" flipH="1">
            <a:off x="1065797" y="4242303"/>
            <a:ext cx="73925" cy="73939"/>
            <a:chOff x="1811800" y="3511500"/>
            <a:chExt cx="133175" cy="133200"/>
          </a:xfrm>
        </p:grpSpPr>
        <p:sp>
          <p:nvSpPr>
            <p:cNvPr id="49" name="Google Shape;49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3"/>
          <p:cNvGrpSpPr/>
          <p:nvPr/>
        </p:nvGrpSpPr>
        <p:grpSpPr>
          <a:xfrm rot="10800000">
            <a:off x="158999" y="1025678"/>
            <a:ext cx="73925" cy="73939"/>
            <a:chOff x="1811800" y="3511500"/>
            <a:chExt cx="133175" cy="133200"/>
          </a:xfrm>
        </p:grpSpPr>
        <p:sp>
          <p:nvSpPr>
            <p:cNvPr id="52" name="Google Shape;52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3"/>
          <p:cNvGrpSpPr/>
          <p:nvPr/>
        </p:nvGrpSpPr>
        <p:grpSpPr>
          <a:xfrm rot="10800000" flipH="1">
            <a:off x="5499779" y="3724357"/>
            <a:ext cx="264872" cy="255398"/>
            <a:chOff x="1811800" y="3511500"/>
            <a:chExt cx="133175" cy="133200"/>
          </a:xfrm>
        </p:grpSpPr>
        <p:sp>
          <p:nvSpPr>
            <p:cNvPr id="55" name="Google Shape;55;p3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ACC6-BBDA-43A1-8752-82A142E0ED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367-70EF-44A9-A9F3-06784215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19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ACC6-BBDA-43A1-8752-82A142E0ED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367-70EF-44A9-A9F3-06784215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57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ACC6-BBDA-43A1-8752-82A142E0ED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367-70EF-44A9-A9F3-06784215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96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ACC6-BBDA-43A1-8752-82A142E0ED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367-70EF-44A9-A9F3-06784215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4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ACC6-BBDA-43A1-8752-82A142E0ED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5367-70EF-44A9-A9F3-067842155F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32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2172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706700" y="397650"/>
            <a:ext cx="44373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00" y="44265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810800" y="635800"/>
            <a:ext cx="2951400" cy="5778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810800" y="1031500"/>
            <a:ext cx="3675300" cy="3102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235" y="638011"/>
            <a:ext cx="1753800" cy="5778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 idx="3"/>
          </p:nvPr>
        </p:nvSpPr>
        <p:spPr>
          <a:xfrm>
            <a:off x="532475" y="1763700"/>
            <a:ext cx="3440700" cy="9462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4"/>
          </p:nvPr>
        </p:nvSpPr>
        <p:spPr>
          <a:xfrm>
            <a:off x="5810800" y="1257375"/>
            <a:ext cx="2951400" cy="5778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5"/>
          </p:nvPr>
        </p:nvSpPr>
        <p:spPr>
          <a:xfrm>
            <a:off x="5810800" y="1653075"/>
            <a:ext cx="3675300" cy="3102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6" hasCustomPrompt="1"/>
          </p:nvPr>
        </p:nvSpPr>
        <p:spPr>
          <a:xfrm>
            <a:off x="4114235" y="1259586"/>
            <a:ext cx="1753800" cy="5778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7"/>
          </p:nvPr>
        </p:nvSpPr>
        <p:spPr>
          <a:xfrm>
            <a:off x="5810800" y="1882750"/>
            <a:ext cx="2951400" cy="5778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8"/>
          </p:nvPr>
        </p:nvSpPr>
        <p:spPr>
          <a:xfrm>
            <a:off x="5810800" y="2278450"/>
            <a:ext cx="3675300" cy="3102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9" hasCustomPrompt="1"/>
          </p:nvPr>
        </p:nvSpPr>
        <p:spPr>
          <a:xfrm>
            <a:off x="4114235" y="1884961"/>
            <a:ext cx="1753800" cy="5778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13"/>
          </p:nvPr>
        </p:nvSpPr>
        <p:spPr>
          <a:xfrm>
            <a:off x="5810800" y="2508125"/>
            <a:ext cx="2951400" cy="5778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4"/>
          </p:nvPr>
        </p:nvSpPr>
        <p:spPr>
          <a:xfrm>
            <a:off x="5810800" y="2903825"/>
            <a:ext cx="3675300" cy="3102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15" hasCustomPrompt="1"/>
          </p:nvPr>
        </p:nvSpPr>
        <p:spPr>
          <a:xfrm>
            <a:off x="4114235" y="2510336"/>
            <a:ext cx="1753800" cy="5778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6"/>
          </p:nvPr>
        </p:nvSpPr>
        <p:spPr>
          <a:xfrm>
            <a:off x="5810800" y="3131900"/>
            <a:ext cx="2951400" cy="5778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7"/>
          </p:nvPr>
        </p:nvSpPr>
        <p:spPr>
          <a:xfrm>
            <a:off x="5810800" y="3527600"/>
            <a:ext cx="3675300" cy="3102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18" hasCustomPrompt="1"/>
          </p:nvPr>
        </p:nvSpPr>
        <p:spPr>
          <a:xfrm>
            <a:off x="4114235" y="3134111"/>
            <a:ext cx="1753800" cy="5778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33679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SECTION 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sz="50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2" hasCustomPrompt="1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sz="72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62275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sp>
        <p:nvSpPr>
          <p:cNvPr id="41" name="Google Shape;41;p5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w="28575" cap="flat" cmpd="sng">
            <a:solidFill>
              <a:srgbClr val="FF7C3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858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3742025" y="397650"/>
            <a:ext cx="4728300" cy="5910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6233224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382675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3307947" y="1309000"/>
            <a:ext cx="2528100" cy="34368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1"/>
          </p:nvPr>
        </p:nvSpPr>
        <p:spPr>
          <a:xfrm flipH="1">
            <a:off x="775475" y="2804938"/>
            <a:ext cx="1742400" cy="5724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2"/>
          </p:nvPr>
        </p:nvSpPr>
        <p:spPr>
          <a:xfrm flipH="1">
            <a:off x="426474" y="2232562"/>
            <a:ext cx="2440500" cy="5724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3"/>
          </p:nvPr>
        </p:nvSpPr>
        <p:spPr>
          <a:xfrm flipH="1">
            <a:off x="3700750" y="2804938"/>
            <a:ext cx="1742400" cy="5724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4"/>
          </p:nvPr>
        </p:nvSpPr>
        <p:spPr>
          <a:xfrm flipH="1">
            <a:off x="3351749" y="2232562"/>
            <a:ext cx="2440500" cy="5724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ubTitle" idx="5"/>
          </p:nvPr>
        </p:nvSpPr>
        <p:spPr>
          <a:xfrm flipH="1">
            <a:off x="6626025" y="2804938"/>
            <a:ext cx="1742400" cy="5724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ubTitle" idx="6"/>
          </p:nvPr>
        </p:nvSpPr>
        <p:spPr>
          <a:xfrm flipH="1">
            <a:off x="6277024" y="2232562"/>
            <a:ext cx="2440500" cy="5724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44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9" name="Google Shape;109;p6"/>
          <p:cNvGrpSpPr/>
          <p:nvPr/>
        </p:nvGrpSpPr>
        <p:grpSpPr>
          <a:xfrm>
            <a:off x="1034509" y="777388"/>
            <a:ext cx="150847" cy="146174"/>
            <a:chOff x="1811800" y="3511500"/>
            <a:chExt cx="133175" cy="133200"/>
          </a:xfrm>
        </p:grpSpPr>
        <p:sp>
          <p:nvSpPr>
            <p:cNvPr id="110" name="Google Shape;110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6"/>
          <p:cNvGrpSpPr/>
          <p:nvPr/>
        </p:nvGrpSpPr>
        <p:grpSpPr>
          <a:xfrm>
            <a:off x="7982929" y="729246"/>
            <a:ext cx="90239" cy="90256"/>
            <a:chOff x="1811800" y="3511500"/>
            <a:chExt cx="133175" cy="133200"/>
          </a:xfrm>
        </p:grpSpPr>
        <p:sp>
          <p:nvSpPr>
            <p:cNvPr id="113" name="Google Shape;113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6"/>
          <p:cNvGrpSpPr/>
          <p:nvPr/>
        </p:nvGrpSpPr>
        <p:grpSpPr>
          <a:xfrm>
            <a:off x="6466604" y="111627"/>
            <a:ext cx="90239" cy="90256"/>
            <a:chOff x="1811800" y="3511500"/>
            <a:chExt cx="133175" cy="133200"/>
          </a:xfrm>
        </p:grpSpPr>
        <p:sp>
          <p:nvSpPr>
            <p:cNvPr id="116" name="Google Shape;116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6"/>
          <p:cNvGrpSpPr/>
          <p:nvPr/>
        </p:nvGrpSpPr>
        <p:grpSpPr>
          <a:xfrm>
            <a:off x="3534109" y="207944"/>
            <a:ext cx="50087" cy="50097"/>
            <a:chOff x="1811800" y="3511500"/>
            <a:chExt cx="133175" cy="133200"/>
          </a:xfrm>
        </p:grpSpPr>
        <p:sp>
          <p:nvSpPr>
            <p:cNvPr id="119" name="Google Shape;119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5341979" y="4787664"/>
            <a:ext cx="90239" cy="90256"/>
            <a:chOff x="1811800" y="3511500"/>
            <a:chExt cx="133175" cy="133200"/>
          </a:xfrm>
        </p:grpSpPr>
        <p:sp>
          <p:nvSpPr>
            <p:cNvPr id="122" name="Google Shape;122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6"/>
          <p:cNvGrpSpPr/>
          <p:nvPr/>
        </p:nvGrpSpPr>
        <p:grpSpPr>
          <a:xfrm>
            <a:off x="909982" y="4737551"/>
            <a:ext cx="50087" cy="50097"/>
            <a:chOff x="1811800" y="3511500"/>
            <a:chExt cx="133175" cy="133200"/>
          </a:xfrm>
        </p:grpSpPr>
        <p:sp>
          <p:nvSpPr>
            <p:cNvPr id="125" name="Google Shape;125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6"/>
          <p:cNvGrpSpPr/>
          <p:nvPr/>
        </p:nvGrpSpPr>
        <p:grpSpPr>
          <a:xfrm>
            <a:off x="8591532" y="181800"/>
            <a:ext cx="90239" cy="90256"/>
            <a:chOff x="1811800" y="3511500"/>
            <a:chExt cx="133175" cy="133200"/>
          </a:xfrm>
        </p:grpSpPr>
        <p:sp>
          <p:nvSpPr>
            <p:cNvPr id="128" name="Google Shape;128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6"/>
          <p:cNvGrpSpPr/>
          <p:nvPr/>
        </p:nvGrpSpPr>
        <p:grpSpPr>
          <a:xfrm>
            <a:off x="8185002" y="4591366"/>
            <a:ext cx="150847" cy="146174"/>
            <a:chOff x="1811800" y="3511500"/>
            <a:chExt cx="133175" cy="133200"/>
          </a:xfrm>
        </p:grpSpPr>
        <p:sp>
          <p:nvSpPr>
            <p:cNvPr id="131" name="Google Shape;131;p6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1">
  <p:cSld name="TITLE + TEXT + DESIGN 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flipH="1">
            <a:off x="382675" y="1257616"/>
            <a:ext cx="4524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flipH="1">
            <a:off x="5191250" y="1267950"/>
            <a:ext cx="3588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6104250" y="2448700"/>
            <a:ext cx="2366100" cy="5724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2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272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1_THREE COLUMNS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 flipH="1">
            <a:off x="7020050" y="1503820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94" name="Google Shape;94;p11"/>
          <p:cNvSpPr/>
          <p:nvPr/>
        </p:nvSpPr>
        <p:spPr>
          <a:xfrm flipH="1">
            <a:off x="1146900" y="1498575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95" name="Google Shape;95;p11"/>
          <p:cNvSpPr/>
          <p:nvPr/>
        </p:nvSpPr>
        <p:spPr>
          <a:xfrm flipH="1">
            <a:off x="4082377" y="1503820"/>
            <a:ext cx="960000" cy="774900"/>
          </a:xfrm>
          <a:prstGeom prst="rect">
            <a:avLst/>
          </a:prstGeom>
          <a:solidFill>
            <a:srgbClr val="F4783C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96" name="Google Shape;96;p11"/>
          <p:cNvSpPr/>
          <p:nvPr/>
        </p:nvSpPr>
        <p:spPr>
          <a:xfrm flipH="1">
            <a:off x="6261050" y="2666037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387900" y="2651824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98" name="Google Shape;98;p11"/>
          <p:cNvSpPr/>
          <p:nvPr/>
        </p:nvSpPr>
        <p:spPr>
          <a:xfrm flipH="1">
            <a:off x="3323377" y="2666037"/>
            <a:ext cx="2478000" cy="2103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99" name="Google Shape;99;p11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100" name="Google Shape;100;p11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ubTitle" idx="1"/>
          </p:nvPr>
        </p:nvSpPr>
        <p:spPr>
          <a:xfrm flipH="1">
            <a:off x="525450" y="3556750"/>
            <a:ext cx="2202900" cy="5724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2"/>
          </p:nvPr>
        </p:nvSpPr>
        <p:spPr>
          <a:xfrm flipH="1">
            <a:off x="525450" y="2984350"/>
            <a:ext cx="2202900" cy="5724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subTitle" idx="3"/>
          </p:nvPr>
        </p:nvSpPr>
        <p:spPr>
          <a:xfrm flipH="1">
            <a:off x="3460927" y="3556750"/>
            <a:ext cx="2202900" cy="5724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4"/>
          </p:nvPr>
        </p:nvSpPr>
        <p:spPr>
          <a:xfrm flipH="1">
            <a:off x="3460927" y="2984350"/>
            <a:ext cx="2202900" cy="5724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subTitle" idx="5"/>
          </p:nvPr>
        </p:nvSpPr>
        <p:spPr>
          <a:xfrm flipH="1">
            <a:off x="6398600" y="3556750"/>
            <a:ext cx="2202900" cy="5724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6"/>
          </p:nvPr>
        </p:nvSpPr>
        <p:spPr>
          <a:xfrm flipH="1">
            <a:off x="6398600" y="2984350"/>
            <a:ext cx="2202900" cy="5724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464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3">
  <p:cSld name="TITLE + TEXT + DESIGN 3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110" name="Google Shape;110;p12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grpSp>
        <p:nvGrpSpPr>
          <p:cNvPr id="111" name="Google Shape;111;p12"/>
          <p:cNvGrpSpPr/>
          <p:nvPr/>
        </p:nvGrpSpPr>
        <p:grpSpPr>
          <a:xfrm>
            <a:off x="8441191" y="3791774"/>
            <a:ext cx="197076" cy="216135"/>
            <a:chOff x="7799791" y="3438161"/>
            <a:chExt cx="197076" cy="216135"/>
          </a:xfrm>
        </p:grpSpPr>
        <p:sp>
          <p:nvSpPr>
            <p:cNvPr id="112" name="Google Shape;112;p12"/>
            <p:cNvSpPr/>
            <p:nvPr/>
          </p:nvSpPr>
          <p:spPr>
            <a:xfrm>
              <a:off x="7799791" y="3455891"/>
              <a:ext cx="189541" cy="198405"/>
            </a:xfrm>
            <a:custGeom>
              <a:avLst/>
              <a:gdLst/>
              <a:ahLst/>
              <a:cxnLst/>
              <a:rect l="l" t="t" r="r" b="b"/>
              <a:pathLst>
                <a:path w="3421" h="3581" extrusionOk="0">
                  <a:moveTo>
                    <a:pt x="1209" y="0"/>
                  </a:moveTo>
                  <a:cubicBezTo>
                    <a:pt x="1170" y="0"/>
                    <a:pt x="1131" y="8"/>
                    <a:pt x="1092" y="26"/>
                  </a:cubicBezTo>
                  <a:cubicBezTo>
                    <a:pt x="475" y="303"/>
                    <a:pt x="724" y="893"/>
                    <a:pt x="713" y="965"/>
                  </a:cubicBezTo>
                  <a:cubicBezTo>
                    <a:pt x="703" y="1036"/>
                    <a:pt x="262" y="1002"/>
                    <a:pt x="164" y="1343"/>
                  </a:cubicBezTo>
                  <a:cubicBezTo>
                    <a:pt x="65" y="1682"/>
                    <a:pt x="461" y="1924"/>
                    <a:pt x="464" y="1989"/>
                  </a:cubicBezTo>
                  <a:cubicBezTo>
                    <a:pt x="471" y="2057"/>
                    <a:pt x="0" y="2580"/>
                    <a:pt x="928" y="3276"/>
                  </a:cubicBezTo>
                  <a:cubicBezTo>
                    <a:pt x="1231" y="3504"/>
                    <a:pt x="1493" y="3581"/>
                    <a:pt x="1709" y="3581"/>
                  </a:cubicBezTo>
                  <a:cubicBezTo>
                    <a:pt x="2011" y="3581"/>
                    <a:pt x="2224" y="3431"/>
                    <a:pt x="2331" y="3334"/>
                  </a:cubicBezTo>
                  <a:cubicBezTo>
                    <a:pt x="2386" y="3282"/>
                    <a:pt x="2451" y="3248"/>
                    <a:pt x="2523" y="3228"/>
                  </a:cubicBezTo>
                  <a:cubicBezTo>
                    <a:pt x="3191" y="3037"/>
                    <a:pt x="3421" y="2142"/>
                    <a:pt x="3369" y="1579"/>
                  </a:cubicBezTo>
                  <a:cubicBezTo>
                    <a:pt x="3314" y="982"/>
                    <a:pt x="2912" y="1074"/>
                    <a:pt x="2833" y="1020"/>
                  </a:cubicBezTo>
                  <a:cubicBezTo>
                    <a:pt x="2755" y="968"/>
                    <a:pt x="2864" y="562"/>
                    <a:pt x="2584" y="395"/>
                  </a:cubicBezTo>
                  <a:cubicBezTo>
                    <a:pt x="2523" y="359"/>
                    <a:pt x="2460" y="345"/>
                    <a:pt x="2397" y="345"/>
                  </a:cubicBezTo>
                  <a:cubicBezTo>
                    <a:pt x="2206" y="345"/>
                    <a:pt x="2018" y="472"/>
                    <a:pt x="1905" y="472"/>
                  </a:cubicBezTo>
                  <a:cubicBezTo>
                    <a:pt x="1885" y="472"/>
                    <a:pt x="1868" y="468"/>
                    <a:pt x="1853" y="459"/>
                  </a:cubicBezTo>
                  <a:cubicBezTo>
                    <a:pt x="1737" y="397"/>
                    <a:pt x="1483" y="0"/>
                    <a:pt x="120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7866888" y="3469410"/>
              <a:ext cx="62497" cy="151533"/>
            </a:xfrm>
            <a:custGeom>
              <a:avLst/>
              <a:gdLst/>
              <a:ahLst/>
              <a:cxnLst/>
              <a:rect l="l" t="t" r="r" b="b"/>
              <a:pathLst>
                <a:path w="1128" h="2735" extrusionOk="0">
                  <a:moveTo>
                    <a:pt x="1" y="1"/>
                  </a:moveTo>
                  <a:cubicBezTo>
                    <a:pt x="86" y="233"/>
                    <a:pt x="182" y="461"/>
                    <a:pt x="274" y="690"/>
                  </a:cubicBezTo>
                  <a:cubicBezTo>
                    <a:pt x="370" y="915"/>
                    <a:pt x="465" y="1144"/>
                    <a:pt x="560" y="1370"/>
                  </a:cubicBezTo>
                  <a:lnTo>
                    <a:pt x="854" y="2049"/>
                  </a:lnTo>
                  <a:cubicBezTo>
                    <a:pt x="902" y="2161"/>
                    <a:pt x="950" y="2274"/>
                    <a:pt x="997" y="2390"/>
                  </a:cubicBezTo>
                  <a:cubicBezTo>
                    <a:pt x="1045" y="2503"/>
                    <a:pt x="1096" y="2615"/>
                    <a:pt x="1127" y="2735"/>
                  </a:cubicBezTo>
                  <a:cubicBezTo>
                    <a:pt x="1083" y="2489"/>
                    <a:pt x="987" y="2260"/>
                    <a:pt x="902" y="2028"/>
                  </a:cubicBezTo>
                  <a:cubicBezTo>
                    <a:pt x="813" y="1800"/>
                    <a:pt x="718" y="1570"/>
                    <a:pt x="622" y="1345"/>
                  </a:cubicBezTo>
                  <a:cubicBezTo>
                    <a:pt x="526" y="1116"/>
                    <a:pt x="428" y="891"/>
                    <a:pt x="321" y="669"/>
                  </a:cubicBezTo>
                  <a:cubicBezTo>
                    <a:pt x="219" y="444"/>
                    <a:pt x="113" y="223"/>
                    <a:pt x="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7860461" y="3556232"/>
              <a:ext cx="93690" cy="50529"/>
            </a:xfrm>
            <a:custGeom>
              <a:avLst/>
              <a:gdLst/>
              <a:ahLst/>
              <a:cxnLst/>
              <a:rect l="l" t="t" r="r" b="b"/>
              <a:pathLst>
                <a:path w="1691" h="912" extrusionOk="0">
                  <a:moveTo>
                    <a:pt x="1691" y="0"/>
                  </a:moveTo>
                  <a:cubicBezTo>
                    <a:pt x="1588" y="140"/>
                    <a:pt x="1496" y="284"/>
                    <a:pt x="1400" y="427"/>
                  </a:cubicBezTo>
                  <a:cubicBezTo>
                    <a:pt x="1312" y="561"/>
                    <a:pt x="1223" y="701"/>
                    <a:pt x="1138" y="842"/>
                  </a:cubicBezTo>
                  <a:lnTo>
                    <a:pt x="1138" y="842"/>
                  </a:lnTo>
                  <a:cubicBezTo>
                    <a:pt x="950" y="829"/>
                    <a:pt x="766" y="819"/>
                    <a:pt x="577" y="813"/>
                  </a:cubicBezTo>
                  <a:lnTo>
                    <a:pt x="287" y="806"/>
                  </a:lnTo>
                  <a:cubicBezTo>
                    <a:pt x="246" y="806"/>
                    <a:pt x="204" y="805"/>
                    <a:pt x="163" y="805"/>
                  </a:cubicBezTo>
                  <a:cubicBezTo>
                    <a:pt x="109" y="805"/>
                    <a:pt x="55" y="807"/>
                    <a:pt x="1" y="813"/>
                  </a:cubicBezTo>
                  <a:cubicBezTo>
                    <a:pt x="96" y="816"/>
                    <a:pt x="191" y="830"/>
                    <a:pt x="287" y="840"/>
                  </a:cubicBezTo>
                  <a:lnTo>
                    <a:pt x="574" y="868"/>
                  </a:lnTo>
                  <a:cubicBezTo>
                    <a:pt x="769" y="884"/>
                    <a:pt x="960" y="898"/>
                    <a:pt x="1154" y="909"/>
                  </a:cubicBezTo>
                  <a:lnTo>
                    <a:pt x="1171" y="912"/>
                  </a:lnTo>
                  <a:lnTo>
                    <a:pt x="1182" y="895"/>
                  </a:lnTo>
                  <a:cubicBezTo>
                    <a:pt x="1270" y="748"/>
                    <a:pt x="1359" y="601"/>
                    <a:pt x="1441" y="451"/>
                  </a:cubicBezTo>
                  <a:cubicBezTo>
                    <a:pt x="1527" y="304"/>
                    <a:pt x="1612" y="154"/>
                    <a:pt x="169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7848160" y="3502155"/>
              <a:ext cx="73633" cy="49033"/>
            </a:xfrm>
            <a:custGeom>
              <a:avLst/>
              <a:gdLst/>
              <a:ahLst/>
              <a:cxnLst/>
              <a:rect l="l" t="t" r="r" b="b"/>
              <a:pathLst>
                <a:path w="1329" h="885" extrusionOk="0">
                  <a:moveTo>
                    <a:pt x="1329" y="0"/>
                  </a:moveTo>
                  <a:lnTo>
                    <a:pt x="1329" y="0"/>
                  </a:lnTo>
                  <a:cubicBezTo>
                    <a:pt x="1257" y="133"/>
                    <a:pt x="1188" y="273"/>
                    <a:pt x="1124" y="410"/>
                  </a:cubicBezTo>
                  <a:cubicBezTo>
                    <a:pt x="1060" y="540"/>
                    <a:pt x="1002" y="672"/>
                    <a:pt x="944" y="803"/>
                  </a:cubicBezTo>
                  <a:lnTo>
                    <a:pt x="944" y="803"/>
                  </a:lnTo>
                  <a:cubicBezTo>
                    <a:pt x="794" y="755"/>
                    <a:pt x="643" y="707"/>
                    <a:pt x="489" y="666"/>
                  </a:cubicBezTo>
                  <a:lnTo>
                    <a:pt x="246" y="598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9" y="570"/>
                    <a:pt x="158" y="598"/>
                    <a:pt x="236" y="628"/>
                  </a:cubicBezTo>
                  <a:lnTo>
                    <a:pt x="475" y="717"/>
                  </a:lnTo>
                  <a:cubicBezTo>
                    <a:pt x="632" y="771"/>
                    <a:pt x="793" y="826"/>
                    <a:pt x="953" y="877"/>
                  </a:cubicBezTo>
                  <a:lnTo>
                    <a:pt x="984" y="884"/>
                  </a:lnTo>
                  <a:lnTo>
                    <a:pt x="994" y="856"/>
                  </a:lnTo>
                  <a:cubicBezTo>
                    <a:pt x="1056" y="717"/>
                    <a:pt x="1114" y="574"/>
                    <a:pt x="1168" y="430"/>
                  </a:cubicBezTo>
                  <a:cubicBezTo>
                    <a:pt x="1226" y="287"/>
                    <a:pt x="1281" y="144"/>
                    <a:pt x="1329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7807492" y="3438161"/>
              <a:ext cx="189374" cy="198350"/>
            </a:xfrm>
            <a:custGeom>
              <a:avLst/>
              <a:gdLst/>
              <a:ahLst/>
              <a:cxnLst/>
              <a:rect l="l" t="t" r="r" b="b"/>
              <a:pathLst>
                <a:path w="3418" h="3580" extrusionOk="0">
                  <a:moveTo>
                    <a:pt x="1207" y="0"/>
                  </a:moveTo>
                  <a:cubicBezTo>
                    <a:pt x="1169" y="0"/>
                    <a:pt x="1131" y="8"/>
                    <a:pt x="1093" y="25"/>
                  </a:cubicBezTo>
                  <a:cubicBezTo>
                    <a:pt x="472" y="302"/>
                    <a:pt x="721" y="892"/>
                    <a:pt x="714" y="964"/>
                  </a:cubicBezTo>
                  <a:cubicBezTo>
                    <a:pt x="704" y="1036"/>
                    <a:pt x="260" y="1005"/>
                    <a:pt x="161" y="1343"/>
                  </a:cubicBezTo>
                  <a:cubicBezTo>
                    <a:pt x="62" y="1684"/>
                    <a:pt x="458" y="1923"/>
                    <a:pt x="465" y="1991"/>
                  </a:cubicBezTo>
                  <a:cubicBezTo>
                    <a:pt x="468" y="2057"/>
                    <a:pt x="0" y="2578"/>
                    <a:pt x="926" y="3275"/>
                  </a:cubicBezTo>
                  <a:cubicBezTo>
                    <a:pt x="1228" y="3503"/>
                    <a:pt x="1491" y="3580"/>
                    <a:pt x="1707" y="3580"/>
                  </a:cubicBezTo>
                  <a:cubicBezTo>
                    <a:pt x="2009" y="3580"/>
                    <a:pt x="2221" y="3430"/>
                    <a:pt x="2329" y="3333"/>
                  </a:cubicBezTo>
                  <a:cubicBezTo>
                    <a:pt x="2384" y="3285"/>
                    <a:pt x="2448" y="3248"/>
                    <a:pt x="2520" y="3227"/>
                  </a:cubicBezTo>
                  <a:cubicBezTo>
                    <a:pt x="3192" y="3040"/>
                    <a:pt x="3418" y="2142"/>
                    <a:pt x="3367" y="1578"/>
                  </a:cubicBezTo>
                  <a:cubicBezTo>
                    <a:pt x="3312" y="984"/>
                    <a:pt x="2913" y="1073"/>
                    <a:pt x="2831" y="1022"/>
                  </a:cubicBezTo>
                  <a:cubicBezTo>
                    <a:pt x="2752" y="967"/>
                    <a:pt x="2861" y="565"/>
                    <a:pt x="2581" y="398"/>
                  </a:cubicBezTo>
                  <a:cubicBezTo>
                    <a:pt x="2520" y="360"/>
                    <a:pt x="2456" y="347"/>
                    <a:pt x="2393" y="347"/>
                  </a:cubicBezTo>
                  <a:cubicBezTo>
                    <a:pt x="2202" y="347"/>
                    <a:pt x="2017" y="474"/>
                    <a:pt x="1902" y="474"/>
                  </a:cubicBezTo>
                  <a:cubicBezTo>
                    <a:pt x="1883" y="474"/>
                    <a:pt x="1866" y="471"/>
                    <a:pt x="1851" y="462"/>
                  </a:cubicBezTo>
                  <a:cubicBezTo>
                    <a:pt x="1734" y="396"/>
                    <a:pt x="1480" y="0"/>
                    <a:pt x="1207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7874423" y="3451791"/>
              <a:ext cx="62497" cy="151422"/>
            </a:xfrm>
            <a:custGeom>
              <a:avLst/>
              <a:gdLst/>
              <a:ahLst/>
              <a:cxnLst/>
              <a:rect l="l" t="t" r="r" b="b"/>
              <a:pathLst>
                <a:path w="1128" h="2733" extrusionOk="0">
                  <a:moveTo>
                    <a:pt x="1" y="1"/>
                  </a:moveTo>
                  <a:lnTo>
                    <a:pt x="1" y="1"/>
                  </a:lnTo>
                  <a:cubicBezTo>
                    <a:pt x="90" y="229"/>
                    <a:pt x="182" y="459"/>
                    <a:pt x="278" y="687"/>
                  </a:cubicBezTo>
                  <a:cubicBezTo>
                    <a:pt x="370" y="916"/>
                    <a:pt x="465" y="1141"/>
                    <a:pt x="565" y="1370"/>
                  </a:cubicBezTo>
                  <a:lnTo>
                    <a:pt x="855" y="2046"/>
                  </a:lnTo>
                  <a:cubicBezTo>
                    <a:pt x="906" y="2159"/>
                    <a:pt x="954" y="2274"/>
                    <a:pt x="1001" y="2387"/>
                  </a:cubicBezTo>
                  <a:cubicBezTo>
                    <a:pt x="1045" y="2500"/>
                    <a:pt x="1097" y="2613"/>
                    <a:pt x="1127" y="2732"/>
                  </a:cubicBezTo>
                  <a:cubicBezTo>
                    <a:pt x="1083" y="2490"/>
                    <a:pt x="988" y="2261"/>
                    <a:pt x="902" y="2028"/>
                  </a:cubicBezTo>
                  <a:cubicBezTo>
                    <a:pt x="814" y="1797"/>
                    <a:pt x="722" y="1568"/>
                    <a:pt x="623" y="1343"/>
                  </a:cubicBezTo>
                  <a:cubicBezTo>
                    <a:pt x="527" y="1117"/>
                    <a:pt x="428" y="889"/>
                    <a:pt x="322" y="667"/>
                  </a:cubicBezTo>
                  <a:cubicBezTo>
                    <a:pt x="220" y="442"/>
                    <a:pt x="114" y="220"/>
                    <a:pt x="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7868051" y="3538668"/>
              <a:ext cx="93634" cy="50308"/>
            </a:xfrm>
            <a:custGeom>
              <a:avLst/>
              <a:gdLst/>
              <a:ahLst/>
              <a:cxnLst/>
              <a:rect l="l" t="t" r="r" b="b"/>
              <a:pathLst>
                <a:path w="1690" h="908" extrusionOk="0">
                  <a:moveTo>
                    <a:pt x="1690" y="0"/>
                  </a:moveTo>
                  <a:cubicBezTo>
                    <a:pt x="1587" y="136"/>
                    <a:pt x="1496" y="279"/>
                    <a:pt x="1400" y="423"/>
                  </a:cubicBezTo>
                  <a:cubicBezTo>
                    <a:pt x="1312" y="560"/>
                    <a:pt x="1223" y="697"/>
                    <a:pt x="1138" y="838"/>
                  </a:cubicBezTo>
                  <a:lnTo>
                    <a:pt x="1138" y="838"/>
                  </a:lnTo>
                  <a:cubicBezTo>
                    <a:pt x="953" y="825"/>
                    <a:pt x="765" y="816"/>
                    <a:pt x="580" y="809"/>
                  </a:cubicBezTo>
                  <a:lnTo>
                    <a:pt x="290" y="802"/>
                  </a:lnTo>
                  <a:cubicBezTo>
                    <a:pt x="266" y="803"/>
                    <a:pt x="241" y="803"/>
                    <a:pt x="217" y="803"/>
                  </a:cubicBezTo>
                  <a:cubicBezTo>
                    <a:pt x="192" y="803"/>
                    <a:pt x="168" y="803"/>
                    <a:pt x="144" y="803"/>
                  </a:cubicBezTo>
                  <a:cubicBezTo>
                    <a:pt x="96" y="803"/>
                    <a:pt x="48" y="804"/>
                    <a:pt x="0" y="809"/>
                  </a:cubicBezTo>
                  <a:cubicBezTo>
                    <a:pt x="95" y="816"/>
                    <a:pt x="191" y="826"/>
                    <a:pt x="287" y="837"/>
                  </a:cubicBezTo>
                  <a:lnTo>
                    <a:pt x="577" y="864"/>
                  </a:lnTo>
                  <a:cubicBezTo>
                    <a:pt x="768" y="881"/>
                    <a:pt x="960" y="894"/>
                    <a:pt x="1154" y="908"/>
                  </a:cubicBezTo>
                  <a:lnTo>
                    <a:pt x="1174" y="908"/>
                  </a:lnTo>
                  <a:lnTo>
                    <a:pt x="1185" y="891"/>
                  </a:lnTo>
                  <a:cubicBezTo>
                    <a:pt x="1270" y="744"/>
                    <a:pt x="1359" y="597"/>
                    <a:pt x="1444" y="451"/>
                  </a:cubicBezTo>
                  <a:cubicBezTo>
                    <a:pt x="1529" y="300"/>
                    <a:pt x="1611" y="150"/>
                    <a:pt x="169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7855917" y="3484370"/>
              <a:ext cx="73467" cy="49200"/>
            </a:xfrm>
            <a:custGeom>
              <a:avLst/>
              <a:gdLst/>
              <a:ahLst/>
              <a:cxnLst/>
              <a:rect l="l" t="t" r="r" b="b"/>
              <a:pathLst>
                <a:path w="1326" h="888" extrusionOk="0">
                  <a:moveTo>
                    <a:pt x="1325" y="0"/>
                  </a:moveTo>
                  <a:lnTo>
                    <a:pt x="1325" y="0"/>
                  </a:lnTo>
                  <a:cubicBezTo>
                    <a:pt x="1253" y="137"/>
                    <a:pt x="1185" y="273"/>
                    <a:pt x="1121" y="413"/>
                  </a:cubicBezTo>
                  <a:cubicBezTo>
                    <a:pt x="1060" y="540"/>
                    <a:pt x="1003" y="673"/>
                    <a:pt x="942" y="804"/>
                  </a:cubicBezTo>
                  <a:lnTo>
                    <a:pt x="942" y="804"/>
                  </a:lnTo>
                  <a:cubicBezTo>
                    <a:pt x="792" y="756"/>
                    <a:pt x="640" y="711"/>
                    <a:pt x="489" y="665"/>
                  </a:cubicBezTo>
                  <a:lnTo>
                    <a:pt x="243" y="597"/>
                  </a:lnTo>
                  <a:lnTo>
                    <a:pt x="1" y="533"/>
                  </a:lnTo>
                  <a:lnTo>
                    <a:pt x="1" y="533"/>
                  </a:lnTo>
                  <a:cubicBezTo>
                    <a:pt x="76" y="570"/>
                    <a:pt x="155" y="597"/>
                    <a:pt x="232" y="632"/>
                  </a:cubicBezTo>
                  <a:lnTo>
                    <a:pt x="472" y="717"/>
                  </a:lnTo>
                  <a:cubicBezTo>
                    <a:pt x="632" y="775"/>
                    <a:pt x="790" y="826"/>
                    <a:pt x="953" y="878"/>
                  </a:cubicBezTo>
                  <a:lnTo>
                    <a:pt x="980" y="887"/>
                  </a:lnTo>
                  <a:lnTo>
                    <a:pt x="990" y="860"/>
                  </a:lnTo>
                  <a:cubicBezTo>
                    <a:pt x="1052" y="717"/>
                    <a:pt x="1110" y="577"/>
                    <a:pt x="1168" y="434"/>
                  </a:cubicBezTo>
                  <a:cubicBezTo>
                    <a:pt x="1223" y="290"/>
                    <a:pt x="1277" y="147"/>
                    <a:pt x="132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0" name="Google Shape;120;p12"/>
          <p:cNvSpPr/>
          <p:nvPr/>
        </p:nvSpPr>
        <p:spPr>
          <a:xfrm flipH="1">
            <a:off x="4786900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121" name="Google Shape;121;p12"/>
          <p:cNvSpPr/>
          <p:nvPr/>
        </p:nvSpPr>
        <p:spPr>
          <a:xfrm flipH="1">
            <a:off x="47868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ubTitle" idx="1"/>
          </p:nvPr>
        </p:nvSpPr>
        <p:spPr>
          <a:xfrm flipH="1">
            <a:off x="4032347" y="1305075"/>
            <a:ext cx="4449300" cy="5724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ubTitle" idx="2"/>
          </p:nvPr>
        </p:nvSpPr>
        <p:spPr>
          <a:xfrm flipH="1">
            <a:off x="5861450" y="3140250"/>
            <a:ext cx="2620200" cy="5724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4119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spcFirstLastPara="1" wrap="square" lIns="91411" tIns="91411" rIns="91411" bIns="9141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137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7866"/>
            <a:ext cx="7772400" cy="1102519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98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39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522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02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9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6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6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8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0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1529400" y="1722422"/>
            <a:ext cx="41520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1529400" y="2257500"/>
            <a:ext cx="4152000" cy="12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36" name="Google Shape;136;p7"/>
          <p:cNvGrpSpPr/>
          <p:nvPr/>
        </p:nvGrpSpPr>
        <p:grpSpPr>
          <a:xfrm>
            <a:off x="983931" y="2709193"/>
            <a:ext cx="222629" cy="215744"/>
            <a:chOff x="1811800" y="3511500"/>
            <a:chExt cx="133175" cy="133200"/>
          </a:xfrm>
        </p:grpSpPr>
        <p:sp>
          <p:nvSpPr>
            <p:cNvPr id="137" name="Google Shape;137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7"/>
          <p:cNvGrpSpPr/>
          <p:nvPr/>
        </p:nvGrpSpPr>
        <p:grpSpPr>
          <a:xfrm flipH="1">
            <a:off x="1875170" y="694375"/>
            <a:ext cx="133175" cy="133200"/>
            <a:chOff x="1811800" y="3511500"/>
            <a:chExt cx="133175" cy="133200"/>
          </a:xfrm>
        </p:grpSpPr>
        <p:sp>
          <p:nvSpPr>
            <p:cNvPr id="140" name="Google Shape;140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7"/>
          <p:cNvGrpSpPr/>
          <p:nvPr/>
        </p:nvGrpSpPr>
        <p:grpSpPr>
          <a:xfrm flipH="1">
            <a:off x="315845" y="1376050"/>
            <a:ext cx="133175" cy="133200"/>
            <a:chOff x="1811800" y="3511500"/>
            <a:chExt cx="133175" cy="133200"/>
          </a:xfrm>
        </p:grpSpPr>
        <p:sp>
          <p:nvSpPr>
            <p:cNvPr id="143" name="Google Shape;143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7"/>
          <p:cNvGrpSpPr/>
          <p:nvPr/>
        </p:nvGrpSpPr>
        <p:grpSpPr>
          <a:xfrm>
            <a:off x="3401881" y="1022400"/>
            <a:ext cx="133175" cy="133200"/>
            <a:chOff x="1811800" y="3511500"/>
            <a:chExt cx="133175" cy="133200"/>
          </a:xfrm>
        </p:grpSpPr>
        <p:sp>
          <p:nvSpPr>
            <p:cNvPr id="146" name="Google Shape;146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7"/>
          <p:cNvGrpSpPr/>
          <p:nvPr/>
        </p:nvGrpSpPr>
        <p:grpSpPr>
          <a:xfrm>
            <a:off x="1287694" y="1509244"/>
            <a:ext cx="73925" cy="73939"/>
            <a:chOff x="1811800" y="3511500"/>
            <a:chExt cx="133175" cy="133200"/>
          </a:xfrm>
        </p:grpSpPr>
        <p:sp>
          <p:nvSpPr>
            <p:cNvPr id="149" name="Google Shape;149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7"/>
          <p:cNvGrpSpPr/>
          <p:nvPr/>
        </p:nvGrpSpPr>
        <p:grpSpPr>
          <a:xfrm flipH="1">
            <a:off x="376950" y="3993832"/>
            <a:ext cx="73925" cy="73939"/>
            <a:chOff x="1811800" y="3511500"/>
            <a:chExt cx="133175" cy="133200"/>
          </a:xfrm>
        </p:grpSpPr>
        <p:sp>
          <p:nvSpPr>
            <p:cNvPr id="152" name="Google Shape;152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7"/>
          <p:cNvGrpSpPr/>
          <p:nvPr/>
        </p:nvGrpSpPr>
        <p:grpSpPr>
          <a:xfrm>
            <a:off x="4688106" y="534541"/>
            <a:ext cx="264872" cy="255398"/>
            <a:chOff x="1811800" y="3511500"/>
            <a:chExt cx="133175" cy="133200"/>
          </a:xfrm>
        </p:grpSpPr>
        <p:sp>
          <p:nvSpPr>
            <p:cNvPr id="155" name="Google Shape;155;p7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071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0483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59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418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17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6025"/>
            <a:ext cx="2057400" cy="4388644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6025"/>
            <a:ext cx="6019800" cy="4388644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76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7864"/>
            <a:ext cx="7772400" cy="1102519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05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82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522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780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177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5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5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1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894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00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0483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749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754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178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6024"/>
            <a:ext cx="2057400" cy="4388644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6024"/>
            <a:ext cx="6019800" cy="4388644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25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5268251" y="-48942"/>
            <a:ext cx="3926548" cy="361094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5725" y="1564625"/>
            <a:ext cx="3991450" cy="367062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558800" y="608275"/>
            <a:ext cx="6026400" cy="2713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44125" y="1055250"/>
            <a:ext cx="5872200" cy="159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664250" y="2495550"/>
            <a:ext cx="38235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Medium"/>
              <a:buNone/>
              <a:defRPr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54455" y="11580"/>
            <a:ext cx="4003978" cy="4045522"/>
            <a:chOff x="54455" y="11580"/>
            <a:chExt cx="4003978" cy="4045522"/>
          </a:xfrm>
        </p:grpSpPr>
        <p:sp>
          <p:nvSpPr>
            <p:cNvPr id="16" name="Google Shape;16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10800000">
            <a:off x="4980155" y="943780"/>
            <a:ext cx="4003978" cy="4045522"/>
            <a:chOff x="54455" y="11580"/>
            <a:chExt cx="4003978" cy="4045522"/>
          </a:xfrm>
        </p:grpSpPr>
        <p:sp>
          <p:nvSpPr>
            <p:cNvPr id="45" name="Google Shape;45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513701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1927025" y="2601525"/>
            <a:ext cx="528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3"/>
          <p:cNvSpPr/>
          <p:nvPr/>
        </p:nvSpPr>
        <p:spPr>
          <a:xfrm rot="10800000" flipH="1">
            <a:off x="-75725" y="-48735"/>
            <a:ext cx="2228289" cy="20491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3"/>
          <p:cNvSpPr/>
          <p:nvPr/>
        </p:nvSpPr>
        <p:spPr>
          <a:xfrm flipH="1">
            <a:off x="7198006" y="3350248"/>
            <a:ext cx="1992594" cy="183243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3765900" y="1430325"/>
            <a:ext cx="1612200" cy="98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3166475" y="3296550"/>
            <a:ext cx="28017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>
            <a:off x="8666822" y="27707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10800000">
            <a:off x="7497626" y="4637247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" name="Google Shape;81;p3"/>
          <p:cNvSpPr/>
          <p:nvPr/>
        </p:nvSpPr>
        <p:spPr>
          <a:xfrm rot="10800000">
            <a:off x="1238622" y="2728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10800000">
            <a:off x="120501" y="22055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>
            <a:off x="1186101" y="31527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Google Shape;84;p3"/>
          <p:cNvSpPr/>
          <p:nvPr/>
        </p:nvSpPr>
        <p:spPr>
          <a:xfrm rot="10800000">
            <a:off x="7932451" y="11870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497058" y="125429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386783" y="35700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463158" y="372759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196120" y="439712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1413708" y="10337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Google Shape;90;p3"/>
          <p:cNvSpPr/>
          <p:nvPr/>
        </p:nvSpPr>
        <p:spPr>
          <a:xfrm rot="10800000">
            <a:off x="6933695" y="498002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1" name="Google Shape;91;p3"/>
          <p:cNvSpPr/>
          <p:nvPr/>
        </p:nvSpPr>
        <p:spPr>
          <a:xfrm rot="10800000">
            <a:off x="8083670" y="21551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2" name="Google Shape;92;p3"/>
          <p:cNvSpPr/>
          <p:nvPr/>
        </p:nvSpPr>
        <p:spPr>
          <a:xfrm rot="10800000">
            <a:off x="8227845" y="19111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3" name="Google Shape;93;p3"/>
          <p:cNvSpPr/>
          <p:nvPr/>
        </p:nvSpPr>
        <p:spPr>
          <a:xfrm rot="10800000">
            <a:off x="8666833" y="4981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4" name="Google Shape;94;p3"/>
          <p:cNvSpPr/>
          <p:nvPr/>
        </p:nvSpPr>
        <p:spPr>
          <a:xfrm rot="10800000">
            <a:off x="5968170" y="48805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" name="Google Shape;95;p3"/>
          <p:cNvSpPr/>
          <p:nvPr/>
        </p:nvSpPr>
        <p:spPr>
          <a:xfrm rot="10800000">
            <a:off x="7725220" y="391969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" name="Google Shape;96;p3"/>
          <p:cNvSpPr/>
          <p:nvPr/>
        </p:nvSpPr>
        <p:spPr>
          <a:xfrm rot="10800000">
            <a:off x="7932445" y="38693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060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1609850" y="420700"/>
            <a:ext cx="591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667200" y="1178825"/>
            <a:ext cx="7809600" cy="3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75725" y="4165451"/>
            <a:ext cx="1106174" cy="101726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8133778" y="-68612"/>
            <a:ext cx="1086248" cy="99946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34398" y="11574"/>
            <a:ext cx="3515397" cy="3534168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8697079" y="1030430"/>
            <a:ext cx="87416" cy="57641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5740605" y="1760105"/>
            <a:ext cx="3345890" cy="3315845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93306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5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5"/>
          <p:cNvGrpSpPr/>
          <p:nvPr/>
        </p:nvGrpSpPr>
        <p:grpSpPr>
          <a:xfrm rot="-5400000">
            <a:off x="-2656" y="3167150"/>
            <a:ext cx="1990697" cy="1849834"/>
            <a:chOff x="817100" y="238125"/>
            <a:chExt cx="5912375" cy="5495644"/>
          </a:xfrm>
        </p:grpSpPr>
        <p:sp>
          <p:nvSpPr>
            <p:cNvPr id="152" name="Google Shape;152;p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9" name="Google Shape;169;p5"/>
          <p:cNvSpPr/>
          <p:nvPr/>
        </p:nvSpPr>
        <p:spPr>
          <a:xfrm rot="-5400000">
            <a:off x="7578063" y="3605210"/>
            <a:ext cx="1701106" cy="156437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0" name="Google Shape;170;p5"/>
          <p:cNvSpPr/>
          <p:nvPr/>
        </p:nvSpPr>
        <p:spPr>
          <a:xfrm rot="5400000">
            <a:off x="-190938" y="-13779"/>
            <a:ext cx="2874459" cy="264341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2001000" y="420700"/>
            <a:ext cx="51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1"/>
          </p:nvPr>
        </p:nvSpPr>
        <p:spPr>
          <a:xfrm>
            <a:off x="761175" y="3058000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subTitle" idx="2"/>
          </p:nvPr>
        </p:nvSpPr>
        <p:spPr>
          <a:xfrm>
            <a:off x="761175" y="2657975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ubTitle" idx="3"/>
          </p:nvPr>
        </p:nvSpPr>
        <p:spPr>
          <a:xfrm>
            <a:off x="5767700" y="3059113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subTitle" idx="4"/>
          </p:nvPr>
        </p:nvSpPr>
        <p:spPr>
          <a:xfrm>
            <a:off x="5767700" y="2659088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6" name="Google Shape;176;p5"/>
          <p:cNvGrpSpPr/>
          <p:nvPr/>
        </p:nvGrpSpPr>
        <p:grpSpPr>
          <a:xfrm flipH="1">
            <a:off x="7090294" y="57950"/>
            <a:ext cx="1990697" cy="1849834"/>
            <a:chOff x="817100" y="238125"/>
            <a:chExt cx="5912375" cy="5495644"/>
          </a:xfrm>
        </p:grpSpPr>
        <p:sp>
          <p:nvSpPr>
            <p:cNvPr id="177" name="Google Shape;177;p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760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08" name="Google Shape;508;p20"/>
          <p:cNvGrpSpPr/>
          <p:nvPr/>
        </p:nvGrpSpPr>
        <p:grpSpPr>
          <a:xfrm flipH="1">
            <a:off x="7339069" y="4877914"/>
            <a:ext cx="150847" cy="146174"/>
            <a:chOff x="1811800" y="3511500"/>
            <a:chExt cx="133175" cy="133200"/>
          </a:xfrm>
        </p:grpSpPr>
        <p:sp>
          <p:nvSpPr>
            <p:cNvPr id="509" name="Google Shape;509;p2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20"/>
          <p:cNvGrpSpPr/>
          <p:nvPr/>
        </p:nvGrpSpPr>
        <p:grpSpPr>
          <a:xfrm flipH="1">
            <a:off x="430018" y="4381773"/>
            <a:ext cx="90239" cy="90256"/>
            <a:chOff x="1811800" y="3511500"/>
            <a:chExt cx="133175" cy="133200"/>
          </a:xfrm>
        </p:grpSpPr>
        <p:sp>
          <p:nvSpPr>
            <p:cNvPr id="512" name="Google Shape;512;p2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20"/>
          <p:cNvGrpSpPr/>
          <p:nvPr/>
        </p:nvGrpSpPr>
        <p:grpSpPr>
          <a:xfrm flipH="1">
            <a:off x="2607887" y="111627"/>
            <a:ext cx="90239" cy="90256"/>
            <a:chOff x="1811800" y="3511500"/>
            <a:chExt cx="133175" cy="133200"/>
          </a:xfrm>
        </p:grpSpPr>
        <p:sp>
          <p:nvSpPr>
            <p:cNvPr id="515" name="Google Shape;515;p2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20"/>
          <p:cNvGrpSpPr/>
          <p:nvPr/>
        </p:nvGrpSpPr>
        <p:grpSpPr>
          <a:xfrm flipH="1">
            <a:off x="5580542" y="207944"/>
            <a:ext cx="50087" cy="50097"/>
            <a:chOff x="1811800" y="3511500"/>
            <a:chExt cx="133175" cy="133200"/>
          </a:xfrm>
        </p:grpSpPr>
        <p:sp>
          <p:nvSpPr>
            <p:cNvPr id="518" name="Google Shape;518;p2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20"/>
          <p:cNvGrpSpPr/>
          <p:nvPr/>
        </p:nvGrpSpPr>
        <p:grpSpPr>
          <a:xfrm flipH="1">
            <a:off x="3732519" y="4787664"/>
            <a:ext cx="90239" cy="90256"/>
            <a:chOff x="1811800" y="3511500"/>
            <a:chExt cx="133175" cy="133200"/>
          </a:xfrm>
        </p:grpSpPr>
        <p:sp>
          <p:nvSpPr>
            <p:cNvPr id="521" name="Google Shape;521;p2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20"/>
          <p:cNvGrpSpPr/>
          <p:nvPr/>
        </p:nvGrpSpPr>
        <p:grpSpPr>
          <a:xfrm flipH="1">
            <a:off x="8567569" y="4127963"/>
            <a:ext cx="50087" cy="50097"/>
            <a:chOff x="1811800" y="3511500"/>
            <a:chExt cx="133175" cy="133200"/>
          </a:xfrm>
        </p:grpSpPr>
        <p:sp>
          <p:nvSpPr>
            <p:cNvPr id="524" name="Google Shape;524;p2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20"/>
          <p:cNvGrpSpPr/>
          <p:nvPr/>
        </p:nvGrpSpPr>
        <p:grpSpPr>
          <a:xfrm flipH="1">
            <a:off x="284782" y="1626468"/>
            <a:ext cx="235480" cy="235484"/>
            <a:chOff x="1811800" y="3511500"/>
            <a:chExt cx="133175" cy="133200"/>
          </a:xfrm>
        </p:grpSpPr>
        <p:sp>
          <p:nvSpPr>
            <p:cNvPr id="527" name="Google Shape;527;p2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20"/>
          <p:cNvGrpSpPr/>
          <p:nvPr/>
        </p:nvGrpSpPr>
        <p:grpSpPr>
          <a:xfrm flipH="1">
            <a:off x="828887" y="4819966"/>
            <a:ext cx="150847" cy="146174"/>
            <a:chOff x="1811800" y="3511500"/>
            <a:chExt cx="133175" cy="133200"/>
          </a:xfrm>
        </p:grpSpPr>
        <p:sp>
          <p:nvSpPr>
            <p:cNvPr id="530" name="Google Shape;530;p2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20"/>
          <p:cNvGrpSpPr/>
          <p:nvPr/>
        </p:nvGrpSpPr>
        <p:grpSpPr>
          <a:xfrm flipH="1">
            <a:off x="8753412" y="2815153"/>
            <a:ext cx="150847" cy="146174"/>
            <a:chOff x="1811800" y="3511500"/>
            <a:chExt cx="133175" cy="133200"/>
          </a:xfrm>
        </p:grpSpPr>
        <p:sp>
          <p:nvSpPr>
            <p:cNvPr id="533" name="Google Shape;533;p2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5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/>
          <p:nvPr/>
        </p:nvSpPr>
        <p:spPr>
          <a:xfrm>
            <a:off x="-75725" y="4165451"/>
            <a:ext cx="1106174" cy="101726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6" name="Google Shape;196;p6"/>
          <p:cNvSpPr/>
          <p:nvPr/>
        </p:nvSpPr>
        <p:spPr>
          <a:xfrm rot="10800000">
            <a:off x="8133778" y="-68612"/>
            <a:ext cx="1086248" cy="99946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860800" y="421725"/>
            <a:ext cx="741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 rot="-5400000" flipH="1">
            <a:off x="-2656" y="128381"/>
            <a:ext cx="1990697" cy="1849834"/>
            <a:chOff x="817100" y="238125"/>
            <a:chExt cx="5912375" cy="5495644"/>
          </a:xfrm>
        </p:grpSpPr>
        <p:sp>
          <p:nvSpPr>
            <p:cNvPr id="199" name="Google Shape;199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6" name="Google Shape;216;p6"/>
          <p:cNvGrpSpPr/>
          <p:nvPr/>
        </p:nvGrpSpPr>
        <p:grpSpPr>
          <a:xfrm rot="10800000">
            <a:off x="7090294" y="3237581"/>
            <a:ext cx="1990697" cy="1849834"/>
            <a:chOff x="817100" y="238125"/>
            <a:chExt cx="5912375" cy="5495644"/>
          </a:xfrm>
        </p:grpSpPr>
        <p:sp>
          <p:nvSpPr>
            <p:cNvPr id="217" name="Google Shape;217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87398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175513" y="-29017"/>
            <a:ext cx="2495297" cy="229473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4839150" y="307750"/>
            <a:ext cx="327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75725" y="968125"/>
            <a:ext cx="4639897" cy="426695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4839150" y="1142400"/>
            <a:ext cx="3276600" cy="28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7019419" y="3192900"/>
            <a:ext cx="1990697" cy="1849834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810025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1562750" y="1064700"/>
            <a:ext cx="6026400" cy="3014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8"/>
          <p:cNvSpPr txBox="1">
            <a:spLocks noGrp="1"/>
          </p:cNvSpPr>
          <p:nvPr>
            <p:ph type="title"/>
          </p:nvPr>
        </p:nvSpPr>
        <p:spPr>
          <a:xfrm>
            <a:off x="2184200" y="1483050"/>
            <a:ext cx="4783500" cy="21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0" name="Google Shape;260;p8"/>
          <p:cNvSpPr/>
          <p:nvPr/>
        </p:nvSpPr>
        <p:spPr>
          <a:xfrm>
            <a:off x="-75725" y="3938122"/>
            <a:ext cx="1353256" cy="12444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>
            <a:off x="7866775" y="-68353"/>
            <a:ext cx="1353256" cy="12444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8"/>
          <p:cNvSpPr/>
          <p:nvPr/>
        </p:nvSpPr>
        <p:spPr>
          <a:xfrm rot="10800000">
            <a:off x="8666822" y="27707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8"/>
          <p:cNvSpPr/>
          <p:nvPr/>
        </p:nvSpPr>
        <p:spPr>
          <a:xfrm rot="10800000">
            <a:off x="7497626" y="4637247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8"/>
          <p:cNvSpPr/>
          <p:nvPr/>
        </p:nvSpPr>
        <p:spPr>
          <a:xfrm rot="10800000">
            <a:off x="7932451" y="11870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8"/>
          <p:cNvSpPr/>
          <p:nvPr/>
        </p:nvSpPr>
        <p:spPr>
          <a:xfrm rot="10800000">
            <a:off x="6933695" y="498002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8"/>
          <p:cNvSpPr/>
          <p:nvPr/>
        </p:nvSpPr>
        <p:spPr>
          <a:xfrm rot="10800000">
            <a:off x="8083670" y="21551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8"/>
          <p:cNvSpPr/>
          <p:nvPr/>
        </p:nvSpPr>
        <p:spPr>
          <a:xfrm rot="10800000">
            <a:off x="8227845" y="19111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8" name="Google Shape;268;p8"/>
          <p:cNvSpPr/>
          <p:nvPr/>
        </p:nvSpPr>
        <p:spPr>
          <a:xfrm rot="10800000">
            <a:off x="8666833" y="4981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9" name="Google Shape;269;p8"/>
          <p:cNvSpPr/>
          <p:nvPr/>
        </p:nvSpPr>
        <p:spPr>
          <a:xfrm rot="10800000">
            <a:off x="5968170" y="48805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0" name="Google Shape;270;p8"/>
          <p:cNvSpPr/>
          <p:nvPr/>
        </p:nvSpPr>
        <p:spPr>
          <a:xfrm rot="10800000">
            <a:off x="7725220" y="391969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1" name="Google Shape;271;p8"/>
          <p:cNvSpPr/>
          <p:nvPr/>
        </p:nvSpPr>
        <p:spPr>
          <a:xfrm rot="10800000">
            <a:off x="7932445" y="38693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 flipH="1">
            <a:off x="163945" y="305647"/>
            <a:ext cx="3022742" cy="4532209"/>
            <a:chOff x="230395" y="498172"/>
            <a:chExt cx="3022742" cy="4532209"/>
          </a:xfrm>
        </p:grpSpPr>
        <p:sp>
          <p:nvSpPr>
            <p:cNvPr id="273" name="Google Shape;273;p8"/>
            <p:cNvSpPr/>
            <p:nvPr/>
          </p:nvSpPr>
          <p:spPr>
            <a:xfrm rot="10800000">
              <a:off x="2929047" y="2770789"/>
              <a:ext cx="324090" cy="33977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1759851" y="4637247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2194676" y="1187022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1195920" y="498002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2345895" y="2155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2490070" y="1911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2929058" y="498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230395" y="48805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1987445" y="391969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2194670" y="38693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836408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5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9"/>
          <p:cNvGrpSpPr/>
          <p:nvPr/>
        </p:nvGrpSpPr>
        <p:grpSpPr>
          <a:xfrm>
            <a:off x="-88175" y="-84475"/>
            <a:ext cx="5458550" cy="5285497"/>
            <a:chOff x="-88175" y="-84475"/>
            <a:chExt cx="5458550" cy="5285497"/>
          </a:xfrm>
        </p:grpSpPr>
        <p:sp>
          <p:nvSpPr>
            <p:cNvPr id="285" name="Google Shape;285;p9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-88175" y="-84475"/>
              <a:ext cx="1932000" cy="528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7" name="Google Shape;287;p9"/>
          <p:cNvSpPr/>
          <p:nvPr/>
        </p:nvSpPr>
        <p:spPr>
          <a:xfrm rot="10800000">
            <a:off x="6006081" y="-48966"/>
            <a:ext cx="3188719" cy="293241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8" name="Google Shape;288;p9"/>
          <p:cNvSpPr txBox="1">
            <a:spLocks noGrp="1"/>
          </p:cNvSpPr>
          <p:nvPr>
            <p:ph type="ctrTitle"/>
          </p:nvPr>
        </p:nvSpPr>
        <p:spPr>
          <a:xfrm>
            <a:off x="761175" y="1672150"/>
            <a:ext cx="3823500" cy="11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9" name="Google Shape;289;p9"/>
          <p:cNvSpPr txBox="1">
            <a:spLocks noGrp="1"/>
          </p:cNvSpPr>
          <p:nvPr>
            <p:ph type="subTitle" idx="1"/>
          </p:nvPr>
        </p:nvSpPr>
        <p:spPr>
          <a:xfrm>
            <a:off x="761175" y="2541050"/>
            <a:ext cx="3823500" cy="9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Medium"/>
              <a:buNone/>
              <a:defRPr sz="1600"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90" name="Google Shape;290;p9"/>
          <p:cNvGrpSpPr/>
          <p:nvPr/>
        </p:nvGrpSpPr>
        <p:grpSpPr>
          <a:xfrm flipH="1">
            <a:off x="7090294" y="57950"/>
            <a:ext cx="1990697" cy="1849834"/>
            <a:chOff x="817100" y="238125"/>
            <a:chExt cx="5912375" cy="5495644"/>
          </a:xfrm>
        </p:grpSpPr>
        <p:sp>
          <p:nvSpPr>
            <p:cNvPr id="291" name="Google Shape;291;p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815012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4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"/>
          <p:cNvSpPr txBox="1">
            <a:spLocks noGrp="1"/>
          </p:cNvSpPr>
          <p:nvPr>
            <p:ph type="ctrTitle"/>
          </p:nvPr>
        </p:nvSpPr>
        <p:spPr>
          <a:xfrm>
            <a:off x="4842175" y="489200"/>
            <a:ext cx="3540600" cy="21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3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389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"/>
          <p:cNvSpPr/>
          <p:nvPr/>
        </p:nvSpPr>
        <p:spPr>
          <a:xfrm>
            <a:off x="-63888" y="2544473"/>
            <a:ext cx="2929113" cy="269367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2" name="Google Shape;312;p11"/>
          <p:cNvSpPr/>
          <p:nvPr/>
        </p:nvSpPr>
        <p:spPr>
          <a:xfrm rot="10800000">
            <a:off x="6265687" y="-48752"/>
            <a:ext cx="2929113" cy="269367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3" name="Google Shape;313;p11"/>
          <p:cNvSpPr/>
          <p:nvPr/>
        </p:nvSpPr>
        <p:spPr>
          <a:xfrm>
            <a:off x="1562750" y="1064700"/>
            <a:ext cx="6026400" cy="3014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4" name="Google Shape;314;p11"/>
          <p:cNvSpPr/>
          <p:nvPr/>
        </p:nvSpPr>
        <p:spPr>
          <a:xfrm rot="10800000">
            <a:off x="8666822" y="27707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5" name="Google Shape;315;p11"/>
          <p:cNvSpPr/>
          <p:nvPr/>
        </p:nvSpPr>
        <p:spPr>
          <a:xfrm rot="10800000">
            <a:off x="7497626" y="4637247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6" name="Google Shape;316;p11"/>
          <p:cNvSpPr txBox="1">
            <a:spLocks noGrp="1"/>
          </p:cNvSpPr>
          <p:nvPr>
            <p:ph type="title" hasCustomPrompt="1"/>
          </p:nvPr>
        </p:nvSpPr>
        <p:spPr>
          <a:xfrm>
            <a:off x="1844325" y="1639350"/>
            <a:ext cx="5462400" cy="14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7" name="Google Shape;317;p11"/>
          <p:cNvSpPr txBox="1">
            <a:spLocks noGrp="1"/>
          </p:cNvSpPr>
          <p:nvPr>
            <p:ph type="subTitle" idx="1"/>
          </p:nvPr>
        </p:nvSpPr>
        <p:spPr>
          <a:xfrm>
            <a:off x="1993575" y="3082650"/>
            <a:ext cx="51639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1"/>
          <p:cNvSpPr/>
          <p:nvPr/>
        </p:nvSpPr>
        <p:spPr>
          <a:xfrm rot="10800000">
            <a:off x="1238622" y="2728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9" name="Google Shape;319;p11"/>
          <p:cNvSpPr/>
          <p:nvPr/>
        </p:nvSpPr>
        <p:spPr>
          <a:xfrm rot="10800000">
            <a:off x="120501" y="22055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0" name="Google Shape;320;p11"/>
          <p:cNvSpPr/>
          <p:nvPr/>
        </p:nvSpPr>
        <p:spPr>
          <a:xfrm rot="10800000">
            <a:off x="1186101" y="31527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1" name="Google Shape;321;p11"/>
          <p:cNvSpPr/>
          <p:nvPr/>
        </p:nvSpPr>
        <p:spPr>
          <a:xfrm rot="10800000">
            <a:off x="7725226" y="1394947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2" name="Google Shape;322;p11"/>
          <p:cNvSpPr/>
          <p:nvPr/>
        </p:nvSpPr>
        <p:spPr>
          <a:xfrm rot="10800000" flipH="1">
            <a:off x="994813" y="19626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3" name="Google Shape;323;p11"/>
          <p:cNvSpPr/>
          <p:nvPr/>
        </p:nvSpPr>
        <p:spPr>
          <a:xfrm rot="10800000" flipH="1">
            <a:off x="1147213" y="21150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4" name="Google Shape;324;p11"/>
          <p:cNvSpPr/>
          <p:nvPr/>
        </p:nvSpPr>
        <p:spPr>
          <a:xfrm rot="10800000" flipH="1">
            <a:off x="196113" y="12729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5" name="Google Shape;325;p11"/>
          <p:cNvSpPr/>
          <p:nvPr/>
        </p:nvSpPr>
        <p:spPr>
          <a:xfrm rot="10800000" flipH="1">
            <a:off x="705188" y="4176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6" name="Google Shape;326;p11"/>
          <p:cNvSpPr/>
          <p:nvPr/>
        </p:nvSpPr>
        <p:spPr>
          <a:xfrm rot="10800000" flipH="1">
            <a:off x="318413" y="36997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7" name="Google Shape;327;p11"/>
          <p:cNvSpPr/>
          <p:nvPr/>
        </p:nvSpPr>
        <p:spPr>
          <a:xfrm rot="10800000" flipH="1">
            <a:off x="482363" y="3866134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8" name="Google Shape;328;p11"/>
          <p:cNvSpPr/>
          <p:nvPr/>
        </p:nvSpPr>
        <p:spPr>
          <a:xfrm rot="10800000" flipH="1">
            <a:off x="272463" y="41849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9" name="Google Shape;329;p11"/>
          <p:cNvSpPr/>
          <p:nvPr/>
        </p:nvSpPr>
        <p:spPr>
          <a:xfrm rot="10800000" flipH="1">
            <a:off x="8514113" y="4586884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0" name="Google Shape;330;p11"/>
          <p:cNvSpPr/>
          <p:nvPr/>
        </p:nvSpPr>
        <p:spPr>
          <a:xfrm rot="10800000" flipH="1">
            <a:off x="8023413" y="29155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1" name="Google Shape;331;p11"/>
          <p:cNvSpPr/>
          <p:nvPr/>
        </p:nvSpPr>
        <p:spPr>
          <a:xfrm rot="10800000" flipH="1">
            <a:off x="8872813" y="11199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2" name="Google Shape;332;p11"/>
          <p:cNvSpPr/>
          <p:nvPr/>
        </p:nvSpPr>
        <p:spPr>
          <a:xfrm rot="10800000" flipH="1">
            <a:off x="8666813" y="8558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3" name="Google Shape;333;p11"/>
          <p:cNvSpPr/>
          <p:nvPr/>
        </p:nvSpPr>
        <p:spPr>
          <a:xfrm rot="10800000" flipH="1">
            <a:off x="8590463" y="40788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4" name="Google Shape;334;p11"/>
          <p:cNvSpPr/>
          <p:nvPr/>
        </p:nvSpPr>
        <p:spPr>
          <a:xfrm rot="10800000" flipH="1">
            <a:off x="8990888" y="5623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68142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5127E"/>
                </a:solidFill>
              </a:rPr>
              <a:pPr/>
              <a:t>‹#›</a:t>
            </a:fld>
            <a:endParaRPr>
              <a:solidFill>
                <a:srgbClr val="451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442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012975" y="2072275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012975" y="1672250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1609850" y="420700"/>
            <a:ext cx="591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>
            <a:off x="850400" y="1612575"/>
            <a:ext cx="1060200" cy="10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012975" y="3479450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012975" y="3079425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 hasCustomPrompt="1"/>
          </p:nvPr>
        </p:nvSpPr>
        <p:spPr>
          <a:xfrm>
            <a:off x="905225" y="2976925"/>
            <a:ext cx="1060200" cy="10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5893025" y="2074388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5893025" y="1674363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4776100" y="1626063"/>
            <a:ext cx="10602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5906625" y="3483350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5906625" y="3083313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802325" y="2998825"/>
            <a:ext cx="1019700" cy="10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/>
          <p:nvPr/>
        </p:nvSpPr>
        <p:spPr>
          <a:xfrm flipH="1">
            <a:off x="7866775" y="3938122"/>
            <a:ext cx="1353256" cy="12444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-75725" y="-68353"/>
            <a:ext cx="1353256" cy="12444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3" name="Google Shape;353;p13"/>
          <p:cNvSpPr/>
          <p:nvPr/>
        </p:nvSpPr>
        <p:spPr>
          <a:xfrm rot="10800000">
            <a:off x="8666822" y="27707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4" name="Google Shape;354;p13"/>
          <p:cNvSpPr/>
          <p:nvPr/>
        </p:nvSpPr>
        <p:spPr>
          <a:xfrm rot="10800000">
            <a:off x="7442476" y="470817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5" name="Google Shape;355;p13"/>
          <p:cNvSpPr/>
          <p:nvPr/>
        </p:nvSpPr>
        <p:spPr>
          <a:xfrm rot="10800000">
            <a:off x="1372535" y="80932"/>
            <a:ext cx="299790" cy="314292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6" name="Google Shape;356;p13"/>
          <p:cNvSpPr/>
          <p:nvPr/>
        </p:nvSpPr>
        <p:spPr>
          <a:xfrm rot="10800000">
            <a:off x="120501" y="22055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7" name="Google Shape;357;p13"/>
          <p:cNvSpPr/>
          <p:nvPr/>
        </p:nvSpPr>
        <p:spPr>
          <a:xfrm rot="-7769342">
            <a:off x="503023" y="3444283"/>
            <a:ext cx="211215" cy="225765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8" name="Google Shape;358;p13"/>
          <p:cNvSpPr/>
          <p:nvPr/>
        </p:nvSpPr>
        <p:spPr>
          <a:xfrm rot="-6939360">
            <a:off x="8564862" y="1360372"/>
            <a:ext cx="227585" cy="243302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95714" y="1265851"/>
            <a:ext cx="257276" cy="180771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0" name="Google Shape;360;p13"/>
          <p:cNvSpPr/>
          <p:nvPr/>
        </p:nvSpPr>
        <p:spPr>
          <a:xfrm>
            <a:off x="286215" y="3983582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184482" y="4191723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352981" y="4127204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2670901" y="148566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-161543" y="2997290"/>
            <a:ext cx="257276" cy="180771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04742" y="3183351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2374528" y="-68346"/>
            <a:ext cx="257276" cy="180771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1778491" y="148566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8" name="Google Shape;368;p13"/>
          <p:cNvSpPr/>
          <p:nvPr/>
        </p:nvSpPr>
        <p:spPr>
          <a:xfrm rot="10800000">
            <a:off x="8765878" y="3466770"/>
            <a:ext cx="257276" cy="180771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9" name="Google Shape;369;p13"/>
          <p:cNvSpPr/>
          <p:nvPr/>
        </p:nvSpPr>
        <p:spPr>
          <a:xfrm rot="10800000">
            <a:off x="8752922" y="1158560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0" name="Google Shape;370;p13"/>
          <p:cNvSpPr/>
          <p:nvPr/>
        </p:nvSpPr>
        <p:spPr>
          <a:xfrm rot="10800000">
            <a:off x="8854655" y="950419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1" name="Google Shape;371;p13"/>
          <p:cNvSpPr/>
          <p:nvPr/>
        </p:nvSpPr>
        <p:spPr>
          <a:xfrm rot="10800000">
            <a:off x="8752926" y="491149"/>
            <a:ext cx="79734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2" name="Google Shape;372;p13"/>
          <p:cNvSpPr/>
          <p:nvPr/>
        </p:nvSpPr>
        <p:spPr>
          <a:xfrm rot="10800000">
            <a:off x="8686156" y="1014938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3" name="Google Shape;373;p13"/>
          <p:cNvSpPr/>
          <p:nvPr/>
        </p:nvSpPr>
        <p:spPr>
          <a:xfrm rot="10800000">
            <a:off x="6368236" y="4993575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4" name="Google Shape;374;p13"/>
          <p:cNvSpPr/>
          <p:nvPr/>
        </p:nvSpPr>
        <p:spPr>
          <a:xfrm rot="10800000">
            <a:off x="9023136" y="2016655"/>
            <a:ext cx="257276" cy="180771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5" name="Google Shape;375;p13"/>
          <p:cNvSpPr/>
          <p:nvPr/>
        </p:nvSpPr>
        <p:spPr>
          <a:xfrm rot="10800000">
            <a:off x="8934395" y="1958791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6" name="Google Shape;376;p13"/>
          <p:cNvSpPr/>
          <p:nvPr/>
        </p:nvSpPr>
        <p:spPr>
          <a:xfrm rot="10800000">
            <a:off x="6487065" y="5082292"/>
            <a:ext cx="257276" cy="180771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7" name="Google Shape;377;p13"/>
          <p:cNvSpPr/>
          <p:nvPr/>
        </p:nvSpPr>
        <p:spPr>
          <a:xfrm rot="10800000">
            <a:off x="7260646" y="4993575"/>
            <a:ext cx="79732" cy="5257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38779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4133725" y="-84475"/>
            <a:ext cx="5112025" cy="5285500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4955825" y="2842925"/>
            <a:ext cx="3058200" cy="56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5038625" y="3289200"/>
            <a:ext cx="2892600" cy="5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Medium"/>
              <a:buNone/>
              <a:defRPr sz="1600"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5430425" y="1805500"/>
            <a:ext cx="2109000" cy="108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93005" y="92580"/>
            <a:ext cx="3345890" cy="3315845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876600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accent5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7955558" y="3884872"/>
            <a:ext cx="1414742" cy="130102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38200" y="-97249"/>
            <a:ext cx="1364073" cy="125443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877525" y="420700"/>
            <a:ext cx="73689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761700" y="1621300"/>
            <a:ext cx="20100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761700" y="1221275"/>
            <a:ext cx="20100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783281" y="3924000"/>
            <a:ext cx="20100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783288" y="3523975"/>
            <a:ext cx="20100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6357450" y="1621300"/>
            <a:ext cx="20100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6357450" y="1221275"/>
            <a:ext cx="20100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761700" y="2772650"/>
            <a:ext cx="20100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761700" y="2372625"/>
            <a:ext cx="20100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6357450" y="3924000"/>
            <a:ext cx="20100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6357450" y="3523975"/>
            <a:ext cx="20100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6357450" y="2772650"/>
            <a:ext cx="20100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6357450" y="2372625"/>
            <a:ext cx="20100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7160726" y="128381"/>
            <a:ext cx="1990697" cy="1849834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67776" y="3237581"/>
            <a:ext cx="1990697" cy="1849834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7123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3660375" y="3158386"/>
            <a:ext cx="476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subTitle" idx="1"/>
          </p:nvPr>
        </p:nvSpPr>
        <p:spPr>
          <a:xfrm>
            <a:off x="3432300" y="1793425"/>
            <a:ext cx="49917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8" name="Google Shape;538;p21"/>
          <p:cNvGrpSpPr/>
          <p:nvPr/>
        </p:nvGrpSpPr>
        <p:grpSpPr>
          <a:xfrm flipH="1">
            <a:off x="8144429" y="3731068"/>
            <a:ext cx="222629" cy="215744"/>
            <a:chOff x="1811800" y="3511500"/>
            <a:chExt cx="133175" cy="133200"/>
          </a:xfrm>
        </p:grpSpPr>
        <p:sp>
          <p:nvSpPr>
            <p:cNvPr id="539" name="Google Shape;539;p21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21"/>
          <p:cNvGrpSpPr/>
          <p:nvPr/>
        </p:nvGrpSpPr>
        <p:grpSpPr>
          <a:xfrm>
            <a:off x="6977756" y="677900"/>
            <a:ext cx="133175" cy="133200"/>
            <a:chOff x="1811800" y="3511500"/>
            <a:chExt cx="133175" cy="133200"/>
          </a:xfrm>
        </p:grpSpPr>
        <p:sp>
          <p:nvSpPr>
            <p:cNvPr id="542" name="Google Shape;542;p21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1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21"/>
          <p:cNvGrpSpPr/>
          <p:nvPr/>
        </p:nvGrpSpPr>
        <p:grpSpPr>
          <a:xfrm>
            <a:off x="8537081" y="1359575"/>
            <a:ext cx="133175" cy="133200"/>
            <a:chOff x="1811800" y="3511500"/>
            <a:chExt cx="133175" cy="133200"/>
          </a:xfrm>
        </p:grpSpPr>
        <p:sp>
          <p:nvSpPr>
            <p:cNvPr id="545" name="Google Shape;545;p21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1"/>
          <p:cNvGrpSpPr/>
          <p:nvPr/>
        </p:nvGrpSpPr>
        <p:grpSpPr>
          <a:xfrm flipH="1">
            <a:off x="6105170" y="1226375"/>
            <a:ext cx="133175" cy="133200"/>
            <a:chOff x="1811800" y="3511500"/>
            <a:chExt cx="133175" cy="133200"/>
          </a:xfrm>
        </p:grpSpPr>
        <p:sp>
          <p:nvSpPr>
            <p:cNvPr id="548" name="Google Shape;548;p21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21"/>
          <p:cNvGrpSpPr/>
          <p:nvPr/>
        </p:nvGrpSpPr>
        <p:grpSpPr>
          <a:xfrm flipH="1">
            <a:off x="8596326" y="2439719"/>
            <a:ext cx="73925" cy="73939"/>
            <a:chOff x="1811800" y="3511500"/>
            <a:chExt cx="133175" cy="133200"/>
          </a:xfrm>
        </p:grpSpPr>
        <p:sp>
          <p:nvSpPr>
            <p:cNvPr id="551" name="Google Shape;551;p21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21"/>
          <p:cNvGrpSpPr/>
          <p:nvPr/>
        </p:nvGrpSpPr>
        <p:grpSpPr>
          <a:xfrm>
            <a:off x="6634675" y="3921357"/>
            <a:ext cx="73925" cy="73939"/>
            <a:chOff x="1811800" y="3511500"/>
            <a:chExt cx="133175" cy="133200"/>
          </a:xfrm>
        </p:grpSpPr>
        <p:sp>
          <p:nvSpPr>
            <p:cNvPr id="554" name="Google Shape;554;p21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21"/>
          <p:cNvGrpSpPr/>
          <p:nvPr/>
        </p:nvGrpSpPr>
        <p:grpSpPr>
          <a:xfrm flipH="1">
            <a:off x="4078487" y="331765"/>
            <a:ext cx="264872" cy="255398"/>
            <a:chOff x="1811800" y="3511500"/>
            <a:chExt cx="133175" cy="133200"/>
          </a:xfrm>
        </p:grpSpPr>
        <p:sp>
          <p:nvSpPr>
            <p:cNvPr id="557" name="Google Shape;557;p21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bg>
      <p:bgPr>
        <a:solidFill>
          <a:schemeClr val="accent4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"/>
          <p:cNvSpPr txBox="1">
            <a:spLocks noGrp="1"/>
          </p:cNvSpPr>
          <p:nvPr>
            <p:ph type="title"/>
          </p:nvPr>
        </p:nvSpPr>
        <p:spPr>
          <a:xfrm>
            <a:off x="761175" y="1420725"/>
            <a:ext cx="3276600" cy="11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761175" y="2418000"/>
            <a:ext cx="32766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5127E"/>
              </a:buClr>
              <a:buSzPts val="1400"/>
              <a:buChar char="●"/>
              <a:defRPr>
                <a:solidFill>
                  <a:srgbClr val="45127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6"/>
          <p:cNvSpPr/>
          <p:nvPr/>
        </p:nvSpPr>
        <p:spPr>
          <a:xfrm flipH="1">
            <a:off x="4952894" y="1268400"/>
            <a:ext cx="4313681" cy="396695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64" name="Google Shape;464;p16"/>
          <p:cNvGrpSpPr/>
          <p:nvPr/>
        </p:nvGrpSpPr>
        <p:grpSpPr>
          <a:xfrm rot="-5400000" flipH="1">
            <a:off x="20376" y="128381"/>
            <a:ext cx="1990697" cy="1849834"/>
            <a:chOff x="817100" y="238125"/>
            <a:chExt cx="5912375" cy="5495644"/>
          </a:xfrm>
        </p:grpSpPr>
        <p:sp>
          <p:nvSpPr>
            <p:cNvPr id="465" name="Google Shape;465;p1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27859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accent5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7"/>
          <p:cNvGrpSpPr/>
          <p:nvPr/>
        </p:nvGrpSpPr>
        <p:grpSpPr>
          <a:xfrm flipH="1">
            <a:off x="3795050" y="-84475"/>
            <a:ext cx="5458550" cy="5285497"/>
            <a:chOff x="-88175" y="-84475"/>
            <a:chExt cx="5458550" cy="5285497"/>
          </a:xfrm>
        </p:grpSpPr>
        <p:sp>
          <p:nvSpPr>
            <p:cNvPr id="484" name="Google Shape;484;p17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-88175" y="-84475"/>
              <a:ext cx="1932000" cy="528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86" name="Google Shape;486;p17"/>
          <p:cNvSpPr txBox="1">
            <a:spLocks noGrp="1"/>
          </p:cNvSpPr>
          <p:nvPr>
            <p:ph type="title"/>
          </p:nvPr>
        </p:nvSpPr>
        <p:spPr>
          <a:xfrm>
            <a:off x="776950" y="1869700"/>
            <a:ext cx="2901300" cy="6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7" name="Google Shape;487;p17"/>
          <p:cNvSpPr txBox="1">
            <a:spLocks noGrp="1"/>
          </p:cNvSpPr>
          <p:nvPr>
            <p:ph type="subTitle" idx="1"/>
          </p:nvPr>
        </p:nvSpPr>
        <p:spPr>
          <a:xfrm>
            <a:off x="776950" y="2387750"/>
            <a:ext cx="29013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88" name="Google Shape;488;p17"/>
          <p:cNvGrpSpPr/>
          <p:nvPr/>
        </p:nvGrpSpPr>
        <p:grpSpPr>
          <a:xfrm rot="10800000" flipH="1">
            <a:off x="70823" y="1550749"/>
            <a:ext cx="3515397" cy="3534168"/>
            <a:chOff x="34399" y="11580"/>
            <a:chExt cx="4024035" cy="4045522"/>
          </a:xfrm>
        </p:grpSpPr>
        <p:sp>
          <p:nvSpPr>
            <p:cNvPr id="489" name="Google Shape;489;p1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00356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accent5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8"/>
          <p:cNvSpPr/>
          <p:nvPr/>
        </p:nvSpPr>
        <p:spPr>
          <a:xfrm rot="10800000">
            <a:off x="7156661" y="-49065"/>
            <a:ext cx="2038139" cy="187431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4" name="Google Shape;514;p18"/>
          <p:cNvSpPr/>
          <p:nvPr/>
        </p:nvSpPr>
        <p:spPr>
          <a:xfrm>
            <a:off x="-77175" y="3980376"/>
            <a:ext cx="1364073" cy="125443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5" name="Google Shape;515;p18"/>
          <p:cNvSpPr txBox="1">
            <a:spLocks noGrp="1"/>
          </p:cNvSpPr>
          <p:nvPr>
            <p:ph type="subTitle" idx="1"/>
          </p:nvPr>
        </p:nvSpPr>
        <p:spPr>
          <a:xfrm>
            <a:off x="761175" y="3668800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6" name="Google Shape;516;p18"/>
          <p:cNvSpPr txBox="1">
            <a:spLocks noGrp="1"/>
          </p:cNvSpPr>
          <p:nvPr>
            <p:ph type="subTitle" idx="2"/>
          </p:nvPr>
        </p:nvSpPr>
        <p:spPr>
          <a:xfrm>
            <a:off x="761175" y="3268775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8"/>
          <p:cNvSpPr txBox="1">
            <a:spLocks noGrp="1"/>
          </p:cNvSpPr>
          <p:nvPr>
            <p:ph type="subTitle" idx="3"/>
          </p:nvPr>
        </p:nvSpPr>
        <p:spPr>
          <a:xfrm>
            <a:off x="3263200" y="3668675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8" name="Google Shape;518;p18"/>
          <p:cNvSpPr txBox="1">
            <a:spLocks noGrp="1"/>
          </p:cNvSpPr>
          <p:nvPr>
            <p:ph type="subTitle" idx="4"/>
          </p:nvPr>
        </p:nvSpPr>
        <p:spPr>
          <a:xfrm>
            <a:off x="3263200" y="3268650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8"/>
          <p:cNvSpPr txBox="1">
            <a:spLocks noGrp="1"/>
          </p:cNvSpPr>
          <p:nvPr>
            <p:ph type="subTitle" idx="5"/>
          </p:nvPr>
        </p:nvSpPr>
        <p:spPr>
          <a:xfrm>
            <a:off x="5767725" y="3668675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0" name="Google Shape;520;p18"/>
          <p:cNvSpPr txBox="1">
            <a:spLocks noGrp="1"/>
          </p:cNvSpPr>
          <p:nvPr>
            <p:ph type="subTitle" idx="6"/>
          </p:nvPr>
        </p:nvSpPr>
        <p:spPr>
          <a:xfrm>
            <a:off x="5767725" y="3268650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8"/>
          <p:cNvSpPr txBox="1">
            <a:spLocks noGrp="1"/>
          </p:cNvSpPr>
          <p:nvPr>
            <p:ph type="title"/>
          </p:nvPr>
        </p:nvSpPr>
        <p:spPr>
          <a:xfrm>
            <a:off x="2001000" y="420700"/>
            <a:ext cx="51420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22" name="Google Shape;522;p18"/>
          <p:cNvGrpSpPr/>
          <p:nvPr/>
        </p:nvGrpSpPr>
        <p:grpSpPr>
          <a:xfrm>
            <a:off x="34398" y="11574"/>
            <a:ext cx="3515397" cy="3534168"/>
            <a:chOff x="34399" y="11580"/>
            <a:chExt cx="4024035" cy="4045522"/>
          </a:xfrm>
        </p:grpSpPr>
        <p:sp>
          <p:nvSpPr>
            <p:cNvPr id="523" name="Google Shape;523;p18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18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18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18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18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18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18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18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18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58598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accent4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19"/>
          <p:cNvGrpSpPr/>
          <p:nvPr/>
        </p:nvGrpSpPr>
        <p:grpSpPr>
          <a:xfrm rot="10800000" flipH="1">
            <a:off x="-102400" y="-102525"/>
            <a:ext cx="5458550" cy="5285497"/>
            <a:chOff x="-88175" y="-84475"/>
            <a:chExt cx="5458550" cy="5285497"/>
          </a:xfrm>
        </p:grpSpPr>
        <p:sp>
          <p:nvSpPr>
            <p:cNvPr id="548" name="Google Shape;548;p19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-88175" y="-84475"/>
              <a:ext cx="1932000" cy="5285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50" name="Google Shape;550;p19"/>
          <p:cNvSpPr txBox="1">
            <a:spLocks noGrp="1"/>
          </p:cNvSpPr>
          <p:nvPr>
            <p:ph type="title"/>
          </p:nvPr>
        </p:nvSpPr>
        <p:spPr>
          <a:xfrm>
            <a:off x="5481525" y="1875475"/>
            <a:ext cx="2901300" cy="6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1" name="Google Shape;551;p19"/>
          <p:cNvSpPr txBox="1">
            <a:spLocks noGrp="1"/>
          </p:cNvSpPr>
          <p:nvPr>
            <p:ph type="subTitle" idx="1"/>
          </p:nvPr>
        </p:nvSpPr>
        <p:spPr>
          <a:xfrm>
            <a:off x="5481525" y="2393525"/>
            <a:ext cx="29013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52" name="Google Shape;552;p19"/>
          <p:cNvGrpSpPr/>
          <p:nvPr/>
        </p:nvGrpSpPr>
        <p:grpSpPr>
          <a:xfrm rot="10800000">
            <a:off x="7098801" y="3237581"/>
            <a:ext cx="1990697" cy="1849834"/>
            <a:chOff x="817100" y="238125"/>
            <a:chExt cx="5912375" cy="5495644"/>
          </a:xfrm>
        </p:grpSpPr>
        <p:sp>
          <p:nvSpPr>
            <p:cNvPr id="553" name="Google Shape;553;p1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1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7758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accent5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0"/>
          <p:cNvSpPr/>
          <p:nvPr/>
        </p:nvSpPr>
        <p:spPr>
          <a:xfrm rot="5400000" flipH="1">
            <a:off x="-147566" y="3509584"/>
            <a:ext cx="1800735" cy="165599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2" name="Google Shape;572;p20"/>
          <p:cNvSpPr/>
          <p:nvPr/>
        </p:nvSpPr>
        <p:spPr>
          <a:xfrm rot="-5400000" flipH="1">
            <a:off x="5000884" y="46990"/>
            <a:ext cx="4386553" cy="40339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3" name="Google Shape;573;p20"/>
          <p:cNvSpPr txBox="1">
            <a:spLocks noGrp="1"/>
          </p:cNvSpPr>
          <p:nvPr>
            <p:ph type="title"/>
          </p:nvPr>
        </p:nvSpPr>
        <p:spPr>
          <a:xfrm>
            <a:off x="1249300" y="420700"/>
            <a:ext cx="66429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20"/>
          <p:cNvSpPr txBox="1">
            <a:spLocks noGrp="1"/>
          </p:cNvSpPr>
          <p:nvPr>
            <p:ph type="subTitle" idx="1"/>
          </p:nvPr>
        </p:nvSpPr>
        <p:spPr>
          <a:xfrm>
            <a:off x="761175" y="2546875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5" name="Google Shape;575;p20"/>
          <p:cNvSpPr txBox="1">
            <a:spLocks noGrp="1"/>
          </p:cNvSpPr>
          <p:nvPr>
            <p:ph type="subTitle" idx="2"/>
          </p:nvPr>
        </p:nvSpPr>
        <p:spPr>
          <a:xfrm>
            <a:off x="761175" y="2146850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20"/>
          <p:cNvSpPr txBox="1">
            <a:spLocks noGrp="1"/>
          </p:cNvSpPr>
          <p:nvPr>
            <p:ph type="subTitle" idx="3"/>
          </p:nvPr>
        </p:nvSpPr>
        <p:spPr>
          <a:xfrm>
            <a:off x="3263200" y="3698100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7" name="Google Shape;577;p20"/>
          <p:cNvSpPr txBox="1">
            <a:spLocks noGrp="1"/>
          </p:cNvSpPr>
          <p:nvPr>
            <p:ph type="subTitle" idx="4"/>
          </p:nvPr>
        </p:nvSpPr>
        <p:spPr>
          <a:xfrm>
            <a:off x="3263200" y="3298075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20"/>
          <p:cNvSpPr txBox="1">
            <a:spLocks noGrp="1"/>
          </p:cNvSpPr>
          <p:nvPr>
            <p:ph type="subTitle" idx="5"/>
          </p:nvPr>
        </p:nvSpPr>
        <p:spPr>
          <a:xfrm>
            <a:off x="5767725" y="2546750"/>
            <a:ext cx="2615100" cy="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9" name="Google Shape;579;p20"/>
          <p:cNvSpPr txBox="1">
            <a:spLocks noGrp="1"/>
          </p:cNvSpPr>
          <p:nvPr>
            <p:ph type="subTitle" idx="6"/>
          </p:nvPr>
        </p:nvSpPr>
        <p:spPr>
          <a:xfrm>
            <a:off x="5767725" y="2146725"/>
            <a:ext cx="2615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20"/>
          <p:cNvGrpSpPr/>
          <p:nvPr/>
        </p:nvGrpSpPr>
        <p:grpSpPr>
          <a:xfrm rot="10800000">
            <a:off x="93005" y="92580"/>
            <a:ext cx="3345890" cy="3315845"/>
            <a:chOff x="5740605" y="1760105"/>
            <a:chExt cx="3345890" cy="3315845"/>
          </a:xfrm>
        </p:grpSpPr>
        <p:sp>
          <p:nvSpPr>
            <p:cNvPr id="581" name="Google Shape;581;p20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20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20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20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20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20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20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20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20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20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20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42539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5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/>
          <p:nvPr/>
        </p:nvSpPr>
        <p:spPr>
          <a:xfrm flipH="1">
            <a:off x="8005682" y="4065776"/>
            <a:ext cx="1214344" cy="111673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5" name="Google Shape;605;p21"/>
          <p:cNvSpPr/>
          <p:nvPr/>
        </p:nvSpPr>
        <p:spPr>
          <a:xfrm rot="10800000" flipH="1">
            <a:off x="-75725" y="-68131"/>
            <a:ext cx="1266151" cy="116438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311700" y="419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 rot="5400000">
            <a:off x="7160726" y="128381"/>
            <a:ext cx="1990697" cy="1849834"/>
            <a:chOff x="817100" y="238125"/>
            <a:chExt cx="5912375" cy="5495644"/>
          </a:xfrm>
        </p:grpSpPr>
        <p:sp>
          <p:nvSpPr>
            <p:cNvPr id="608" name="Google Shape;608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25" name="Google Shape;625;p21"/>
          <p:cNvGrpSpPr/>
          <p:nvPr/>
        </p:nvGrpSpPr>
        <p:grpSpPr>
          <a:xfrm rot="10800000" flipH="1">
            <a:off x="67776" y="3237581"/>
            <a:ext cx="1990697" cy="1849834"/>
            <a:chOff x="817100" y="238125"/>
            <a:chExt cx="5912375" cy="5495644"/>
          </a:xfrm>
        </p:grpSpPr>
        <p:sp>
          <p:nvSpPr>
            <p:cNvPr id="626" name="Google Shape;626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348612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5"/>
        </a:solidFill>
        <a:effectLst/>
      </p:bgPr>
    </p:bg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2"/>
          <p:cNvSpPr/>
          <p:nvPr/>
        </p:nvSpPr>
        <p:spPr>
          <a:xfrm>
            <a:off x="-75725" y="3938122"/>
            <a:ext cx="1353256" cy="12444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5" name="Google Shape;645;p22"/>
          <p:cNvSpPr/>
          <p:nvPr/>
        </p:nvSpPr>
        <p:spPr>
          <a:xfrm rot="10800000">
            <a:off x="7866775" y="-68353"/>
            <a:ext cx="1353256" cy="12444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6" name="Google Shape;646;p22"/>
          <p:cNvSpPr txBox="1">
            <a:spLocks noGrp="1"/>
          </p:cNvSpPr>
          <p:nvPr>
            <p:ph type="title"/>
          </p:nvPr>
        </p:nvSpPr>
        <p:spPr>
          <a:xfrm>
            <a:off x="761175" y="422750"/>
            <a:ext cx="762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7" name="Google Shape;647;p22"/>
          <p:cNvGrpSpPr/>
          <p:nvPr/>
        </p:nvGrpSpPr>
        <p:grpSpPr>
          <a:xfrm rot="-5400000" flipH="1">
            <a:off x="-2656" y="128381"/>
            <a:ext cx="1990697" cy="1849834"/>
            <a:chOff x="817100" y="238125"/>
            <a:chExt cx="5912375" cy="5495644"/>
          </a:xfrm>
        </p:grpSpPr>
        <p:sp>
          <p:nvSpPr>
            <p:cNvPr id="648" name="Google Shape;648;p22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22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22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22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22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22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65" name="Google Shape;665;p22"/>
          <p:cNvGrpSpPr/>
          <p:nvPr/>
        </p:nvGrpSpPr>
        <p:grpSpPr>
          <a:xfrm rot="10800000">
            <a:off x="7090294" y="3237581"/>
            <a:ext cx="1990697" cy="1849834"/>
            <a:chOff x="817100" y="238125"/>
            <a:chExt cx="5912375" cy="5495644"/>
          </a:xfrm>
        </p:grpSpPr>
        <p:sp>
          <p:nvSpPr>
            <p:cNvPr id="666" name="Google Shape;666;p22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22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22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3021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Number and text">
  <p:cSld name=" Number and text">
    <p:bg>
      <p:bgPr>
        <a:solidFill>
          <a:schemeClr val="accent4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4"/>
          <p:cNvSpPr/>
          <p:nvPr/>
        </p:nvSpPr>
        <p:spPr>
          <a:xfrm>
            <a:off x="837450" y="1315688"/>
            <a:ext cx="3599700" cy="1191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5" name="Google Shape;725;p24"/>
          <p:cNvSpPr/>
          <p:nvPr/>
        </p:nvSpPr>
        <p:spPr>
          <a:xfrm>
            <a:off x="4688775" y="1315688"/>
            <a:ext cx="3599700" cy="1191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2767625" y="2750513"/>
            <a:ext cx="3599700" cy="1191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7" name="Google Shape;727;p24"/>
          <p:cNvSpPr/>
          <p:nvPr/>
        </p:nvSpPr>
        <p:spPr>
          <a:xfrm rot="-2368478">
            <a:off x="8019759" y="1605239"/>
            <a:ext cx="208518" cy="21866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 hasCustomPrompt="1"/>
          </p:nvPr>
        </p:nvSpPr>
        <p:spPr>
          <a:xfrm>
            <a:off x="912950" y="1394675"/>
            <a:ext cx="34068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1"/>
          </p:nvPr>
        </p:nvSpPr>
        <p:spPr>
          <a:xfrm>
            <a:off x="837450" y="2040875"/>
            <a:ext cx="3599700" cy="3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0" name="Google Shape;730;p24"/>
          <p:cNvSpPr txBox="1">
            <a:spLocks noGrp="1"/>
          </p:cNvSpPr>
          <p:nvPr>
            <p:ph type="title" idx="2" hasCustomPrompt="1"/>
          </p:nvPr>
        </p:nvSpPr>
        <p:spPr>
          <a:xfrm>
            <a:off x="4688775" y="1394600"/>
            <a:ext cx="35997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1" name="Google Shape;731;p24"/>
          <p:cNvSpPr txBox="1">
            <a:spLocks noGrp="1"/>
          </p:cNvSpPr>
          <p:nvPr>
            <p:ph type="subTitle" idx="3"/>
          </p:nvPr>
        </p:nvSpPr>
        <p:spPr>
          <a:xfrm>
            <a:off x="4688775" y="2040875"/>
            <a:ext cx="35997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24"/>
          <p:cNvSpPr txBox="1">
            <a:spLocks noGrp="1"/>
          </p:cNvSpPr>
          <p:nvPr>
            <p:ph type="title" idx="4" hasCustomPrompt="1"/>
          </p:nvPr>
        </p:nvSpPr>
        <p:spPr>
          <a:xfrm>
            <a:off x="2852163" y="2812513"/>
            <a:ext cx="34068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3" name="Google Shape;733;p24"/>
          <p:cNvSpPr txBox="1">
            <a:spLocks noGrp="1"/>
          </p:cNvSpPr>
          <p:nvPr>
            <p:ph type="subTitle" idx="5"/>
          </p:nvPr>
        </p:nvSpPr>
        <p:spPr>
          <a:xfrm>
            <a:off x="2776663" y="3458713"/>
            <a:ext cx="3599700" cy="3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24"/>
          <p:cNvSpPr/>
          <p:nvPr/>
        </p:nvSpPr>
        <p:spPr>
          <a:xfrm rot="10800000">
            <a:off x="8666822" y="27707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5" name="Google Shape;735;p24"/>
          <p:cNvSpPr/>
          <p:nvPr/>
        </p:nvSpPr>
        <p:spPr>
          <a:xfrm rot="10800000">
            <a:off x="7497626" y="4637247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6" name="Google Shape;736;p24"/>
          <p:cNvSpPr/>
          <p:nvPr/>
        </p:nvSpPr>
        <p:spPr>
          <a:xfrm rot="10800000">
            <a:off x="1238622" y="2728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24"/>
          <p:cNvSpPr/>
          <p:nvPr/>
        </p:nvSpPr>
        <p:spPr>
          <a:xfrm rot="10800000">
            <a:off x="120501" y="22055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24"/>
          <p:cNvSpPr/>
          <p:nvPr/>
        </p:nvSpPr>
        <p:spPr>
          <a:xfrm rot="10800000">
            <a:off x="1186101" y="31527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24"/>
          <p:cNvSpPr/>
          <p:nvPr/>
        </p:nvSpPr>
        <p:spPr>
          <a:xfrm rot="10800000">
            <a:off x="7725226" y="1394947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24"/>
          <p:cNvSpPr/>
          <p:nvPr/>
        </p:nvSpPr>
        <p:spPr>
          <a:xfrm rot="10800000" flipH="1">
            <a:off x="994813" y="19626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24"/>
          <p:cNvSpPr/>
          <p:nvPr/>
        </p:nvSpPr>
        <p:spPr>
          <a:xfrm rot="10800000" flipH="1">
            <a:off x="1147213" y="21150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2" name="Google Shape;742;p24"/>
          <p:cNvSpPr/>
          <p:nvPr/>
        </p:nvSpPr>
        <p:spPr>
          <a:xfrm rot="10800000" flipH="1">
            <a:off x="196113" y="12729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3" name="Google Shape;743;p24"/>
          <p:cNvSpPr/>
          <p:nvPr/>
        </p:nvSpPr>
        <p:spPr>
          <a:xfrm rot="10800000" flipH="1">
            <a:off x="705188" y="4176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4" name="Google Shape;744;p24"/>
          <p:cNvSpPr/>
          <p:nvPr/>
        </p:nvSpPr>
        <p:spPr>
          <a:xfrm rot="10800000" flipH="1">
            <a:off x="318413" y="36997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5" name="Google Shape;745;p24"/>
          <p:cNvSpPr/>
          <p:nvPr/>
        </p:nvSpPr>
        <p:spPr>
          <a:xfrm rot="10800000" flipH="1">
            <a:off x="482363" y="3866134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6" name="Google Shape;746;p24"/>
          <p:cNvSpPr/>
          <p:nvPr/>
        </p:nvSpPr>
        <p:spPr>
          <a:xfrm rot="10800000" flipH="1">
            <a:off x="272463" y="41849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7" name="Google Shape;747;p24"/>
          <p:cNvSpPr/>
          <p:nvPr/>
        </p:nvSpPr>
        <p:spPr>
          <a:xfrm rot="10800000" flipH="1">
            <a:off x="8514113" y="4586884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8" name="Google Shape;748;p24"/>
          <p:cNvSpPr/>
          <p:nvPr/>
        </p:nvSpPr>
        <p:spPr>
          <a:xfrm rot="10800000" flipH="1">
            <a:off x="8023413" y="29155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9" name="Google Shape;749;p24"/>
          <p:cNvSpPr/>
          <p:nvPr/>
        </p:nvSpPr>
        <p:spPr>
          <a:xfrm rot="10800000" flipH="1">
            <a:off x="8872813" y="11199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0" name="Google Shape;750;p24"/>
          <p:cNvSpPr/>
          <p:nvPr/>
        </p:nvSpPr>
        <p:spPr>
          <a:xfrm rot="10800000" flipH="1">
            <a:off x="8666813" y="8558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1" name="Google Shape;751;p24"/>
          <p:cNvSpPr/>
          <p:nvPr/>
        </p:nvSpPr>
        <p:spPr>
          <a:xfrm rot="10800000" flipH="1">
            <a:off x="8590463" y="40788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2" name="Google Shape;752;p24"/>
          <p:cNvSpPr/>
          <p:nvPr/>
        </p:nvSpPr>
        <p:spPr>
          <a:xfrm rot="10800000" flipH="1">
            <a:off x="8990888" y="5623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3" name="Google Shape;753;p24"/>
          <p:cNvSpPr/>
          <p:nvPr/>
        </p:nvSpPr>
        <p:spPr>
          <a:xfrm>
            <a:off x="-75725" y="3938122"/>
            <a:ext cx="1353256" cy="12444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4" name="Google Shape;754;p24"/>
          <p:cNvSpPr/>
          <p:nvPr/>
        </p:nvSpPr>
        <p:spPr>
          <a:xfrm rot="10800000">
            <a:off x="7866775" y="-68353"/>
            <a:ext cx="1353256" cy="12444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04912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4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5"/>
          <p:cNvSpPr/>
          <p:nvPr/>
        </p:nvSpPr>
        <p:spPr>
          <a:xfrm flipH="1">
            <a:off x="8005682" y="4065776"/>
            <a:ext cx="1214344" cy="111673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7" name="Google Shape;757;p25"/>
          <p:cNvSpPr/>
          <p:nvPr/>
        </p:nvSpPr>
        <p:spPr>
          <a:xfrm rot="10800000" flipH="1">
            <a:off x="-75725" y="-68196"/>
            <a:ext cx="1240532" cy="114082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8" name="Google Shape;758;p25"/>
          <p:cNvSpPr txBox="1">
            <a:spLocks noGrp="1"/>
          </p:cNvSpPr>
          <p:nvPr>
            <p:ph type="title"/>
          </p:nvPr>
        </p:nvSpPr>
        <p:spPr>
          <a:xfrm>
            <a:off x="1483525" y="419825"/>
            <a:ext cx="615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25"/>
          <p:cNvSpPr txBox="1">
            <a:spLocks noGrp="1"/>
          </p:cNvSpPr>
          <p:nvPr>
            <p:ph type="subTitle" idx="1"/>
          </p:nvPr>
        </p:nvSpPr>
        <p:spPr>
          <a:xfrm>
            <a:off x="686400" y="1095100"/>
            <a:ext cx="3700200" cy="3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5127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0" name="Google Shape;760;p25"/>
          <p:cNvSpPr txBox="1">
            <a:spLocks noGrp="1"/>
          </p:cNvSpPr>
          <p:nvPr>
            <p:ph type="subTitle" idx="2"/>
          </p:nvPr>
        </p:nvSpPr>
        <p:spPr>
          <a:xfrm>
            <a:off x="4639325" y="1095150"/>
            <a:ext cx="3700200" cy="3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5127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761" name="Google Shape;761;p25"/>
          <p:cNvGrpSpPr/>
          <p:nvPr/>
        </p:nvGrpSpPr>
        <p:grpSpPr>
          <a:xfrm rot="5400000">
            <a:off x="7160726" y="128381"/>
            <a:ext cx="1990697" cy="1849834"/>
            <a:chOff x="817100" y="238125"/>
            <a:chExt cx="5912375" cy="5495644"/>
          </a:xfrm>
        </p:grpSpPr>
        <p:sp>
          <p:nvSpPr>
            <p:cNvPr id="762" name="Google Shape;762;p2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7" name="Google Shape;767;p2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2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2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2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79" name="Google Shape;779;p25"/>
          <p:cNvGrpSpPr/>
          <p:nvPr/>
        </p:nvGrpSpPr>
        <p:grpSpPr>
          <a:xfrm rot="10800000" flipH="1">
            <a:off x="67776" y="3237581"/>
            <a:ext cx="1990697" cy="1849834"/>
            <a:chOff x="817100" y="238125"/>
            <a:chExt cx="5912375" cy="5495644"/>
          </a:xfrm>
        </p:grpSpPr>
        <p:sp>
          <p:nvSpPr>
            <p:cNvPr id="780" name="Google Shape;780;p2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2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2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4" name="Google Shape;784;p2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97600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4"/>
        </a:solidFill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26"/>
          <p:cNvGrpSpPr/>
          <p:nvPr/>
        </p:nvGrpSpPr>
        <p:grpSpPr>
          <a:xfrm>
            <a:off x="165890" y="118114"/>
            <a:ext cx="2199995" cy="1934865"/>
            <a:chOff x="817100" y="238125"/>
            <a:chExt cx="5912375" cy="5201250"/>
          </a:xfrm>
        </p:grpSpPr>
        <p:sp>
          <p:nvSpPr>
            <p:cNvPr id="799" name="Google Shape;799;p2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0" name="Google Shape;800;p2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1" name="Google Shape;801;p2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3" name="Google Shape;803;p2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3156800" y="1513150"/>
              <a:ext cx="641775" cy="417950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2620950" y="41215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5393625" y="24302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4863550" y="22459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1826700" y="2254025"/>
              <a:ext cx="870975" cy="9133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16" name="Google Shape;816;p26"/>
          <p:cNvGrpSpPr/>
          <p:nvPr/>
        </p:nvGrpSpPr>
        <p:grpSpPr>
          <a:xfrm rot="10800000">
            <a:off x="6747665" y="3082289"/>
            <a:ext cx="2199995" cy="1934865"/>
            <a:chOff x="817100" y="238125"/>
            <a:chExt cx="5912375" cy="5201250"/>
          </a:xfrm>
        </p:grpSpPr>
        <p:sp>
          <p:nvSpPr>
            <p:cNvPr id="817" name="Google Shape;817;p2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3156800" y="1513150"/>
              <a:ext cx="641775" cy="417950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2620950" y="41215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5393625" y="24302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4863550" y="22459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1826700" y="2254025"/>
              <a:ext cx="870975" cy="9133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34" name="Google Shape;834;p26"/>
          <p:cNvSpPr/>
          <p:nvPr/>
        </p:nvSpPr>
        <p:spPr>
          <a:xfrm rot="10800000" flipH="1">
            <a:off x="-75725" y="-48942"/>
            <a:ext cx="3926548" cy="361094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5" name="Google Shape;835;p26"/>
          <p:cNvSpPr/>
          <p:nvPr/>
        </p:nvSpPr>
        <p:spPr>
          <a:xfrm flipH="1">
            <a:off x="5203349" y="1564625"/>
            <a:ext cx="3991450" cy="367062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6" name="Google Shape;836;p26"/>
          <p:cNvSpPr/>
          <p:nvPr/>
        </p:nvSpPr>
        <p:spPr>
          <a:xfrm>
            <a:off x="1558800" y="720251"/>
            <a:ext cx="6026400" cy="3511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7" name="Google Shape;837;p26"/>
          <p:cNvSpPr txBox="1">
            <a:spLocks noGrp="1"/>
          </p:cNvSpPr>
          <p:nvPr>
            <p:ph type="ctrTitle"/>
          </p:nvPr>
        </p:nvSpPr>
        <p:spPr>
          <a:xfrm>
            <a:off x="1644125" y="807650"/>
            <a:ext cx="5872200" cy="89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38" name="Google Shape;838;p26"/>
          <p:cNvSpPr txBox="1">
            <a:spLocks noGrp="1"/>
          </p:cNvSpPr>
          <p:nvPr>
            <p:ph type="subTitle" idx="1"/>
          </p:nvPr>
        </p:nvSpPr>
        <p:spPr>
          <a:xfrm>
            <a:off x="2664250" y="2395800"/>
            <a:ext cx="3823500" cy="10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Medium"/>
              <a:buNone/>
              <a:defRPr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39" name="Google Shape;839;p26"/>
          <p:cNvSpPr txBox="1"/>
          <p:nvPr/>
        </p:nvSpPr>
        <p:spPr>
          <a:xfrm>
            <a:off x="2839800" y="3386300"/>
            <a:ext cx="34644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" sz="1000">
                <a:solidFill>
                  <a:srgbClr val="282E7F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lang="en" sz="1000">
                <a:solidFill>
                  <a:srgbClr val="282E7F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282E7F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lang="en" sz="1000">
                <a:solidFill>
                  <a:srgbClr val="282E7F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282E7F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lang="en" sz="1000">
                <a:solidFill>
                  <a:srgbClr val="282E7F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rgbClr val="282E7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840" name="Google Shape;840;p26"/>
          <p:cNvGrpSpPr/>
          <p:nvPr/>
        </p:nvGrpSpPr>
        <p:grpSpPr>
          <a:xfrm>
            <a:off x="54455" y="87780"/>
            <a:ext cx="4003978" cy="4045522"/>
            <a:chOff x="54455" y="11580"/>
            <a:chExt cx="4003978" cy="4045522"/>
          </a:xfrm>
        </p:grpSpPr>
        <p:sp>
          <p:nvSpPr>
            <p:cNvPr id="841" name="Google Shape;841;p26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69" name="Google Shape;869;p26"/>
          <p:cNvGrpSpPr/>
          <p:nvPr/>
        </p:nvGrpSpPr>
        <p:grpSpPr>
          <a:xfrm rot="10800000">
            <a:off x="4980155" y="1019980"/>
            <a:ext cx="4003978" cy="4045522"/>
            <a:chOff x="54455" y="11580"/>
            <a:chExt cx="4003978" cy="4045522"/>
          </a:xfrm>
        </p:grpSpPr>
        <p:sp>
          <p:nvSpPr>
            <p:cNvPr id="870" name="Google Shape;870;p26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26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26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26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26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26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26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26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26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054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5571099" y="11574"/>
            <a:ext cx="3515397" cy="3534168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34398" y="1760105"/>
            <a:ext cx="3345890" cy="3315845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576936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5268251" y="-70346"/>
            <a:ext cx="3926548" cy="361094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75725" y="1543220"/>
            <a:ext cx="3991450" cy="367062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8019759" y="1605239"/>
            <a:ext cx="208518" cy="21866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8666822" y="27707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7497626" y="4637247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238622" y="272889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20501" y="22055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186101" y="3152722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7725226" y="1394947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994813" y="19626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147213" y="2115047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196113" y="12729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705188" y="4176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318413" y="3699772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482363" y="3866134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272463" y="41849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8514113" y="4586884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8023413" y="29155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8872813" y="11199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8666813" y="8558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8590463" y="407880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7212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7160726" y="128381"/>
            <a:ext cx="1990697" cy="184983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67776" y="3237581"/>
            <a:ext cx="1990697" cy="1849834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5268251" y="1602905"/>
            <a:ext cx="3926548" cy="361094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75725" y="-70346"/>
            <a:ext cx="3991450" cy="367062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3982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19750" y="2063238"/>
            <a:ext cx="4504500" cy="6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13050" y="2489494"/>
            <a:ext cx="25179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0573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02550" y="448850"/>
            <a:ext cx="3412500" cy="8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52077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5401525" y="2503375"/>
            <a:ext cx="2718900" cy="14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2552400" y="448850"/>
            <a:ext cx="4039200" cy="8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32113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106123" y="577460"/>
            <a:ext cx="26022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2270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558700" y="448850"/>
            <a:ext cx="4026600" cy="8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/>
          </p:nvPr>
        </p:nvSpPr>
        <p:spPr>
          <a:xfrm>
            <a:off x="1047775" y="2700538"/>
            <a:ext cx="2337900" cy="3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1047775" y="3033213"/>
            <a:ext cx="23379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3"/>
          </p:nvPr>
        </p:nvSpPr>
        <p:spPr>
          <a:xfrm>
            <a:off x="5758325" y="1901963"/>
            <a:ext cx="2337900" cy="3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4"/>
          </p:nvPr>
        </p:nvSpPr>
        <p:spPr>
          <a:xfrm>
            <a:off x="5758325" y="2234638"/>
            <a:ext cx="23379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5"/>
          </p:nvPr>
        </p:nvSpPr>
        <p:spPr>
          <a:xfrm>
            <a:off x="5758325" y="3499113"/>
            <a:ext cx="2337900" cy="3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6"/>
          </p:nvPr>
        </p:nvSpPr>
        <p:spPr>
          <a:xfrm>
            <a:off x="5758325" y="3831788"/>
            <a:ext cx="23379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2404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4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1909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536" y="0"/>
            <a:ext cx="859536" cy="859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371422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25"/>
          <p:cNvGrpSpPr/>
          <p:nvPr/>
        </p:nvGrpSpPr>
        <p:grpSpPr>
          <a:xfrm rot="10800000">
            <a:off x="8046006" y="672215"/>
            <a:ext cx="133175" cy="133200"/>
            <a:chOff x="1811800" y="3511500"/>
            <a:chExt cx="133175" cy="133200"/>
          </a:xfrm>
        </p:grpSpPr>
        <p:sp>
          <p:nvSpPr>
            <p:cNvPr id="628" name="Google Shape;628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5"/>
          <p:cNvGrpSpPr/>
          <p:nvPr/>
        </p:nvGrpSpPr>
        <p:grpSpPr>
          <a:xfrm rot="10800000">
            <a:off x="7823378" y="4766854"/>
            <a:ext cx="222629" cy="215744"/>
            <a:chOff x="1811800" y="3511500"/>
            <a:chExt cx="133175" cy="133200"/>
          </a:xfrm>
        </p:grpSpPr>
        <p:sp>
          <p:nvSpPr>
            <p:cNvPr id="631" name="Google Shape;631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" name="Google Shape;633;p25"/>
          <p:cNvGrpSpPr/>
          <p:nvPr/>
        </p:nvGrpSpPr>
        <p:grpSpPr>
          <a:xfrm rot="10800000">
            <a:off x="8185606" y="3343140"/>
            <a:ext cx="133175" cy="133200"/>
            <a:chOff x="1811800" y="3511500"/>
            <a:chExt cx="133175" cy="133200"/>
          </a:xfrm>
        </p:grpSpPr>
        <p:sp>
          <p:nvSpPr>
            <p:cNvPr id="634" name="Google Shape;634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25"/>
          <p:cNvGrpSpPr/>
          <p:nvPr/>
        </p:nvGrpSpPr>
        <p:grpSpPr>
          <a:xfrm rot="10800000">
            <a:off x="1158306" y="4349365"/>
            <a:ext cx="133175" cy="133200"/>
            <a:chOff x="1811800" y="3511500"/>
            <a:chExt cx="133175" cy="133200"/>
          </a:xfrm>
        </p:grpSpPr>
        <p:sp>
          <p:nvSpPr>
            <p:cNvPr id="637" name="Google Shape;637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25"/>
          <p:cNvGrpSpPr/>
          <p:nvPr/>
        </p:nvGrpSpPr>
        <p:grpSpPr>
          <a:xfrm rot="10800000">
            <a:off x="646644" y="3075040"/>
            <a:ext cx="133175" cy="133200"/>
            <a:chOff x="1811800" y="3511500"/>
            <a:chExt cx="133175" cy="133200"/>
          </a:xfrm>
        </p:grpSpPr>
        <p:sp>
          <p:nvSpPr>
            <p:cNvPr id="640" name="Google Shape;640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25"/>
          <p:cNvGrpSpPr/>
          <p:nvPr/>
        </p:nvGrpSpPr>
        <p:grpSpPr>
          <a:xfrm rot="10800000">
            <a:off x="3423131" y="4723577"/>
            <a:ext cx="133175" cy="133200"/>
            <a:chOff x="1811800" y="3511500"/>
            <a:chExt cx="133175" cy="133200"/>
          </a:xfrm>
        </p:grpSpPr>
        <p:sp>
          <p:nvSpPr>
            <p:cNvPr id="643" name="Google Shape;643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25"/>
          <p:cNvGrpSpPr/>
          <p:nvPr/>
        </p:nvGrpSpPr>
        <p:grpSpPr>
          <a:xfrm rot="10800000">
            <a:off x="7206287" y="4107212"/>
            <a:ext cx="73925" cy="73939"/>
            <a:chOff x="1811800" y="3511500"/>
            <a:chExt cx="133175" cy="133200"/>
          </a:xfrm>
        </p:grpSpPr>
        <p:sp>
          <p:nvSpPr>
            <p:cNvPr id="646" name="Google Shape;646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25"/>
          <p:cNvGrpSpPr/>
          <p:nvPr/>
        </p:nvGrpSpPr>
        <p:grpSpPr>
          <a:xfrm rot="10800000">
            <a:off x="283375" y="862750"/>
            <a:ext cx="73925" cy="73939"/>
            <a:chOff x="1811800" y="3511500"/>
            <a:chExt cx="133175" cy="133200"/>
          </a:xfrm>
        </p:grpSpPr>
        <p:sp>
          <p:nvSpPr>
            <p:cNvPr id="649" name="Google Shape;649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25"/>
          <p:cNvGrpSpPr/>
          <p:nvPr/>
        </p:nvGrpSpPr>
        <p:grpSpPr>
          <a:xfrm rot="10800000">
            <a:off x="2512956" y="193640"/>
            <a:ext cx="133175" cy="133200"/>
            <a:chOff x="1811800" y="3511500"/>
            <a:chExt cx="133175" cy="133200"/>
          </a:xfrm>
        </p:grpSpPr>
        <p:sp>
          <p:nvSpPr>
            <p:cNvPr id="652" name="Google Shape;652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25"/>
          <p:cNvGrpSpPr/>
          <p:nvPr/>
        </p:nvGrpSpPr>
        <p:grpSpPr>
          <a:xfrm rot="10800000">
            <a:off x="4976737" y="119712"/>
            <a:ext cx="73925" cy="73939"/>
            <a:chOff x="1811800" y="3511500"/>
            <a:chExt cx="133175" cy="133200"/>
          </a:xfrm>
        </p:grpSpPr>
        <p:sp>
          <p:nvSpPr>
            <p:cNvPr id="655" name="Google Shape;655;p25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73673"/>
      </p:ext>
    </p:extLst>
  </p:cSld>
  <p:clrMapOvr>
    <a:masterClrMapping/>
  </p:clrMapOvr>
  <p:transition spd="slow" advClick="0" advTm="0">
    <p:comb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47526"/>
      </p:ext>
    </p:extLst>
  </p:cSld>
  <p:clrMapOvr>
    <a:masterClrMapping/>
  </p:clrMapOvr>
  <p:transition spd="slow" advClick="0" advTm="0">
    <p:comb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75960"/>
      </p:ext>
    </p:extLst>
  </p:cSld>
  <p:clrMapOvr>
    <a:masterClrMapping/>
  </p:clrMapOvr>
  <p:transition spd="slow" advClick="0" advTm="0">
    <p:comb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72019"/>
      </p:ext>
    </p:extLst>
  </p:cSld>
  <p:clrMapOvr>
    <a:masterClrMapping/>
  </p:clrMapOvr>
  <p:transition spd="slow" advClick="0" advTm="0">
    <p:comb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6064"/>
      </p:ext>
    </p:extLst>
  </p:cSld>
  <p:clrMapOvr>
    <a:masterClrMapping/>
  </p:clrMapOvr>
  <p:transition spd="slow" advClick="0" advTm="0">
    <p:comb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09020"/>
      </p:ext>
    </p:extLst>
  </p:cSld>
  <p:clrMapOvr>
    <a:masterClrMapping/>
  </p:clrMapOvr>
  <p:transition spd="slow" advClick="0" advTm="0">
    <p:comb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88014"/>
      </p:ext>
    </p:extLst>
  </p:cSld>
  <p:clrMapOvr>
    <a:masterClrMapping/>
  </p:clrMapOvr>
  <p:transition spd="slow" advClick="0" advTm="0">
    <p:comb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48480"/>
      </p:ext>
    </p:extLst>
  </p:cSld>
  <p:clrMapOvr>
    <a:masterClrMapping/>
  </p:clrMapOvr>
  <p:transition spd="slow" advClick="0" advTm="0">
    <p:comb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20733"/>
      </p:ext>
    </p:extLst>
  </p:cSld>
  <p:clrMapOvr>
    <a:masterClrMapping/>
  </p:clrMapOvr>
  <p:transition spd="slow" advClick="0" advTm="0">
    <p:comb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6306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theme" Target="../theme/theme9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udea"/>
              <a:buChar char="●"/>
              <a:defRPr sz="1800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○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■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●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○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■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●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○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udea"/>
              <a:buChar char="■"/>
              <a:defRPr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66" r:id="rId6"/>
    <p:sldLayoutId id="2147483667" r:id="rId7"/>
    <p:sldLayoutId id="2147483670" r:id="rId8"/>
    <p:sldLayoutId id="2147483671" r:id="rId9"/>
    <p:sldLayoutId id="2147483672" r:id="rId10"/>
    <p:sldLayoutId id="2147483673" r:id="rId11"/>
    <p:sldLayoutId id="2147483836" r:id="rId12"/>
    <p:sldLayoutId id="214748383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3F1ACC6-BBDA-43A1-8752-82A142E0ED0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11/15/2023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4A35367-70EF-44A9-A9F3-067842155F4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0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888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4767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8159D2B-8729-426C-8F3E-71A9C56AAEA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11/15/2023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476730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4767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85B05D5-1F45-49DE-A41F-C27EE0B147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89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476730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8159D2B-8729-426C-8F3E-71A9C56AAEA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11/15/2023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476730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476730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85B05D5-1F45-49DE-A41F-C27EE0B147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02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798400"/>
            <a:ext cx="8520600" cy="24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5127E"/>
                </a:solidFill>
              </a:rPr>
              <a:pPr/>
              <a:t>‹#›</a:t>
            </a:fld>
            <a:endParaRPr>
              <a:solidFill>
                <a:srgbClr val="451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309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Light"/>
              <a:buChar char="●"/>
              <a:defRPr sz="18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 Light"/>
              <a:buChar char="○"/>
              <a:defRPr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 Light"/>
              <a:buChar char="■"/>
              <a:defRPr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 Light"/>
              <a:buChar char="●"/>
              <a:defRPr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 Light"/>
              <a:buChar char="○"/>
              <a:defRPr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 Light"/>
              <a:buChar char="■"/>
              <a:defRPr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 Light"/>
              <a:buChar char="●"/>
              <a:defRPr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 Light"/>
              <a:buChar char="○"/>
              <a:defRPr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swald Light"/>
              <a:buChar char="■"/>
              <a:defRPr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68652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2B2CC72C-31F2-46CE-9F75-EABF6E07736C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685800">
                <a:buClrTx/>
                <a:buFontTx/>
                <a:buNone/>
              </a:pPr>
              <a:t>2023/11/15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00FE4598-2C28-4FCD-9C11-EB7DF6EB972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536" y="0"/>
            <a:ext cx="859536" cy="859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532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slow" advClick="0" advTm="0">
    <p:comb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798400"/>
            <a:ext cx="8520600" cy="24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45127E"/>
                </a:solidFill>
              </a:rPr>
              <a:pPr/>
              <a:t>‹#›</a:t>
            </a:fld>
            <a:endParaRPr>
              <a:solidFill>
                <a:srgbClr val="451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754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g"/><Relationship Id="rId9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22" Type="http://schemas.openxmlformats.org/officeDocument/2006/relationships/image" Target="../media/image3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1.png"/><Relationship Id="rId18" Type="http://schemas.openxmlformats.org/officeDocument/2006/relationships/image" Target="../media/image16.svg"/><Relationship Id="rId3" Type="http://schemas.openxmlformats.org/officeDocument/2006/relationships/image" Target="../media/image16.png"/><Relationship Id="rId21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10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5.jpeg"/><Relationship Id="rId10" Type="http://schemas.openxmlformats.org/officeDocument/2006/relationships/image" Target="../media/image8.svg"/><Relationship Id="rId19" Type="http://schemas.openxmlformats.org/officeDocument/2006/relationships/image" Target="../media/image24.png"/><Relationship Id="rId4" Type="http://schemas.openxmlformats.org/officeDocument/2006/relationships/image" Target="../media/image2.svg"/><Relationship Id="rId9" Type="http://schemas.openxmlformats.org/officeDocument/2006/relationships/image" Target="../media/image19.png"/><Relationship Id="rId14" Type="http://schemas.openxmlformats.org/officeDocument/2006/relationships/image" Target="../media/image12.svg"/><Relationship Id="rId22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30"/>
          <p:cNvGrpSpPr/>
          <p:nvPr/>
        </p:nvGrpSpPr>
        <p:grpSpPr>
          <a:xfrm>
            <a:off x="7159272" y="3711728"/>
            <a:ext cx="216649" cy="208911"/>
            <a:chOff x="1811800" y="3511500"/>
            <a:chExt cx="133175" cy="133200"/>
          </a:xfrm>
        </p:grpSpPr>
        <p:sp>
          <p:nvSpPr>
            <p:cNvPr id="710" name="Google Shape;710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30"/>
          <p:cNvGrpSpPr/>
          <p:nvPr/>
        </p:nvGrpSpPr>
        <p:grpSpPr>
          <a:xfrm>
            <a:off x="1174431" y="190345"/>
            <a:ext cx="222629" cy="215744"/>
            <a:chOff x="1811800" y="3511500"/>
            <a:chExt cx="133175" cy="133200"/>
          </a:xfrm>
        </p:grpSpPr>
        <p:sp>
          <p:nvSpPr>
            <p:cNvPr id="713" name="Google Shape;713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30"/>
          <p:cNvGrpSpPr/>
          <p:nvPr/>
        </p:nvGrpSpPr>
        <p:grpSpPr>
          <a:xfrm>
            <a:off x="901656" y="1696600"/>
            <a:ext cx="133175" cy="133200"/>
            <a:chOff x="1811800" y="3511500"/>
            <a:chExt cx="133175" cy="133200"/>
          </a:xfrm>
        </p:grpSpPr>
        <p:sp>
          <p:nvSpPr>
            <p:cNvPr id="716" name="Google Shape;716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30"/>
          <p:cNvGrpSpPr/>
          <p:nvPr/>
        </p:nvGrpSpPr>
        <p:grpSpPr>
          <a:xfrm>
            <a:off x="7928956" y="690375"/>
            <a:ext cx="133175" cy="133200"/>
            <a:chOff x="1811800" y="3511500"/>
            <a:chExt cx="133175" cy="133200"/>
          </a:xfrm>
        </p:grpSpPr>
        <p:sp>
          <p:nvSpPr>
            <p:cNvPr id="719" name="Google Shape;719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30"/>
          <p:cNvGrpSpPr/>
          <p:nvPr/>
        </p:nvGrpSpPr>
        <p:grpSpPr>
          <a:xfrm>
            <a:off x="4882931" y="557163"/>
            <a:ext cx="133175" cy="133200"/>
            <a:chOff x="1811800" y="3511500"/>
            <a:chExt cx="133175" cy="133200"/>
          </a:xfrm>
        </p:grpSpPr>
        <p:sp>
          <p:nvSpPr>
            <p:cNvPr id="722" name="Google Shape;722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30"/>
          <p:cNvGrpSpPr/>
          <p:nvPr/>
        </p:nvGrpSpPr>
        <p:grpSpPr>
          <a:xfrm>
            <a:off x="1940225" y="991794"/>
            <a:ext cx="73925" cy="73939"/>
            <a:chOff x="1811800" y="3511500"/>
            <a:chExt cx="133175" cy="133200"/>
          </a:xfrm>
        </p:grpSpPr>
        <p:sp>
          <p:nvSpPr>
            <p:cNvPr id="725" name="Google Shape;725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30"/>
          <p:cNvGrpSpPr/>
          <p:nvPr/>
        </p:nvGrpSpPr>
        <p:grpSpPr>
          <a:xfrm>
            <a:off x="6499373" y="925207"/>
            <a:ext cx="73925" cy="73939"/>
            <a:chOff x="1811800" y="3511500"/>
            <a:chExt cx="133175" cy="133200"/>
          </a:xfrm>
        </p:grpSpPr>
        <p:sp>
          <p:nvSpPr>
            <p:cNvPr id="728" name="Google Shape;728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0"/>
          <p:cNvGrpSpPr/>
          <p:nvPr/>
        </p:nvGrpSpPr>
        <p:grpSpPr>
          <a:xfrm flipH="1">
            <a:off x="5305385" y="3270639"/>
            <a:ext cx="98896" cy="95784"/>
            <a:chOff x="1811800" y="3511500"/>
            <a:chExt cx="133175" cy="133200"/>
          </a:xfrm>
        </p:grpSpPr>
        <p:sp>
          <p:nvSpPr>
            <p:cNvPr id="731" name="Google Shape;731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30"/>
          <p:cNvGrpSpPr/>
          <p:nvPr/>
        </p:nvGrpSpPr>
        <p:grpSpPr>
          <a:xfrm rot="5400000" flipH="1">
            <a:off x="3395036" y="136975"/>
            <a:ext cx="133175" cy="133200"/>
            <a:chOff x="1811800" y="3511500"/>
            <a:chExt cx="133175" cy="133200"/>
          </a:xfrm>
        </p:grpSpPr>
        <p:sp>
          <p:nvSpPr>
            <p:cNvPr id="734" name="Google Shape;734;p30"/>
            <p:cNvSpPr/>
            <p:nvPr/>
          </p:nvSpPr>
          <p:spPr>
            <a:xfrm>
              <a:off x="1858825" y="3511500"/>
              <a:ext cx="39125" cy="133200"/>
            </a:xfrm>
            <a:custGeom>
              <a:avLst/>
              <a:gdLst/>
              <a:ahLst/>
              <a:cxnLst/>
              <a:rect l="l" t="t" r="r" b="b"/>
              <a:pathLst>
                <a:path w="1565" h="5328" extrusionOk="0">
                  <a:moveTo>
                    <a:pt x="0" y="0"/>
                  </a:moveTo>
                  <a:lnTo>
                    <a:pt x="0" y="5327"/>
                  </a:lnTo>
                  <a:lnTo>
                    <a:pt x="1565" y="5327"/>
                  </a:lnTo>
                  <a:lnTo>
                    <a:pt x="15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1811800" y="3558525"/>
              <a:ext cx="133175" cy="39125"/>
            </a:xfrm>
            <a:custGeom>
              <a:avLst/>
              <a:gdLst/>
              <a:ahLst/>
              <a:cxnLst/>
              <a:rect l="l" t="t" r="r" b="b"/>
              <a:pathLst>
                <a:path w="5327" h="1565" extrusionOk="0">
                  <a:moveTo>
                    <a:pt x="0" y="1"/>
                  </a:moveTo>
                  <a:lnTo>
                    <a:pt x="0" y="1565"/>
                  </a:lnTo>
                  <a:lnTo>
                    <a:pt x="5327" y="156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30"/>
          <p:cNvSpPr/>
          <p:nvPr/>
        </p:nvSpPr>
        <p:spPr>
          <a:xfrm>
            <a:off x="0" y="4127500"/>
            <a:ext cx="9144000" cy="101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7" name="Google Shape;737;p30"/>
          <p:cNvGrpSpPr/>
          <p:nvPr/>
        </p:nvGrpSpPr>
        <p:grpSpPr>
          <a:xfrm>
            <a:off x="634443" y="1160833"/>
            <a:ext cx="3416707" cy="3151800"/>
            <a:chOff x="1356900" y="-49399"/>
            <a:chExt cx="6107806" cy="5634250"/>
          </a:xfrm>
        </p:grpSpPr>
        <p:sp>
          <p:nvSpPr>
            <p:cNvPr id="738" name="Google Shape;738;p30"/>
            <p:cNvSpPr/>
            <p:nvPr/>
          </p:nvSpPr>
          <p:spPr>
            <a:xfrm>
              <a:off x="4038998" y="-49399"/>
              <a:ext cx="1273839" cy="1857852"/>
            </a:xfrm>
            <a:custGeom>
              <a:avLst/>
              <a:gdLst/>
              <a:ahLst/>
              <a:cxnLst/>
              <a:rect l="l" t="t" r="r" b="b"/>
              <a:pathLst>
                <a:path w="34821" h="50379" extrusionOk="0">
                  <a:moveTo>
                    <a:pt x="16152" y="1"/>
                  </a:moveTo>
                  <a:cubicBezTo>
                    <a:pt x="10264" y="1"/>
                    <a:pt x="2897" y="4092"/>
                    <a:pt x="2682" y="18294"/>
                  </a:cubicBezTo>
                  <a:cubicBezTo>
                    <a:pt x="2387" y="39842"/>
                    <a:pt x="1995" y="44257"/>
                    <a:pt x="0" y="49685"/>
                  </a:cubicBezTo>
                  <a:cubicBezTo>
                    <a:pt x="13303" y="50304"/>
                    <a:pt x="25967" y="50379"/>
                    <a:pt x="31325" y="50379"/>
                  </a:cubicBezTo>
                  <a:cubicBezTo>
                    <a:pt x="33040" y="50379"/>
                    <a:pt x="34007" y="50371"/>
                    <a:pt x="34007" y="50371"/>
                  </a:cubicBezTo>
                  <a:cubicBezTo>
                    <a:pt x="34007" y="50371"/>
                    <a:pt x="31947" y="40039"/>
                    <a:pt x="31554" y="31635"/>
                  </a:cubicBezTo>
                  <a:cubicBezTo>
                    <a:pt x="31489" y="30523"/>
                    <a:pt x="31522" y="29444"/>
                    <a:pt x="31652" y="28365"/>
                  </a:cubicBezTo>
                  <a:cubicBezTo>
                    <a:pt x="32722" y="19256"/>
                    <a:pt x="34820" y="2465"/>
                    <a:pt x="23225" y="2465"/>
                  </a:cubicBezTo>
                  <a:cubicBezTo>
                    <a:pt x="23125" y="2465"/>
                    <a:pt x="23024" y="2466"/>
                    <a:pt x="22922" y="2468"/>
                  </a:cubicBezTo>
                  <a:cubicBezTo>
                    <a:pt x="21871" y="1105"/>
                    <a:pt x="19211" y="1"/>
                    <a:pt x="161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4053339" y="1498255"/>
              <a:ext cx="1212966" cy="1515776"/>
            </a:xfrm>
            <a:custGeom>
              <a:avLst/>
              <a:gdLst/>
              <a:ahLst/>
              <a:cxnLst/>
              <a:rect l="l" t="t" r="r" b="b"/>
              <a:pathLst>
                <a:path w="33157" h="41103" extrusionOk="0">
                  <a:moveTo>
                    <a:pt x="11805" y="1"/>
                  </a:moveTo>
                  <a:lnTo>
                    <a:pt x="5690" y="2617"/>
                  </a:lnTo>
                  <a:cubicBezTo>
                    <a:pt x="2224" y="4088"/>
                    <a:pt x="1" y="7489"/>
                    <a:pt x="1" y="11249"/>
                  </a:cubicBezTo>
                  <a:lnTo>
                    <a:pt x="1" y="41102"/>
                  </a:lnTo>
                  <a:lnTo>
                    <a:pt x="33157" y="40089"/>
                  </a:lnTo>
                  <a:lnTo>
                    <a:pt x="33157" y="11020"/>
                  </a:lnTo>
                  <a:cubicBezTo>
                    <a:pt x="33157" y="6900"/>
                    <a:pt x="30476" y="3271"/>
                    <a:pt x="26552" y="2061"/>
                  </a:cubicBezTo>
                  <a:lnTo>
                    <a:pt x="198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4299767" y="1956499"/>
              <a:ext cx="720127" cy="37"/>
            </a:xfrm>
            <a:custGeom>
              <a:avLst/>
              <a:gdLst/>
              <a:ahLst/>
              <a:cxnLst/>
              <a:rect l="l" t="t" r="r" b="b"/>
              <a:pathLst>
                <a:path w="19685" h="1" fill="none" extrusionOk="0">
                  <a:moveTo>
                    <a:pt x="1" y="0"/>
                  </a:moveTo>
                  <a:lnTo>
                    <a:pt x="19685" y="0"/>
                  </a:lnTo>
                </a:path>
              </a:pathLst>
            </a:custGeom>
            <a:noFill/>
            <a:ln w="40875" cap="flat" cmpd="sng">
              <a:solidFill>
                <a:schemeClr val="accent2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4279426" y="2033647"/>
              <a:ext cx="721334" cy="37"/>
            </a:xfrm>
            <a:custGeom>
              <a:avLst/>
              <a:gdLst/>
              <a:ahLst/>
              <a:cxnLst/>
              <a:rect l="l" t="t" r="r" b="b"/>
              <a:pathLst>
                <a:path w="19718" h="1" fill="none" extrusionOk="0">
                  <a:moveTo>
                    <a:pt x="1" y="1"/>
                  </a:moveTo>
                  <a:lnTo>
                    <a:pt x="19718" y="1"/>
                  </a:lnTo>
                </a:path>
              </a:pathLst>
            </a:custGeom>
            <a:noFill/>
            <a:ln w="20425" cap="flat" cmpd="sng">
              <a:solidFill>
                <a:schemeClr val="accent2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4279426" y="2092726"/>
              <a:ext cx="721334" cy="37"/>
            </a:xfrm>
            <a:custGeom>
              <a:avLst/>
              <a:gdLst/>
              <a:ahLst/>
              <a:cxnLst/>
              <a:rect l="l" t="t" r="r" b="b"/>
              <a:pathLst>
                <a:path w="19718" h="1" fill="none" extrusionOk="0">
                  <a:moveTo>
                    <a:pt x="1" y="1"/>
                  </a:moveTo>
                  <a:lnTo>
                    <a:pt x="19718" y="1"/>
                  </a:lnTo>
                </a:path>
              </a:pathLst>
            </a:custGeom>
            <a:noFill/>
            <a:ln w="20425" cap="flat" cmpd="sng">
              <a:solidFill>
                <a:schemeClr val="accent2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4799793" y="1504303"/>
              <a:ext cx="478499" cy="1538640"/>
            </a:xfrm>
            <a:custGeom>
              <a:avLst/>
              <a:gdLst/>
              <a:ahLst/>
              <a:cxnLst/>
              <a:rect l="l" t="t" r="r" b="b"/>
              <a:pathLst>
                <a:path w="13080" h="41723" extrusionOk="0">
                  <a:moveTo>
                    <a:pt x="1" y="0"/>
                  </a:moveTo>
                  <a:cubicBezTo>
                    <a:pt x="1" y="0"/>
                    <a:pt x="2878" y="327"/>
                    <a:pt x="3140" y="8077"/>
                  </a:cubicBezTo>
                  <a:cubicBezTo>
                    <a:pt x="3368" y="15826"/>
                    <a:pt x="3140" y="41723"/>
                    <a:pt x="3140" y="41723"/>
                  </a:cubicBezTo>
                  <a:lnTo>
                    <a:pt x="12360" y="41723"/>
                  </a:lnTo>
                  <a:lnTo>
                    <a:pt x="13080" y="4840"/>
                  </a:lnTo>
                  <a:cubicBezTo>
                    <a:pt x="13080" y="4840"/>
                    <a:pt x="3074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4500794" y="1160638"/>
              <a:ext cx="321707" cy="459531"/>
            </a:xfrm>
            <a:custGeom>
              <a:avLst/>
              <a:gdLst/>
              <a:ahLst/>
              <a:cxnLst/>
              <a:rect l="l" t="t" r="r" b="b"/>
              <a:pathLst>
                <a:path w="8794" h="12461" extrusionOk="0">
                  <a:moveTo>
                    <a:pt x="686" y="0"/>
                  </a:moveTo>
                  <a:lnTo>
                    <a:pt x="97" y="9156"/>
                  </a:lnTo>
                  <a:cubicBezTo>
                    <a:pt x="1" y="10949"/>
                    <a:pt x="1442" y="12460"/>
                    <a:pt x="3252" y="12460"/>
                  </a:cubicBezTo>
                  <a:cubicBezTo>
                    <a:pt x="3290" y="12460"/>
                    <a:pt x="3329" y="12460"/>
                    <a:pt x="3367" y="12458"/>
                  </a:cubicBezTo>
                  <a:lnTo>
                    <a:pt x="5427" y="12458"/>
                  </a:lnTo>
                  <a:cubicBezTo>
                    <a:pt x="5466" y="12460"/>
                    <a:pt x="5505" y="12460"/>
                    <a:pt x="5544" y="12460"/>
                  </a:cubicBezTo>
                  <a:cubicBezTo>
                    <a:pt x="7353" y="12460"/>
                    <a:pt x="8793" y="10980"/>
                    <a:pt x="8729" y="9156"/>
                  </a:cubicBezTo>
                  <a:lnTo>
                    <a:pt x="81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4516306" y="1160638"/>
              <a:ext cx="290685" cy="197811"/>
            </a:xfrm>
            <a:custGeom>
              <a:avLst/>
              <a:gdLst/>
              <a:ahLst/>
              <a:cxnLst/>
              <a:rect l="l" t="t" r="r" b="b"/>
              <a:pathLst>
                <a:path w="7946" h="5364" extrusionOk="0">
                  <a:moveTo>
                    <a:pt x="229" y="0"/>
                  </a:moveTo>
                  <a:lnTo>
                    <a:pt x="0" y="3793"/>
                  </a:lnTo>
                  <a:cubicBezTo>
                    <a:pt x="850" y="4284"/>
                    <a:pt x="1766" y="4742"/>
                    <a:pt x="2681" y="5134"/>
                  </a:cubicBezTo>
                  <a:cubicBezTo>
                    <a:pt x="3064" y="5290"/>
                    <a:pt x="3464" y="5364"/>
                    <a:pt x="3869" y="5364"/>
                  </a:cubicBezTo>
                  <a:cubicBezTo>
                    <a:pt x="4225" y="5364"/>
                    <a:pt x="4585" y="5307"/>
                    <a:pt x="4937" y="5199"/>
                  </a:cubicBezTo>
                  <a:cubicBezTo>
                    <a:pt x="5984" y="4840"/>
                    <a:pt x="6965" y="4349"/>
                    <a:pt x="7946" y="3793"/>
                  </a:cubicBezTo>
                  <a:lnTo>
                    <a:pt x="7684" y="0"/>
                  </a:lnTo>
                  <a:close/>
                </a:path>
              </a:pathLst>
            </a:custGeom>
            <a:solidFill>
              <a:srgbClr val="585858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4159798" y="194290"/>
              <a:ext cx="969144" cy="1073725"/>
            </a:xfrm>
            <a:custGeom>
              <a:avLst/>
              <a:gdLst/>
              <a:ahLst/>
              <a:cxnLst/>
              <a:rect l="l" t="t" r="r" b="b"/>
              <a:pathLst>
                <a:path w="26492" h="29116" extrusionOk="0">
                  <a:moveTo>
                    <a:pt x="13184" y="0"/>
                  </a:moveTo>
                  <a:cubicBezTo>
                    <a:pt x="12564" y="0"/>
                    <a:pt x="11920" y="26"/>
                    <a:pt x="11249" y="79"/>
                  </a:cubicBezTo>
                  <a:cubicBezTo>
                    <a:pt x="1" y="994"/>
                    <a:pt x="1374" y="11784"/>
                    <a:pt x="1374" y="11784"/>
                  </a:cubicBezTo>
                  <a:cubicBezTo>
                    <a:pt x="1374" y="11784"/>
                    <a:pt x="99" y="23687"/>
                    <a:pt x="12851" y="28886"/>
                  </a:cubicBezTo>
                  <a:cubicBezTo>
                    <a:pt x="13216" y="29042"/>
                    <a:pt x="13618" y="29115"/>
                    <a:pt x="14022" y="29115"/>
                  </a:cubicBezTo>
                  <a:cubicBezTo>
                    <a:pt x="14379" y="29115"/>
                    <a:pt x="14738" y="29058"/>
                    <a:pt x="15075" y="28951"/>
                  </a:cubicBezTo>
                  <a:cubicBezTo>
                    <a:pt x="20241" y="27185"/>
                    <a:pt x="26061" y="21888"/>
                    <a:pt x="26061" y="13125"/>
                  </a:cubicBezTo>
                  <a:cubicBezTo>
                    <a:pt x="26492" y="6360"/>
                    <a:pt x="22961" y="0"/>
                    <a:pt x="13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3468402" y="1498255"/>
              <a:ext cx="1031151" cy="1544688"/>
            </a:xfrm>
            <a:custGeom>
              <a:avLst/>
              <a:gdLst/>
              <a:ahLst/>
              <a:cxnLst/>
              <a:rect l="l" t="t" r="r" b="b"/>
              <a:pathLst>
                <a:path w="28187" h="41887" extrusionOk="0">
                  <a:moveTo>
                    <a:pt x="28186" y="1"/>
                  </a:moveTo>
                  <a:lnTo>
                    <a:pt x="28186" y="1"/>
                  </a:lnTo>
                  <a:cubicBezTo>
                    <a:pt x="24524" y="164"/>
                    <a:pt x="15892" y="4938"/>
                    <a:pt x="15892" y="4938"/>
                  </a:cubicBezTo>
                  <a:lnTo>
                    <a:pt x="15565" y="5069"/>
                  </a:lnTo>
                  <a:cubicBezTo>
                    <a:pt x="14584" y="5461"/>
                    <a:pt x="13799" y="6246"/>
                    <a:pt x="13407" y="7260"/>
                  </a:cubicBezTo>
                  <a:lnTo>
                    <a:pt x="0" y="40579"/>
                  </a:lnTo>
                  <a:lnTo>
                    <a:pt x="9581" y="40906"/>
                  </a:lnTo>
                  <a:lnTo>
                    <a:pt x="15924" y="23020"/>
                  </a:lnTo>
                  <a:lnTo>
                    <a:pt x="15990" y="41887"/>
                  </a:lnTo>
                  <a:lnTo>
                    <a:pt x="25243" y="41887"/>
                  </a:lnTo>
                  <a:cubicBezTo>
                    <a:pt x="25243" y="41887"/>
                    <a:pt x="24982" y="15990"/>
                    <a:pt x="25243" y="8241"/>
                  </a:cubicBezTo>
                  <a:cubicBezTo>
                    <a:pt x="25472" y="491"/>
                    <a:pt x="28186" y="1"/>
                    <a:pt x="28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4900288" y="1535649"/>
              <a:ext cx="282307" cy="862196"/>
            </a:xfrm>
            <a:custGeom>
              <a:avLst/>
              <a:gdLst/>
              <a:ahLst/>
              <a:cxnLst/>
              <a:rect l="l" t="t" r="r" b="b"/>
              <a:pathLst>
                <a:path w="7717" h="23380" extrusionOk="0">
                  <a:moveTo>
                    <a:pt x="66" y="0"/>
                  </a:moveTo>
                  <a:lnTo>
                    <a:pt x="0" y="66"/>
                  </a:lnTo>
                  <a:cubicBezTo>
                    <a:pt x="589" y="556"/>
                    <a:pt x="1210" y="1047"/>
                    <a:pt x="1831" y="1537"/>
                  </a:cubicBezTo>
                  <a:cubicBezTo>
                    <a:pt x="2420" y="2028"/>
                    <a:pt x="3041" y="2518"/>
                    <a:pt x="3662" y="3009"/>
                  </a:cubicBezTo>
                  <a:cubicBezTo>
                    <a:pt x="4837" y="3929"/>
                    <a:pt x="6042" y="4849"/>
                    <a:pt x="7278" y="5740"/>
                  </a:cubicBezTo>
                  <a:lnTo>
                    <a:pt x="7278" y="5740"/>
                  </a:lnTo>
                  <a:lnTo>
                    <a:pt x="6344" y="7096"/>
                  </a:lnTo>
                  <a:cubicBezTo>
                    <a:pt x="6017" y="7586"/>
                    <a:pt x="5690" y="8044"/>
                    <a:pt x="5330" y="8535"/>
                  </a:cubicBezTo>
                  <a:cubicBezTo>
                    <a:pt x="5003" y="9025"/>
                    <a:pt x="4643" y="9483"/>
                    <a:pt x="4284" y="9973"/>
                  </a:cubicBezTo>
                  <a:cubicBezTo>
                    <a:pt x="3957" y="10431"/>
                    <a:pt x="3597" y="10922"/>
                    <a:pt x="3237" y="11379"/>
                  </a:cubicBezTo>
                  <a:lnTo>
                    <a:pt x="3107" y="11510"/>
                  </a:lnTo>
                  <a:lnTo>
                    <a:pt x="3303" y="11510"/>
                  </a:lnTo>
                  <a:cubicBezTo>
                    <a:pt x="4468" y="11630"/>
                    <a:pt x="5633" y="11722"/>
                    <a:pt x="6798" y="11812"/>
                  </a:cubicBezTo>
                  <a:lnTo>
                    <a:pt x="6798" y="11812"/>
                  </a:lnTo>
                  <a:cubicBezTo>
                    <a:pt x="6265" y="12670"/>
                    <a:pt x="5735" y="13529"/>
                    <a:pt x="5232" y="14388"/>
                  </a:cubicBezTo>
                  <a:cubicBezTo>
                    <a:pt x="4676" y="15336"/>
                    <a:pt x="4120" y="16284"/>
                    <a:pt x="3597" y="17265"/>
                  </a:cubicBezTo>
                  <a:cubicBezTo>
                    <a:pt x="3074" y="18246"/>
                    <a:pt x="2551" y="19227"/>
                    <a:pt x="2093" y="20241"/>
                  </a:cubicBezTo>
                  <a:cubicBezTo>
                    <a:pt x="1602" y="21254"/>
                    <a:pt x="1210" y="22300"/>
                    <a:pt x="916" y="23380"/>
                  </a:cubicBezTo>
                  <a:lnTo>
                    <a:pt x="981" y="23380"/>
                  </a:lnTo>
                  <a:cubicBezTo>
                    <a:pt x="1145" y="22856"/>
                    <a:pt x="1341" y="22333"/>
                    <a:pt x="1602" y="21843"/>
                  </a:cubicBezTo>
                  <a:cubicBezTo>
                    <a:pt x="1831" y="21352"/>
                    <a:pt x="2093" y="20862"/>
                    <a:pt x="2322" y="20371"/>
                  </a:cubicBezTo>
                  <a:cubicBezTo>
                    <a:pt x="2878" y="19390"/>
                    <a:pt x="3433" y="18409"/>
                    <a:pt x="3957" y="17461"/>
                  </a:cubicBezTo>
                  <a:cubicBezTo>
                    <a:pt x="4513" y="16513"/>
                    <a:pt x="5068" y="15565"/>
                    <a:pt x="5624" y="14616"/>
                  </a:cubicBezTo>
                  <a:cubicBezTo>
                    <a:pt x="6180" y="13635"/>
                    <a:pt x="6736" y="12687"/>
                    <a:pt x="7325" y="11739"/>
                  </a:cubicBezTo>
                  <a:lnTo>
                    <a:pt x="7488" y="11477"/>
                  </a:lnTo>
                  <a:lnTo>
                    <a:pt x="7194" y="11477"/>
                  </a:lnTo>
                  <a:cubicBezTo>
                    <a:pt x="5987" y="11416"/>
                    <a:pt x="4752" y="11383"/>
                    <a:pt x="3542" y="11324"/>
                  </a:cubicBezTo>
                  <a:lnTo>
                    <a:pt x="3542" y="11324"/>
                  </a:lnTo>
                  <a:cubicBezTo>
                    <a:pt x="3833" y="10911"/>
                    <a:pt x="4127" y="10475"/>
                    <a:pt x="4447" y="10039"/>
                  </a:cubicBezTo>
                  <a:cubicBezTo>
                    <a:pt x="4774" y="9548"/>
                    <a:pt x="5134" y="9090"/>
                    <a:pt x="5493" y="8600"/>
                  </a:cubicBezTo>
                  <a:cubicBezTo>
                    <a:pt x="5820" y="8142"/>
                    <a:pt x="6180" y="7652"/>
                    <a:pt x="6540" y="7194"/>
                  </a:cubicBezTo>
                  <a:lnTo>
                    <a:pt x="7619" y="5788"/>
                  </a:lnTo>
                  <a:lnTo>
                    <a:pt x="7717" y="5657"/>
                  </a:lnTo>
                  <a:lnTo>
                    <a:pt x="7586" y="5592"/>
                  </a:lnTo>
                  <a:cubicBezTo>
                    <a:pt x="6376" y="4578"/>
                    <a:pt x="5134" y="3630"/>
                    <a:pt x="3891" y="2714"/>
                  </a:cubicBezTo>
                  <a:cubicBezTo>
                    <a:pt x="3270" y="2257"/>
                    <a:pt x="2616" y="1799"/>
                    <a:pt x="1995" y="1341"/>
                  </a:cubicBezTo>
                  <a:cubicBezTo>
                    <a:pt x="1373" y="883"/>
                    <a:pt x="720" y="458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4141872" y="1534432"/>
              <a:ext cx="279929" cy="862196"/>
            </a:xfrm>
            <a:custGeom>
              <a:avLst/>
              <a:gdLst/>
              <a:ahLst/>
              <a:cxnLst/>
              <a:rect l="l" t="t" r="r" b="b"/>
              <a:pathLst>
                <a:path w="7652" h="23380" extrusionOk="0">
                  <a:moveTo>
                    <a:pt x="7652" y="1"/>
                  </a:moveTo>
                  <a:cubicBezTo>
                    <a:pt x="6998" y="458"/>
                    <a:pt x="6344" y="884"/>
                    <a:pt x="5723" y="1341"/>
                  </a:cubicBezTo>
                  <a:cubicBezTo>
                    <a:pt x="5101" y="1799"/>
                    <a:pt x="4447" y="2257"/>
                    <a:pt x="3826" y="2715"/>
                  </a:cubicBezTo>
                  <a:cubicBezTo>
                    <a:pt x="2551" y="3663"/>
                    <a:pt x="1341" y="4611"/>
                    <a:pt x="99" y="5592"/>
                  </a:cubicBezTo>
                  <a:lnTo>
                    <a:pt x="0" y="5657"/>
                  </a:lnTo>
                  <a:lnTo>
                    <a:pt x="99" y="5788"/>
                  </a:lnTo>
                  <a:lnTo>
                    <a:pt x="1112" y="7162"/>
                  </a:lnTo>
                  <a:cubicBezTo>
                    <a:pt x="1472" y="7652"/>
                    <a:pt x="1832" y="8110"/>
                    <a:pt x="2191" y="8600"/>
                  </a:cubicBezTo>
                  <a:cubicBezTo>
                    <a:pt x="2551" y="9058"/>
                    <a:pt x="2878" y="9549"/>
                    <a:pt x="3205" y="10039"/>
                  </a:cubicBezTo>
                  <a:cubicBezTo>
                    <a:pt x="3526" y="10447"/>
                    <a:pt x="3821" y="10882"/>
                    <a:pt x="4136" y="11319"/>
                  </a:cubicBezTo>
                  <a:lnTo>
                    <a:pt x="4136" y="11319"/>
                  </a:lnTo>
                  <a:cubicBezTo>
                    <a:pt x="2921" y="11353"/>
                    <a:pt x="1706" y="11415"/>
                    <a:pt x="491" y="11478"/>
                  </a:cubicBezTo>
                  <a:lnTo>
                    <a:pt x="164" y="11478"/>
                  </a:lnTo>
                  <a:lnTo>
                    <a:pt x="327" y="11739"/>
                  </a:lnTo>
                  <a:cubicBezTo>
                    <a:pt x="916" y="12688"/>
                    <a:pt x="1472" y="13668"/>
                    <a:pt x="2028" y="14584"/>
                  </a:cubicBezTo>
                  <a:cubicBezTo>
                    <a:pt x="2584" y="15532"/>
                    <a:pt x="3107" y="16513"/>
                    <a:pt x="3695" y="17461"/>
                  </a:cubicBezTo>
                  <a:cubicBezTo>
                    <a:pt x="4284" y="18410"/>
                    <a:pt x="4807" y="19391"/>
                    <a:pt x="5330" y="20372"/>
                  </a:cubicBezTo>
                  <a:cubicBezTo>
                    <a:pt x="5592" y="20829"/>
                    <a:pt x="5853" y="21320"/>
                    <a:pt x="6082" y="21843"/>
                  </a:cubicBezTo>
                  <a:cubicBezTo>
                    <a:pt x="6311" y="22333"/>
                    <a:pt x="6507" y="22824"/>
                    <a:pt x="6671" y="23380"/>
                  </a:cubicBezTo>
                  <a:lnTo>
                    <a:pt x="6736" y="23380"/>
                  </a:lnTo>
                  <a:cubicBezTo>
                    <a:pt x="6442" y="22301"/>
                    <a:pt x="6082" y="21222"/>
                    <a:pt x="5559" y="20241"/>
                  </a:cubicBezTo>
                  <a:cubicBezTo>
                    <a:pt x="5101" y="19227"/>
                    <a:pt x="4578" y="18246"/>
                    <a:pt x="4055" y="17265"/>
                  </a:cubicBezTo>
                  <a:cubicBezTo>
                    <a:pt x="3532" y="16284"/>
                    <a:pt x="3009" y="15336"/>
                    <a:pt x="2420" y="14388"/>
                  </a:cubicBezTo>
                  <a:cubicBezTo>
                    <a:pt x="1917" y="13529"/>
                    <a:pt x="1387" y="12671"/>
                    <a:pt x="854" y="11812"/>
                  </a:cubicBezTo>
                  <a:lnTo>
                    <a:pt x="854" y="11812"/>
                  </a:lnTo>
                  <a:cubicBezTo>
                    <a:pt x="2019" y="11722"/>
                    <a:pt x="3184" y="11630"/>
                    <a:pt x="4349" y="11510"/>
                  </a:cubicBezTo>
                  <a:lnTo>
                    <a:pt x="4546" y="11510"/>
                  </a:lnTo>
                  <a:lnTo>
                    <a:pt x="4447" y="11380"/>
                  </a:lnTo>
                  <a:cubicBezTo>
                    <a:pt x="4088" y="10889"/>
                    <a:pt x="3728" y="10431"/>
                    <a:pt x="3368" y="9941"/>
                  </a:cubicBezTo>
                  <a:cubicBezTo>
                    <a:pt x="3009" y="9483"/>
                    <a:pt x="2649" y="9025"/>
                    <a:pt x="2322" y="8535"/>
                  </a:cubicBezTo>
                  <a:cubicBezTo>
                    <a:pt x="1995" y="8044"/>
                    <a:pt x="1635" y="7554"/>
                    <a:pt x="1308" y="7063"/>
                  </a:cubicBezTo>
                  <a:lnTo>
                    <a:pt x="376" y="5741"/>
                  </a:lnTo>
                  <a:lnTo>
                    <a:pt x="376" y="5741"/>
                  </a:lnTo>
                  <a:cubicBezTo>
                    <a:pt x="1641" y="4850"/>
                    <a:pt x="2816" y="3929"/>
                    <a:pt x="4022" y="3009"/>
                  </a:cubicBezTo>
                  <a:cubicBezTo>
                    <a:pt x="4611" y="2518"/>
                    <a:pt x="5232" y="2028"/>
                    <a:pt x="5853" y="1538"/>
                  </a:cubicBezTo>
                  <a:cubicBezTo>
                    <a:pt x="6442" y="1047"/>
                    <a:pt x="7063" y="557"/>
                    <a:pt x="7652" y="66"/>
                  </a:cubicBezTo>
                  <a:lnTo>
                    <a:pt x="76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4871570" y="2210735"/>
              <a:ext cx="375629" cy="569352"/>
            </a:xfrm>
            <a:custGeom>
              <a:avLst/>
              <a:gdLst/>
              <a:ahLst/>
              <a:cxnLst/>
              <a:rect l="l" t="t" r="r" b="b"/>
              <a:pathLst>
                <a:path w="10268" h="15439" extrusionOk="0">
                  <a:moveTo>
                    <a:pt x="3798" y="0"/>
                  </a:moveTo>
                  <a:cubicBezTo>
                    <a:pt x="3028" y="0"/>
                    <a:pt x="2182" y="2385"/>
                    <a:pt x="3074" y="4583"/>
                  </a:cubicBezTo>
                  <a:cubicBezTo>
                    <a:pt x="2126" y="7362"/>
                    <a:pt x="1014" y="10338"/>
                    <a:pt x="327" y="12104"/>
                  </a:cubicBezTo>
                  <a:cubicBezTo>
                    <a:pt x="0" y="12954"/>
                    <a:pt x="524" y="13902"/>
                    <a:pt x="1439" y="14033"/>
                  </a:cubicBezTo>
                  <a:lnTo>
                    <a:pt x="10268" y="15439"/>
                  </a:lnTo>
                  <a:lnTo>
                    <a:pt x="10268" y="10076"/>
                  </a:lnTo>
                  <a:lnTo>
                    <a:pt x="3041" y="10436"/>
                  </a:lnTo>
                  <a:lnTo>
                    <a:pt x="3041" y="10436"/>
                  </a:lnTo>
                  <a:lnTo>
                    <a:pt x="4676" y="5826"/>
                  </a:lnTo>
                  <a:cubicBezTo>
                    <a:pt x="4676" y="5826"/>
                    <a:pt x="3761" y="1771"/>
                    <a:pt x="3859" y="5"/>
                  </a:cubicBezTo>
                  <a:cubicBezTo>
                    <a:pt x="3839" y="2"/>
                    <a:pt x="3818" y="0"/>
                    <a:pt x="3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5012710" y="1647794"/>
              <a:ext cx="851824" cy="1214376"/>
            </a:xfrm>
            <a:custGeom>
              <a:avLst/>
              <a:gdLst/>
              <a:ahLst/>
              <a:cxnLst/>
              <a:rect l="l" t="t" r="r" b="b"/>
              <a:pathLst>
                <a:path w="23285" h="32930" extrusionOk="0">
                  <a:moveTo>
                    <a:pt x="5200" y="0"/>
                  </a:moveTo>
                  <a:lnTo>
                    <a:pt x="5265" y="15270"/>
                  </a:lnTo>
                  <a:lnTo>
                    <a:pt x="10693" y="23118"/>
                  </a:lnTo>
                  <a:cubicBezTo>
                    <a:pt x="10922" y="23445"/>
                    <a:pt x="10693" y="23935"/>
                    <a:pt x="10268" y="23968"/>
                  </a:cubicBezTo>
                  <a:lnTo>
                    <a:pt x="1" y="24884"/>
                  </a:lnTo>
                  <a:lnTo>
                    <a:pt x="1" y="32404"/>
                  </a:lnTo>
                  <a:lnTo>
                    <a:pt x="15598" y="32927"/>
                  </a:lnTo>
                  <a:cubicBezTo>
                    <a:pt x="15658" y="32929"/>
                    <a:pt x="15717" y="32930"/>
                    <a:pt x="15776" y="32930"/>
                  </a:cubicBezTo>
                  <a:cubicBezTo>
                    <a:pt x="20382" y="32930"/>
                    <a:pt x="23284" y="27938"/>
                    <a:pt x="20928" y="23935"/>
                  </a:cubicBezTo>
                  <a:lnTo>
                    <a:pt x="7260" y="949"/>
                  </a:lnTo>
                  <a:lnTo>
                    <a:pt x="5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4863193" y="2440410"/>
              <a:ext cx="87359" cy="119041"/>
            </a:xfrm>
            <a:custGeom>
              <a:avLst/>
              <a:gdLst/>
              <a:ahLst/>
              <a:cxnLst/>
              <a:rect l="l" t="t" r="r" b="b"/>
              <a:pathLst>
                <a:path w="2388" h="3228" extrusionOk="0">
                  <a:moveTo>
                    <a:pt x="330" y="0"/>
                  </a:moveTo>
                  <a:cubicBezTo>
                    <a:pt x="130" y="0"/>
                    <a:pt x="1" y="23"/>
                    <a:pt x="1" y="23"/>
                  </a:cubicBezTo>
                  <a:cubicBezTo>
                    <a:pt x="654" y="284"/>
                    <a:pt x="1537" y="3227"/>
                    <a:pt x="1537" y="3227"/>
                  </a:cubicBezTo>
                  <a:cubicBezTo>
                    <a:pt x="1864" y="2867"/>
                    <a:pt x="2126" y="2508"/>
                    <a:pt x="2387" y="2115"/>
                  </a:cubicBezTo>
                  <a:cubicBezTo>
                    <a:pt x="2288" y="227"/>
                    <a:pt x="961" y="0"/>
                    <a:pt x="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4161005" y="124812"/>
              <a:ext cx="984508" cy="704250"/>
            </a:xfrm>
            <a:custGeom>
              <a:avLst/>
              <a:gdLst/>
              <a:ahLst/>
              <a:cxnLst/>
              <a:rect l="l" t="t" r="r" b="b"/>
              <a:pathLst>
                <a:path w="26912" h="19097" extrusionOk="0">
                  <a:moveTo>
                    <a:pt x="12361" y="1"/>
                  </a:moveTo>
                  <a:lnTo>
                    <a:pt x="5461" y="1897"/>
                  </a:lnTo>
                  <a:lnTo>
                    <a:pt x="1963" y="5036"/>
                  </a:lnTo>
                  <a:lnTo>
                    <a:pt x="393" y="12753"/>
                  </a:lnTo>
                  <a:lnTo>
                    <a:pt x="655" y="19096"/>
                  </a:lnTo>
                  <a:lnTo>
                    <a:pt x="2028" y="18737"/>
                  </a:lnTo>
                  <a:lnTo>
                    <a:pt x="1832" y="18737"/>
                  </a:lnTo>
                  <a:cubicBezTo>
                    <a:pt x="1832" y="18737"/>
                    <a:pt x="1" y="15565"/>
                    <a:pt x="5821" y="13276"/>
                  </a:cubicBezTo>
                  <a:cubicBezTo>
                    <a:pt x="11674" y="10955"/>
                    <a:pt x="17887" y="7456"/>
                    <a:pt x="19096" y="3205"/>
                  </a:cubicBezTo>
                  <a:cubicBezTo>
                    <a:pt x="19620" y="7390"/>
                    <a:pt x="22007" y="9614"/>
                    <a:pt x="23216" y="11608"/>
                  </a:cubicBezTo>
                  <a:cubicBezTo>
                    <a:pt x="24426" y="13570"/>
                    <a:pt x="24917" y="17363"/>
                    <a:pt x="24917" y="17363"/>
                  </a:cubicBezTo>
                  <a:cubicBezTo>
                    <a:pt x="24917" y="17363"/>
                    <a:pt x="26911" y="16775"/>
                    <a:pt x="26911" y="16644"/>
                  </a:cubicBezTo>
                  <a:cubicBezTo>
                    <a:pt x="26911" y="16480"/>
                    <a:pt x="26454" y="6148"/>
                    <a:pt x="26454" y="6148"/>
                  </a:cubicBezTo>
                  <a:lnTo>
                    <a:pt x="20274" y="1112"/>
                  </a:lnTo>
                  <a:lnTo>
                    <a:pt x="123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4713675" y="2127723"/>
              <a:ext cx="263175" cy="313533"/>
            </a:xfrm>
            <a:custGeom>
              <a:avLst/>
              <a:gdLst/>
              <a:ahLst/>
              <a:cxnLst/>
              <a:rect l="l" t="t" r="r" b="b"/>
              <a:pathLst>
                <a:path w="7194" h="8502" extrusionOk="0">
                  <a:moveTo>
                    <a:pt x="1962" y="0"/>
                  </a:moveTo>
                  <a:lnTo>
                    <a:pt x="1733" y="883"/>
                  </a:lnTo>
                  <a:cubicBezTo>
                    <a:pt x="1635" y="1210"/>
                    <a:pt x="1406" y="1472"/>
                    <a:pt x="1079" y="1570"/>
                  </a:cubicBezTo>
                  <a:cubicBezTo>
                    <a:pt x="687" y="1700"/>
                    <a:pt x="393" y="2093"/>
                    <a:pt x="360" y="2518"/>
                  </a:cubicBezTo>
                  <a:lnTo>
                    <a:pt x="262" y="3760"/>
                  </a:lnTo>
                  <a:lnTo>
                    <a:pt x="66" y="6278"/>
                  </a:lnTo>
                  <a:lnTo>
                    <a:pt x="0" y="7194"/>
                  </a:lnTo>
                  <a:cubicBezTo>
                    <a:pt x="0" y="7913"/>
                    <a:pt x="589" y="8502"/>
                    <a:pt x="1308" y="8502"/>
                  </a:cubicBezTo>
                  <a:lnTo>
                    <a:pt x="5853" y="8502"/>
                  </a:lnTo>
                  <a:cubicBezTo>
                    <a:pt x="6605" y="8502"/>
                    <a:pt x="7194" y="7913"/>
                    <a:pt x="7194" y="7194"/>
                  </a:cubicBezTo>
                  <a:lnTo>
                    <a:pt x="7128" y="6278"/>
                  </a:lnTo>
                  <a:lnTo>
                    <a:pt x="6932" y="3760"/>
                  </a:lnTo>
                  <a:lnTo>
                    <a:pt x="6834" y="2518"/>
                  </a:lnTo>
                  <a:cubicBezTo>
                    <a:pt x="6801" y="2093"/>
                    <a:pt x="6507" y="1700"/>
                    <a:pt x="6082" y="1570"/>
                  </a:cubicBezTo>
                  <a:cubicBezTo>
                    <a:pt x="5788" y="1472"/>
                    <a:pt x="5526" y="1210"/>
                    <a:pt x="5461" y="883"/>
                  </a:cubicBezTo>
                  <a:lnTo>
                    <a:pt x="52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4780660" y="2127723"/>
              <a:ext cx="129209" cy="21721"/>
            </a:xfrm>
            <a:custGeom>
              <a:avLst/>
              <a:gdLst/>
              <a:ahLst/>
              <a:cxnLst/>
              <a:rect l="l" t="t" r="r" b="b"/>
              <a:pathLst>
                <a:path w="3532" h="589" extrusionOk="0">
                  <a:moveTo>
                    <a:pt x="131" y="0"/>
                  </a:moveTo>
                  <a:lnTo>
                    <a:pt x="0" y="589"/>
                  </a:lnTo>
                  <a:lnTo>
                    <a:pt x="3532" y="589"/>
                  </a:lnTo>
                  <a:lnTo>
                    <a:pt x="33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4759112" y="2083101"/>
              <a:ext cx="171096" cy="50670"/>
            </a:xfrm>
            <a:custGeom>
              <a:avLst/>
              <a:gdLst/>
              <a:ahLst/>
              <a:cxnLst/>
              <a:rect l="l" t="t" r="r" b="b"/>
              <a:pathLst>
                <a:path w="4677" h="1374" extrusionOk="0">
                  <a:moveTo>
                    <a:pt x="491" y="0"/>
                  </a:moveTo>
                  <a:cubicBezTo>
                    <a:pt x="230" y="0"/>
                    <a:pt x="1" y="197"/>
                    <a:pt x="1" y="491"/>
                  </a:cubicBezTo>
                  <a:lnTo>
                    <a:pt x="1" y="883"/>
                  </a:lnTo>
                  <a:cubicBezTo>
                    <a:pt x="1" y="1145"/>
                    <a:pt x="230" y="1374"/>
                    <a:pt x="491" y="1374"/>
                  </a:cubicBezTo>
                  <a:lnTo>
                    <a:pt x="4186" y="1374"/>
                  </a:lnTo>
                  <a:cubicBezTo>
                    <a:pt x="4480" y="1374"/>
                    <a:pt x="4677" y="1145"/>
                    <a:pt x="4677" y="883"/>
                  </a:cubicBezTo>
                  <a:lnTo>
                    <a:pt x="4677" y="491"/>
                  </a:lnTo>
                  <a:cubicBezTo>
                    <a:pt x="4677" y="197"/>
                    <a:pt x="4480" y="0"/>
                    <a:pt x="4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4775867" y="2096377"/>
              <a:ext cx="37" cy="22938"/>
            </a:xfrm>
            <a:custGeom>
              <a:avLst/>
              <a:gdLst/>
              <a:ahLst/>
              <a:cxnLst/>
              <a:rect l="l" t="t" r="r" b="b"/>
              <a:pathLst>
                <a:path w="1" h="622" fill="none" extrusionOk="0">
                  <a:moveTo>
                    <a:pt x="1" y="0"/>
                  </a:moveTo>
                  <a:lnTo>
                    <a:pt x="1" y="621"/>
                  </a:lnTo>
                </a:path>
              </a:pathLst>
            </a:custGeom>
            <a:noFill/>
            <a:ln w="3275" cap="rnd" cmpd="sng">
              <a:solidFill>
                <a:srgbClr val="3847DC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4716053" y="2266384"/>
              <a:ext cx="258419" cy="94075"/>
            </a:xfrm>
            <a:custGeom>
              <a:avLst/>
              <a:gdLst/>
              <a:ahLst/>
              <a:cxnLst/>
              <a:rect l="l" t="t" r="r" b="b"/>
              <a:pathLst>
                <a:path w="7064" h="2551" extrusionOk="0">
                  <a:moveTo>
                    <a:pt x="197" y="0"/>
                  </a:moveTo>
                  <a:lnTo>
                    <a:pt x="1" y="2551"/>
                  </a:lnTo>
                  <a:lnTo>
                    <a:pt x="7063" y="2551"/>
                  </a:lnTo>
                  <a:lnTo>
                    <a:pt x="68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4103605" y="688785"/>
              <a:ext cx="197399" cy="253975"/>
            </a:xfrm>
            <a:custGeom>
              <a:avLst/>
              <a:gdLst/>
              <a:ahLst/>
              <a:cxnLst/>
              <a:rect l="l" t="t" r="r" b="b"/>
              <a:pathLst>
                <a:path w="5396" h="6887" extrusionOk="0">
                  <a:moveTo>
                    <a:pt x="2227" y="1"/>
                  </a:moveTo>
                  <a:cubicBezTo>
                    <a:pt x="2105" y="1"/>
                    <a:pt x="1984" y="15"/>
                    <a:pt x="1864" y="43"/>
                  </a:cubicBezTo>
                  <a:cubicBezTo>
                    <a:pt x="654" y="337"/>
                    <a:pt x="0" y="2070"/>
                    <a:pt x="458" y="3967"/>
                  </a:cubicBezTo>
                  <a:cubicBezTo>
                    <a:pt x="871" y="5680"/>
                    <a:pt x="2032" y="6886"/>
                    <a:pt x="3169" y="6886"/>
                  </a:cubicBezTo>
                  <a:cubicBezTo>
                    <a:pt x="3290" y="6886"/>
                    <a:pt x="3412" y="6873"/>
                    <a:pt x="3532" y="6844"/>
                  </a:cubicBezTo>
                  <a:cubicBezTo>
                    <a:pt x="4741" y="6517"/>
                    <a:pt x="5395" y="4784"/>
                    <a:pt x="4938" y="2888"/>
                  </a:cubicBezTo>
                  <a:cubicBezTo>
                    <a:pt x="4524" y="1204"/>
                    <a:pt x="3363" y="1"/>
                    <a:pt x="2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5016295" y="688785"/>
              <a:ext cx="196229" cy="253975"/>
            </a:xfrm>
            <a:custGeom>
              <a:avLst/>
              <a:gdLst/>
              <a:ahLst/>
              <a:cxnLst/>
              <a:rect l="l" t="t" r="r" b="b"/>
              <a:pathLst>
                <a:path w="5364" h="6887" extrusionOk="0">
                  <a:moveTo>
                    <a:pt x="3145" y="1"/>
                  </a:moveTo>
                  <a:cubicBezTo>
                    <a:pt x="2033" y="1"/>
                    <a:pt x="872" y="1204"/>
                    <a:pt x="459" y="2888"/>
                  </a:cubicBezTo>
                  <a:cubicBezTo>
                    <a:pt x="1" y="4784"/>
                    <a:pt x="622" y="6517"/>
                    <a:pt x="1865" y="6844"/>
                  </a:cubicBezTo>
                  <a:cubicBezTo>
                    <a:pt x="1985" y="6873"/>
                    <a:pt x="2106" y="6886"/>
                    <a:pt x="2227" y="6886"/>
                  </a:cubicBezTo>
                  <a:cubicBezTo>
                    <a:pt x="3364" y="6886"/>
                    <a:pt x="4522" y="5680"/>
                    <a:pt x="4906" y="3967"/>
                  </a:cubicBezTo>
                  <a:cubicBezTo>
                    <a:pt x="5363" y="2070"/>
                    <a:pt x="4742" y="337"/>
                    <a:pt x="3500" y="43"/>
                  </a:cubicBezTo>
                  <a:cubicBezTo>
                    <a:pt x="3383" y="15"/>
                    <a:pt x="3264" y="1"/>
                    <a:pt x="3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5064147" y="728466"/>
              <a:ext cx="100529" cy="71653"/>
            </a:xfrm>
            <a:custGeom>
              <a:avLst/>
              <a:gdLst/>
              <a:ahLst/>
              <a:cxnLst/>
              <a:rect l="l" t="t" r="r" b="b"/>
              <a:pathLst>
                <a:path w="2748" h="1943" extrusionOk="0">
                  <a:moveTo>
                    <a:pt x="1927" y="1"/>
                  </a:moveTo>
                  <a:cubicBezTo>
                    <a:pt x="1663" y="1"/>
                    <a:pt x="1400" y="58"/>
                    <a:pt x="1145" y="177"/>
                  </a:cubicBezTo>
                  <a:cubicBezTo>
                    <a:pt x="589" y="537"/>
                    <a:pt x="197" y="1125"/>
                    <a:pt x="34" y="1779"/>
                  </a:cubicBezTo>
                  <a:cubicBezTo>
                    <a:pt x="1" y="1844"/>
                    <a:pt x="66" y="1943"/>
                    <a:pt x="132" y="1943"/>
                  </a:cubicBezTo>
                  <a:lnTo>
                    <a:pt x="197" y="1943"/>
                  </a:lnTo>
                  <a:cubicBezTo>
                    <a:pt x="262" y="1943"/>
                    <a:pt x="328" y="1877"/>
                    <a:pt x="328" y="1812"/>
                  </a:cubicBezTo>
                  <a:cubicBezTo>
                    <a:pt x="328" y="1812"/>
                    <a:pt x="589" y="798"/>
                    <a:pt x="1309" y="438"/>
                  </a:cubicBezTo>
                  <a:cubicBezTo>
                    <a:pt x="1505" y="340"/>
                    <a:pt x="1709" y="291"/>
                    <a:pt x="1914" y="291"/>
                  </a:cubicBezTo>
                  <a:cubicBezTo>
                    <a:pt x="2118" y="291"/>
                    <a:pt x="2322" y="340"/>
                    <a:pt x="2519" y="438"/>
                  </a:cubicBezTo>
                  <a:cubicBezTo>
                    <a:pt x="2543" y="447"/>
                    <a:pt x="2566" y="451"/>
                    <a:pt x="2586" y="451"/>
                  </a:cubicBezTo>
                  <a:cubicBezTo>
                    <a:pt x="2647" y="451"/>
                    <a:pt x="2690" y="414"/>
                    <a:pt x="2715" y="340"/>
                  </a:cubicBezTo>
                  <a:cubicBezTo>
                    <a:pt x="2747" y="275"/>
                    <a:pt x="2715" y="177"/>
                    <a:pt x="2649" y="144"/>
                  </a:cubicBezTo>
                  <a:cubicBezTo>
                    <a:pt x="2414" y="50"/>
                    <a:pt x="2170" y="1"/>
                    <a:pt x="1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5099560" y="735768"/>
              <a:ext cx="69909" cy="116201"/>
            </a:xfrm>
            <a:custGeom>
              <a:avLst/>
              <a:gdLst/>
              <a:ahLst/>
              <a:cxnLst/>
              <a:rect l="l" t="t" r="r" b="b"/>
              <a:pathLst>
                <a:path w="1911" h="3151" extrusionOk="0">
                  <a:moveTo>
                    <a:pt x="218" y="0"/>
                  </a:moveTo>
                  <a:cubicBezTo>
                    <a:pt x="85" y="0"/>
                    <a:pt x="1" y="191"/>
                    <a:pt x="145" y="306"/>
                  </a:cubicBezTo>
                  <a:cubicBezTo>
                    <a:pt x="177" y="306"/>
                    <a:pt x="1518" y="1058"/>
                    <a:pt x="668" y="2954"/>
                  </a:cubicBezTo>
                  <a:cubicBezTo>
                    <a:pt x="635" y="3020"/>
                    <a:pt x="668" y="3118"/>
                    <a:pt x="733" y="3151"/>
                  </a:cubicBezTo>
                  <a:lnTo>
                    <a:pt x="799" y="3151"/>
                  </a:lnTo>
                  <a:cubicBezTo>
                    <a:pt x="864" y="3151"/>
                    <a:pt x="929" y="3118"/>
                    <a:pt x="962" y="3052"/>
                  </a:cubicBezTo>
                  <a:cubicBezTo>
                    <a:pt x="1910" y="927"/>
                    <a:pt x="275" y="12"/>
                    <a:pt x="275" y="12"/>
                  </a:cubicBezTo>
                  <a:cubicBezTo>
                    <a:pt x="256" y="4"/>
                    <a:pt x="236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4143847" y="728466"/>
              <a:ext cx="102138" cy="72870"/>
            </a:xfrm>
            <a:custGeom>
              <a:avLst/>
              <a:gdLst/>
              <a:ahLst/>
              <a:cxnLst/>
              <a:rect l="l" t="t" r="r" b="b"/>
              <a:pathLst>
                <a:path w="2792" h="1976" extrusionOk="0">
                  <a:moveTo>
                    <a:pt x="895" y="1"/>
                  </a:moveTo>
                  <a:cubicBezTo>
                    <a:pt x="654" y="1"/>
                    <a:pt x="411" y="50"/>
                    <a:pt x="175" y="144"/>
                  </a:cubicBezTo>
                  <a:cubicBezTo>
                    <a:pt x="1" y="232"/>
                    <a:pt x="85" y="449"/>
                    <a:pt x="222" y="449"/>
                  </a:cubicBezTo>
                  <a:cubicBezTo>
                    <a:pt x="238" y="449"/>
                    <a:pt x="256" y="446"/>
                    <a:pt x="273" y="438"/>
                  </a:cubicBezTo>
                  <a:cubicBezTo>
                    <a:pt x="470" y="357"/>
                    <a:pt x="682" y="316"/>
                    <a:pt x="895" y="316"/>
                  </a:cubicBezTo>
                  <a:cubicBezTo>
                    <a:pt x="1107" y="316"/>
                    <a:pt x="1320" y="357"/>
                    <a:pt x="1516" y="438"/>
                  </a:cubicBezTo>
                  <a:cubicBezTo>
                    <a:pt x="2235" y="831"/>
                    <a:pt x="2497" y="1844"/>
                    <a:pt x="2497" y="1844"/>
                  </a:cubicBezTo>
                  <a:cubicBezTo>
                    <a:pt x="2497" y="1910"/>
                    <a:pt x="2562" y="1943"/>
                    <a:pt x="2628" y="1943"/>
                  </a:cubicBezTo>
                  <a:lnTo>
                    <a:pt x="2660" y="1975"/>
                  </a:lnTo>
                  <a:cubicBezTo>
                    <a:pt x="2759" y="1943"/>
                    <a:pt x="2791" y="1844"/>
                    <a:pt x="2791" y="1779"/>
                  </a:cubicBezTo>
                  <a:cubicBezTo>
                    <a:pt x="2628" y="1125"/>
                    <a:pt x="2235" y="569"/>
                    <a:pt x="1647" y="177"/>
                  </a:cubicBezTo>
                  <a:cubicBezTo>
                    <a:pt x="1409" y="58"/>
                    <a:pt x="1154" y="1"/>
                    <a:pt x="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4140664" y="735694"/>
              <a:ext cx="69434" cy="116275"/>
            </a:xfrm>
            <a:custGeom>
              <a:avLst/>
              <a:gdLst/>
              <a:ahLst/>
              <a:cxnLst/>
              <a:rect l="l" t="t" r="r" b="b"/>
              <a:pathLst>
                <a:path w="1898" h="3153" extrusionOk="0">
                  <a:moveTo>
                    <a:pt x="1726" y="1"/>
                  </a:moveTo>
                  <a:cubicBezTo>
                    <a:pt x="1706" y="1"/>
                    <a:pt x="1686" y="5"/>
                    <a:pt x="1668" y="14"/>
                  </a:cubicBezTo>
                  <a:cubicBezTo>
                    <a:pt x="1636" y="14"/>
                    <a:pt x="1" y="896"/>
                    <a:pt x="982" y="3054"/>
                  </a:cubicBezTo>
                  <a:cubicBezTo>
                    <a:pt x="1014" y="3120"/>
                    <a:pt x="1080" y="3153"/>
                    <a:pt x="1113" y="3153"/>
                  </a:cubicBezTo>
                  <a:cubicBezTo>
                    <a:pt x="1145" y="3153"/>
                    <a:pt x="1178" y="3153"/>
                    <a:pt x="1178" y="3120"/>
                  </a:cubicBezTo>
                  <a:cubicBezTo>
                    <a:pt x="1276" y="3087"/>
                    <a:pt x="1309" y="3022"/>
                    <a:pt x="1276" y="2924"/>
                  </a:cubicBezTo>
                  <a:cubicBezTo>
                    <a:pt x="426" y="1027"/>
                    <a:pt x="1734" y="308"/>
                    <a:pt x="1799" y="275"/>
                  </a:cubicBezTo>
                  <a:cubicBezTo>
                    <a:pt x="1865" y="242"/>
                    <a:pt x="1897" y="144"/>
                    <a:pt x="1865" y="79"/>
                  </a:cubicBezTo>
                  <a:cubicBezTo>
                    <a:pt x="1841" y="31"/>
                    <a:pt x="1782" y="1"/>
                    <a:pt x="1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4516306" y="986500"/>
              <a:ext cx="296684" cy="103036"/>
            </a:xfrm>
            <a:custGeom>
              <a:avLst/>
              <a:gdLst/>
              <a:ahLst/>
              <a:cxnLst/>
              <a:rect l="l" t="t" r="r" b="b"/>
              <a:pathLst>
                <a:path w="8110" h="2794" extrusionOk="0">
                  <a:moveTo>
                    <a:pt x="7868" y="1"/>
                  </a:moveTo>
                  <a:cubicBezTo>
                    <a:pt x="7809" y="1"/>
                    <a:pt x="7753" y="25"/>
                    <a:pt x="7717" y="79"/>
                  </a:cubicBezTo>
                  <a:cubicBezTo>
                    <a:pt x="6769" y="1452"/>
                    <a:pt x="5657" y="2237"/>
                    <a:pt x="4414" y="2368"/>
                  </a:cubicBezTo>
                  <a:cubicBezTo>
                    <a:pt x="4257" y="2387"/>
                    <a:pt x="4102" y="2396"/>
                    <a:pt x="3949" y="2396"/>
                  </a:cubicBezTo>
                  <a:cubicBezTo>
                    <a:pt x="1995" y="2396"/>
                    <a:pt x="392" y="960"/>
                    <a:pt x="392" y="929"/>
                  </a:cubicBezTo>
                  <a:cubicBezTo>
                    <a:pt x="343" y="897"/>
                    <a:pt x="286" y="880"/>
                    <a:pt x="233" y="880"/>
                  </a:cubicBezTo>
                  <a:cubicBezTo>
                    <a:pt x="180" y="880"/>
                    <a:pt x="131" y="897"/>
                    <a:pt x="98" y="929"/>
                  </a:cubicBezTo>
                  <a:cubicBezTo>
                    <a:pt x="0" y="1027"/>
                    <a:pt x="0" y="1158"/>
                    <a:pt x="98" y="1224"/>
                  </a:cubicBezTo>
                  <a:cubicBezTo>
                    <a:pt x="164" y="1289"/>
                    <a:pt x="1831" y="2793"/>
                    <a:pt x="3924" y="2793"/>
                  </a:cubicBezTo>
                  <a:cubicBezTo>
                    <a:pt x="4087" y="2793"/>
                    <a:pt x="4283" y="2793"/>
                    <a:pt x="4447" y="2760"/>
                  </a:cubicBezTo>
                  <a:cubicBezTo>
                    <a:pt x="5820" y="2630"/>
                    <a:pt x="7030" y="1779"/>
                    <a:pt x="8044" y="308"/>
                  </a:cubicBezTo>
                  <a:cubicBezTo>
                    <a:pt x="8109" y="210"/>
                    <a:pt x="8109" y="112"/>
                    <a:pt x="8011" y="46"/>
                  </a:cubicBezTo>
                  <a:cubicBezTo>
                    <a:pt x="7967" y="17"/>
                    <a:pt x="7916" y="1"/>
                    <a:pt x="7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4775867" y="967103"/>
              <a:ext cx="65446" cy="46503"/>
            </a:xfrm>
            <a:custGeom>
              <a:avLst/>
              <a:gdLst/>
              <a:ahLst/>
              <a:cxnLst/>
              <a:rect l="l" t="t" r="r" b="b"/>
              <a:pathLst>
                <a:path w="1789" h="1261" extrusionOk="0">
                  <a:moveTo>
                    <a:pt x="234" y="0"/>
                  </a:moveTo>
                  <a:cubicBezTo>
                    <a:pt x="180" y="0"/>
                    <a:pt x="131" y="17"/>
                    <a:pt x="99" y="49"/>
                  </a:cubicBezTo>
                  <a:cubicBezTo>
                    <a:pt x="33" y="147"/>
                    <a:pt x="1" y="278"/>
                    <a:pt x="99" y="344"/>
                  </a:cubicBezTo>
                  <a:cubicBezTo>
                    <a:pt x="426" y="769"/>
                    <a:pt x="883" y="1096"/>
                    <a:pt x="1407" y="1259"/>
                  </a:cubicBezTo>
                  <a:lnTo>
                    <a:pt x="1472" y="1259"/>
                  </a:lnTo>
                  <a:cubicBezTo>
                    <a:pt x="1482" y="1260"/>
                    <a:pt x="1491" y="1261"/>
                    <a:pt x="1500" y="1261"/>
                  </a:cubicBezTo>
                  <a:cubicBezTo>
                    <a:pt x="1738" y="1261"/>
                    <a:pt x="1788" y="866"/>
                    <a:pt x="1505" y="834"/>
                  </a:cubicBezTo>
                  <a:cubicBezTo>
                    <a:pt x="1080" y="703"/>
                    <a:pt x="687" y="409"/>
                    <a:pt x="393" y="49"/>
                  </a:cubicBezTo>
                  <a:cubicBezTo>
                    <a:pt x="344" y="17"/>
                    <a:pt x="28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4589254" y="741004"/>
              <a:ext cx="90944" cy="172513"/>
            </a:xfrm>
            <a:custGeom>
              <a:avLst/>
              <a:gdLst/>
              <a:ahLst/>
              <a:cxnLst/>
              <a:rect l="l" t="t" r="r" b="b"/>
              <a:pathLst>
                <a:path w="2486" h="4678" extrusionOk="0">
                  <a:moveTo>
                    <a:pt x="2061" y="0"/>
                  </a:moveTo>
                  <a:cubicBezTo>
                    <a:pt x="1930" y="33"/>
                    <a:pt x="1864" y="131"/>
                    <a:pt x="1864" y="229"/>
                  </a:cubicBezTo>
                  <a:lnTo>
                    <a:pt x="1963" y="2224"/>
                  </a:lnTo>
                  <a:cubicBezTo>
                    <a:pt x="851" y="2322"/>
                    <a:pt x="1" y="2845"/>
                    <a:pt x="33" y="3532"/>
                  </a:cubicBezTo>
                  <a:cubicBezTo>
                    <a:pt x="65" y="4197"/>
                    <a:pt x="986" y="4678"/>
                    <a:pt x="2173" y="4678"/>
                  </a:cubicBezTo>
                  <a:cubicBezTo>
                    <a:pt x="2211" y="4678"/>
                    <a:pt x="2250" y="4677"/>
                    <a:pt x="2289" y="4676"/>
                  </a:cubicBezTo>
                  <a:cubicBezTo>
                    <a:pt x="2420" y="4643"/>
                    <a:pt x="2486" y="4545"/>
                    <a:pt x="2486" y="4415"/>
                  </a:cubicBezTo>
                  <a:cubicBezTo>
                    <a:pt x="2486" y="4317"/>
                    <a:pt x="2388" y="4218"/>
                    <a:pt x="2257" y="4218"/>
                  </a:cubicBezTo>
                  <a:cubicBezTo>
                    <a:pt x="2179" y="4223"/>
                    <a:pt x="2103" y="4226"/>
                    <a:pt x="2029" y="4226"/>
                  </a:cubicBezTo>
                  <a:cubicBezTo>
                    <a:pt x="1103" y="4226"/>
                    <a:pt x="458" y="3862"/>
                    <a:pt x="458" y="3499"/>
                  </a:cubicBezTo>
                  <a:cubicBezTo>
                    <a:pt x="426" y="3139"/>
                    <a:pt x="1145" y="2682"/>
                    <a:pt x="2191" y="2616"/>
                  </a:cubicBezTo>
                  <a:lnTo>
                    <a:pt x="2388" y="2616"/>
                  </a:lnTo>
                  <a:lnTo>
                    <a:pt x="2289" y="229"/>
                  </a:lnTo>
                  <a:cubicBezTo>
                    <a:pt x="2289" y="98"/>
                    <a:pt x="2191" y="0"/>
                    <a:pt x="2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0"/>
            <p:cNvSpPr/>
            <p:nvPr/>
          </p:nvSpPr>
          <p:spPr>
            <a:xfrm>
              <a:off x="4763904" y="718951"/>
              <a:ext cx="220153" cy="64277"/>
            </a:xfrm>
            <a:custGeom>
              <a:avLst/>
              <a:gdLst/>
              <a:ahLst/>
              <a:cxnLst/>
              <a:rect l="l" t="t" r="r" b="b"/>
              <a:pathLst>
                <a:path w="6018" h="1743" extrusionOk="0">
                  <a:moveTo>
                    <a:pt x="3105" y="1"/>
                  </a:moveTo>
                  <a:cubicBezTo>
                    <a:pt x="1991" y="1"/>
                    <a:pt x="896" y="457"/>
                    <a:pt x="99" y="1318"/>
                  </a:cubicBezTo>
                  <a:cubicBezTo>
                    <a:pt x="1" y="1416"/>
                    <a:pt x="33" y="1579"/>
                    <a:pt x="131" y="1677"/>
                  </a:cubicBezTo>
                  <a:cubicBezTo>
                    <a:pt x="197" y="1710"/>
                    <a:pt x="229" y="1743"/>
                    <a:pt x="295" y="1743"/>
                  </a:cubicBezTo>
                  <a:cubicBezTo>
                    <a:pt x="393" y="1743"/>
                    <a:pt x="458" y="1710"/>
                    <a:pt x="491" y="1645"/>
                  </a:cubicBezTo>
                  <a:cubicBezTo>
                    <a:pt x="560" y="1576"/>
                    <a:pt x="1514" y="525"/>
                    <a:pt x="3048" y="525"/>
                  </a:cubicBezTo>
                  <a:cubicBezTo>
                    <a:pt x="3701" y="525"/>
                    <a:pt x="4458" y="716"/>
                    <a:pt x="5298" y="1252"/>
                  </a:cubicBezTo>
                  <a:cubicBezTo>
                    <a:pt x="5347" y="1269"/>
                    <a:pt x="5396" y="1277"/>
                    <a:pt x="5445" y="1277"/>
                  </a:cubicBezTo>
                  <a:cubicBezTo>
                    <a:pt x="5494" y="1277"/>
                    <a:pt x="5543" y="1269"/>
                    <a:pt x="5592" y="1252"/>
                  </a:cubicBezTo>
                  <a:lnTo>
                    <a:pt x="5690" y="925"/>
                  </a:lnTo>
                  <a:lnTo>
                    <a:pt x="6017" y="43"/>
                  </a:lnTo>
                  <a:lnTo>
                    <a:pt x="4938" y="435"/>
                  </a:lnTo>
                  <a:cubicBezTo>
                    <a:pt x="4353" y="142"/>
                    <a:pt x="3726" y="1"/>
                    <a:pt x="3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4366752" y="598582"/>
              <a:ext cx="186644" cy="46097"/>
            </a:xfrm>
            <a:custGeom>
              <a:avLst/>
              <a:gdLst/>
              <a:ahLst/>
              <a:cxnLst/>
              <a:rect l="l" t="t" r="r" b="b"/>
              <a:pathLst>
                <a:path w="5102" h="1250" extrusionOk="0">
                  <a:moveTo>
                    <a:pt x="2747" y="0"/>
                  </a:moveTo>
                  <a:cubicBezTo>
                    <a:pt x="1294" y="0"/>
                    <a:pt x="132" y="887"/>
                    <a:pt x="132" y="887"/>
                  </a:cubicBezTo>
                  <a:cubicBezTo>
                    <a:pt x="33" y="952"/>
                    <a:pt x="1" y="1083"/>
                    <a:pt x="99" y="1181"/>
                  </a:cubicBezTo>
                  <a:cubicBezTo>
                    <a:pt x="139" y="1222"/>
                    <a:pt x="205" y="1249"/>
                    <a:pt x="264" y="1249"/>
                  </a:cubicBezTo>
                  <a:cubicBezTo>
                    <a:pt x="301" y="1249"/>
                    <a:pt x="335" y="1239"/>
                    <a:pt x="360" y="1214"/>
                  </a:cubicBezTo>
                  <a:cubicBezTo>
                    <a:pt x="425" y="1171"/>
                    <a:pt x="1446" y="400"/>
                    <a:pt x="2716" y="400"/>
                  </a:cubicBezTo>
                  <a:cubicBezTo>
                    <a:pt x="3368" y="400"/>
                    <a:pt x="4087" y="603"/>
                    <a:pt x="4775" y="1214"/>
                  </a:cubicBezTo>
                  <a:cubicBezTo>
                    <a:pt x="4807" y="1247"/>
                    <a:pt x="4873" y="1247"/>
                    <a:pt x="4905" y="1247"/>
                  </a:cubicBezTo>
                  <a:cubicBezTo>
                    <a:pt x="4971" y="1247"/>
                    <a:pt x="5004" y="1214"/>
                    <a:pt x="5036" y="1181"/>
                  </a:cubicBezTo>
                  <a:cubicBezTo>
                    <a:pt x="5102" y="1083"/>
                    <a:pt x="5102" y="952"/>
                    <a:pt x="5036" y="887"/>
                  </a:cubicBezTo>
                  <a:cubicBezTo>
                    <a:pt x="4273" y="222"/>
                    <a:pt x="3474" y="0"/>
                    <a:pt x="2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4781867" y="598582"/>
              <a:ext cx="189022" cy="46244"/>
            </a:xfrm>
            <a:custGeom>
              <a:avLst/>
              <a:gdLst/>
              <a:ahLst/>
              <a:cxnLst/>
              <a:rect l="l" t="t" r="r" b="b"/>
              <a:pathLst>
                <a:path w="5167" h="1254" extrusionOk="0">
                  <a:moveTo>
                    <a:pt x="2787" y="0"/>
                  </a:moveTo>
                  <a:cubicBezTo>
                    <a:pt x="1341" y="0"/>
                    <a:pt x="185" y="887"/>
                    <a:pt x="164" y="887"/>
                  </a:cubicBezTo>
                  <a:cubicBezTo>
                    <a:pt x="0" y="968"/>
                    <a:pt x="176" y="1253"/>
                    <a:pt x="334" y="1253"/>
                  </a:cubicBezTo>
                  <a:cubicBezTo>
                    <a:pt x="366" y="1253"/>
                    <a:pt x="398" y="1241"/>
                    <a:pt x="425" y="1214"/>
                  </a:cubicBezTo>
                  <a:cubicBezTo>
                    <a:pt x="468" y="1171"/>
                    <a:pt x="1482" y="400"/>
                    <a:pt x="2749" y="400"/>
                  </a:cubicBezTo>
                  <a:cubicBezTo>
                    <a:pt x="3400" y="400"/>
                    <a:pt x="4119" y="603"/>
                    <a:pt x="4807" y="1214"/>
                  </a:cubicBezTo>
                  <a:cubicBezTo>
                    <a:pt x="4839" y="1247"/>
                    <a:pt x="4905" y="1247"/>
                    <a:pt x="4937" y="1247"/>
                  </a:cubicBezTo>
                  <a:cubicBezTo>
                    <a:pt x="5003" y="1247"/>
                    <a:pt x="5068" y="1214"/>
                    <a:pt x="5101" y="1181"/>
                  </a:cubicBezTo>
                  <a:cubicBezTo>
                    <a:pt x="5166" y="1083"/>
                    <a:pt x="5166" y="952"/>
                    <a:pt x="5068" y="887"/>
                  </a:cubicBezTo>
                  <a:cubicBezTo>
                    <a:pt x="4305" y="222"/>
                    <a:pt x="3510" y="0"/>
                    <a:pt x="2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4355996" y="718951"/>
              <a:ext cx="220117" cy="64277"/>
            </a:xfrm>
            <a:custGeom>
              <a:avLst/>
              <a:gdLst/>
              <a:ahLst/>
              <a:cxnLst/>
              <a:rect l="l" t="t" r="r" b="b"/>
              <a:pathLst>
                <a:path w="6017" h="1743" extrusionOk="0">
                  <a:moveTo>
                    <a:pt x="2913" y="1"/>
                  </a:moveTo>
                  <a:cubicBezTo>
                    <a:pt x="2292" y="1"/>
                    <a:pt x="1665" y="142"/>
                    <a:pt x="1080" y="435"/>
                  </a:cubicBezTo>
                  <a:lnTo>
                    <a:pt x="0" y="43"/>
                  </a:lnTo>
                  <a:lnTo>
                    <a:pt x="327" y="925"/>
                  </a:lnTo>
                  <a:lnTo>
                    <a:pt x="426" y="1252"/>
                  </a:lnTo>
                  <a:cubicBezTo>
                    <a:pt x="475" y="1269"/>
                    <a:pt x="532" y="1277"/>
                    <a:pt x="585" y="1277"/>
                  </a:cubicBezTo>
                  <a:cubicBezTo>
                    <a:pt x="638" y="1277"/>
                    <a:pt x="687" y="1269"/>
                    <a:pt x="720" y="1252"/>
                  </a:cubicBezTo>
                  <a:cubicBezTo>
                    <a:pt x="1559" y="716"/>
                    <a:pt x="2317" y="525"/>
                    <a:pt x="2970" y="525"/>
                  </a:cubicBezTo>
                  <a:cubicBezTo>
                    <a:pt x="4504" y="525"/>
                    <a:pt x="5458" y="1576"/>
                    <a:pt x="5526" y="1645"/>
                  </a:cubicBezTo>
                  <a:cubicBezTo>
                    <a:pt x="5559" y="1710"/>
                    <a:pt x="5625" y="1743"/>
                    <a:pt x="5723" y="1743"/>
                  </a:cubicBezTo>
                  <a:cubicBezTo>
                    <a:pt x="5788" y="1743"/>
                    <a:pt x="5853" y="1710"/>
                    <a:pt x="5886" y="1677"/>
                  </a:cubicBezTo>
                  <a:cubicBezTo>
                    <a:pt x="5984" y="1579"/>
                    <a:pt x="6017" y="1416"/>
                    <a:pt x="5919" y="1318"/>
                  </a:cubicBezTo>
                  <a:cubicBezTo>
                    <a:pt x="5121" y="457"/>
                    <a:pt x="4027" y="1"/>
                    <a:pt x="29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4839267" y="726511"/>
              <a:ext cx="82567" cy="70399"/>
            </a:xfrm>
            <a:custGeom>
              <a:avLst/>
              <a:gdLst/>
              <a:ahLst/>
              <a:cxnLst/>
              <a:rect l="l" t="t" r="r" b="b"/>
              <a:pathLst>
                <a:path w="2257" h="1909" extrusionOk="0">
                  <a:moveTo>
                    <a:pt x="982" y="1"/>
                  </a:moveTo>
                  <a:cubicBezTo>
                    <a:pt x="426" y="1"/>
                    <a:pt x="1" y="426"/>
                    <a:pt x="1" y="949"/>
                  </a:cubicBezTo>
                  <a:cubicBezTo>
                    <a:pt x="1" y="1527"/>
                    <a:pt x="484" y="1909"/>
                    <a:pt x="979" y="1909"/>
                  </a:cubicBezTo>
                  <a:cubicBezTo>
                    <a:pt x="1212" y="1909"/>
                    <a:pt x="1447" y="1824"/>
                    <a:pt x="1635" y="1636"/>
                  </a:cubicBezTo>
                  <a:cubicBezTo>
                    <a:pt x="2257" y="1015"/>
                    <a:pt x="1832" y="1"/>
                    <a:pt x="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0"/>
            <p:cNvSpPr/>
            <p:nvPr/>
          </p:nvSpPr>
          <p:spPr>
            <a:xfrm>
              <a:off x="4430151" y="726511"/>
              <a:ext cx="82567" cy="70399"/>
            </a:xfrm>
            <a:custGeom>
              <a:avLst/>
              <a:gdLst/>
              <a:ahLst/>
              <a:cxnLst/>
              <a:rect l="l" t="t" r="r" b="b"/>
              <a:pathLst>
                <a:path w="2257" h="1909" extrusionOk="0">
                  <a:moveTo>
                    <a:pt x="982" y="1"/>
                  </a:moveTo>
                  <a:cubicBezTo>
                    <a:pt x="426" y="1"/>
                    <a:pt x="1" y="426"/>
                    <a:pt x="1" y="949"/>
                  </a:cubicBezTo>
                  <a:cubicBezTo>
                    <a:pt x="1" y="1527"/>
                    <a:pt x="484" y="1909"/>
                    <a:pt x="979" y="1909"/>
                  </a:cubicBezTo>
                  <a:cubicBezTo>
                    <a:pt x="1212" y="1909"/>
                    <a:pt x="1447" y="1824"/>
                    <a:pt x="1636" y="1636"/>
                  </a:cubicBezTo>
                  <a:cubicBezTo>
                    <a:pt x="2257" y="1015"/>
                    <a:pt x="1832" y="1"/>
                    <a:pt x="9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0"/>
            <p:cNvSpPr/>
            <p:nvPr/>
          </p:nvSpPr>
          <p:spPr>
            <a:xfrm>
              <a:off x="5012710" y="2541493"/>
              <a:ext cx="256041" cy="21610"/>
            </a:xfrm>
            <a:custGeom>
              <a:avLst/>
              <a:gdLst/>
              <a:ahLst/>
              <a:cxnLst/>
              <a:rect l="l" t="t" r="r" b="b"/>
              <a:pathLst>
                <a:path w="6999" h="586" extrusionOk="0">
                  <a:moveTo>
                    <a:pt x="5690" y="1"/>
                  </a:moveTo>
                  <a:cubicBezTo>
                    <a:pt x="3773" y="1"/>
                    <a:pt x="1865" y="179"/>
                    <a:pt x="1" y="551"/>
                  </a:cubicBezTo>
                  <a:cubicBezTo>
                    <a:pt x="406" y="575"/>
                    <a:pt x="816" y="585"/>
                    <a:pt x="1228" y="585"/>
                  </a:cubicBezTo>
                  <a:cubicBezTo>
                    <a:pt x="1979" y="585"/>
                    <a:pt x="2739" y="549"/>
                    <a:pt x="3500" y="486"/>
                  </a:cubicBezTo>
                  <a:cubicBezTo>
                    <a:pt x="4677" y="421"/>
                    <a:pt x="5854" y="257"/>
                    <a:pt x="6998" y="28"/>
                  </a:cubicBezTo>
                  <a:cubicBezTo>
                    <a:pt x="6562" y="10"/>
                    <a:pt x="6125" y="1"/>
                    <a:pt x="5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0"/>
            <p:cNvSpPr/>
            <p:nvPr/>
          </p:nvSpPr>
          <p:spPr>
            <a:xfrm>
              <a:off x="5012710" y="2838691"/>
              <a:ext cx="234494" cy="16632"/>
            </a:xfrm>
            <a:custGeom>
              <a:avLst/>
              <a:gdLst/>
              <a:ahLst/>
              <a:cxnLst/>
              <a:rect l="l" t="t" r="r" b="b"/>
              <a:pathLst>
                <a:path w="6410" h="451" extrusionOk="0">
                  <a:moveTo>
                    <a:pt x="2396" y="1"/>
                  </a:moveTo>
                  <a:cubicBezTo>
                    <a:pt x="1589" y="1"/>
                    <a:pt x="786" y="38"/>
                    <a:pt x="1" y="111"/>
                  </a:cubicBezTo>
                  <a:cubicBezTo>
                    <a:pt x="1047" y="275"/>
                    <a:pt x="2093" y="405"/>
                    <a:pt x="3173" y="438"/>
                  </a:cubicBezTo>
                  <a:cubicBezTo>
                    <a:pt x="3442" y="446"/>
                    <a:pt x="3712" y="450"/>
                    <a:pt x="3982" y="450"/>
                  </a:cubicBezTo>
                  <a:cubicBezTo>
                    <a:pt x="4791" y="450"/>
                    <a:pt x="5600" y="414"/>
                    <a:pt x="6410" y="340"/>
                  </a:cubicBezTo>
                  <a:cubicBezTo>
                    <a:pt x="5331" y="144"/>
                    <a:pt x="4284" y="46"/>
                    <a:pt x="3205" y="13"/>
                  </a:cubicBezTo>
                  <a:cubicBezTo>
                    <a:pt x="2935" y="5"/>
                    <a:pt x="2666" y="1"/>
                    <a:pt x="2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0"/>
            <p:cNvSpPr/>
            <p:nvPr/>
          </p:nvSpPr>
          <p:spPr>
            <a:xfrm>
              <a:off x="4046169" y="2138565"/>
              <a:ext cx="15584" cy="487189"/>
            </a:xfrm>
            <a:custGeom>
              <a:avLst/>
              <a:gdLst/>
              <a:ahLst/>
              <a:cxnLst/>
              <a:rect l="l" t="t" r="r" b="b"/>
              <a:pathLst>
                <a:path w="426" h="13211" extrusionOk="0">
                  <a:moveTo>
                    <a:pt x="197" y="0"/>
                  </a:moveTo>
                  <a:cubicBezTo>
                    <a:pt x="99" y="1079"/>
                    <a:pt x="99" y="2191"/>
                    <a:pt x="33" y="3303"/>
                  </a:cubicBezTo>
                  <a:cubicBezTo>
                    <a:pt x="1" y="4415"/>
                    <a:pt x="1" y="5526"/>
                    <a:pt x="1" y="6605"/>
                  </a:cubicBezTo>
                  <a:cubicBezTo>
                    <a:pt x="1" y="7717"/>
                    <a:pt x="1" y="8829"/>
                    <a:pt x="33" y="9941"/>
                  </a:cubicBezTo>
                  <a:lnTo>
                    <a:pt x="99" y="11576"/>
                  </a:lnTo>
                  <a:cubicBezTo>
                    <a:pt x="131" y="12099"/>
                    <a:pt x="164" y="12655"/>
                    <a:pt x="197" y="13210"/>
                  </a:cubicBezTo>
                  <a:cubicBezTo>
                    <a:pt x="262" y="12687"/>
                    <a:pt x="262" y="12131"/>
                    <a:pt x="295" y="11576"/>
                  </a:cubicBezTo>
                  <a:lnTo>
                    <a:pt x="360" y="9941"/>
                  </a:lnTo>
                  <a:cubicBezTo>
                    <a:pt x="393" y="8829"/>
                    <a:pt x="426" y="7717"/>
                    <a:pt x="393" y="6605"/>
                  </a:cubicBezTo>
                  <a:cubicBezTo>
                    <a:pt x="393" y="5526"/>
                    <a:pt x="393" y="4415"/>
                    <a:pt x="360" y="3303"/>
                  </a:cubicBezTo>
                  <a:cubicBezTo>
                    <a:pt x="328" y="2191"/>
                    <a:pt x="295" y="1112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0"/>
            <p:cNvSpPr/>
            <p:nvPr/>
          </p:nvSpPr>
          <p:spPr>
            <a:xfrm>
              <a:off x="5259138" y="2138565"/>
              <a:ext cx="15584" cy="405173"/>
            </a:xfrm>
            <a:custGeom>
              <a:avLst/>
              <a:gdLst/>
              <a:ahLst/>
              <a:cxnLst/>
              <a:rect l="l" t="t" r="r" b="b"/>
              <a:pathLst>
                <a:path w="426" h="10987" extrusionOk="0">
                  <a:moveTo>
                    <a:pt x="197" y="0"/>
                  </a:moveTo>
                  <a:cubicBezTo>
                    <a:pt x="131" y="883"/>
                    <a:pt x="99" y="1832"/>
                    <a:pt x="33" y="2747"/>
                  </a:cubicBezTo>
                  <a:cubicBezTo>
                    <a:pt x="1" y="3663"/>
                    <a:pt x="1" y="4578"/>
                    <a:pt x="1" y="5494"/>
                  </a:cubicBezTo>
                  <a:cubicBezTo>
                    <a:pt x="1" y="6409"/>
                    <a:pt x="1" y="7325"/>
                    <a:pt x="33" y="8240"/>
                  </a:cubicBezTo>
                  <a:lnTo>
                    <a:pt x="99" y="9614"/>
                  </a:lnTo>
                  <a:cubicBezTo>
                    <a:pt x="131" y="10071"/>
                    <a:pt x="164" y="10529"/>
                    <a:pt x="197" y="10987"/>
                  </a:cubicBezTo>
                  <a:cubicBezTo>
                    <a:pt x="230" y="10529"/>
                    <a:pt x="262" y="10071"/>
                    <a:pt x="295" y="9614"/>
                  </a:cubicBezTo>
                  <a:lnTo>
                    <a:pt x="360" y="8240"/>
                  </a:lnTo>
                  <a:cubicBezTo>
                    <a:pt x="393" y="7325"/>
                    <a:pt x="426" y="6409"/>
                    <a:pt x="393" y="5494"/>
                  </a:cubicBezTo>
                  <a:cubicBezTo>
                    <a:pt x="393" y="4578"/>
                    <a:pt x="393" y="3663"/>
                    <a:pt x="360" y="2747"/>
                  </a:cubicBezTo>
                  <a:cubicBezTo>
                    <a:pt x="328" y="1832"/>
                    <a:pt x="295" y="916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4479210" y="252631"/>
              <a:ext cx="302684" cy="255672"/>
            </a:xfrm>
            <a:custGeom>
              <a:avLst/>
              <a:gdLst/>
              <a:ahLst/>
              <a:cxnLst/>
              <a:rect l="l" t="t" r="r" b="b"/>
              <a:pathLst>
                <a:path w="8274" h="6933" extrusionOk="0">
                  <a:moveTo>
                    <a:pt x="8273" y="1"/>
                  </a:moveTo>
                  <a:cubicBezTo>
                    <a:pt x="8011" y="360"/>
                    <a:pt x="7848" y="818"/>
                    <a:pt x="7554" y="1178"/>
                  </a:cubicBezTo>
                  <a:lnTo>
                    <a:pt x="7129" y="1734"/>
                  </a:lnTo>
                  <a:lnTo>
                    <a:pt x="6704" y="2257"/>
                  </a:lnTo>
                  <a:cubicBezTo>
                    <a:pt x="6115" y="2976"/>
                    <a:pt x="5461" y="3597"/>
                    <a:pt x="4774" y="4186"/>
                  </a:cubicBezTo>
                  <a:cubicBezTo>
                    <a:pt x="4055" y="4742"/>
                    <a:pt x="3270" y="5265"/>
                    <a:pt x="2485" y="5723"/>
                  </a:cubicBezTo>
                  <a:cubicBezTo>
                    <a:pt x="2093" y="5952"/>
                    <a:pt x="1668" y="6148"/>
                    <a:pt x="1276" y="6377"/>
                  </a:cubicBezTo>
                  <a:cubicBezTo>
                    <a:pt x="851" y="6573"/>
                    <a:pt x="393" y="6769"/>
                    <a:pt x="0" y="6933"/>
                  </a:cubicBezTo>
                  <a:cubicBezTo>
                    <a:pt x="916" y="6736"/>
                    <a:pt x="1831" y="6409"/>
                    <a:pt x="2682" y="5984"/>
                  </a:cubicBezTo>
                  <a:cubicBezTo>
                    <a:pt x="3499" y="5592"/>
                    <a:pt x="4317" y="5069"/>
                    <a:pt x="5036" y="4480"/>
                  </a:cubicBezTo>
                  <a:cubicBezTo>
                    <a:pt x="5755" y="3892"/>
                    <a:pt x="6409" y="3205"/>
                    <a:pt x="6965" y="2453"/>
                  </a:cubicBezTo>
                  <a:cubicBezTo>
                    <a:pt x="7521" y="1701"/>
                    <a:pt x="7979" y="851"/>
                    <a:pt x="8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0"/>
            <p:cNvSpPr/>
            <p:nvPr/>
          </p:nvSpPr>
          <p:spPr>
            <a:xfrm>
              <a:off x="5113206" y="1060551"/>
              <a:ext cx="62227" cy="495634"/>
            </a:xfrm>
            <a:custGeom>
              <a:avLst/>
              <a:gdLst/>
              <a:ahLst/>
              <a:cxnLst/>
              <a:rect l="l" t="t" r="r" b="b"/>
              <a:pathLst>
                <a:path w="1701" h="13440" extrusionOk="0">
                  <a:moveTo>
                    <a:pt x="295" y="0"/>
                  </a:moveTo>
                  <a:cubicBezTo>
                    <a:pt x="131" y="1145"/>
                    <a:pt x="66" y="2289"/>
                    <a:pt x="33" y="3434"/>
                  </a:cubicBezTo>
                  <a:cubicBezTo>
                    <a:pt x="0" y="4578"/>
                    <a:pt x="33" y="5690"/>
                    <a:pt x="99" y="6834"/>
                  </a:cubicBezTo>
                  <a:cubicBezTo>
                    <a:pt x="164" y="7979"/>
                    <a:pt x="327" y="9123"/>
                    <a:pt x="556" y="10235"/>
                  </a:cubicBezTo>
                  <a:cubicBezTo>
                    <a:pt x="785" y="11347"/>
                    <a:pt x="1145" y="12426"/>
                    <a:pt x="1701" y="13439"/>
                  </a:cubicBezTo>
                  <a:cubicBezTo>
                    <a:pt x="1603" y="13178"/>
                    <a:pt x="1505" y="12916"/>
                    <a:pt x="1406" y="12622"/>
                  </a:cubicBezTo>
                  <a:cubicBezTo>
                    <a:pt x="1341" y="12360"/>
                    <a:pt x="1276" y="12066"/>
                    <a:pt x="1210" y="11804"/>
                  </a:cubicBezTo>
                  <a:cubicBezTo>
                    <a:pt x="1112" y="11575"/>
                    <a:pt x="1080" y="11281"/>
                    <a:pt x="1014" y="10987"/>
                  </a:cubicBezTo>
                  <a:cubicBezTo>
                    <a:pt x="949" y="10725"/>
                    <a:pt x="916" y="10464"/>
                    <a:pt x="883" y="10169"/>
                  </a:cubicBezTo>
                  <a:cubicBezTo>
                    <a:pt x="687" y="9058"/>
                    <a:pt x="589" y="7946"/>
                    <a:pt x="524" y="6802"/>
                  </a:cubicBezTo>
                  <a:cubicBezTo>
                    <a:pt x="426" y="5690"/>
                    <a:pt x="393" y="4545"/>
                    <a:pt x="327" y="3434"/>
                  </a:cubicBezTo>
                  <a:cubicBezTo>
                    <a:pt x="295" y="2845"/>
                    <a:pt x="295" y="2289"/>
                    <a:pt x="295" y="1733"/>
                  </a:cubicBezTo>
                  <a:lnTo>
                    <a:pt x="2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6217521" y="2112050"/>
              <a:ext cx="70604" cy="586057"/>
            </a:xfrm>
            <a:custGeom>
              <a:avLst/>
              <a:gdLst/>
              <a:ahLst/>
              <a:cxnLst/>
              <a:rect l="l" t="t" r="r" b="b"/>
              <a:pathLst>
                <a:path w="1930" h="15892" extrusionOk="0">
                  <a:moveTo>
                    <a:pt x="1" y="0"/>
                  </a:moveTo>
                  <a:lnTo>
                    <a:pt x="1" y="15891"/>
                  </a:lnTo>
                  <a:lnTo>
                    <a:pt x="1930" y="15891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6217521" y="2581099"/>
              <a:ext cx="70604" cy="117012"/>
            </a:xfrm>
            <a:custGeom>
              <a:avLst/>
              <a:gdLst/>
              <a:ahLst/>
              <a:cxnLst/>
              <a:rect l="l" t="t" r="r" b="b"/>
              <a:pathLst>
                <a:path w="1930" h="3173" extrusionOk="0">
                  <a:moveTo>
                    <a:pt x="1" y="1"/>
                  </a:moveTo>
                  <a:lnTo>
                    <a:pt x="1" y="3172"/>
                  </a:lnTo>
                  <a:lnTo>
                    <a:pt x="1930" y="3172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5867049" y="2595593"/>
              <a:ext cx="568199" cy="381055"/>
            </a:xfrm>
            <a:custGeom>
              <a:avLst/>
              <a:gdLst/>
              <a:ahLst/>
              <a:cxnLst/>
              <a:rect l="l" t="t" r="r" b="b"/>
              <a:pathLst>
                <a:path w="15532" h="10333" extrusionOk="0">
                  <a:moveTo>
                    <a:pt x="1602" y="0"/>
                  </a:moveTo>
                  <a:cubicBezTo>
                    <a:pt x="719" y="0"/>
                    <a:pt x="0" y="719"/>
                    <a:pt x="0" y="1635"/>
                  </a:cubicBezTo>
                  <a:lnTo>
                    <a:pt x="0" y="10333"/>
                  </a:lnTo>
                  <a:lnTo>
                    <a:pt x="15532" y="10333"/>
                  </a:lnTo>
                  <a:lnTo>
                    <a:pt x="15532" y="1635"/>
                  </a:lnTo>
                  <a:cubicBezTo>
                    <a:pt x="15532" y="752"/>
                    <a:pt x="14812" y="0"/>
                    <a:pt x="13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5811991" y="2869300"/>
              <a:ext cx="678276" cy="106133"/>
            </a:xfrm>
            <a:custGeom>
              <a:avLst/>
              <a:gdLst/>
              <a:ahLst/>
              <a:cxnLst/>
              <a:rect l="l" t="t" r="r" b="b"/>
              <a:pathLst>
                <a:path w="18541" h="2878" extrusionOk="0">
                  <a:moveTo>
                    <a:pt x="1342" y="0"/>
                  </a:moveTo>
                  <a:cubicBezTo>
                    <a:pt x="589" y="0"/>
                    <a:pt x="1" y="589"/>
                    <a:pt x="1" y="1308"/>
                  </a:cubicBezTo>
                  <a:lnTo>
                    <a:pt x="1" y="2878"/>
                  </a:lnTo>
                  <a:lnTo>
                    <a:pt x="18541" y="2878"/>
                  </a:lnTo>
                  <a:lnTo>
                    <a:pt x="18541" y="1308"/>
                  </a:lnTo>
                  <a:cubicBezTo>
                    <a:pt x="18541" y="589"/>
                    <a:pt x="17952" y="0"/>
                    <a:pt x="17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6217521" y="2112050"/>
              <a:ext cx="70604" cy="14493"/>
            </a:xfrm>
            <a:custGeom>
              <a:avLst/>
              <a:gdLst/>
              <a:ahLst/>
              <a:cxnLst/>
              <a:rect l="l" t="t" r="r" b="b"/>
              <a:pathLst>
                <a:path w="1930" h="393" extrusionOk="0">
                  <a:moveTo>
                    <a:pt x="1" y="0"/>
                  </a:moveTo>
                  <a:lnTo>
                    <a:pt x="1" y="392"/>
                  </a:lnTo>
                  <a:lnTo>
                    <a:pt x="1930" y="392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6179255" y="2075873"/>
              <a:ext cx="145964" cy="36214"/>
            </a:xfrm>
            <a:custGeom>
              <a:avLst/>
              <a:gdLst/>
              <a:ahLst/>
              <a:cxnLst/>
              <a:rect l="l" t="t" r="r" b="b"/>
              <a:pathLst>
                <a:path w="3990" h="982" extrusionOk="0">
                  <a:moveTo>
                    <a:pt x="0" y="0"/>
                  </a:moveTo>
                  <a:cubicBezTo>
                    <a:pt x="0" y="164"/>
                    <a:pt x="33" y="294"/>
                    <a:pt x="98" y="425"/>
                  </a:cubicBezTo>
                  <a:cubicBezTo>
                    <a:pt x="262" y="752"/>
                    <a:pt x="589" y="981"/>
                    <a:pt x="949" y="981"/>
                  </a:cubicBezTo>
                  <a:lnTo>
                    <a:pt x="3041" y="981"/>
                  </a:lnTo>
                  <a:cubicBezTo>
                    <a:pt x="3303" y="981"/>
                    <a:pt x="3532" y="883"/>
                    <a:pt x="3695" y="687"/>
                  </a:cubicBezTo>
                  <a:cubicBezTo>
                    <a:pt x="3793" y="621"/>
                    <a:pt x="3859" y="523"/>
                    <a:pt x="3891" y="425"/>
                  </a:cubicBezTo>
                  <a:cubicBezTo>
                    <a:pt x="3957" y="294"/>
                    <a:pt x="3989" y="164"/>
                    <a:pt x="3989" y="0"/>
                  </a:cubicBezTo>
                  <a:close/>
                </a:path>
              </a:pathLst>
            </a:custGeom>
            <a:solidFill>
              <a:srgbClr val="97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6179255" y="2075873"/>
              <a:ext cx="145964" cy="15710"/>
            </a:xfrm>
            <a:custGeom>
              <a:avLst/>
              <a:gdLst/>
              <a:ahLst/>
              <a:cxnLst/>
              <a:rect l="l" t="t" r="r" b="b"/>
              <a:pathLst>
                <a:path w="3990" h="426" extrusionOk="0">
                  <a:moveTo>
                    <a:pt x="0" y="0"/>
                  </a:moveTo>
                  <a:cubicBezTo>
                    <a:pt x="0" y="164"/>
                    <a:pt x="33" y="294"/>
                    <a:pt x="98" y="425"/>
                  </a:cubicBezTo>
                  <a:lnTo>
                    <a:pt x="3891" y="425"/>
                  </a:lnTo>
                  <a:cubicBezTo>
                    <a:pt x="3957" y="294"/>
                    <a:pt x="3989" y="164"/>
                    <a:pt x="39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0"/>
            <p:cNvSpPr/>
            <p:nvPr/>
          </p:nvSpPr>
          <p:spPr>
            <a:xfrm>
              <a:off x="6047663" y="1925116"/>
              <a:ext cx="409139" cy="150792"/>
            </a:xfrm>
            <a:custGeom>
              <a:avLst/>
              <a:gdLst/>
              <a:ahLst/>
              <a:cxnLst/>
              <a:rect l="l" t="t" r="r" b="b"/>
              <a:pathLst>
                <a:path w="11184" h="4089" extrusionOk="0">
                  <a:moveTo>
                    <a:pt x="883" y="1"/>
                  </a:moveTo>
                  <a:cubicBezTo>
                    <a:pt x="393" y="1"/>
                    <a:pt x="0" y="393"/>
                    <a:pt x="0" y="884"/>
                  </a:cubicBezTo>
                  <a:lnTo>
                    <a:pt x="0" y="3238"/>
                  </a:lnTo>
                  <a:cubicBezTo>
                    <a:pt x="0" y="3696"/>
                    <a:pt x="393" y="4088"/>
                    <a:pt x="883" y="4088"/>
                  </a:cubicBezTo>
                  <a:lnTo>
                    <a:pt x="10300" y="4088"/>
                  </a:lnTo>
                  <a:cubicBezTo>
                    <a:pt x="10791" y="4088"/>
                    <a:pt x="11183" y="3696"/>
                    <a:pt x="11183" y="3238"/>
                  </a:cubicBezTo>
                  <a:lnTo>
                    <a:pt x="11183" y="884"/>
                  </a:lnTo>
                  <a:cubicBezTo>
                    <a:pt x="11183" y="393"/>
                    <a:pt x="10791" y="1"/>
                    <a:pt x="10300" y="1"/>
                  </a:cubicBezTo>
                  <a:close/>
                </a:path>
              </a:pathLst>
            </a:custGeom>
            <a:solidFill>
              <a:srgbClr val="97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6081174" y="1962510"/>
              <a:ext cx="346912" cy="77221"/>
            </a:xfrm>
            <a:custGeom>
              <a:avLst/>
              <a:gdLst/>
              <a:ahLst/>
              <a:cxnLst/>
              <a:rect l="l" t="t" r="r" b="b"/>
              <a:pathLst>
                <a:path w="9483" h="2094" extrusionOk="0">
                  <a:moveTo>
                    <a:pt x="0" y="1"/>
                  </a:moveTo>
                  <a:lnTo>
                    <a:pt x="0" y="2093"/>
                  </a:lnTo>
                  <a:lnTo>
                    <a:pt x="9483" y="2093"/>
                  </a:lnTo>
                  <a:lnTo>
                    <a:pt x="94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5926827" y="2649397"/>
              <a:ext cx="197436" cy="170485"/>
            </a:xfrm>
            <a:custGeom>
              <a:avLst/>
              <a:gdLst/>
              <a:ahLst/>
              <a:cxnLst/>
              <a:rect l="l" t="t" r="r" b="b"/>
              <a:pathLst>
                <a:path w="5397" h="4623" extrusionOk="0">
                  <a:moveTo>
                    <a:pt x="2350" y="0"/>
                  </a:moveTo>
                  <a:cubicBezTo>
                    <a:pt x="1151" y="0"/>
                    <a:pt x="1" y="933"/>
                    <a:pt x="1" y="2334"/>
                  </a:cubicBezTo>
                  <a:cubicBezTo>
                    <a:pt x="1" y="3609"/>
                    <a:pt x="1047" y="4623"/>
                    <a:pt x="2323" y="4623"/>
                  </a:cubicBezTo>
                  <a:cubicBezTo>
                    <a:pt x="4383" y="4623"/>
                    <a:pt x="5396" y="2138"/>
                    <a:pt x="3957" y="666"/>
                  </a:cubicBezTo>
                  <a:cubicBezTo>
                    <a:pt x="3487" y="206"/>
                    <a:pt x="2913" y="0"/>
                    <a:pt x="2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5998604" y="2686017"/>
              <a:ext cx="26376" cy="97688"/>
            </a:xfrm>
            <a:custGeom>
              <a:avLst/>
              <a:gdLst/>
              <a:ahLst/>
              <a:cxnLst/>
              <a:rect l="l" t="t" r="r" b="b"/>
              <a:pathLst>
                <a:path w="721" h="2649" extrusionOk="0">
                  <a:moveTo>
                    <a:pt x="1" y="0"/>
                  </a:moveTo>
                  <a:lnTo>
                    <a:pt x="1" y="2649"/>
                  </a:lnTo>
                  <a:lnTo>
                    <a:pt x="720" y="2649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5963923" y="2722194"/>
              <a:ext cx="95736" cy="25335"/>
            </a:xfrm>
            <a:custGeom>
              <a:avLst/>
              <a:gdLst/>
              <a:ahLst/>
              <a:cxnLst/>
              <a:rect l="l" t="t" r="r" b="b"/>
              <a:pathLst>
                <a:path w="2617" h="687" extrusionOk="0">
                  <a:moveTo>
                    <a:pt x="1" y="0"/>
                  </a:moveTo>
                  <a:lnTo>
                    <a:pt x="1" y="687"/>
                  </a:lnTo>
                  <a:lnTo>
                    <a:pt x="2616" y="687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2214762" y="1374787"/>
              <a:ext cx="1724938" cy="1115913"/>
            </a:xfrm>
            <a:custGeom>
              <a:avLst/>
              <a:gdLst/>
              <a:ahLst/>
              <a:cxnLst/>
              <a:rect l="l" t="t" r="r" b="b"/>
              <a:pathLst>
                <a:path w="47152" h="30260" extrusionOk="0">
                  <a:moveTo>
                    <a:pt x="3741" y="1"/>
                  </a:moveTo>
                  <a:cubicBezTo>
                    <a:pt x="3540" y="1"/>
                    <a:pt x="3331" y="31"/>
                    <a:pt x="3140" y="79"/>
                  </a:cubicBezTo>
                  <a:cubicBezTo>
                    <a:pt x="1309" y="471"/>
                    <a:pt x="1" y="2074"/>
                    <a:pt x="34" y="3970"/>
                  </a:cubicBezTo>
                  <a:lnTo>
                    <a:pt x="34" y="26303"/>
                  </a:lnTo>
                  <a:cubicBezTo>
                    <a:pt x="1" y="28494"/>
                    <a:pt x="1799" y="30259"/>
                    <a:pt x="3957" y="30259"/>
                  </a:cubicBezTo>
                  <a:lnTo>
                    <a:pt x="43195" y="30259"/>
                  </a:lnTo>
                  <a:cubicBezTo>
                    <a:pt x="45386" y="30259"/>
                    <a:pt x="47152" y="28494"/>
                    <a:pt x="47152" y="26303"/>
                  </a:cubicBezTo>
                  <a:lnTo>
                    <a:pt x="47152" y="3970"/>
                  </a:lnTo>
                  <a:cubicBezTo>
                    <a:pt x="47152" y="1799"/>
                    <a:pt x="45418" y="13"/>
                    <a:pt x="43254" y="13"/>
                  </a:cubicBezTo>
                  <a:cubicBezTo>
                    <a:pt x="43234" y="13"/>
                    <a:pt x="43215" y="13"/>
                    <a:pt x="43195" y="14"/>
                  </a:cubicBezTo>
                  <a:lnTo>
                    <a:pt x="3957" y="14"/>
                  </a:lnTo>
                  <a:cubicBezTo>
                    <a:pt x="3887" y="5"/>
                    <a:pt x="3815" y="1"/>
                    <a:pt x="3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2214762" y="1377664"/>
              <a:ext cx="1716561" cy="1114217"/>
            </a:xfrm>
            <a:custGeom>
              <a:avLst/>
              <a:gdLst/>
              <a:ahLst/>
              <a:cxnLst/>
              <a:rect l="l" t="t" r="r" b="b"/>
              <a:pathLst>
                <a:path w="46923" h="30214" extrusionOk="0">
                  <a:moveTo>
                    <a:pt x="3140" y="1"/>
                  </a:moveTo>
                  <a:cubicBezTo>
                    <a:pt x="1309" y="393"/>
                    <a:pt x="1" y="1996"/>
                    <a:pt x="34" y="3892"/>
                  </a:cubicBezTo>
                  <a:lnTo>
                    <a:pt x="34" y="26258"/>
                  </a:lnTo>
                  <a:cubicBezTo>
                    <a:pt x="1" y="28416"/>
                    <a:pt x="1799" y="30214"/>
                    <a:pt x="3957" y="30214"/>
                  </a:cubicBezTo>
                  <a:lnTo>
                    <a:pt x="43195" y="30214"/>
                  </a:lnTo>
                  <a:cubicBezTo>
                    <a:pt x="44863" y="30214"/>
                    <a:pt x="46334" y="29168"/>
                    <a:pt x="46923" y="27631"/>
                  </a:cubicBezTo>
                  <a:cubicBezTo>
                    <a:pt x="19783" y="27402"/>
                    <a:pt x="7489" y="8928"/>
                    <a:pt x="3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2946875" y="2267564"/>
              <a:ext cx="263175" cy="709081"/>
            </a:xfrm>
            <a:custGeom>
              <a:avLst/>
              <a:gdLst/>
              <a:ahLst/>
              <a:cxnLst/>
              <a:rect l="l" t="t" r="r" b="b"/>
              <a:pathLst>
                <a:path w="7194" h="19228" extrusionOk="0">
                  <a:moveTo>
                    <a:pt x="3242" y="1"/>
                  </a:moveTo>
                  <a:cubicBezTo>
                    <a:pt x="1503" y="1"/>
                    <a:pt x="33" y="1395"/>
                    <a:pt x="0" y="3173"/>
                  </a:cubicBezTo>
                  <a:lnTo>
                    <a:pt x="0" y="19228"/>
                  </a:lnTo>
                  <a:lnTo>
                    <a:pt x="7194" y="19228"/>
                  </a:lnTo>
                  <a:lnTo>
                    <a:pt x="7194" y="3173"/>
                  </a:lnTo>
                  <a:cubicBezTo>
                    <a:pt x="7129" y="1395"/>
                    <a:pt x="5690" y="1"/>
                    <a:pt x="3920" y="1"/>
                  </a:cubicBezTo>
                  <a:cubicBezTo>
                    <a:pt x="3900" y="1"/>
                    <a:pt x="3879" y="1"/>
                    <a:pt x="3859" y="1"/>
                  </a:cubicBezTo>
                  <a:lnTo>
                    <a:pt x="3303" y="1"/>
                  </a:lnTo>
                  <a:cubicBezTo>
                    <a:pt x="3283" y="1"/>
                    <a:pt x="3262" y="1"/>
                    <a:pt x="3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2946875" y="2679969"/>
              <a:ext cx="262004" cy="176090"/>
            </a:xfrm>
            <a:custGeom>
              <a:avLst/>
              <a:gdLst/>
              <a:ahLst/>
              <a:cxnLst/>
              <a:rect l="l" t="t" r="r" b="b"/>
              <a:pathLst>
                <a:path w="7162" h="4775" extrusionOk="0">
                  <a:moveTo>
                    <a:pt x="0" y="1"/>
                  </a:moveTo>
                  <a:lnTo>
                    <a:pt x="0" y="4775"/>
                  </a:lnTo>
                  <a:lnTo>
                    <a:pt x="7161" y="4775"/>
                  </a:lnTo>
                  <a:lnTo>
                    <a:pt x="71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2312880" y="2726988"/>
              <a:ext cx="1529953" cy="259323"/>
            </a:xfrm>
            <a:custGeom>
              <a:avLst/>
              <a:gdLst/>
              <a:ahLst/>
              <a:cxnLst/>
              <a:rect l="l" t="t" r="r" b="b"/>
              <a:pathLst>
                <a:path w="41822" h="7032" extrusionOk="0">
                  <a:moveTo>
                    <a:pt x="38348" y="1"/>
                  </a:moveTo>
                  <a:cubicBezTo>
                    <a:pt x="38328" y="1"/>
                    <a:pt x="38309" y="1"/>
                    <a:pt x="38290" y="1"/>
                  </a:cubicBezTo>
                  <a:lnTo>
                    <a:pt x="3532" y="1"/>
                  </a:lnTo>
                  <a:cubicBezTo>
                    <a:pt x="1602" y="1"/>
                    <a:pt x="0" y="1571"/>
                    <a:pt x="0" y="3500"/>
                  </a:cubicBezTo>
                  <a:lnTo>
                    <a:pt x="0" y="7031"/>
                  </a:lnTo>
                  <a:lnTo>
                    <a:pt x="41821" y="7031"/>
                  </a:lnTo>
                  <a:lnTo>
                    <a:pt x="41821" y="3500"/>
                  </a:lnTo>
                  <a:cubicBezTo>
                    <a:pt x="41821" y="1590"/>
                    <a:pt x="40251" y="1"/>
                    <a:pt x="38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2949253" y="1545274"/>
              <a:ext cx="296684" cy="299113"/>
            </a:xfrm>
            <a:custGeom>
              <a:avLst/>
              <a:gdLst/>
              <a:ahLst/>
              <a:cxnLst/>
              <a:rect l="l" t="t" r="r" b="b"/>
              <a:pathLst>
                <a:path w="8110" h="8111" extrusionOk="0">
                  <a:moveTo>
                    <a:pt x="4055" y="1"/>
                  </a:moveTo>
                  <a:cubicBezTo>
                    <a:pt x="1832" y="1"/>
                    <a:pt x="1" y="1832"/>
                    <a:pt x="1" y="4056"/>
                  </a:cubicBezTo>
                  <a:cubicBezTo>
                    <a:pt x="1" y="6279"/>
                    <a:pt x="1832" y="8110"/>
                    <a:pt x="4055" y="8110"/>
                  </a:cubicBezTo>
                  <a:cubicBezTo>
                    <a:pt x="6311" y="8110"/>
                    <a:pt x="8110" y="6279"/>
                    <a:pt x="8110" y="4056"/>
                  </a:cubicBezTo>
                  <a:cubicBezTo>
                    <a:pt x="8110" y="1832"/>
                    <a:pt x="6311" y="1"/>
                    <a:pt x="4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3074845" y="1609183"/>
              <a:ext cx="45509" cy="171296"/>
            </a:xfrm>
            <a:custGeom>
              <a:avLst/>
              <a:gdLst/>
              <a:ahLst/>
              <a:cxnLst/>
              <a:rect l="l" t="t" r="r" b="b"/>
              <a:pathLst>
                <a:path w="1244" h="4645" extrusionOk="0">
                  <a:moveTo>
                    <a:pt x="1" y="1"/>
                  </a:moveTo>
                  <a:lnTo>
                    <a:pt x="1" y="4644"/>
                  </a:lnTo>
                  <a:lnTo>
                    <a:pt x="1243" y="4644"/>
                  </a:lnTo>
                  <a:lnTo>
                    <a:pt x="12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3013860" y="1671912"/>
              <a:ext cx="168682" cy="45839"/>
            </a:xfrm>
            <a:custGeom>
              <a:avLst/>
              <a:gdLst/>
              <a:ahLst/>
              <a:cxnLst/>
              <a:rect l="l" t="t" r="r" b="b"/>
              <a:pathLst>
                <a:path w="4611" h="1243" extrusionOk="0">
                  <a:moveTo>
                    <a:pt x="0" y="0"/>
                  </a:moveTo>
                  <a:lnTo>
                    <a:pt x="0" y="1243"/>
                  </a:lnTo>
                  <a:lnTo>
                    <a:pt x="4611" y="1243"/>
                  </a:lnTo>
                  <a:lnTo>
                    <a:pt x="46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2312880" y="2878962"/>
              <a:ext cx="1529953" cy="91677"/>
            </a:xfrm>
            <a:custGeom>
              <a:avLst/>
              <a:gdLst/>
              <a:ahLst/>
              <a:cxnLst/>
              <a:rect l="l" t="t" r="r" b="b"/>
              <a:pathLst>
                <a:path w="41822" h="2486" extrusionOk="0">
                  <a:moveTo>
                    <a:pt x="0" y="0"/>
                  </a:moveTo>
                  <a:lnTo>
                    <a:pt x="0" y="2485"/>
                  </a:lnTo>
                  <a:lnTo>
                    <a:pt x="41821" y="2485"/>
                  </a:lnTo>
                  <a:lnTo>
                    <a:pt x="418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1600862" y="3150273"/>
              <a:ext cx="5620616" cy="2434579"/>
            </a:xfrm>
            <a:custGeom>
              <a:avLst/>
              <a:gdLst/>
              <a:ahLst/>
              <a:cxnLst/>
              <a:rect l="l" t="t" r="r" b="b"/>
              <a:pathLst>
                <a:path w="261424" h="66018" extrusionOk="0">
                  <a:moveTo>
                    <a:pt x="1" y="0"/>
                  </a:moveTo>
                  <a:lnTo>
                    <a:pt x="1" y="66018"/>
                  </a:lnTo>
                  <a:lnTo>
                    <a:pt x="261423" y="66018"/>
                  </a:lnTo>
                  <a:lnTo>
                    <a:pt x="2614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1356900" y="2924764"/>
              <a:ext cx="6107806" cy="225543"/>
            </a:xfrm>
            <a:custGeom>
              <a:avLst/>
              <a:gdLst/>
              <a:ahLst/>
              <a:cxnLst/>
              <a:rect l="l" t="t" r="r" b="b"/>
              <a:pathLst>
                <a:path w="284084" h="6116" extrusionOk="0">
                  <a:moveTo>
                    <a:pt x="1" y="1"/>
                  </a:moveTo>
                  <a:lnTo>
                    <a:pt x="1" y="6115"/>
                  </a:lnTo>
                  <a:lnTo>
                    <a:pt x="284083" y="6115"/>
                  </a:lnTo>
                  <a:lnTo>
                    <a:pt x="2840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3810625" y="3885849"/>
              <a:ext cx="1273853" cy="1132262"/>
            </a:xfrm>
            <a:custGeom>
              <a:avLst/>
              <a:gdLst/>
              <a:ahLst/>
              <a:cxnLst/>
              <a:rect l="l" t="t" r="r" b="b"/>
              <a:pathLst>
                <a:path w="18148" h="16002" extrusionOk="0">
                  <a:moveTo>
                    <a:pt x="9067" y="1"/>
                  </a:moveTo>
                  <a:cubicBezTo>
                    <a:pt x="8061" y="1"/>
                    <a:pt x="7038" y="192"/>
                    <a:pt x="6050" y="595"/>
                  </a:cubicBezTo>
                  <a:cubicBezTo>
                    <a:pt x="1962" y="2263"/>
                    <a:pt x="0" y="6939"/>
                    <a:pt x="1701" y="11026"/>
                  </a:cubicBezTo>
                  <a:cubicBezTo>
                    <a:pt x="2965" y="14125"/>
                    <a:pt x="5940" y="16002"/>
                    <a:pt x="9086" y="16002"/>
                  </a:cubicBezTo>
                  <a:cubicBezTo>
                    <a:pt x="10089" y="16002"/>
                    <a:pt x="11110" y="15811"/>
                    <a:pt x="12099" y="15407"/>
                  </a:cubicBezTo>
                  <a:cubicBezTo>
                    <a:pt x="16186" y="13740"/>
                    <a:pt x="18148" y="9064"/>
                    <a:pt x="16480" y="4977"/>
                  </a:cubicBezTo>
                  <a:cubicBezTo>
                    <a:pt x="15216" y="1878"/>
                    <a:pt x="12223" y="1"/>
                    <a:pt x="9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4363753" y="4129188"/>
              <a:ext cx="169936" cy="645591"/>
            </a:xfrm>
            <a:custGeom>
              <a:avLst/>
              <a:gdLst/>
              <a:ahLst/>
              <a:cxnLst/>
              <a:rect l="l" t="t" r="r" b="b"/>
              <a:pathLst>
                <a:path w="2421" h="9124" extrusionOk="0">
                  <a:moveTo>
                    <a:pt x="1" y="1"/>
                  </a:moveTo>
                  <a:lnTo>
                    <a:pt x="1" y="9124"/>
                  </a:lnTo>
                  <a:lnTo>
                    <a:pt x="2420" y="9124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4127340" y="4367502"/>
              <a:ext cx="642753" cy="171304"/>
            </a:xfrm>
            <a:custGeom>
              <a:avLst/>
              <a:gdLst/>
              <a:ahLst/>
              <a:cxnLst/>
              <a:rect l="l" t="t" r="r" b="b"/>
              <a:pathLst>
                <a:path w="9157" h="2421" extrusionOk="0">
                  <a:moveTo>
                    <a:pt x="1" y="1"/>
                  </a:moveTo>
                  <a:lnTo>
                    <a:pt x="1" y="2421"/>
                  </a:lnTo>
                  <a:lnTo>
                    <a:pt x="9156" y="2421"/>
                  </a:lnTo>
                  <a:lnTo>
                    <a:pt x="91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" name="Google Shape;806;p30"/>
          <p:cNvSpPr txBox="1">
            <a:spLocks noGrp="1"/>
          </p:cNvSpPr>
          <p:nvPr>
            <p:ph type="ctrTitle"/>
          </p:nvPr>
        </p:nvSpPr>
        <p:spPr>
          <a:xfrm>
            <a:off x="4146764" y="838908"/>
            <a:ext cx="4601700" cy="24529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" sz="3600" dirty="0"/>
              <a:t>ÔN TẬP: </a:t>
            </a:r>
            <a:r>
              <a:rPr lang="es" sz="4400" dirty="0"/>
              <a:t/>
            </a:r>
            <a:br>
              <a:rPr lang="es" sz="4400" dirty="0"/>
            </a:br>
            <a:r>
              <a:rPr lang="es" sz="4800" dirty="0">
                <a:solidFill>
                  <a:schemeClr val="accent3">
                    <a:lumMod val="50000"/>
                  </a:schemeClr>
                </a:solidFill>
              </a:rPr>
              <a:t>CON NGƯỜI VÀ SỨC KHỎE</a:t>
            </a:r>
            <a:endParaRPr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870D9686-D851-BED8-C121-F3FCCAE77464}"/>
              </a:ext>
            </a:extLst>
          </p:cNvPr>
          <p:cNvSpPr/>
          <p:nvPr/>
        </p:nvSpPr>
        <p:spPr>
          <a:xfrm>
            <a:off x="4427984" y="53277"/>
            <a:ext cx="3954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KHOA HỌC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" grpId="0"/>
      <p:bldP spid="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>
            <a:hlinkClick r:id="rId3" action="ppaction://hlinksldjump"/>
          </p:cNvPr>
          <p:cNvSpPr/>
          <p:nvPr/>
        </p:nvSpPr>
        <p:spPr>
          <a:xfrm>
            <a:off x="-19880" y="-26854"/>
            <a:ext cx="9272400" cy="52629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2D0557"/>
              </a:solidFill>
            </a:endParaRPr>
          </a:p>
        </p:txBody>
      </p:sp>
      <p:sp>
        <p:nvSpPr>
          <p:cNvPr id="135" name="Google Shape;135;p31"/>
          <p:cNvSpPr/>
          <p:nvPr/>
        </p:nvSpPr>
        <p:spPr>
          <a:xfrm>
            <a:off x="2483795" y="1426638"/>
            <a:ext cx="3960439" cy="2150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6" name="Google Shape;136;p31"/>
          <p:cNvSpPr/>
          <p:nvPr/>
        </p:nvSpPr>
        <p:spPr>
          <a:xfrm>
            <a:off x="3743700" y="1712899"/>
            <a:ext cx="1656600" cy="1656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ctrTitle"/>
          </p:nvPr>
        </p:nvSpPr>
        <p:spPr>
          <a:xfrm>
            <a:off x="2319750" y="1491643"/>
            <a:ext cx="4504500" cy="16523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Phòng tránh bị </a:t>
            </a:r>
            <a:br>
              <a:rPr lang="en" dirty="0" smtClean="0"/>
            </a:br>
            <a:r>
              <a:rPr lang="en" dirty="0" smtClean="0"/>
              <a:t>muỗi đốt</a:t>
            </a:r>
            <a:endParaRPr dirty="0"/>
          </a:p>
        </p:txBody>
      </p:sp>
      <p:grpSp>
        <p:nvGrpSpPr>
          <p:cNvPr id="244" name="Group 243"/>
          <p:cNvGrpSpPr/>
          <p:nvPr/>
        </p:nvGrpSpPr>
        <p:grpSpPr>
          <a:xfrm>
            <a:off x="251542" y="314245"/>
            <a:ext cx="3167627" cy="816657"/>
            <a:chOff x="251520" y="314245"/>
            <a:chExt cx="3167627" cy="816657"/>
          </a:xfrm>
        </p:grpSpPr>
        <p:sp>
          <p:nvSpPr>
            <p:cNvPr id="140" name="Google Shape;140;p31">
              <a:hlinkClick r:id="" action="ppaction://noaction"/>
            </p:cNvPr>
            <p:cNvSpPr/>
            <p:nvPr/>
          </p:nvSpPr>
          <p:spPr>
            <a:xfrm>
              <a:off x="645498" y="314245"/>
              <a:ext cx="2773649" cy="77298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90000"/>
              </a:schemeClr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-US" sz="2000" b="1" dirty="0" err="1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Giữ</a:t>
              </a:r>
              <a:r>
                <a:rPr lang="en-US" sz="20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vệ</a:t>
              </a:r>
              <a:r>
                <a:rPr lang="en-US" sz="20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sinh</a:t>
              </a:r>
              <a:r>
                <a:rPr lang="en-US" sz="20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nhà</a:t>
              </a:r>
              <a:r>
                <a:rPr lang="en-US" sz="20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 ở, </a:t>
              </a:r>
            </a:p>
            <a:p>
              <a:pPr algn="r"/>
              <a:r>
                <a:rPr lang="en-US" sz="2000" b="1" dirty="0" err="1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môi</a:t>
              </a:r>
              <a:r>
                <a:rPr lang="en-US" sz="20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trường</a:t>
              </a:r>
              <a:endParaRPr lang="en-US" sz="2000" b="1" dirty="0">
                <a:solidFill>
                  <a:schemeClr val="accent6">
                    <a:lumMod val="90000"/>
                    <a:lumOff val="10000"/>
                  </a:schemeClr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51520" y="339502"/>
              <a:ext cx="791400" cy="791400"/>
              <a:chOff x="397923" y="437848"/>
              <a:chExt cx="791400" cy="791400"/>
            </a:xfrm>
          </p:grpSpPr>
          <p:sp>
            <p:nvSpPr>
              <p:cNvPr id="143" name="Google Shape;143;p31">
                <a:hlinkClick r:id="" action="ppaction://noaction"/>
              </p:cNvPr>
              <p:cNvSpPr/>
              <p:nvPr/>
            </p:nvSpPr>
            <p:spPr>
              <a:xfrm>
                <a:off x="397923" y="437848"/>
                <a:ext cx="791400" cy="791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144;p31">
                <a:hlinkClick r:id="" action="ppaction://noaction"/>
              </p:cNvPr>
              <p:cNvSpPr/>
              <p:nvPr/>
            </p:nvSpPr>
            <p:spPr>
              <a:xfrm>
                <a:off x="452305" y="483518"/>
                <a:ext cx="682500" cy="682500"/>
              </a:xfrm>
              <a:prstGeom prst="ellipse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800" b="1" dirty="0">
                    <a:solidFill>
                      <a:srgbClr val="2D0557"/>
                    </a:solidFill>
                    <a:uFill>
                      <a:noFill/>
                    </a:uFill>
                    <a:latin typeface="Oswald"/>
                    <a:ea typeface="Oswald"/>
                    <a:cs typeface="Oswald"/>
                    <a:sym typeface="Oswald"/>
                    <a:hlinkClick r:id="" action="ppaction://noaction">
                      <a:extLst>
                        <a:ext uri="{A12FA001-AC4F-418D-AE19-62706E023703}">
    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    </a:ext>
                      </a:extLst>
                    </a:hlinkClick>
                  </a:rPr>
                  <a:t>01</a:t>
                </a:r>
                <a:endParaRPr sz="1800" dirty="0">
                  <a:solidFill>
                    <a:srgbClr val="2D0557"/>
                  </a:solidFill>
                </a:endParaRPr>
              </a:p>
            </p:txBody>
          </p:sp>
        </p:grpSp>
      </p:grpSp>
      <p:grpSp>
        <p:nvGrpSpPr>
          <p:cNvPr id="243" name="Group 242"/>
          <p:cNvGrpSpPr/>
          <p:nvPr/>
        </p:nvGrpSpPr>
        <p:grpSpPr>
          <a:xfrm>
            <a:off x="5076080" y="403610"/>
            <a:ext cx="3420209" cy="825638"/>
            <a:chOff x="5076056" y="403610"/>
            <a:chExt cx="3420209" cy="825638"/>
          </a:xfrm>
        </p:grpSpPr>
        <p:sp>
          <p:nvSpPr>
            <p:cNvPr id="139" name="Google Shape;139;p31">
              <a:hlinkClick r:id="" action="ppaction://noaction"/>
            </p:cNvPr>
            <p:cNvSpPr/>
            <p:nvPr/>
          </p:nvSpPr>
          <p:spPr>
            <a:xfrm>
              <a:off x="5435612" y="403610"/>
              <a:ext cx="3060653" cy="808672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-US" sz="2400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Không</a:t>
              </a:r>
              <a:r>
                <a:rPr lang="en-US" sz="2400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để</a:t>
              </a:r>
              <a:r>
                <a:rPr lang="en-US" sz="2400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ao</a:t>
              </a:r>
              <a:r>
                <a:rPr lang="en-US" sz="2400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tù</a:t>
              </a:r>
              <a:r>
                <a:rPr lang="en-US" sz="2400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, </a:t>
              </a:r>
              <a:r>
                <a:rPr lang="en-US" sz="2400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nước</a:t>
              </a:r>
              <a:r>
                <a:rPr lang="en-US" sz="2400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đọng</a:t>
              </a:r>
              <a:endParaRPr sz="2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Oswald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076056" y="437848"/>
              <a:ext cx="791400" cy="791400"/>
              <a:chOff x="5368648" y="437848"/>
              <a:chExt cx="791400" cy="791400"/>
            </a:xfrm>
          </p:grpSpPr>
          <p:sp>
            <p:nvSpPr>
              <p:cNvPr id="148" name="Google Shape;148;p31">
                <a:hlinkClick r:id="" action="ppaction://noaction"/>
              </p:cNvPr>
              <p:cNvSpPr/>
              <p:nvPr/>
            </p:nvSpPr>
            <p:spPr>
              <a:xfrm>
                <a:off x="5368648" y="437848"/>
                <a:ext cx="791400" cy="7914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149;p31">
                <a:hlinkClick r:id="" action="ppaction://noaction"/>
              </p:cNvPr>
              <p:cNvSpPr/>
              <p:nvPr/>
            </p:nvSpPr>
            <p:spPr>
              <a:xfrm>
                <a:off x="5423030" y="492230"/>
                <a:ext cx="682500" cy="682500"/>
              </a:xfrm>
              <a:prstGeom prst="ellipse">
                <a:avLst/>
              </a:prstGeom>
              <a:solidFill>
                <a:schemeClr val="dk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800" b="1" dirty="0" smtClean="0">
                    <a:solidFill>
                      <a:srgbClr val="2D0557"/>
                    </a:solidFill>
                    <a:uFill>
                      <a:noFill/>
                    </a:uFill>
                    <a:latin typeface="Oswald"/>
                    <a:ea typeface="Oswald"/>
                    <a:cs typeface="Oswald"/>
                    <a:sym typeface="Oswald"/>
                    <a:hlinkClick r:id="" action="ppaction://noaction">
                      <a:extLst>
                        <a:ext uri="{A12FA001-AC4F-418D-AE19-62706E023703}">
    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    </a:ext>
                      </a:extLst>
                    </a:hlinkClick>
                  </a:rPr>
                  <a:t>0</a:t>
                </a:r>
                <a:r>
                  <a:rPr lang="en" sz="1800" b="1" dirty="0" smtClean="0">
                    <a:solidFill>
                      <a:srgbClr val="2D0557"/>
                    </a:solidFill>
                    <a:uFill>
                      <a:noFill/>
                    </a:uFill>
                    <a:latin typeface="Oswald"/>
                    <a:ea typeface="Oswald"/>
                    <a:cs typeface="Oswald"/>
                    <a:sym typeface="Oswald"/>
                  </a:rPr>
                  <a:t>2</a:t>
                </a:r>
                <a:endParaRPr sz="1800" dirty="0">
                  <a:solidFill>
                    <a:srgbClr val="2D0557"/>
                  </a:solidFill>
                </a:endParaRPr>
              </a:p>
            </p:txBody>
          </p:sp>
        </p:grpSp>
      </p:grpSp>
      <p:grpSp>
        <p:nvGrpSpPr>
          <p:cNvPr id="242" name="Group 241"/>
          <p:cNvGrpSpPr/>
          <p:nvPr/>
        </p:nvGrpSpPr>
        <p:grpSpPr>
          <a:xfrm>
            <a:off x="5714964" y="3846830"/>
            <a:ext cx="3393540" cy="1101197"/>
            <a:chOff x="5714964" y="3846817"/>
            <a:chExt cx="3393540" cy="1101197"/>
          </a:xfrm>
        </p:grpSpPr>
        <p:sp>
          <p:nvSpPr>
            <p:cNvPr id="152" name="Google Shape;152;p31">
              <a:hlinkClick r:id="" action="ppaction://noaction"/>
            </p:cNvPr>
            <p:cNvSpPr/>
            <p:nvPr/>
          </p:nvSpPr>
          <p:spPr>
            <a:xfrm>
              <a:off x="5714964" y="3846818"/>
              <a:ext cx="2853414" cy="110118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2400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Diệt</a:t>
              </a:r>
              <a:r>
                <a:rPr lang="en-US" sz="2400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muỗi</a:t>
              </a:r>
              <a:r>
                <a:rPr lang="en-US" sz="2400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, </a:t>
              </a:r>
              <a:r>
                <a:rPr lang="en-US" sz="2400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diệt</a:t>
              </a:r>
              <a:r>
                <a:rPr lang="en-US" sz="2400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bọ</a:t>
              </a:r>
              <a:r>
                <a:rPr lang="en-US" sz="2400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gậy</a:t>
              </a:r>
              <a:endParaRPr lang="en-US" sz="2400" b="1" dirty="0">
                <a:solidFill>
                  <a:schemeClr val="accent2">
                    <a:lumMod val="90000"/>
                    <a:lumOff val="10000"/>
                  </a:schemeClr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249992" y="3846817"/>
              <a:ext cx="858512" cy="1101197"/>
              <a:chOff x="8027423" y="3880374"/>
              <a:chExt cx="791400" cy="791400"/>
            </a:xfrm>
          </p:grpSpPr>
          <p:sp>
            <p:nvSpPr>
              <p:cNvPr id="153" name="Google Shape;153;p31">
                <a:hlinkClick r:id="" action="ppaction://noaction"/>
              </p:cNvPr>
              <p:cNvSpPr/>
              <p:nvPr/>
            </p:nvSpPr>
            <p:spPr>
              <a:xfrm>
                <a:off x="8027423" y="3880374"/>
                <a:ext cx="791400" cy="791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154;p31">
                <a:hlinkClick r:id="" action="ppaction://noaction"/>
              </p:cNvPr>
              <p:cNvSpPr/>
              <p:nvPr/>
            </p:nvSpPr>
            <p:spPr>
              <a:xfrm>
                <a:off x="8081804" y="3934755"/>
                <a:ext cx="682500" cy="682500"/>
              </a:xfrm>
              <a:prstGeom prst="ellipse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91425" rIns="91425" bIns="91425" anchor="ctr" anchorCtr="0">
                <a:noAutofit/>
              </a:bodyPr>
              <a:lstStyle/>
              <a:p>
                <a:pPr algn="ctr"/>
                <a:r>
                  <a:rPr lang="en" sz="1800" b="1" dirty="0" smtClean="0">
                    <a:solidFill>
                      <a:srgbClr val="2D0557"/>
                    </a:solidFill>
                    <a:uFill>
                      <a:noFill/>
                    </a:uFill>
                    <a:latin typeface="Oswald"/>
                    <a:ea typeface="Oswald"/>
                    <a:cs typeface="Oswald"/>
                    <a:sym typeface="Oswald"/>
                  </a:rPr>
                  <a:t>03</a:t>
                </a:r>
                <a:endParaRPr sz="1800" dirty="0">
                  <a:solidFill>
                    <a:srgbClr val="2D0557"/>
                  </a:solidFill>
                </a:endParaRPr>
              </a:p>
            </p:txBody>
          </p:sp>
        </p:grpSp>
      </p:grpSp>
      <p:cxnSp>
        <p:nvCxnSpPr>
          <p:cNvPr id="155" name="Google Shape;155;p31"/>
          <p:cNvCxnSpPr>
            <a:endCxn id="135" idx="0"/>
          </p:cNvCxnSpPr>
          <p:nvPr/>
        </p:nvCxnSpPr>
        <p:spPr>
          <a:xfrm>
            <a:off x="3419147" y="766228"/>
            <a:ext cx="1044842" cy="66041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31"/>
          <p:cNvCxnSpPr>
            <a:stCxn id="135" idx="3"/>
            <a:endCxn id="153" idx="0"/>
          </p:cNvCxnSpPr>
          <p:nvPr/>
        </p:nvCxnSpPr>
        <p:spPr>
          <a:xfrm>
            <a:off x="6444208" y="2501851"/>
            <a:ext cx="2235040" cy="1344979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31"/>
          <p:cNvCxnSpPr>
            <a:stCxn id="135" idx="0"/>
            <a:endCxn id="139" idx="2"/>
          </p:cNvCxnSpPr>
          <p:nvPr/>
        </p:nvCxnSpPr>
        <p:spPr>
          <a:xfrm rot="5400000" flipH="1" flipV="1">
            <a:off x="5607811" y="68486"/>
            <a:ext cx="214356" cy="250194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31"/>
          <p:cNvCxnSpPr/>
          <p:nvPr/>
        </p:nvCxnSpPr>
        <p:spPr>
          <a:xfrm rot="10800000" flipV="1">
            <a:off x="1619687" y="2211722"/>
            <a:ext cx="864101" cy="656615"/>
          </a:xfrm>
          <a:prstGeom prst="bentConnector3">
            <a:avLst>
              <a:gd name="adj1" fmla="val 10075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7" name="Google Shape;217;p31"/>
          <p:cNvGrpSpPr/>
          <p:nvPr/>
        </p:nvGrpSpPr>
        <p:grpSpPr>
          <a:xfrm rot="10800000">
            <a:off x="8360760" y="-188062"/>
            <a:ext cx="1017145" cy="2021293"/>
            <a:chOff x="-4537754" y="3599216"/>
            <a:chExt cx="849958" cy="1689055"/>
          </a:xfrm>
        </p:grpSpPr>
        <p:sp>
          <p:nvSpPr>
            <p:cNvPr id="218" name="Google Shape;218;p31"/>
            <p:cNvSpPr/>
            <p:nvPr/>
          </p:nvSpPr>
          <p:spPr>
            <a:xfrm>
              <a:off x="-4377547" y="4624498"/>
              <a:ext cx="428715" cy="544131"/>
            </a:xfrm>
            <a:custGeom>
              <a:avLst/>
              <a:gdLst/>
              <a:ahLst/>
              <a:cxnLst/>
              <a:rect l="l" t="t" r="r" b="b"/>
              <a:pathLst>
                <a:path w="42000" h="53307" fill="none" extrusionOk="0">
                  <a:moveTo>
                    <a:pt x="18466" y="53307"/>
                  </a:moveTo>
                  <a:cubicBezTo>
                    <a:pt x="18466" y="53307"/>
                    <a:pt x="1" y="29766"/>
                    <a:pt x="27860" y="1"/>
                  </a:cubicBezTo>
                  <a:cubicBezTo>
                    <a:pt x="27860" y="1"/>
                    <a:pt x="42000" y="27432"/>
                    <a:pt x="18466" y="53307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9235C"/>
              </a:solidFill>
              <a:prstDash val="solid"/>
              <a:miter lim="14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-4187188" y="4868529"/>
              <a:ext cx="499392" cy="419743"/>
            </a:xfrm>
            <a:custGeom>
              <a:avLst/>
              <a:gdLst/>
              <a:ahLst/>
              <a:cxnLst/>
              <a:rect l="l" t="t" r="r" b="b"/>
              <a:pathLst>
                <a:path w="48924" h="41121" fill="none" extrusionOk="0">
                  <a:moveTo>
                    <a:pt x="0" y="29538"/>
                  </a:moveTo>
                  <a:cubicBezTo>
                    <a:pt x="0" y="29538"/>
                    <a:pt x="27586" y="41121"/>
                    <a:pt x="48923" y="6382"/>
                  </a:cubicBezTo>
                  <a:cubicBezTo>
                    <a:pt x="48923" y="6382"/>
                    <a:pt x="18730" y="1"/>
                    <a:pt x="0" y="2953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9235C"/>
              </a:solidFill>
              <a:prstDash val="solid"/>
              <a:miter lim="14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-4076089" y="4570276"/>
              <a:ext cx="324558" cy="447150"/>
            </a:xfrm>
            <a:custGeom>
              <a:avLst/>
              <a:gdLst/>
              <a:ahLst/>
              <a:cxnLst/>
              <a:rect l="l" t="t" r="r" b="b"/>
              <a:pathLst>
                <a:path w="31796" h="43806" fill="none" extrusionOk="0">
                  <a:moveTo>
                    <a:pt x="1" y="43805"/>
                  </a:moveTo>
                  <a:cubicBezTo>
                    <a:pt x="1" y="43805"/>
                    <a:pt x="29761" y="40718"/>
                    <a:pt x="31796" y="1"/>
                  </a:cubicBezTo>
                  <a:cubicBezTo>
                    <a:pt x="31796" y="1"/>
                    <a:pt x="2249" y="8902"/>
                    <a:pt x="1" y="4380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9235C"/>
              </a:solidFill>
              <a:prstDash val="solid"/>
              <a:miter lim="14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-4497139" y="3599226"/>
              <a:ext cx="348984" cy="818539"/>
            </a:xfrm>
            <a:custGeom>
              <a:avLst/>
              <a:gdLst/>
              <a:ahLst/>
              <a:cxnLst/>
              <a:rect l="l" t="t" r="r" b="b"/>
              <a:pathLst>
                <a:path w="34189" h="80190" fill="none" extrusionOk="0">
                  <a:moveTo>
                    <a:pt x="15386" y="80190"/>
                  </a:moveTo>
                  <a:cubicBezTo>
                    <a:pt x="15386" y="80190"/>
                    <a:pt x="0" y="70728"/>
                    <a:pt x="10103" y="60433"/>
                  </a:cubicBezTo>
                  <a:cubicBezTo>
                    <a:pt x="20207" y="50137"/>
                    <a:pt x="10303" y="43184"/>
                    <a:pt x="11373" y="34312"/>
                  </a:cubicBezTo>
                  <a:cubicBezTo>
                    <a:pt x="12442" y="25438"/>
                    <a:pt x="18356" y="26962"/>
                    <a:pt x="22791" y="17108"/>
                  </a:cubicBezTo>
                  <a:cubicBezTo>
                    <a:pt x="26784" y="8237"/>
                    <a:pt x="25884" y="1665"/>
                    <a:pt x="34188" y="1"/>
                  </a:cubicBezTo>
                </a:path>
              </a:pathLst>
            </a:custGeom>
            <a:noFill/>
            <a:ln w="9525" cap="flat" cmpd="sng">
              <a:solidFill>
                <a:srgbClr val="29235C"/>
              </a:solidFill>
              <a:prstDash val="solid"/>
              <a:miter lim="14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-4400637" y="3599216"/>
              <a:ext cx="335878" cy="1076718"/>
            </a:xfrm>
            <a:custGeom>
              <a:avLst/>
              <a:gdLst/>
              <a:ahLst/>
              <a:cxnLst/>
              <a:rect l="l" t="t" r="r" b="b"/>
              <a:pathLst>
                <a:path w="32905" h="105483" fill="none" extrusionOk="0">
                  <a:moveTo>
                    <a:pt x="5932" y="80191"/>
                  </a:moveTo>
                  <a:cubicBezTo>
                    <a:pt x="5932" y="80191"/>
                    <a:pt x="23918" y="78552"/>
                    <a:pt x="19445" y="64839"/>
                  </a:cubicBezTo>
                  <a:cubicBezTo>
                    <a:pt x="14973" y="51126"/>
                    <a:pt x="26932" y="49302"/>
                    <a:pt x="29919" y="40878"/>
                  </a:cubicBezTo>
                  <a:cubicBezTo>
                    <a:pt x="32905" y="32455"/>
                    <a:pt x="26931" y="31190"/>
                    <a:pt x="27337" y="20393"/>
                  </a:cubicBezTo>
                  <a:cubicBezTo>
                    <a:pt x="27704" y="10670"/>
                    <a:pt x="31372" y="4670"/>
                    <a:pt x="24734" y="0"/>
                  </a:cubicBezTo>
                  <a:lnTo>
                    <a:pt x="1" y="105482"/>
                  </a:lnTo>
                </a:path>
              </a:pathLst>
            </a:custGeom>
            <a:noFill/>
            <a:ln w="9525" cap="flat" cmpd="sng">
              <a:solidFill>
                <a:srgbClr val="29235C"/>
              </a:solidFill>
              <a:prstDash val="solid"/>
              <a:miter lim="14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-4537754" y="4140938"/>
              <a:ext cx="667836" cy="1001733"/>
            </a:xfrm>
            <a:custGeom>
              <a:avLst/>
              <a:gdLst/>
              <a:ahLst/>
              <a:cxnLst/>
              <a:rect l="l" t="t" r="r" b="b"/>
              <a:pathLst>
                <a:path w="65426" h="98137" extrusionOk="0">
                  <a:moveTo>
                    <a:pt x="65426" y="0"/>
                  </a:moveTo>
                  <a:lnTo>
                    <a:pt x="65426" y="0"/>
                  </a:lnTo>
                  <a:cubicBezTo>
                    <a:pt x="1309" y="33366"/>
                    <a:pt x="0" y="98137"/>
                    <a:pt x="0" y="98137"/>
                  </a:cubicBezTo>
                  <a:lnTo>
                    <a:pt x="0" y="98137"/>
                  </a:lnTo>
                  <a:cubicBezTo>
                    <a:pt x="64770" y="85051"/>
                    <a:pt x="65425" y="1"/>
                    <a:pt x="65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-4537750" y="4187150"/>
              <a:ext cx="634796" cy="955609"/>
            </a:xfrm>
            <a:custGeom>
              <a:avLst/>
              <a:gdLst/>
              <a:ahLst/>
              <a:cxnLst/>
              <a:rect l="l" t="t" r="r" b="b"/>
              <a:pathLst>
                <a:path w="65426" h="98137" fill="none" extrusionOk="0">
                  <a:moveTo>
                    <a:pt x="65426" y="0"/>
                  </a:moveTo>
                  <a:lnTo>
                    <a:pt x="0" y="98137"/>
                  </a:lnTo>
                </a:path>
              </a:pathLst>
            </a:custGeom>
            <a:noFill/>
            <a:ln w="9525" cap="flat" cmpd="sng">
              <a:solidFill>
                <a:srgbClr val="29235C"/>
              </a:solidFill>
              <a:prstDash val="solid"/>
              <a:miter lim="14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-4172367" y="4357684"/>
              <a:ext cx="259679" cy="179336"/>
            </a:xfrm>
            <a:custGeom>
              <a:avLst/>
              <a:gdLst/>
              <a:ahLst/>
              <a:cxnLst/>
              <a:rect l="l" t="t" r="r" b="b"/>
              <a:pathLst>
                <a:path w="25440" h="17569" fill="none" extrusionOk="0">
                  <a:moveTo>
                    <a:pt x="1" y="0"/>
                  </a:moveTo>
                  <a:lnTo>
                    <a:pt x="3760" y="17568"/>
                  </a:lnTo>
                  <a:lnTo>
                    <a:pt x="25439" y="8784"/>
                  </a:lnTo>
                </a:path>
              </a:pathLst>
            </a:custGeom>
            <a:noFill/>
            <a:ln w="9525" cap="flat" cmpd="sng">
              <a:solidFill>
                <a:srgbClr val="29235C"/>
              </a:solidFill>
              <a:prstDash val="solid"/>
              <a:miter lim="14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-4296724" y="4499323"/>
              <a:ext cx="294231" cy="215878"/>
            </a:xfrm>
            <a:custGeom>
              <a:avLst/>
              <a:gdLst/>
              <a:ahLst/>
              <a:cxnLst/>
              <a:rect l="l" t="t" r="r" b="b"/>
              <a:pathLst>
                <a:path w="28825" h="21149" fill="none" extrusionOk="0">
                  <a:moveTo>
                    <a:pt x="1" y="0"/>
                  </a:moveTo>
                  <a:lnTo>
                    <a:pt x="4306" y="21149"/>
                  </a:lnTo>
                  <a:lnTo>
                    <a:pt x="28824" y="19976"/>
                  </a:lnTo>
                </a:path>
              </a:pathLst>
            </a:custGeom>
            <a:noFill/>
            <a:ln w="9525" cap="flat" cmpd="sng">
              <a:solidFill>
                <a:srgbClr val="29235C"/>
              </a:solidFill>
              <a:prstDash val="solid"/>
              <a:miter lim="14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-4419776" y="4703065"/>
              <a:ext cx="322914" cy="184807"/>
            </a:xfrm>
            <a:custGeom>
              <a:avLst/>
              <a:gdLst/>
              <a:ahLst/>
              <a:cxnLst/>
              <a:rect l="l" t="t" r="r" b="b"/>
              <a:pathLst>
                <a:path w="31635" h="18105" fill="none" extrusionOk="0">
                  <a:moveTo>
                    <a:pt x="1" y="0"/>
                  </a:moveTo>
                  <a:lnTo>
                    <a:pt x="5084" y="18105"/>
                  </a:lnTo>
                  <a:lnTo>
                    <a:pt x="31634" y="15436"/>
                  </a:lnTo>
                </a:path>
              </a:pathLst>
            </a:custGeom>
            <a:noFill/>
            <a:ln w="9525" cap="flat" cmpd="sng">
              <a:solidFill>
                <a:srgbClr val="29235C"/>
              </a:solidFill>
              <a:prstDash val="solid"/>
              <a:miter lim="14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-4498363" y="4913186"/>
              <a:ext cx="240060" cy="145753"/>
            </a:xfrm>
            <a:custGeom>
              <a:avLst/>
              <a:gdLst/>
              <a:ahLst/>
              <a:cxnLst/>
              <a:rect l="l" t="t" r="r" b="b"/>
              <a:pathLst>
                <a:path w="23518" h="14279" fill="none" extrusionOk="0">
                  <a:moveTo>
                    <a:pt x="0" y="0"/>
                  </a:moveTo>
                  <a:lnTo>
                    <a:pt x="1610" y="14279"/>
                  </a:lnTo>
                  <a:lnTo>
                    <a:pt x="23518" y="10637"/>
                  </a:lnTo>
                </a:path>
              </a:pathLst>
            </a:custGeom>
            <a:noFill/>
            <a:ln w="9525" cap="flat" cmpd="sng">
              <a:solidFill>
                <a:srgbClr val="29235C"/>
              </a:solidFill>
              <a:prstDash val="solid"/>
              <a:miter lim="14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239" name="Straight Connector 238"/>
          <p:cNvCxnSpPr>
            <a:stCxn id="135" idx="2"/>
          </p:cNvCxnSpPr>
          <p:nvPr/>
        </p:nvCxnSpPr>
        <p:spPr>
          <a:xfrm>
            <a:off x="4463989" y="3577040"/>
            <a:ext cx="0" cy="698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1" name="Group 240"/>
          <p:cNvGrpSpPr/>
          <p:nvPr/>
        </p:nvGrpSpPr>
        <p:grpSpPr>
          <a:xfrm>
            <a:off x="2699792" y="4155319"/>
            <a:ext cx="2771964" cy="792698"/>
            <a:chOff x="2699792" y="4155317"/>
            <a:chExt cx="2771964" cy="792698"/>
          </a:xfrm>
        </p:grpSpPr>
        <p:sp>
          <p:nvSpPr>
            <p:cNvPr id="240" name="Google Shape;152;p31">
              <a:hlinkClick r:id="" action="ppaction://noaction"/>
            </p:cNvPr>
            <p:cNvSpPr/>
            <p:nvPr/>
          </p:nvSpPr>
          <p:spPr>
            <a:xfrm>
              <a:off x="3158746" y="4155317"/>
              <a:ext cx="2313010" cy="792698"/>
            </a:xfrm>
            <a:prstGeom prst="roundRect">
              <a:avLst>
                <a:gd name="adj" fmla="val 50000"/>
              </a:avLst>
            </a:prstGeom>
            <a:solidFill>
              <a:srgbClr val="FF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Ngủ</a:t>
              </a:r>
              <a:r>
                <a:rPr lang="en-US" sz="2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trong</a:t>
              </a:r>
              <a:r>
                <a:rPr lang="en-US" sz="2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màn</a:t>
              </a:r>
              <a:endPara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grpSp>
          <p:nvGrpSpPr>
            <p:cNvPr id="235" name="Group 234"/>
            <p:cNvGrpSpPr/>
            <p:nvPr/>
          </p:nvGrpSpPr>
          <p:grpSpPr>
            <a:xfrm>
              <a:off x="2699792" y="4156615"/>
              <a:ext cx="791400" cy="791400"/>
              <a:chOff x="253907" y="1875701"/>
              <a:chExt cx="791400" cy="791400"/>
            </a:xfrm>
            <a:solidFill>
              <a:schemeClr val="bg1">
                <a:lumMod val="85000"/>
              </a:schemeClr>
            </a:solidFill>
          </p:grpSpPr>
          <p:sp>
            <p:nvSpPr>
              <p:cNvPr id="236" name="Google Shape;146;p31">
                <a:hlinkClick r:id="" action="ppaction://noaction"/>
              </p:cNvPr>
              <p:cNvSpPr/>
              <p:nvPr/>
            </p:nvSpPr>
            <p:spPr>
              <a:xfrm>
                <a:off x="253907" y="1875701"/>
                <a:ext cx="791400" cy="791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" name="Google Shape;147;p31">
                <a:hlinkClick r:id="" action="ppaction://noaction"/>
              </p:cNvPr>
              <p:cNvSpPr/>
              <p:nvPr/>
            </p:nvSpPr>
            <p:spPr>
              <a:xfrm>
                <a:off x="308289" y="1930083"/>
                <a:ext cx="682500" cy="682500"/>
              </a:xfrm>
              <a:prstGeom prst="ellipse">
                <a:avLst/>
              </a:prstGeom>
              <a:grp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800" b="1" dirty="0" smtClean="0">
                    <a:solidFill>
                      <a:srgbClr val="2D0557"/>
                    </a:solidFill>
                    <a:latin typeface="Oswald"/>
                    <a:ea typeface="Oswald"/>
                    <a:cs typeface="Oswald"/>
                    <a:sym typeface="Oswald"/>
                  </a:rPr>
                  <a:t>04</a:t>
                </a:r>
                <a:endParaRPr sz="18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05925" y="2868338"/>
            <a:ext cx="1726420" cy="2206499"/>
            <a:chOff x="179526" y="2868338"/>
            <a:chExt cx="1872211" cy="2334862"/>
          </a:xfrm>
        </p:grpSpPr>
        <p:sp>
          <p:nvSpPr>
            <p:cNvPr id="2" name="Rounded Rectangle 1"/>
            <p:cNvSpPr/>
            <p:nvPr/>
          </p:nvSpPr>
          <p:spPr>
            <a:xfrm>
              <a:off x="647243" y="2868338"/>
              <a:ext cx="1404494" cy="233486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Tránh</a:t>
              </a:r>
              <a:r>
                <a:rPr lang="en-US" sz="2400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để</a:t>
              </a:r>
              <a:r>
                <a:rPr lang="en-US" sz="2400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muỗi</a:t>
              </a:r>
              <a:r>
                <a:rPr lang="en-US" sz="2400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đốt</a:t>
              </a:r>
              <a:endParaRPr lang="en-US" sz="2400" b="1" dirty="0">
                <a:solidFill>
                  <a:schemeClr val="accent2">
                    <a:lumMod val="90000"/>
                    <a:lumOff val="10000"/>
                  </a:schemeClr>
                </a:solidFill>
              </a:endParaRPr>
            </a:p>
          </p:txBody>
        </p:sp>
        <p:grpSp>
          <p:nvGrpSpPr>
            <p:cNvPr id="234" name="Group 233"/>
            <p:cNvGrpSpPr/>
            <p:nvPr/>
          </p:nvGrpSpPr>
          <p:grpSpPr>
            <a:xfrm>
              <a:off x="179526" y="2931790"/>
              <a:ext cx="685908" cy="791400"/>
              <a:chOff x="397923" y="1875701"/>
              <a:chExt cx="791399" cy="791400"/>
            </a:xfrm>
          </p:grpSpPr>
          <p:sp>
            <p:nvSpPr>
              <p:cNvPr id="146" name="Google Shape;146;p31">
                <a:hlinkClick r:id="" action="ppaction://noaction"/>
              </p:cNvPr>
              <p:cNvSpPr/>
              <p:nvPr/>
            </p:nvSpPr>
            <p:spPr>
              <a:xfrm>
                <a:off x="397923" y="1875701"/>
                <a:ext cx="791399" cy="791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147;p31">
                <a:hlinkClick r:id="" action="ppaction://noaction"/>
              </p:cNvPr>
              <p:cNvSpPr/>
              <p:nvPr/>
            </p:nvSpPr>
            <p:spPr>
              <a:xfrm>
                <a:off x="397923" y="1930083"/>
                <a:ext cx="791398" cy="737018"/>
              </a:xfrm>
              <a:prstGeom prst="ellipse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800" b="1" dirty="0" smtClean="0">
                    <a:solidFill>
                      <a:srgbClr val="2D0557"/>
                    </a:solidFill>
                    <a:latin typeface="Oswald"/>
                    <a:ea typeface="Oswald"/>
                    <a:cs typeface="Oswald"/>
                    <a:sym typeface="Oswald"/>
                  </a:rPr>
                  <a:t>05</a:t>
                </a:r>
                <a:endParaRPr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939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211143"/>
            <a:ext cx="59766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2060"/>
                </a:solidFill>
              </a:rPr>
              <a:t>Bệnh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viêm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gan</a:t>
            </a:r>
            <a:r>
              <a:rPr lang="en-US" sz="2200" b="1" dirty="0" smtClean="0">
                <a:solidFill>
                  <a:srgbClr val="002060"/>
                </a:solidFill>
              </a:rPr>
              <a:t> A </a:t>
            </a:r>
            <a:r>
              <a:rPr lang="en-US" sz="2200" b="1" dirty="0" err="1" smtClean="0">
                <a:solidFill>
                  <a:srgbClr val="002060"/>
                </a:solidFill>
              </a:rPr>
              <a:t>lây</a:t>
            </a:r>
            <a:r>
              <a:rPr lang="en-US" sz="2200" b="1" dirty="0" smtClean="0">
                <a:solidFill>
                  <a:srgbClr val="002060"/>
                </a:solidFill>
              </a:rPr>
              <a:t> qua </a:t>
            </a:r>
            <a:r>
              <a:rPr lang="en-US" sz="2200" b="1" dirty="0" err="1" smtClean="0">
                <a:solidFill>
                  <a:srgbClr val="002060"/>
                </a:solidFill>
              </a:rPr>
              <a:t>đường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tiêu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hóa</a:t>
            </a:r>
            <a:r>
              <a:rPr lang="en-US" sz="22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200" b="1" dirty="0" smtClean="0">
                <a:solidFill>
                  <a:srgbClr val="002060"/>
                </a:solidFill>
              </a:rPr>
              <a:t>- </a:t>
            </a:r>
            <a:r>
              <a:rPr lang="en-US" sz="2200" b="1" dirty="0" err="1" smtClean="0">
                <a:solidFill>
                  <a:srgbClr val="002060"/>
                </a:solidFill>
              </a:rPr>
              <a:t>Muốn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phòng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bệnh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cần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Ăn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chín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uống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2">
                    <a:lumMod val="75000"/>
                  </a:schemeClr>
                </a:solidFill>
              </a:rPr>
              <a:t>sôi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en-US" sz="2200" b="1" dirty="0" smtClean="0">
                <a:solidFill>
                  <a:srgbClr val="002060"/>
                </a:solidFill>
              </a:rPr>
              <a:t>,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</a:rPr>
              <a:t>rửa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</a:rPr>
              <a:t>sạch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</a:rPr>
              <a:t>tay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trước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khi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ăn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sau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khi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đi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đại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tiện</a:t>
            </a:r>
            <a:r>
              <a:rPr lang="en-US" sz="22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200" b="1" dirty="0" smtClean="0">
                <a:solidFill>
                  <a:srgbClr val="002060"/>
                </a:solidFill>
              </a:rPr>
              <a:t>- </a:t>
            </a:r>
            <a:r>
              <a:rPr lang="en-US" sz="2200" b="1" dirty="0" err="1" smtClean="0">
                <a:solidFill>
                  <a:srgbClr val="002060"/>
                </a:solidFill>
              </a:rPr>
              <a:t>Bệnh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viêm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gan</a:t>
            </a:r>
            <a:r>
              <a:rPr lang="en-US" sz="2200" b="1" dirty="0" smtClean="0">
                <a:solidFill>
                  <a:srgbClr val="002060"/>
                </a:solidFill>
              </a:rPr>
              <a:t> A </a:t>
            </a:r>
            <a:r>
              <a:rPr lang="en-US" sz="2200" b="1" dirty="0" err="1" smtClean="0">
                <a:solidFill>
                  <a:srgbClr val="FF0000"/>
                </a:solidFill>
              </a:rPr>
              <a:t>chưa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thuốc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đặc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trị</a:t>
            </a:r>
            <a:r>
              <a:rPr lang="en-US" sz="2200" b="1" dirty="0" smtClean="0">
                <a:solidFill>
                  <a:srgbClr val="002060"/>
                </a:solidFill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</a:rPr>
              <a:t>Người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bệnh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cần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nghỉ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ngơi</a:t>
            </a:r>
            <a:r>
              <a:rPr lang="en-US" sz="2200" b="1" dirty="0" smtClean="0">
                <a:solidFill>
                  <a:srgbClr val="002060"/>
                </a:solidFill>
              </a:rPr>
              <a:t>; </a:t>
            </a:r>
            <a:r>
              <a:rPr lang="en-US" sz="2200" b="1" dirty="0" err="1" smtClean="0">
                <a:solidFill>
                  <a:srgbClr val="002060"/>
                </a:solidFill>
              </a:rPr>
              <a:t>ăn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thức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ăn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lỏng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chứa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nhiều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chất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đạm</a:t>
            </a:r>
            <a:r>
              <a:rPr lang="en-US" sz="2200" b="1" dirty="0" smtClean="0">
                <a:solidFill>
                  <a:srgbClr val="002060"/>
                </a:solidFill>
              </a:rPr>
              <a:t>, vitamin; </a:t>
            </a:r>
            <a:r>
              <a:rPr lang="en-US" sz="2200" b="1" dirty="0" err="1" smtClean="0">
                <a:solidFill>
                  <a:srgbClr val="002060"/>
                </a:solidFill>
              </a:rPr>
              <a:t>không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ăn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mỡ</a:t>
            </a:r>
            <a:r>
              <a:rPr lang="en-US" sz="2200" b="1" dirty="0" smtClean="0">
                <a:solidFill>
                  <a:srgbClr val="002060"/>
                </a:solidFill>
              </a:rPr>
              <a:t>; </a:t>
            </a:r>
            <a:r>
              <a:rPr lang="en-US" sz="2200" b="1" dirty="0" err="1" smtClean="0">
                <a:solidFill>
                  <a:srgbClr val="002060"/>
                </a:solidFill>
              </a:rPr>
              <a:t>không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uống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rượu</a:t>
            </a:r>
            <a:r>
              <a:rPr lang="en-US" sz="2200" b="1" dirty="0" smtClean="0">
                <a:solidFill>
                  <a:srgbClr val="002060"/>
                </a:solidFill>
              </a:rPr>
              <a:t>.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19548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PHÒNG BỆNH VIÊM GAN A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858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7" name="Google Shape;2237;p46"/>
          <p:cNvGrpSpPr/>
          <p:nvPr/>
        </p:nvGrpSpPr>
        <p:grpSpPr>
          <a:xfrm>
            <a:off x="7956376" y="195486"/>
            <a:ext cx="1062900" cy="776850"/>
            <a:chOff x="1496063" y="3537200"/>
            <a:chExt cx="1062900" cy="776850"/>
          </a:xfrm>
        </p:grpSpPr>
        <p:sp>
          <p:nvSpPr>
            <p:cNvPr id="2238" name="Google Shape;2238;p46"/>
            <p:cNvSpPr/>
            <p:nvPr/>
          </p:nvSpPr>
          <p:spPr>
            <a:xfrm>
              <a:off x="2027663" y="3605175"/>
              <a:ext cx="531300" cy="708575"/>
            </a:xfrm>
            <a:custGeom>
              <a:avLst/>
              <a:gdLst/>
              <a:ahLst/>
              <a:cxnLst/>
              <a:rect l="l" t="t" r="r" b="b"/>
              <a:pathLst>
                <a:path w="21252" h="28343" extrusionOk="0">
                  <a:moveTo>
                    <a:pt x="8448" y="0"/>
                  </a:moveTo>
                  <a:cubicBezTo>
                    <a:pt x="8018" y="0"/>
                    <a:pt x="7604" y="274"/>
                    <a:pt x="7468" y="725"/>
                  </a:cubicBezTo>
                  <a:cubicBezTo>
                    <a:pt x="7368" y="1060"/>
                    <a:pt x="6766" y="1617"/>
                    <a:pt x="5417" y="2107"/>
                  </a:cubicBezTo>
                  <a:cubicBezTo>
                    <a:pt x="4849" y="2319"/>
                    <a:pt x="4570" y="2988"/>
                    <a:pt x="4849" y="3534"/>
                  </a:cubicBezTo>
                  <a:cubicBezTo>
                    <a:pt x="9118" y="12316"/>
                    <a:pt x="5663" y="26248"/>
                    <a:pt x="1" y="26270"/>
                  </a:cubicBezTo>
                  <a:lnTo>
                    <a:pt x="1" y="28343"/>
                  </a:lnTo>
                  <a:cubicBezTo>
                    <a:pt x="5" y="28343"/>
                    <a:pt x="10" y="28343"/>
                    <a:pt x="14" y="28343"/>
                  </a:cubicBezTo>
                  <a:cubicBezTo>
                    <a:pt x="15061" y="28343"/>
                    <a:pt x="21251" y="8970"/>
                    <a:pt x="9051" y="202"/>
                  </a:cubicBezTo>
                  <a:cubicBezTo>
                    <a:pt x="8866" y="64"/>
                    <a:pt x="8655" y="0"/>
                    <a:pt x="8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9" name="Google Shape;2239;p46"/>
            <p:cNvSpPr/>
            <p:nvPr/>
          </p:nvSpPr>
          <p:spPr>
            <a:xfrm>
              <a:off x="1496063" y="3605175"/>
              <a:ext cx="557275" cy="708875"/>
            </a:xfrm>
            <a:custGeom>
              <a:avLst/>
              <a:gdLst/>
              <a:ahLst/>
              <a:cxnLst/>
              <a:rect l="l" t="t" r="r" b="b"/>
              <a:pathLst>
                <a:path w="22291" h="28355" extrusionOk="0">
                  <a:moveTo>
                    <a:pt x="12795" y="0"/>
                  </a:moveTo>
                  <a:cubicBezTo>
                    <a:pt x="12588" y="0"/>
                    <a:pt x="12378" y="64"/>
                    <a:pt x="12193" y="202"/>
                  </a:cubicBezTo>
                  <a:cubicBezTo>
                    <a:pt x="0" y="8962"/>
                    <a:pt x="6174" y="28354"/>
                    <a:pt x="21243" y="28354"/>
                  </a:cubicBezTo>
                  <a:cubicBezTo>
                    <a:pt x="21822" y="28354"/>
                    <a:pt x="22290" y="27886"/>
                    <a:pt x="22279" y="27295"/>
                  </a:cubicBezTo>
                  <a:cubicBezTo>
                    <a:pt x="22279" y="26727"/>
                    <a:pt x="21822" y="26270"/>
                    <a:pt x="21243" y="26270"/>
                  </a:cubicBezTo>
                  <a:cubicBezTo>
                    <a:pt x="15614" y="26270"/>
                    <a:pt x="12093" y="12394"/>
                    <a:pt x="16395" y="3534"/>
                  </a:cubicBezTo>
                  <a:cubicBezTo>
                    <a:pt x="16673" y="2988"/>
                    <a:pt x="16395" y="2319"/>
                    <a:pt x="15826" y="2107"/>
                  </a:cubicBezTo>
                  <a:cubicBezTo>
                    <a:pt x="14478" y="1617"/>
                    <a:pt x="13876" y="1060"/>
                    <a:pt x="13775" y="725"/>
                  </a:cubicBezTo>
                  <a:cubicBezTo>
                    <a:pt x="13640" y="274"/>
                    <a:pt x="13225" y="0"/>
                    <a:pt x="1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0" name="Google Shape;2240;p46"/>
            <p:cNvSpPr/>
            <p:nvPr/>
          </p:nvSpPr>
          <p:spPr>
            <a:xfrm>
              <a:off x="2001488" y="3656875"/>
              <a:ext cx="311250" cy="657175"/>
            </a:xfrm>
            <a:custGeom>
              <a:avLst/>
              <a:gdLst/>
              <a:ahLst/>
              <a:cxnLst/>
              <a:rect l="l" t="t" r="r" b="b"/>
              <a:pathLst>
                <a:path w="12450" h="26287" extrusionOk="0">
                  <a:moveTo>
                    <a:pt x="6806" y="1"/>
                  </a:moveTo>
                  <a:cubicBezTo>
                    <a:pt x="6689" y="1"/>
                    <a:pt x="6570" y="20"/>
                    <a:pt x="6453" y="62"/>
                  </a:cubicBezTo>
                  <a:cubicBezTo>
                    <a:pt x="4982" y="597"/>
                    <a:pt x="3065" y="886"/>
                    <a:pt x="1026" y="886"/>
                  </a:cubicBezTo>
                  <a:cubicBezTo>
                    <a:pt x="457" y="886"/>
                    <a:pt x="0" y="1355"/>
                    <a:pt x="0" y="1923"/>
                  </a:cubicBezTo>
                  <a:lnTo>
                    <a:pt x="0" y="25261"/>
                  </a:lnTo>
                  <a:cubicBezTo>
                    <a:pt x="0" y="25829"/>
                    <a:pt x="457" y="26286"/>
                    <a:pt x="1026" y="26286"/>
                  </a:cubicBezTo>
                  <a:cubicBezTo>
                    <a:pt x="8905" y="26286"/>
                    <a:pt x="12449" y="10248"/>
                    <a:pt x="7735" y="585"/>
                  </a:cubicBezTo>
                  <a:cubicBezTo>
                    <a:pt x="7564" y="217"/>
                    <a:pt x="7195" y="1"/>
                    <a:pt x="6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1" name="Google Shape;2241;p46"/>
            <p:cNvSpPr/>
            <p:nvPr/>
          </p:nvSpPr>
          <p:spPr>
            <a:xfrm>
              <a:off x="1740963" y="3657000"/>
              <a:ext cx="312375" cy="657050"/>
            </a:xfrm>
            <a:custGeom>
              <a:avLst/>
              <a:gdLst/>
              <a:ahLst/>
              <a:cxnLst/>
              <a:rect l="l" t="t" r="r" b="b"/>
              <a:pathLst>
                <a:path w="12495" h="26282" extrusionOk="0">
                  <a:moveTo>
                    <a:pt x="5654" y="1"/>
                  </a:moveTo>
                  <a:cubicBezTo>
                    <a:pt x="5273" y="1"/>
                    <a:pt x="4915" y="217"/>
                    <a:pt x="4737" y="580"/>
                  </a:cubicBezTo>
                  <a:cubicBezTo>
                    <a:pt x="1" y="10332"/>
                    <a:pt x="3634" y="26281"/>
                    <a:pt x="11447" y="26281"/>
                  </a:cubicBezTo>
                  <a:cubicBezTo>
                    <a:pt x="12026" y="26281"/>
                    <a:pt x="12494" y="25813"/>
                    <a:pt x="12472" y="25256"/>
                  </a:cubicBezTo>
                  <a:lnTo>
                    <a:pt x="12472" y="1918"/>
                  </a:lnTo>
                  <a:cubicBezTo>
                    <a:pt x="12472" y="1350"/>
                    <a:pt x="12004" y="881"/>
                    <a:pt x="11435" y="881"/>
                  </a:cubicBezTo>
                  <a:cubicBezTo>
                    <a:pt x="9418" y="881"/>
                    <a:pt x="7479" y="592"/>
                    <a:pt x="6019" y="68"/>
                  </a:cubicBezTo>
                  <a:cubicBezTo>
                    <a:pt x="5898" y="22"/>
                    <a:pt x="5775" y="1"/>
                    <a:pt x="5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2" name="Google Shape;2242;p46"/>
            <p:cNvSpPr/>
            <p:nvPr/>
          </p:nvSpPr>
          <p:spPr>
            <a:xfrm>
              <a:off x="1788063" y="3537200"/>
              <a:ext cx="478425" cy="193175"/>
            </a:xfrm>
            <a:custGeom>
              <a:avLst/>
              <a:gdLst/>
              <a:ahLst/>
              <a:cxnLst/>
              <a:rect l="l" t="t" r="r" b="b"/>
              <a:pathLst>
                <a:path w="19137" h="7727" extrusionOk="0">
                  <a:moveTo>
                    <a:pt x="9563" y="1"/>
                  </a:moveTo>
                  <a:cubicBezTo>
                    <a:pt x="6286" y="1"/>
                    <a:pt x="3154" y="1004"/>
                    <a:pt x="513" y="2921"/>
                  </a:cubicBezTo>
                  <a:cubicBezTo>
                    <a:pt x="145" y="3166"/>
                    <a:pt x="0" y="3645"/>
                    <a:pt x="123" y="4057"/>
                  </a:cubicBezTo>
                  <a:cubicBezTo>
                    <a:pt x="880" y="6507"/>
                    <a:pt x="5220" y="7727"/>
                    <a:pt x="9562" y="7727"/>
                  </a:cubicBezTo>
                  <a:cubicBezTo>
                    <a:pt x="13913" y="7727"/>
                    <a:pt x="18266" y="6501"/>
                    <a:pt x="19014" y="4057"/>
                  </a:cubicBezTo>
                  <a:cubicBezTo>
                    <a:pt x="19136" y="3645"/>
                    <a:pt x="18980" y="3188"/>
                    <a:pt x="18624" y="2921"/>
                  </a:cubicBezTo>
                  <a:cubicBezTo>
                    <a:pt x="15971" y="1004"/>
                    <a:pt x="12839" y="1"/>
                    <a:pt x="9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46"/>
            <p:cNvSpPr/>
            <p:nvPr/>
          </p:nvSpPr>
          <p:spPr>
            <a:xfrm>
              <a:off x="2027663" y="3537200"/>
              <a:ext cx="239100" cy="193400"/>
            </a:xfrm>
            <a:custGeom>
              <a:avLst/>
              <a:gdLst/>
              <a:ahLst/>
              <a:cxnLst/>
              <a:rect l="l" t="t" r="r" b="b"/>
              <a:pathLst>
                <a:path w="9564" h="7736" extrusionOk="0">
                  <a:moveTo>
                    <a:pt x="1" y="1"/>
                  </a:moveTo>
                  <a:lnTo>
                    <a:pt x="1" y="7735"/>
                  </a:lnTo>
                  <a:cubicBezTo>
                    <a:pt x="4347" y="7735"/>
                    <a:pt x="8694" y="6509"/>
                    <a:pt x="9441" y="4069"/>
                  </a:cubicBezTo>
                  <a:cubicBezTo>
                    <a:pt x="9563" y="3645"/>
                    <a:pt x="9418" y="3188"/>
                    <a:pt x="9051" y="2921"/>
                  </a:cubicBezTo>
                  <a:cubicBezTo>
                    <a:pt x="6409" y="1004"/>
                    <a:pt x="3266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1" name="Google Shape;2197;p46"/>
          <p:cNvSpPr/>
          <p:nvPr/>
        </p:nvSpPr>
        <p:spPr>
          <a:xfrm>
            <a:off x="3295300" y="1467863"/>
            <a:ext cx="2550900" cy="25509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Poppins"/>
                <a:sym typeface="Poppins"/>
              </a:rPr>
              <a:t>Cách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Poppins"/>
                <a:sym typeface="Poppins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Poppins"/>
                <a:sym typeface="Poppins"/>
              </a:rPr>
              <a:t>phòng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Poppins"/>
                <a:sym typeface="Poppins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Poppins"/>
                <a:sym typeface="Poppins"/>
              </a:rPr>
              <a:t>tránh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Poppins"/>
                <a:sym typeface="Poppins"/>
              </a:rPr>
              <a:t> HIV/AIDS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3763694" y="292186"/>
            <a:ext cx="187220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- </a:t>
            </a:r>
            <a:r>
              <a:rPr lang="en-US" altLang="en-US" sz="2400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Không</a:t>
            </a: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tiêm</a:t>
            </a:r>
            <a:r>
              <a:rPr lang="en-US" altLang="en-US" sz="24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chích</a:t>
            </a:r>
            <a:r>
              <a:rPr lang="en-US" altLang="en-US" sz="24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ma </a:t>
            </a:r>
            <a:r>
              <a:rPr lang="en-US" altLang="en-US" sz="2400" b="1" dirty="0" err="1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túy</a:t>
            </a:r>
            <a:r>
              <a:rPr lang="en-US" altLang="en-US" sz="24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683568" y="843558"/>
            <a:ext cx="213063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B050"/>
                </a:solidFill>
                <a:latin typeface="Calibri" pitchFamily="34" charset="0"/>
              </a:rPr>
              <a:t>-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Calibri" pitchFamily="34" charset="0"/>
              </a:rPr>
              <a:t>Không</a:t>
            </a:r>
            <a:r>
              <a:rPr lang="en-US" altLang="en-US" sz="2400" b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Calibri" pitchFamily="34" charset="0"/>
              </a:rPr>
              <a:t>dùng</a:t>
            </a:r>
            <a:r>
              <a:rPr lang="en-US" altLang="en-US" sz="2400" b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Calibri" pitchFamily="34" charset="0"/>
              </a:rPr>
              <a:t>chung</a:t>
            </a:r>
            <a:r>
              <a:rPr lang="en-US" altLang="en-US" sz="2400" b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Calibri" pitchFamily="34" charset="0"/>
              </a:rPr>
              <a:t>bơm</a:t>
            </a:r>
            <a:r>
              <a:rPr lang="en-US" altLang="en-US" sz="2400" b="1" dirty="0" smtClean="0">
                <a:solidFill>
                  <a:srgbClr val="00B050"/>
                </a:solidFill>
                <a:latin typeface="Calibri" pitchFamily="34" charset="0"/>
              </a:rPr>
              <a:t>,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Calibri" pitchFamily="34" charset="0"/>
              </a:rPr>
              <a:t>kim</a:t>
            </a:r>
            <a:r>
              <a:rPr lang="en-US" altLang="en-US" sz="2400" b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Calibri" pitchFamily="34" charset="0"/>
              </a:rPr>
              <a:t>tiêm</a:t>
            </a:r>
            <a:endParaRPr lang="en-US" alt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259632" y="3867894"/>
            <a:ext cx="216024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Sống</a:t>
            </a:r>
            <a:r>
              <a:rPr lang="en-US" alt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chung</a:t>
            </a:r>
            <a:r>
              <a:rPr lang="en-US" alt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thủy</a:t>
            </a:r>
            <a:r>
              <a:rPr lang="en-US" alt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một</a:t>
            </a:r>
            <a:r>
              <a:rPr lang="en-US" alt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vợ</a:t>
            </a:r>
            <a:r>
              <a:rPr lang="en-US" alt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một</a:t>
            </a:r>
            <a:r>
              <a:rPr lang="en-US" alt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Calibri" pitchFamily="34" charset="0"/>
              </a:rPr>
              <a:t>chồng</a:t>
            </a:r>
            <a:r>
              <a:rPr lang="en-US" altLang="en-US" sz="2400" b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en-US" altLang="en-US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6143227" y="388661"/>
            <a:ext cx="3000773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FFFF"/>
                </a:solidFill>
                <a:latin typeface="Calibri" pitchFamily="34" charset="0"/>
              </a:rPr>
              <a:t>-</a:t>
            </a:r>
            <a:r>
              <a:rPr lang="en-US" altLang="en-US" sz="24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Calibri" pitchFamily="34" charset="0"/>
              </a:rPr>
              <a:t>Không</a:t>
            </a:r>
            <a:r>
              <a:rPr lang="en-US" altLang="en-US" sz="24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Calibri" pitchFamily="34" charset="0"/>
              </a:rPr>
              <a:t>dùng</a:t>
            </a:r>
            <a:r>
              <a:rPr lang="en-US" altLang="en-US" sz="24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Calibri" pitchFamily="34" charset="0"/>
              </a:rPr>
              <a:t>chung</a:t>
            </a:r>
            <a:r>
              <a:rPr lang="en-US" altLang="en-US" sz="24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Calibri" pitchFamily="34" charset="0"/>
              </a:rPr>
              <a:t>các</a:t>
            </a:r>
            <a:r>
              <a:rPr lang="en-US" altLang="en-US" sz="24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Calibri" pitchFamily="34" charset="0"/>
              </a:rPr>
              <a:t>dụng</a:t>
            </a:r>
            <a:r>
              <a:rPr lang="en-US" altLang="en-US" sz="24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FF"/>
                </a:solidFill>
                <a:latin typeface="Calibri" pitchFamily="34" charset="0"/>
              </a:rPr>
              <a:t>cụ</a:t>
            </a:r>
            <a:r>
              <a:rPr lang="en-US" altLang="en-US" sz="2400" b="1" dirty="0" smtClean="0">
                <a:solidFill>
                  <a:srgbClr val="FFFFFF"/>
                </a:solidFill>
                <a:latin typeface="Calibri" pitchFamily="34" charset="0"/>
              </a:rPr>
              <a:t>: </a:t>
            </a:r>
            <a:r>
              <a:rPr lang="en-US" altLang="en-US" sz="2400" b="1" dirty="0" err="1" smtClean="0">
                <a:solidFill>
                  <a:srgbClr val="FFFFFF"/>
                </a:solidFill>
                <a:latin typeface="Calibri" pitchFamily="34" charset="0"/>
              </a:rPr>
              <a:t>dao</a:t>
            </a:r>
            <a:r>
              <a:rPr lang="en-US" altLang="en-US" sz="24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Calibri" pitchFamily="34" charset="0"/>
              </a:rPr>
              <a:t>cạo</a:t>
            </a:r>
            <a:r>
              <a:rPr lang="en-US" altLang="en-US" sz="2400" b="1" dirty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en-US" altLang="en-US" sz="2400" b="1" dirty="0" err="1">
                <a:solidFill>
                  <a:srgbClr val="FFFFFF"/>
                </a:solidFill>
                <a:latin typeface="Calibri" pitchFamily="34" charset="0"/>
              </a:rPr>
              <a:t>bàn</a:t>
            </a:r>
            <a:r>
              <a:rPr lang="en-US" altLang="en-US" sz="24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Calibri" pitchFamily="34" charset="0"/>
              </a:rPr>
              <a:t>chải</a:t>
            </a:r>
            <a:r>
              <a:rPr lang="en-US" altLang="en-US" sz="24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Calibri" pitchFamily="34" charset="0"/>
              </a:rPr>
              <a:t>đánh</a:t>
            </a:r>
            <a:r>
              <a:rPr lang="en-US" altLang="en-US" sz="24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Calibri" pitchFamily="34" charset="0"/>
              </a:rPr>
              <a:t>răng</a:t>
            </a:r>
            <a:r>
              <a:rPr lang="en-US" altLang="en-US" sz="2400" b="1" dirty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en-US" altLang="en-US" sz="2400" b="1" dirty="0" err="1">
                <a:solidFill>
                  <a:srgbClr val="FFFFFF"/>
                </a:solidFill>
                <a:latin typeface="Calibri" pitchFamily="34" charset="0"/>
              </a:rPr>
              <a:t>kim</a:t>
            </a:r>
            <a:r>
              <a:rPr lang="en-US" altLang="en-US" sz="24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Calibri" pitchFamily="34" charset="0"/>
              </a:rPr>
              <a:t>châm</a:t>
            </a:r>
            <a:r>
              <a:rPr lang="en-US" altLang="en-US" sz="2400" b="1" dirty="0">
                <a:solidFill>
                  <a:srgbClr val="FFFFFF"/>
                </a:solidFill>
                <a:latin typeface="Calibri" pitchFamily="34" charset="0"/>
              </a:rPr>
              <a:t>….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2160" y="3729848"/>
            <a:ext cx="288032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alibri" pitchFamily="34" charset="0"/>
              </a:rPr>
              <a:t>Phụ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nữ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bị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nhiễm</a:t>
            </a:r>
            <a:r>
              <a:rPr lang="en-US" sz="2400" b="1" dirty="0" smtClean="0">
                <a:latin typeface="Calibri" pitchFamily="34" charset="0"/>
              </a:rPr>
              <a:t> HIV </a:t>
            </a:r>
            <a:r>
              <a:rPr lang="en-US" sz="2400" b="1" dirty="0" err="1" smtClean="0">
                <a:latin typeface="Calibri" pitchFamily="34" charset="0"/>
              </a:rPr>
              <a:t>thì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không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nên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có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thai</a:t>
            </a:r>
            <a:endParaRPr lang="en-US" sz="2400" b="1" dirty="0">
              <a:latin typeface="Calibri" pitchFamily="34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 rot="10800000">
            <a:off x="1691681" y="2139702"/>
            <a:ext cx="1644402" cy="288032"/>
          </a:xfrm>
          <a:prstGeom prst="bentConnector3">
            <a:avLst>
              <a:gd name="adj1" fmla="val 9992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4008" y="1123183"/>
            <a:ext cx="0" cy="3446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V="1">
            <a:off x="5724128" y="1995686"/>
            <a:ext cx="1839432" cy="146147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5796136" y="3147814"/>
            <a:ext cx="1728192" cy="582034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5400000">
            <a:off x="3262563" y="4070625"/>
            <a:ext cx="864096" cy="602651"/>
          </a:xfrm>
          <a:prstGeom prst="bentConnector3">
            <a:avLst>
              <a:gd name="adj1" fmla="val 10531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6993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288AB235-F44C-1F9C-8E16-DF69FE0CED1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8541" y="225283"/>
          <a:ext cx="8558982" cy="4545095"/>
        </p:xfrm>
        <a:graphic>
          <a:graphicData uri="http://schemas.openxmlformats.org/drawingml/2006/table">
            <a:tbl>
              <a:tblPr firstRow="1" bandRow="1"/>
              <a:tblGrid>
                <a:gridCol w="1354394">
                  <a:extLst>
                    <a:ext uri="{9D8B030D-6E8A-4147-A177-3AD203B41FA5}">
                      <a16:colId xmlns:a16="http://schemas.microsoft.com/office/drawing/2014/main" xmlns="" val="1361828931"/>
                    </a:ext>
                  </a:extLst>
                </a:gridCol>
                <a:gridCol w="1253613">
                  <a:extLst>
                    <a:ext uri="{9D8B030D-6E8A-4147-A177-3AD203B41FA5}">
                      <a16:colId xmlns:a16="http://schemas.microsoft.com/office/drawing/2014/main" xmlns="" val="501867261"/>
                    </a:ext>
                  </a:extLst>
                </a:gridCol>
                <a:gridCol w="2470355">
                  <a:extLst>
                    <a:ext uri="{9D8B030D-6E8A-4147-A177-3AD203B41FA5}">
                      <a16:colId xmlns:a16="http://schemas.microsoft.com/office/drawing/2014/main" xmlns="" val="1234046183"/>
                    </a:ext>
                  </a:extLst>
                </a:gridCol>
                <a:gridCol w="3480620">
                  <a:extLst>
                    <a:ext uri="{9D8B030D-6E8A-4147-A177-3AD203B41FA5}">
                      <a16:colId xmlns:a16="http://schemas.microsoft.com/office/drawing/2014/main" xmlns="" val="3197310241"/>
                    </a:ext>
                  </a:extLst>
                </a:gridCol>
              </a:tblGrid>
              <a:tr h="3899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lây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3741978"/>
                  </a:ext>
                </a:extLst>
              </a:tr>
              <a:tr h="6730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rét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Muỗi</a:t>
                      </a: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A-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r>
                        <a:rPr lang="en-US" sz="1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phen</a:t>
                      </a:r>
                      <a:endParaRPr lang="en-US" sz="1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420570"/>
                  </a:ext>
                </a:extLst>
              </a:tr>
              <a:tr h="67303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huyết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Vi-</a:t>
                      </a:r>
                      <a:r>
                        <a:rPr lang="en-US" sz="1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Muỗi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vằn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2823479"/>
                  </a:ext>
                </a:extLst>
              </a:tr>
              <a:tr h="38458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Viêm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Vi-</a:t>
                      </a:r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Muỗi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0285575"/>
                  </a:ext>
                </a:extLst>
              </a:tr>
              <a:tr h="96147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Viêm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gan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Vi-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079963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HIV/AIDS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Vi-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máu</a:t>
                      </a:r>
                      <a:endParaRPr lang="en-US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en-US" sz="1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altLang="en-US" sz="1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con </a:t>
                      </a:r>
                      <a:r>
                        <a:rPr lang="en-US" altLang="en-US" sz="1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</a:t>
                      </a: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</a:p>
                    <a:p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0794136"/>
                  </a:ext>
                </a:extLst>
              </a:tr>
            </a:tbl>
          </a:graphicData>
        </a:graphic>
      </p:graphicFrame>
      <p:sp>
        <p:nvSpPr>
          <p:cNvPr id="3" name="Text Box 79">
            <a:hlinkClick r:id="rId2" action="ppaction://hlinksldjump"/>
            <a:extLst>
              <a:ext uri="{FF2B5EF4-FFF2-40B4-BE49-F238E27FC236}">
                <a16:creationId xmlns:a16="http://schemas.microsoft.com/office/drawing/2014/main" xmlns="" id="{E6C2A697-7F9A-461C-04A7-8F779B53D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828" y="960500"/>
            <a:ext cx="33227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79">
            <a:hlinkClick r:id="rId2" action="ppaction://hlinksldjump"/>
            <a:extLst>
              <a:ext uri="{FF2B5EF4-FFF2-40B4-BE49-F238E27FC236}">
                <a16:creationId xmlns:a16="http://schemas.microsoft.com/office/drawing/2014/main" xmlns="" id="{116DC8F3-79E5-983E-8927-EA811FE11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850" y="2402817"/>
            <a:ext cx="3714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9">
            <a:hlinkClick r:id="rId2" action="ppaction://hlinksldjump"/>
            <a:extLst>
              <a:ext uri="{FF2B5EF4-FFF2-40B4-BE49-F238E27FC236}">
                <a16:creationId xmlns:a16="http://schemas.microsoft.com/office/drawing/2014/main" xmlns="" id="{334F974F-EA6E-E675-28DE-203E549B3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850" y="3393216"/>
            <a:ext cx="37147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4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5"/>
          <p:cNvSpPr/>
          <p:nvPr/>
        </p:nvSpPr>
        <p:spPr>
          <a:xfrm>
            <a:off x="855875" y="1365950"/>
            <a:ext cx="2423700" cy="242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5"/>
          <p:cNvSpPr txBox="1">
            <a:spLocks noGrp="1"/>
          </p:cNvSpPr>
          <p:nvPr>
            <p:ph type="title"/>
          </p:nvPr>
        </p:nvSpPr>
        <p:spPr>
          <a:xfrm>
            <a:off x="3279574" y="2253807"/>
            <a:ext cx="5324874" cy="9660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00"/>
                </a:solidFill>
              </a:rPr>
              <a:t>Ô CHỮ KÌ DIỆU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940" name="Google Shape;940;p35"/>
          <p:cNvSpPr txBox="1">
            <a:spLocks noGrp="1"/>
          </p:cNvSpPr>
          <p:nvPr>
            <p:ph type="subTitle" idx="1"/>
          </p:nvPr>
        </p:nvSpPr>
        <p:spPr>
          <a:xfrm>
            <a:off x="6156176" y="1491631"/>
            <a:ext cx="2448272" cy="720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TRÒ CHƠI</a:t>
            </a:r>
            <a:endParaRPr sz="3600" b="1" dirty="0"/>
          </a:p>
        </p:txBody>
      </p:sp>
      <p:sp>
        <p:nvSpPr>
          <p:cNvPr id="941" name="Google Shape;941;p35"/>
          <p:cNvSpPr txBox="1">
            <a:spLocks noGrp="1"/>
          </p:cNvSpPr>
          <p:nvPr>
            <p:ph type="title" idx="2"/>
          </p:nvPr>
        </p:nvSpPr>
        <p:spPr>
          <a:xfrm>
            <a:off x="1065800" y="1913854"/>
            <a:ext cx="2079600" cy="11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157"/>
          <p:cNvGrpSpPr/>
          <p:nvPr/>
        </p:nvGrpSpPr>
        <p:grpSpPr>
          <a:xfrm>
            <a:off x="4292600" y="228600"/>
            <a:ext cx="2755900" cy="304800"/>
            <a:chOff x="4953000" y="609600"/>
            <a:chExt cx="2133600" cy="304800"/>
          </a:xfrm>
        </p:grpSpPr>
        <p:sp>
          <p:nvSpPr>
            <p:cNvPr id="306" name="Rectangle 4"/>
            <p:cNvSpPr/>
            <p:nvPr/>
          </p:nvSpPr>
          <p:spPr>
            <a:xfrm>
              <a:off x="5257800" y="6096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305" name="Rectangle 3"/>
            <p:cNvSpPr/>
            <p:nvPr/>
          </p:nvSpPr>
          <p:spPr>
            <a:xfrm>
              <a:off x="4953000" y="609600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307" name="Rectangle 5"/>
            <p:cNvSpPr/>
            <p:nvPr/>
          </p:nvSpPr>
          <p:spPr>
            <a:xfrm>
              <a:off x="5562600" y="6096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308" name="Rectangle 6"/>
            <p:cNvSpPr/>
            <p:nvPr/>
          </p:nvSpPr>
          <p:spPr>
            <a:xfrm>
              <a:off x="5867400" y="6096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309" name="Rectangle 7"/>
            <p:cNvSpPr/>
            <p:nvPr/>
          </p:nvSpPr>
          <p:spPr>
            <a:xfrm>
              <a:off x="6172200" y="6096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310" name="Rectangle 8"/>
            <p:cNvSpPr/>
            <p:nvPr/>
          </p:nvSpPr>
          <p:spPr>
            <a:xfrm>
              <a:off x="6477000" y="6096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311" name="Rectangle 9"/>
            <p:cNvSpPr/>
            <p:nvPr/>
          </p:nvSpPr>
          <p:spPr>
            <a:xfrm>
              <a:off x="6781800" y="6096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79" name="Group 20"/>
          <p:cNvGrpSpPr/>
          <p:nvPr/>
        </p:nvGrpSpPr>
        <p:grpSpPr>
          <a:xfrm>
            <a:off x="3505200" y="533400"/>
            <a:ext cx="1968500" cy="304800"/>
            <a:chOff x="2362200" y="304800"/>
            <a:chExt cx="1524000" cy="304800"/>
          </a:xfrm>
        </p:grpSpPr>
        <p:sp>
          <p:nvSpPr>
            <p:cNvPr id="300" name="Rectangle 13"/>
            <p:cNvSpPr/>
            <p:nvPr/>
          </p:nvSpPr>
          <p:spPr>
            <a:xfrm>
              <a:off x="2362200" y="3048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301" name="Rectangle 14"/>
            <p:cNvSpPr/>
            <p:nvPr/>
          </p:nvSpPr>
          <p:spPr>
            <a:xfrm>
              <a:off x="2667000" y="3048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302" name="Rectangle 15"/>
            <p:cNvSpPr/>
            <p:nvPr/>
          </p:nvSpPr>
          <p:spPr>
            <a:xfrm>
              <a:off x="2971800" y="304800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303" name="Rectangle 16"/>
            <p:cNvSpPr/>
            <p:nvPr/>
          </p:nvSpPr>
          <p:spPr>
            <a:xfrm>
              <a:off x="3276600" y="3048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304" name="Rectangle 17"/>
            <p:cNvSpPr/>
            <p:nvPr/>
          </p:nvSpPr>
          <p:spPr>
            <a:xfrm>
              <a:off x="3581400" y="3048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0" name="Group 21"/>
          <p:cNvGrpSpPr/>
          <p:nvPr/>
        </p:nvGrpSpPr>
        <p:grpSpPr>
          <a:xfrm>
            <a:off x="4292600" y="838200"/>
            <a:ext cx="2362200" cy="304800"/>
            <a:chOff x="1295400" y="0"/>
            <a:chExt cx="1828800" cy="304800"/>
          </a:xfrm>
        </p:grpSpPr>
        <p:sp>
          <p:nvSpPr>
            <p:cNvPr id="294" name="Rectangle 293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1" name="Group 29"/>
          <p:cNvGrpSpPr/>
          <p:nvPr/>
        </p:nvGrpSpPr>
        <p:grpSpPr>
          <a:xfrm>
            <a:off x="4292600" y="1143000"/>
            <a:ext cx="3937000" cy="304800"/>
            <a:chOff x="1295400" y="0"/>
            <a:chExt cx="3048000" cy="304800"/>
          </a:xfrm>
        </p:grpSpPr>
        <p:sp>
          <p:nvSpPr>
            <p:cNvPr id="284" name="Rectangle 283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4290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37338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40386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2" name="Group 40"/>
          <p:cNvGrpSpPr/>
          <p:nvPr/>
        </p:nvGrpSpPr>
        <p:grpSpPr>
          <a:xfrm>
            <a:off x="1536700" y="1447800"/>
            <a:ext cx="4330700" cy="304800"/>
            <a:chOff x="1295400" y="0"/>
            <a:chExt cx="3352800" cy="304800"/>
          </a:xfrm>
        </p:grpSpPr>
        <p:sp>
          <p:nvSpPr>
            <p:cNvPr id="273" name="Rectangle 272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429000" y="0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37338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0386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3434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3" name="Group 52"/>
          <p:cNvGrpSpPr/>
          <p:nvPr/>
        </p:nvGrpSpPr>
        <p:grpSpPr>
          <a:xfrm>
            <a:off x="3898900" y="1752600"/>
            <a:ext cx="2755900" cy="304800"/>
            <a:chOff x="1295400" y="0"/>
            <a:chExt cx="2133600" cy="304800"/>
          </a:xfrm>
        </p:grpSpPr>
        <p:sp>
          <p:nvSpPr>
            <p:cNvPr id="266" name="Rectangle 265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4" name="Group 60"/>
          <p:cNvGrpSpPr/>
          <p:nvPr/>
        </p:nvGrpSpPr>
        <p:grpSpPr>
          <a:xfrm>
            <a:off x="1536700" y="2057400"/>
            <a:ext cx="3543300" cy="304800"/>
            <a:chOff x="1295400" y="0"/>
            <a:chExt cx="2743200" cy="304800"/>
          </a:xfrm>
        </p:grpSpPr>
        <p:sp>
          <p:nvSpPr>
            <p:cNvPr id="257" name="Rectangle 256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3429000" y="0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7338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5" name="Group 71"/>
          <p:cNvGrpSpPr/>
          <p:nvPr/>
        </p:nvGrpSpPr>
        <p:grpSpPr>
          <a:xfrm>
            <a:off x="1143000" y="2362200"/>
            <a:ext cx="3937000" cy="304800"/>
            <a:chOff x="1295400" y="0"/>
            <a:chExt cx="3048000" cy="304800"/>
          </a:xfrm>
        </p:grpSpPr>
        <p:sp>
          <p:nvSpPr>
            <p:cNvPr id="247" name="Rectangle 246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34290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3733800" y="0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0386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6" name="Group 82"/>
          <p:cNvGrpSpPr/>
          <p:nvPr/>
        </p:nvGrpSpPr>
        <p:grpSpPr>
          <a:xfrm>
            <a:off x="1536700" y="2667000"/>
            <a:ext cx="3149600" cy="304800"/>
            <a:chOff x="990600" y="0"/>
            <a:chExt cx="2438400" cy="304800"/>
          </a:xfrm>
        </p:grpSpPr>
        <p:sp>
          <p:nvSpPr>
            <p:cNvPr id="239" name="Rectangle 238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9906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7" name="Group 91"/>
          <p:cNvGrpSpPr/>
          <p:nvPr/>
        </p:nvGrpSpPr>
        <p:grpSpPr>
          <a:xfrm>
            <a:off x="4292600" y="2971800"/>
            <a:ext cx="1968500" cy="304800"/>
            <a:chOff x="2362200" y="304800"/>
            <a:chExt cx="1524000" cy="304800"/>
          </a:xfrm>
        </p:grpSpPr>
        <p:sp>
          <p:nvSpPr>
            <p:cNvPr id="234" name="Rectangle 233"/>
            <p:cNvSpPr/>
            <p:nvPr/>
          </p:nvSpPr>
          <p:spPr>
            <a:xfrm>
              <a:off x="2362200" y="304800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2667000" y="3048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2971800" y="3048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3276600" y="3048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3581400" y="3048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8" name="Group 111"/>
          <p:cNvGrpSpPr/>
          <p:nvPr/>
        </p:nvGrpSpPr>
        <p:grpSpPr>
          <a:xfrm>
            <a:off x="2717800" y="3276600"/>
            <a:ext cx="3149600" cy="304800"/>
            <a:chOff x="990600" y="0"/>
            <a:chExt cx="2438400" cy="304800"/>
          </a:xfrm>
        </p:grpSpPr>
        <p:sp>
          <p:nvSpPr>
            <p:cNvPr id="226" name="Rectangle 225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9906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9" name="Group 120"/>
          <p:cNvGrpSpPr/>
          <p:nvPr/>
        </p:nvGrpSpPr>
        <p:grpSpPr>
          <a:xfrm>
            <a:off x="2717800" y="3581400"/>
            <a:ext cx="2755900" cy="304800"/>
            <a:chOff x="1295400" y="0"/>
            <a:chExt cx="2133600" cy="304800"/>
          </a:xfrm>
        </p:grpSpPr>
        <p:sp>
          <p:nvSpPr>
            <p:cNvPr id="219" name="Rectangle 218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128"/>
          <p:cNvGrpSpPr/>
          <p:nvPr/>
        </p:nvGrpSpPr>
        <p:grpSpPr>
          <a:xfrm>
            <a:off x="4292600" y="3886200"/>
            <a:ext cx="1968500" cy="304800"/>
            <a:chOff x="2362200" y="304800"/>
            <a:chExt cx="1524000" cy="304800"/>
          </a:xfrm>
        </p:grpSpPr>
        <p:sp>
          <p:nvSpPr>
            <p:cNvPr id="214" name="Rectangle 213"/>
            <p:cNvSpPr/>
            <p:nvPr/>
          </p:nvSpPr>
          <p:spPr>
            <a:xfrm>
              <a:off x="2362200" y="304800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2667000" y="3048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2971800" y="304800"/>
              <a:ext cx="304800" cy="3048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3276600" y="3048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3581400" y="30480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1" name="Group 134"/>
          <p:cNvGrpSpPr/>
          <p:nvPr/>
        </p:nvGrpSpPr>
        <p:grpSpPr>
          <a:xfrm>
            <a:off x="3898900" y="4191000"/>
            <a:ext cx="4330700" cy="304800"/>
            <a:chOff x="1295400" y="0"/>
            <a:chExt cx="3352800" cy="304800"/>
          </a:xfrm>
        </p:grpSpPr>
        <p:sp>
          <p:nvSpPr>
            <p:cNvPr id="203" name="Rectangle 202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4290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7338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40386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43434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2" name="Group 146"/>
          <p:cNvGrpSpPr/>
          <p:nvPr/>
        </p:nvGrpSpPr>
        <p:grpSpPr>
          <a:xfrm>
            <a:off x="1930400" y="4495800"/>
            <a:ext cx="3937000" cy="304800"/>
            <a:chOff x="1295400" y="0"/>
            <a:chExt cx="3048000" cy="304800"/>
          </a:xfrm>
        </p:grpSpPr>
        <p:sp>
          <p:nvSpPr>
            <p:cNvPr id="193" name="Rectangle 192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4290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37338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4038600" y="0"/>
              <a:ext cx="304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301672" y="228600"/>
            <a:ext cx="2755900" cy="304800"/>
            <a:chOff x="4953000" y="609600"/>
            <a:chExt cx="2133600" cy="304800"/>
          </a:xfrm>
        </p:grpSpPr>
        <p:sp>
          <p:nvSpPr>
            <p:cNvPr id="4" name="Rectangle 3"/>
            <p:cNvSpPr/>
            <p:nvPr/>
          </p:nvSpPr>
          <p:spPr>
            <a:xfrm>
              <a:off x="4953000" y="609600"/>
              <a:ext cx="304800" cy="304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S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257800" y="609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I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62600" y="609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N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67400" y="609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H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72200" y="609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S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77000" y="609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Ả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81800" y="6096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N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05200" y="533400"/>
            <a:ext cx="1968500" cy="304800"/>
            <a:chOff x="2362200" y="304800"/>
            <a:chExt cx="1524000" cy="304800"/>
          </a:xfrm>
        </p:grpSpPr>
        <p:sp>
          <p:nvSpPr>
            <p:cNvPr id="14" name="Rectangle 13"/>
            <p:cNvSpPr/>
            <p:nvPr/>
          </p:nvSpPr>
          <p:spPr>
            <a:xfrm>
              <a:off x="2362200" y="3048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T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67000" y="3048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R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71800" y="304800"/>
              <a:ext cx="304800" cy="304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Ứ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76600" y="3048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N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81400" y="3048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G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92600" y="838200"/>
            <a:ext cx="2362200" cy="304800"/>
            <a:chOff x="1295400" y="0"/>
            <a:chExt cx="1828800" cy="304800"/>
          </a:xfrm>
        </p:grpSpPr>
        <p:sp>
          <p:nvSpPr>
            <p:cNvPr id="23" name="Rectangle 22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C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O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N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G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Á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I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92600" y="1143000"/>
            <a:ext cx="3937000" cy="304800"/>
            <a:chOff x="1295400" y="0"/>
            <a:chExt cx="3048000" cy="304800"/>
          </a:xfrm>
        </p:grpSpPr>
        <p:sp>
          <p:nvSpPr>
            <p:cNvPr id="31" name="Rectangle 30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K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I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N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H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N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G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U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290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Y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338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Ệ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386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T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544209" y="1447800"/>
            <a:ext cx="4323192" cy="304800"/>
            <a:chOff x="1301213" y="0"/>
            <a:chExt cx="3346987" cy="304800"/>
          </a:xfrm>
        </p:grpSpPr>
        <p:sp>
          <p:nvSpPr>
            <p:cNvPr id="42" name="Rectangle 41"/>
            <p:cNvSpPr/>
            <p:nvPr/>
          </p:nvSpPr>
          <p:spPr>
            <a:xfrm>
              <a:off x="1301213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T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06013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R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Ư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Ở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N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G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T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429000" y="0"/>
              <a:ext cx="304800" cy="304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H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7338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À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6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N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343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H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898900" y="1752600"/>
            <a:ext cx="2755900" cy="304800"/>
            <a:chOff x="1295400" y="0"/>
            <a:chExt cx="2133600" cy="304800"/>
          </a:xfrm>
        </p:grpSpPr>
        <p:sp>
          <p:nvSpPr>
            <p:cNvPr id="54" name="Rectangle 53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C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O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N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T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R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A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I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536700" y="2057400"/>
            <a:ext cx="3543300" cy="304800"/>
            <a:chOff x="1295400" y="0"/>
            <a:chExt cx="2743200" cy="304800"/>
          </a:xfrm>
        </p:grpSpPr>
        <p:sp>
          <p:nvSpPr>
            <p:cNvPr id="62" name="Rectangle 61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G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Â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Y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N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G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H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I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429000" y="0"/>
              <a:ext cx="304800" cy="304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E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7338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N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143009" y="2362201"/>
            <a:ext cx="3946071" cy="314390"/>
            <a:chOff x="1295400" y="0"/>
            <a:chExt cx="3055023" cy="314390"/>
          </a:xfrm>
        </p:grpSpPr>
        <p:sp>
          <p:nvSpPr>
            <p:cNvPr id="73" name="Rectangle 72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H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Ú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T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T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H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U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Ố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4290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C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733800" y="0"/>
              <a:ext cx="304800" cy="304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L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045623" y="959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Á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536700" y="2667000"/>
            <a:ext cx="3149600" cy="304800"/>
            <a:chOff x="990600" y="0"/>
            <a:chExt cx="2438400" cy="304800"/>
          </a:xfrm>
        </p:grpSpPr>
        <p:sp>
          <p:nvSpPr>
            <p:cNvPr id="84" name="Rectangle 83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I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Ê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M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G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A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N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A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9906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V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292600" y="2971800"/>
            <a:ext cx="1968500" cy="304800"/>
            <a:chOff x="2362200" y="304800"/>
            <a:chExt cx="1524000" cy="304800"/>
          </a:xfrm>
        </p:grpSpPr>
        <p:sp>
          <p:nvSpPr>
            <p:cNvPr id="93" name="Rectangle 92"/>
            <p:cNvSpPr/>
            <p:nvPr/>
          </p:nvSpPr>
          <p:spPr>
            <a:xfrm>
              <a:off x="2362200" y="304800"/>
              <a:ext cx="304800" cy="304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V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667000" y="3048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I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971800" y="3048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R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276600" y="3048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Ú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581400" y="3048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T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717800" y="3276600"/>
            <a:ext cx="3149600" cy="304800"/>
            <a:chOff x="990600" y="0"/>
            <a:chExt cx="2438400" cy="304800"/>
          </a:xfrm>
        </p:grpSpPr>
        <p:sp>
          <p:nvSpPr>
            <p:cNvPr id="113" name="Rectangle 112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H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O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C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O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N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B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Ú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9906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C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2717800" y="3581400"/>
            <a:ext cx="2755900" cy="304800"/>
            <a:chOff x="1295400" y="0"/>
            <a:chExt cx="2133600" cy="304800"/>
          </a:xfrm>
        </p:grpSpPr>
        <p:sp>
          <p:nvSpPr>
            <p:cNvPr id="122" name="Rectangle 121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V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I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Ê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M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N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Ã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O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292600" y="3886200"/>
            <a:ext cx="1968500" cy="304800"/>
            <a:chOff x="2362200" y="304800"/>
            <a:chExt cx="1524000" cy="304800"/>
          </a:xfrm>
        </p:grpSpPr>
        <p:sp>
          <p:nvSpPr>
            <p:cNvPr id="130" name="Rectangle 129"/>
            <p:cNvSpPr/>
            <p:nvPr/>
          </p:nvSpPr>
          <p:spPr>
            <a:xfrm>
              <a:off x="2362200" y="304800"/>
              <a:ext cx="304800" cy="304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Q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667000" y="3048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U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971800" y="3048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Y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276600" y="3048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Ề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581400" y="30480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N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907974" y="4191000"/>
            <a:ext cx="4321626" cy="304800"/>
            <a:chOff x="1302425" y="0"/>
            <a:chExt cx="3345775" cy="304800"/>
          </a:xfrm>
        </p:grpSpPr>
        <p:sp>
          <p:nvSpPr>
            <p:cNvPr id="136" name="Rectangle 135"/>
            <p:cNvSpPr/>
            <p:nvPr/>
          </p:nvSpPr>
          <p:spPr>
            <a:xfrm>
              <a:off x="1302425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M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U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912025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Ỗ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216825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I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A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N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O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4290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P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7338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H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0386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E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343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N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930400" y="4495800"/>
            <a:ext cx="3937000" cy="304800"/>
            <a:chOff x="1295400" y="0"/>
            <a:chExt cx="3048000" cy="304800"/>
          </a:xfrm>
        </p:grpSpPr>
        <p:sp>
          <p:nvSpPr>
            <p:cNvPr id="148" name="Rectangle 147"/>
            <p:cNvSpPr/>
            <p:nvPr/>
          </p:nvSpPr>
          <p:spPr>
            <a:xfrm>
              <a:off x="1295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T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6002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U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9050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Ổ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2098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I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5146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D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8194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Ậ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124200" y="0"/>
              <a:ext cx="304800" cy="3048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Y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4290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T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7338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 smtClean="0">
                  <a:solidFill>
                    <a:prstClr val="white"/>
                  </a:solidFill>
                </a:rPr>
                <a:t>H</a:t>
              </a:r>
              <a:endParaRPr lang="en-US" sz="1800" b="1" kern="1200" dirty="0">
                <a:solidFill>
                  <a:prstClr val="white"/>
                </a:solidFill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038600" y="0"/>
              <a:ext cx="3048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1800" b="1" kern="1200" dirty="0">
                  <a:solidFill>
                    <a:prstClr val="white"/>
                  </a:solidFill>
                </a:rPr>
                <a:t>Ì</a:t>
              </a:r>
            </a:p>
          </p:txBody>
        </p:sp>
      </p:grpSp>
      <p:sp>
        <p:nvSpPr>
          <p:cNvPr id="160" name="Rectangle 159"/>
          <p:cNvSpPr/>
          <p:nvPr/>
        </p:nvSpPr>
        <p:spPr>
          <a:xfrm>
            <a:off x="381000" y="171450"/>
            <a:ext cx="381000" cy="3086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800" b="1" kern="120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1800" b="1" kern="12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381000" y="480060"/>
            <a:ext cx="381000" cy="308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800" b="1" kern="1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381000" y="788670"/>
            <a:ext cx="381000" cy="3086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800" b="1" kern="1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381000" y="1097280"/>
            <a:ext cx="381000" cy="3086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800" b="1" kern="1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</a:rPr>
              <a:t>4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381000" y="1405890"/>
            <a:ext cx="381000" cy="308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800" b="1" kern="1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</a:rPr>
              <a:t>5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381000" y="1714500"/>
            <a:ext cx="381000" cy="3086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800" b="1" kern="1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</a:rPr>
              <a:t>6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381000" y="2023110"/>
            <a:ext cx="381000" cy="308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800" b="1" kern="1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381000" y="2331720"/>
            <a:ext cx="381000" cy="3086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800" b="1" kern="1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381000" y="2640330"/>
            <a:ext cx="381000" cy="3086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800" b="1" kern="120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381000" y="2948940"/>
            <a:ext cx="381000" cy="308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b="1" kern="120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en-US" b="1" kern="12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81000" y="3257550"/>
            <a:ext cx="381000" cy="3086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b="1" kern="120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</a:t>
            </a:r>
            <a:endParaRPr lang="en-US" b="1" kern="12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81000" y="3566160"/>
            <a:ext cx="381000" cy="308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b="1" kern="120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</a:t>
            </a:r>
            <a:endParaRPr lang="en-US" b="1" kern="12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81000" y="3874770"/>
            <a:ext cx="381000" cy="3086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b="1" kern="120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13</a:t>
            </a:r>
            <a:endParaRPr lang="en-US" b="1" kern="12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381000" y="4183380"/>
            <a:ext cx="381000" cy="3086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b="1" kern="120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</a:t>
            </a:r>
            <a:endParaRPr lang="en-US" b="1" kern="12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381000" y="4491990"/>
            <a:ext cx="381000" cy="308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b="1" kern="1200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</a:t>
            </a:r>
            <a:endParaRPr lang="en-US" b="1" kern="120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8534400" y="228604"/>
            <a:ext cx="381000" cy="3315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Tx/>
              <a:buFontTx/>
              <a:buNone/>
            </a:pPr>
            <a:r>
              <a:rPr lang="en-US" sz="2000" b="1" kern="1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000" b="1" kern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8534400" y="535577"/>
            <a:ext cx="381000" cy="3315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Tx/>
              <a:buFontTx/>
              <a:buNone/>
            </a:pPr>
            <a:r>
              <a:rPr lang="en-US" sz="2000" b="1" kern="1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000" b="1" kern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8534400" y="842550"/>
            <a:ext cx="381000" cy="3315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Tx/>
              <a:buFontTx/>
              <a:buNone/>
            </a:pPr>
            <a:r>
              <a:rPr lang="en-US" sz="2000" b="1" kern="1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000" b="1" kern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8534400" y="1149523"/>
            <a:ext cx="381000" cy="3315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Tx/>
              <a:buFontTx/>
              <a:buNone/>
            </a:pPr>
            <a:r>
              <a:rPr lang="en-US" sz="2000" b="1" kern="1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000" b="1" kern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8534400" y="1456495"/>
            <a:ext cx="381000" cy="3315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Tx/>
              <a:buFontTx/>
              <a:buNone/>
            </a:pPr>
            <a:r>
              <a:rPr lang="en-US" sz="2000" b="1" kern="1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000" b="1" kern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8534400" y="1763468"/>
            <a:ext cx="381000" cy="3315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Tx/>
              <a:buFontTx/>
              <a:buNone/>
            </a:pPr>
            <a:r>
              <a:rPr lang="en-US" sz="2000" b="1" kern="1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000" b="1" kern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8534400" y="2070441"/>
            <a:ext cx="381000" cy="3315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Tx/>
              <a:buFontTx/>
              <a:buNone/>
            </a:pPr>
            <a:r>
              <a:rPr lang="en-US" sz="2000" b="1" kern="1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000" b="1" kern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8534400" y="2377414"/>
            <a:ext cx="381000" cy="3315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Tx/>
              <a:buFontTx/>
              <a:buNone/>
            </a:pPr>
            <a:r>
              <a:rPr lang="en-US" sz="2000" b="1" kern="1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000" b="1" kern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8534400" y="2684387"/>
            <a:ext cx="381000" cy="3315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Tx/>
              <a:buFontTx/>
              <a:buNone/>
            </a:pPr>
            <a:r>
              <a:rPr lang="en-US" sz="2000" b="1" kern="1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000" b="1" kern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8534400" y="2991360"/>
            <a:ext cx="381000" cy="3315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Tx/>
              <a:buFontTx/>
              <a:buNone/>
            </a:pPr>
            <a:r>
              <a:rPr lang="en-US" sz="2000" b="1" kern="1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000" b="1" kern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8534400" y="3298333"/>
            <a:ext cx="381000" cy="3315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Tx/>
              <a:buFontTx/>
              <a:buNone/>
            </a:pPr>
            <a:r>
              <a:rPr lang="en-US" sz="2000" b="1" kern="1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000" b="1" kern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8534400" y="3605305"/>
            <a:ext cx="381000" cy="3315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Tx/>
              <a:buFontTx/>
              <a:buNone/>
            </a:pPr>
            <a:r>
              <a:rPr lang="en-US" sz="2000" b="1" kern="1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000" b="1" kern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8534400" y="3912278"/>
            <a:ext cx="381000" cy="3315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Tx/>
              <a:buFontTx/>
              <a:buNone/>
            </a:pPr>
            <a:r>
              <a:rPr lang="en-US" sz="2000" b="1" kern="1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000" b="1" kern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8534400" y="4219251"/>
            <a:ext cx="381000" cy="3315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Tx/>
              <a:buFontTx/>
              <a:buNone/>
            </a:pPr>
            <a:r>
              <a:rPr lang="en-US" sz="2000" b="1" kern="1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000" b="1" kern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8534400" y="4526224"/>
            <a:ext cx="381000" cy="3315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Tx/>
              <a:buFontTx/>
              <a:buNone/>
            </a:pPr>
            <a:r>
              <a:rPr lang="en-US" sz="2000" b="1" kern="12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000" b="1" kern="120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821880" y="5452073"/>
            <a:ext cx="8133935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1. </a:t>
            </a:r>
            <a:r>
              <a:rPr lang="vi-VN" sz="2400" b="1" kern="1200" dirty="0" smtClean="0">
                <a:solidFill>
                  <a:srgbClr val="FFFF00"/>
                </a:solidFill>
                <a:ea typeface="+mn-ea"/>
                <a:cs typeface="+mn-cs"/>
              </a:rPr>
              <a:t>Nhờ có quá trình này mà các thế hệ trong mỗi gia đình, dòng họ duy trì, kế tiếp.</a:t>
            </a:r>
            <a:endParaRPr lang="en-US" sz="2400" b="1" kern="120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821874" y="5452073"/>
            <a:ext cx="7620000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2. </a:t>
            </a:r>
            <a:r>
              <a:rPr lang="vi-VN" sz="2400" b="1" kern="1200" dirty="0" smtClean="0">
                <a:solidFill>
                  <a:srgbClr val="FFFF00"/>
                </a:solidFill>
                <a:ea typeface="+mn-ea"/>
                <a:cs typeface="+mn-cs"/>
              </a:rPr>
              <a:t>Đây là biểu trưng của nữ giới, do cơ quan sinh dục tạo ra.</a:t>
            </a:r>
            <a:endParaRPr lang="en-US" sz="2400" b="1" kern="120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539552" y="5452073"/>
            <a:ext cx="8458200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3. </a:t>
            </a:r>
            <a:r>
              <a:rPr lang="vi-VN" sz="2400" b="1" kern="1200" dirty="0" smtClean="0">
                <a:solidFill>
                  <a:srgbClr val="FFFF00"/>
                </a:solidFill>
                <a:ea typeface="+mn-ea"/>
                <a:cs typeface="+mn-cs"/>
              </a:rPr>
              <a:t>Từ thích hợp điền vào chỗ trống trong câu:".....dậy thì vào khoảng từ 10 đến 15 tuổi là:</a:t>
            </a:r>
            <a:endParaRPr lang="en-US" sz="2400" b="1" kern="120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610000" y="5524081"/>
            <a:ext cx="8305400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4. </a:t>
            </a:r>
            <a:r>
              <a:rPr lang="vi-VN" sz="2400" b="1" kern="1200" dirty="0" smtClean="0">
                <a:solidFill>
                  <a:srgbClr val="FFFF00"/>
                </a:solidFill>
                <a:ea typeface="+mn-ea"/>
                <a:cs typeface="+mn-cs"/>
              </a:rPr>
              <a:t>Hiện tượng xuất hiện ở con gái khi đến tuổi dậy thì.</a:t>
            </a:r>
            <a:endParaRPr lang="en-US" sz="2400" b="1" kern="120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631041" y="5452073"/>
            <a:ext cx="8458200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5. </a:t>
            </a:r>
            <a:r>
              <a:rPr lang="vi-VN" sz="2400" b="1" kern="1200" dirty="0" smtClean="0">
                <a:solidFill>
                  <a:srgbClr val="FFFF00"/>
                </a:solidFill>
                <a:ea typeface="+mn-ea"/>
                <a:cs typeface="+mn-cs"/>
              </a:rPr>
              <a:t>Đây là giai đ</a:t>
            </a:r>
            <a:r>
              <a:rPr lang="en-US" sz="2400" b="1" kern="1200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o</a:t>
            </a:r>
            <a:r>
              <a:rPr lang="vi-VN" sz="2400" b="1" kern="1200" dirty="0" smtClean="0">
                <a:solidFill>
                  <a:srgbClr val="FFFF00"/>
                </a:solidFill>
                <a:ea typeface="+mn-ea"/>
                <a:cs typeface="+mn-cs"/>
              </a:rPr>
              <a:t>ạ</a:t>
            </a:r>
            <a:r>
              <a:rPr lang="en-US" sz="2400" b="1" kern="12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n</a:t>
            </a:r>
            <a:r>
              <a:rPr lang="vi-VN" sz="2400" b="1" kern="1200" dirty="0" smtClean="0">
                <a:solidFill>
                  <a:srgbClr val="FFFF00"/>
                </a:solidFill>
                <a:ea typeface="+mn-ea"/>
                <a:cs typeface="+mn-cs"/>
              </a:rPr>
              <a:t> con người ở vào khoảng từ 20 đến 60 hoặc 65 tuổi.</a:t>
            </a:r>
            <a:endParaRPr lang="en-US" sz="2400" b="1" kern="120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610000" y="5522315"/>
            <a:ext cx="8458200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6. </a:t>
            </a:r>
            <a:r>
              <a:rPr lang="vi-VN" sz="2400" b="1" kern="1200" dirty="0" smtClean="0">
                <a:solidFill>
                  <a:srgbClr val="FFFF00"/>
                </a:solidFill>
                <a:ea typeface="+mn-ea"/>
                <a:cs typeface="+mn-cs"/>
              </a:rPr>
              <a:t>Từ thích hợp điền vào chỗ trống trong câu: ".....dậy thì vào khoảng từ 13 đến 17 tuổi là:</a:t>
            </a:r>
            <a:endParaRPr lang="en-US" sz="2400" b="1" kern="120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712356" y="5452073"/>
            <a:ext cx="8203045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7. </a:t>
            </a:r>
            <a:r>
              <a:rPr lang="vi-VN" sz="2400" b="1" kern="1200" dirty="0" smtClean="0">
                <a:solidFill>
                  <a:srgbClr val="FFFF00"/>
                </a:solidFill>
                <a:ea typeface="+mn-ea"/>
                <a:cs typeface="+mn-cs"/>
              </a:rPr>
              <a:t>Đây là tên gọi chung của các chất như: rượu, bia, thuốc lá, ma túy.</a:t>
            </a:r>
            <a:endParaRPr lang="en-US" sz="2400" b="1" kern="120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631041" y="5447592"/>
            <a:ext cx="8382000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8</a:t>
            </a:r>
            <a:r>
              <a:rPr lang="en-US" sz="2400" b="1" kern="12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. </a:t>
            </a:r>
            <a:r>
              <a:rPr lang="vi-VN" sz="2400" b="1" kern="1200" dirty="0" smtClean="0">
                <a:solidFill>
                  <a:srgbClr val="FFFF00"/>
                </a:solidFill>
                <a:ea typeface="+mn-ea"/>
                <a:cs typeface="+mn-cs"/>
              </a:rPr>
              <a:t>Hậu quả của việc này là mắc các bệnh về đường hô hấp.</a:t>
            </a:r>
            <a:endParaRPr lang="en-US" sz="2400" b="1" kern="120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811088" y="5504273"/>
            <a:ext cx="8153400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9. </a:t>
            </a:r>
            <a:r>
              <a:rPr lang="vi-VN" sz="2400" b="1" kern="1200" dirty="0" smtClean="0">
                <a:solidFill>
                  <a:srgbClr val="FFFF00"/>
                </a:solidFill>
                <a:ea typeface="+mn-ea"/>
                <a:cs typeface="+mn-cs"/>
              </a:rPr>
              <a:t>Đây là bệnh nguy hiểm lây qua đường tiêu hóa mà chúng ta vừa học.</a:t>
            </a:r>
            <a:endParaRPr lang="en-US" sz="2400" b="1" kern="120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879640" y="5706980"/>
            <a:ext cx="7508784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10.Tác </a:t>
            </a:r>
            <a:r>
              <a:rPr lang="en-US" sz="2400" b="1" kern="1200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nhân</a:t>
            </a:r>
            <a:r>
              <a:rPr lang="en-US" sz="2400" b="1" kern="12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gây</a:t>
            </a:r>
            <a:r>
              <a:rPr lang="en-US" sz="2400" b="1" kern="12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bệnh</a:t>
            </a:r>
            <a:r>
              <a:rPr lang="en-US" sz="2400" b="1" kern="12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sốt</a:t>
            </a:r>
            <a:r>
              <a:rPr lang="en-US" sz="2400" b="1" kern="12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xuất</a:t>
            </a:r>
            <a:r>
              <a:rPr lang="en-US" sz="2400" b="1" kern="12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huyết</a:t>
            </a:r>
            <a:r>
              <a:rPr lang="vi-VN" sz="2400" b="1" kern="1200" dirty="0" smtClean="0">
                <a:solidFill>
                  <a:srgbClr val="FFFF00"/>
                </a:solidFill>
                <a:ea typeface="+mn-ea"/>
                <a:cs typeface="Arial" pitchFamily="34" charset="0"/>
              </a:rPr>
              <a:t>.</a:t>
            </a:r>
            <a:endParaRPr lang="en-US" sz="2400" b="1" kern="1200" dirty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879640" y="5745884"/>
            <a:ext cx="7845260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11. </a:t>
            </a:r>
            <a:r>
              <a:rPr lang="vi-VN" sz="2400" b="1" kern="1200" dirty="0" smtClean="0">
                <a:solidFill>
                  <a:srgbClr val="FFFF00"/>
                </a:solidFill>
                <a:ea typeface="+mn-ea"/>
                <a:cs typeface="+mn-cs"/>
              </a:rPr>
              <a:t>Đây là việc chỉ có phụ nữ mới làm được.</a:t>
            </a:r>
            <a:endParaRPr lang="en-US" sz="2400" b="1" kern="120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571500" y="5494860"/>
            <a:ext cx="8382000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12. </a:t>
            </a:r>
            <a:r>
              <a:rPr lang="vi-VN" sz="2400" b="1" kern="1200" dirty="0" smtClean="0">
                <a:solidFill>
                  <a:srgbClr val="FFFF00"/>
                </a:solidFill>
                <a:ea typeface="+mn-ea"/>
                <a:cs typeface="+mn-cs"/>
              </a:rPr>
              <a:t>Người mắc bệnh n</a:t>
            </a:r>
            <a:r>
              <a:rPr lang="en-US" sz="2400" b="1" kern="1200" dirty="0" err="1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ày</a:t>
            </a:r>
            <a:r>
              <a:rPr lang="en-US" sz="2400" b="1" kern="12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400" b="1" kern="1200" dirty="0" err="1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có</a:t>
            </a:r>
            <a:r>
              <a:rPr lang="vi-VN" sz="2400" b="1" kern="1200" dirty="0" smtClean="0">
                <a:solidFill>
                  <a:srgbClr val="FFFF00"/>
                </a:solidFill>
                <a:ea typeface="+mn-ea"/>
                <a:cs typeface="+mn-cs"/>
              </a:rPr>
              <a:t> thể bị chế</a:t>
            </a:r>
            <a:r>
              <a:rPr lang="en-US" sz="2400" b="1" kern="12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t</a:t>
            </a:r>
            <a:r>
              <a:rPr lang="vi-VN" sz="2400" b="1" kern="1200" dirty="0" smtClean="0">
                <a:solidFill>
                  <a:srgbClr val="FFFF00"/>
                </a:solidFill>
                <a:ea typeface="+mn-ea"/>
                <a:cs typeface="+mn-cs"/>
              </a:rPr>
              <a:t>, nếu sống cũng sẽ bị di chứng như bại liệt, mất trí nhớ.</a:t>
            </a:r>
            <a:endParaRPr lang="en-US" sz="2400" b="1" kern="120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668620" y="5897491"/>
            <a:ext cx="8267300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13. </a:t>
            </a:r>
            <a:r>
              <a:rPr lang="vi-VN" sz="2400" b="1" kern="1200" dirty="0" smtClean="0">
                <a:solidFill>
                  <a:srgbClr val="FFFF00"/>
                </a:solidFill>
                <a:ea typeface="+mn-ea"/>
                <a:cs typeface="+mn-cs"/>
              </a:rPr>
              <a:t>Điều mà pháp luật quy định, công nhận cho tất cả mọi người.</a:t>
            </a:r>
            <a:endParaRPr lang="en-US" sz="2400" b="1" kern="120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756613" y="5524081"/>
            <a:ext cx="8241145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14. </a:t>
            </a:r>
            <a:r>
              <a:rPr lang="en-US" sz="2400" b="1" kern="1200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Đây</a:t>
            </a:r>
            <a:r>
              <a:rPr lang="en-US" sz="2400" b="1" kern="12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là</a:t>
            </a:r>
            <a:r>
              <a:rPr lang="en-US" sz="2400" b="1" kern="12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 con </a:t>
            </a:r>
            <a:r>
              <a:rPr lang="en-US" sz="2400" b="1" kern="1200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vật</a:t>
            </a:r>
            <a:r>
              <a:rPr lang="en-US" sz="2400" b="1" kern="12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trung</a:t>
            </a:r>
            <a:r>
              <a:rPr lang="en-US" sz="2400" b="1" kern="12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gian</a:t>
            </a:r>
            <a:r>
              <a:rPr lang="en-US" sz="2400" b="1" kern="12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truyền</a:t>
            </a:r>
            <a:r>
              <a:rPr lang="en-US" sz="2400" b="1" kern="12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bệnh</a:t>
            </a:r>
            <a:r>
              <a:rPr lang="en-US" sz="2400" b="1" kern="12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sốt</a:t>
            </a:r>
            <a:r>
              <a:rPr lang="en-US" sz="2400" b="1" kern="12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rét</a:t>
            </a:r>
            <a:r>
              <a:rPr lang="en-US" sz="2400" b="1" kern="12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n-US" sz="2400" b="1" kern="1200" dirty="0">
              <a:solidFill>
                <a:srgbClr val="FFFF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629627" y="5522315"/>
            <a:ext cx="8382000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15. </a:t>
            </a:r>
            <a:r>
              <a:rPr lang="vi-VN" sz="2400" b="1" kern="1200" dirty="0" smtClean="0">
                <a:solidFill>
                  <a:srgbClr val="FFFF00"/>
                </a:solidFill>
                <a:ea typeface="+mn-ea"/>
                <a:cs typeface="+mn-cs"/>
              </a:rPr>
              <a:t>Giai đoạn đầu của tuổi vị thành niên.</a:t>
            </a:r>
            <a:endParaRPr lang="en-US" sz="2400" b="1" kern="120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9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1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51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56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61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66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71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76" dur="2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86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1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6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01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06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1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"/>
                  </p:tgtEl>
                </p:cond>
              </p:nextCondLst>
            </p:seq>
          </p:childTnLst>
        </p:cTn>
      </p:par>
    </p:tnLst>
    <p:bldLst>
      <p:bldP spid="312" grpId="0" animBg="1"/>
      <p:bldP spid="312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28" grpId="0" animBg="1"/>
      <p:bldP spid="328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37"/>
          <p:cNvSpPr/>
          <p:nvPr/>
        </p:nvSpPr>
        <p:spPr>
          <a:xfrm>
            <a:off x="0" y="4127500"/>
            <a:ext cx="9144000" cy="101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7"/>
          <p:cNvSpPr txBox="1">
            <a:spLocks noGrp="1"/>
          </p:cNvSpPr>
          <p:nvPr>
            <p:ph type="subTitle" idx="1"/>
          </p:nvPr>
        </p:nvSpPr>
        <p:spPr>
          <a:xfrm>
            <a:off x="1907704" y="1203598"/>
            <a:ext cx="4991700" cy="1501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chemeClr val="accent1">
                    <a:lumMod val="50000"/>
                  </a:schemeClr>
                </a:solidFill>
              </a:rPr>
              <a:t>NHÀ TUYÊN TRUYỀN GIỎI</a:t>
            </a:r>
            <a:endParaRPr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57" name="Google Shape;957;p37"/>
          <p:cNvGrpSpPr/>
          <p:nvPr/>
        </p:nvGrpSpPr>
        <p:grpSpPr>
          <a:xfrm>
            <a:off x="720000" y="552510"/>
            <a:ext cx="2093100" cy="4051482"/>
            <a:chOff x="720000" y="552510"/>
            <a:chExt cx="2093100" cy="4051482"/>
          </a:xfrm>
        </p:grpSpPr>
        <p:sp>
          <p:nvSpPr>
            <p:cNvPr id="958" name="Google Shape;958;p37"/>
            <p:cNvSpPr/>
            <p:nvPr/>
          </p:nvSpPr>
          <p:spPr>
            <a:xfrm>
              <a:off x="720000" y="552510"/>
              <a:ext cx="1971900" cy="1971900"/>
            </a:xfrm>
            <a:prstGeom prst="ellipse">
              <a:avLst/>
            </a:prstGeom>
            <a:solidFill>
              <a:srgbClr val="FFFFFF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9" name="Google Shape;959;p37"/>
            <p:cNvGrpSpPr/>
            <p:nvPr/>
          </p:nvGrpSpPr>
          <p:grpSpPr>
            <a:xfrm>
              <a:off x="883650" y="744832"/>
              <a:ext cx="1929450" cy="3859160"/>
              <a:chOff x="0" y="741750"/>
              <a:chExt cx="1929450" cy="3862250"/>
            </a:xfrm>
          </p:grpSpPr>
          <p:sp>
            <p:nvSpPr>
              <p:cNvPr id="960" name="Google Shape;960;p37"/>
              <p:cNvSpPr/>
              <p:nvPr/>
            </p:nvSpPr>
            <p:spPr>
              <a:xfrm>
                <a:off x="0" y="1878875"/>
                <a:ext cx="475850" cy="1101225"/>
              </a:xfrm>
              <a:custGeom>
                <a:avLst/>
                <a:gdLst/>
                <a:ahLst/>
                <a:cxnLst/>
                <a:rect l="l" t="t" r="r" b="b"/>
                <a:pathLst>
                  <a:path w="19034" h="44049" extrusionOk="0">
                    <a:moveTo>
                      <a:pt x="10768" y="0"/>
                    </a:moveTo>
                    <a:cubicBezTo>
                      <a:pt x="10768" y="0"/>
                      <a:pt x="9279" y="20807"/>
                      <a:pt x="5194" y="30688"/>
                    </a:cubicBezTo>
                    <a:cubicBezTo>
                      <a:pt x="4845" y="31543"/>
                      <a:pt x="4402" y="32398"/>
                      <a:pt x="3927" y="33189"/>
                    </a:cubicBezTo>
                    <a:cubicBezTo>
                      <a:pt x="2470" y="33981"/>
                      <a:pt x="1774" y="34393"/>
                      <a:pt x="1457" y="34583"/>
                    </a:cubicBezTo>
                    <a:cubicBezTo>
                      <a:pt x="1299" y="34678"/>
                      <a:pt x="1204" y="34836"/>
                      <a:pt x="1204" y="35026"/>
                    </a:cubicBezTo>
                    <a:lnTo>
                      <a:pt x="1204" y="35596"/>
                    </a:lnTo>
                    <a:cubicBezTo>
                      <a:pt x="1204" y="35880"/>
                      <a:pt x="1458" y="36113"/>
                      <a:pt x="1761" y="36113"/>
                    </a:cubicBezTo>
                    <a:cubicBezTo>
                      <a:pt x="1796" y="36113"/>
                      <a:pt x="1832" y="36110"/>
                      <a:pt x="1869" y="36103"/>
                    </a:cubicBezTo>
                    <a:lnTo>
                      <a:pt x="4212" y="35533"/>
                    </a:lnTo>
                    <a:lnTo>
                      <a:pt x="4275" y="35470"/>
                    </a:lnTo>
                    <a:lnTo>
                      <a:pt x="4275" y="35470"/>
                    </a:lnTo>
                    <a:cubicBezTo>
                      <a:pt x="4275" y="35470"/>
                      <a:pt x="1963" y="39048"/>
                      <a:pt x="222" y="40695"/>
                    </a:cubicBezTo>
                    <a:cubicBezTo>
                      <a:pt x="0" y="40885"/>
                      <a:pt x="0" y="41202"/>
                      <a:pt x="158" y="41423"/>
                    </a:cubicBezTo>
                    <a:cubicBezTo>
                      <a:pt x="257" y="41554"/>
                      <a:pt x="406" y="41617"/>
                      <a:pt x="557" y="41617"/>
                    </a:cubicBezTo>
                    <a:cubicBezTo>
                      <a:pt x="699" y="41617"/>
                      <a:pt x="843" y="41562"/>
                      <a:pt x="950" y="41455"/>
                    </a:cubicBezTo>
                    <a:cubicBezTo>
                      <a:pt x="1837" y="40568"/>
                      <a:pt x="3990" y="38320"/>
                      <a:pt x="4782" y="37021"/>
                    </a:cubicBezTo>
                    <a:lnTo>
                      <a:pt x="4782" y="37021"/>
                    </a:lnTo>
                    <a:cubicBezTo>
                      <a:pt x="4085" y="38636"/>
                      <a:pt x="1679" y="41423"/>
                      <a:pt x="823" y="42405"/>
                    </a:cubicBezTo>
                    <a:cubicBezTo>
                      <a:pt x="633" y="42595"/>
                      <a:pt x="633" y="42880"/>
                      <a:pt x="823" y="43102"/>
                    </a:cubicBezTo>
                    <a:cubicBezTo>
                      <a:pt x="918" y="43197"/>
                      <a:pt x="1045" y="43228"/>
                      <a:pt x="1172" y="43228"/>
                    </a:cubicBezTo>
                    <a:cubicBezTo>
                      <a:pt x="1299" y="43228"/>
                      <a:pt x="1425" y="43197"/>
                      <a:pt x="1520" y="43102"/>
                    </a:cubicBezTo>
                    <a:cubicBezTo>
                      <a:pt x="2755" y="41930"/>
                      <a:pt x="3864" y="40663"/>
                      <a:pt x="4877" y="39333"/>
                    </a:cubicBezTo>
                    <a:lnTo>
                      <a:pt x="4877" y="39333"/>
                    </a:lnTo>
                    <a:cubicBezTo>
                      <a:pt x="3420" y="41677"/>
                      <a:pt x="3040" y="42373"/>
                      <a:pt x="2217" y="43323"/>
                    </a:cubicBezTo>
                    <a:cubicBezTo>
                      <a:pt x="2059" y="43482"/>
                      <a:pt x="2059" y="43703"/>
                      <a:pt x="2217" y="43893"/>
                    </a:cubicBezTo>
                    <a:cubicBezTo>
                      <a:pt x="2299" y="43992"/>
                      <a:pt x="2424" y="44048"/>
                      <a:pt x="2552" y="44048"/>
                    </a:cubicBezTo>
                    <a:cubicBezTo>
                      <a:pt x="2670" y="44048"/>
                      <a:pt x="2791" y="44000"/>
                      <a:pt x="2882" y="43893"/>
                    </a:cubicBezTo>
                    <a:cubicBezTo>
                      <a:pt x="3832" y="42912"/>
                      <a:pt x="4719" y="41867"/>
                      <a:pt x="5510" y="40727"/>
                    </a:cubicBezTo>
                    <a:lnTo>
                      <a:pt x="5510" y="40727"/>
                    </a:lnTo>
                    <a:cubicBezTo>
                      <a:pt x="4782" y="42057"/>
                      <a:pt x="4339" y="42785"/>
                      <a:pt x="4085" y="43197"/>
                    </a:cubicBezTo>
                    <a:cubicBezTo>
                      <a:pt x="3959" y="43387"/>
                      <a:pt x="3990" y="43672"/>
                      <a:pt x="4180" y="43830"/>
                    </a:cubicBezTo>
                    <a:cubicBezTo>
                      <a:pt x="4275" y="43925"/>
                      <a:pt x="4402" y="43957"/>
                      <a:pt x="4529" y="43957"/>
                    </a:cubicBezTo>
                    <a:cubicBezTo>
                      <a:pt x="4719" y="43957"/>
                      <a:pt x="4877" y="43862"/>
                      <a:pt x="4972" y="43703"/>
                    </a:cubicBezTo>
                    <a:cubicBezTo>
                      <a:pt x="5922" y="41898"/>
                      <a:pt x="8867" y="36198"/>
                      <a:pt x="9247" y="34108"/>
                    </a:cubicBezTo>
                    <a:cubicBezTo>
                      <a:pt x="9247" y="34108"/>
                      <a:pt x="9469" y="33633"/>
                      <a:pt x="9817" y="32778"/>
                    </a:cubicBezTo>
                    <a:cubicBezTo>
                      <a:pt x="11876" y="27742"/>
                      <a:pt x="19033" y="9754"/>
                      <a:pt x="18431" y="1837"/>
                    </a:cubicBezTo>
                    <a:cubicBezTo>
                      <a:pt x="15676" y="697"/>
                      <a:pt x="10768" y="0"/>
                      <a:pt x="10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7"/>
              <p:cNvSpPr/>
              <p:nvPr/>
            </p:nvSpPr>
            <p:spPr>
              <a:xfrm>
                <a:off x="1080700" y="1788625"/>
                <a:ext cx="652400" cy="548225"/>
              </a:xfrm>
              <a:custGeom>
                <a:avLst/>
                <a:gdLst/>
                <a:ahLst/>
                <a:cxnLst/>
                <a:rect l="l" t="t" r="r" b="b"/>
                <a:pathLst>
                  <a:path w="26096" h="21929" extrusionOk="0">
                    <a:moveTo>
                      <a:pt x="6176" y="0"/>
                    </a:moveTo>
                    <a:lnTo>
                      <a:pt x="0" y="5669"/>
                    </a:lnTo>
                    <a:cubicBezTo>
                      <a:pt x="0" y="5669"/>
                      <a:pt x="2312" y="12003"/>
                      <a:pt x="4497" y="17988"/>
                    </a:cubicBezTo>
                    <a:cubicBezTo>
                      <a:pt x="5453" y="20549"/>
                      <a:pt x="7816" y="21929"/>
                      <a:pt x="10200" y="21929"/>
                    </a:cubicBezTo>
                    <a:cubicBezTo>
                      <a:pt x="12002" y="21929"/>
                      <a:pt x="13816" y="21140"/>
                      <a:pt x="15043" y="19476"/>
                    </a:cubicBezTo>
                    <a:lnTo>
                      <a:pt x="18685" y="14504"/>
                    </a:lnTo>
                    <a:lnTo>
                      <a:pt x="19667" y="13206"/>
                    </a:lnTo>
                    <a:lnTo>
                      <a:pt x="21757" y="10387"/>
                    </a:lnTo>
                    <a:cubicBezTo>
                      <a:pt x="21783" y="10388"/>
                      <a:pt x="21809" y="10389"/>
                      <a:pt x="21834" y="10389"/>
                    </a:cubicBezTo>
                    <a:cubicBezTo>
                      <a:pt x="22882" y="10389"/>
                      <a:pt x="23858" y="9762"/>
                      <a:pt x="24291" y="8804"/>
                    </a:cubicBezTo>
                    <a:lnTo>
                      <a:pt x="25874" y="5099"/>
                    </a:lnTo>
                    <a:cubicBezTo>
                      <a:pt x="26096" y="4529"/>
                      <a:pt x="25716" y="3927"/>
                      <a:pt x="25114" y="3927"/>
                    </a:cubicBezTo>
                    <a:lnTo>
                      <a:pt x="20744" y="3864"/>
                    </a:lnTo>
                    <a:cubicBezTo>
                      <a:pt x="20332" y="3864"/>
                      <a:pt x="19984" y="4117"/>
                      <a:pt x="19889" y="4529"/>
                    </a:cubicBezTo>
                    <a:lnTo>
                      <a:pt x="19540" y="5985"/>
                    </a:lnTo>
                    <a:cubicBezTo>
                      <a:pt x="19488" y="6212"/>
                      <a:pt x="19302" y="6333"/>
                      <a:pt x="19113" y="6333"/>
                    </a:cubicBezTo>
                    <a:cubicBezTo>
                      <a:pt x="18959" y="6333"/>
                      <a:pt x="18802" y="6252"/>
                      <a:pt x="18717" y="6080"/>
                    </a:cubicBezTo>
                    <a:lnTo>
                      <a:pt x="18178" y="4972"/>
                    </a:lnTo>
                    <a:cubicBezTo>
                      <a:pt x="18040" y="4705"/>
                      <a:pt x="17811" y="4593"/>
                      <a:pt x="17582" y="4593"/>
                    </a:cubicBezTo>
                    <a:cubicBezTo>
                      <a:pt x="17132" y="4593"/>
                      <a:pt x="16681" y="5028"/>
                      <a:pt x="16912" y="5574"/>
                    </a:cubicBezTo>
                    <a:lnTo>
                      <a:pt x="17925" y="7886"/>
                    </a:lnTo>
                    <a:lnTo>
                      <a:pt x="16152" y="9944"/>
                    </a:lnTo>
                    <a:lnTo>
                      <a:pt x="12256" y="14441"/>
                    </a:lnTo>
                    <a:cubicBezTo>
                      <a:pt x="12017" y="14669"/>
                      <a:pt x="11721" y="14773"/>
                      <a:pt x="11428" y="14773"/>
                    </a:cubicBezTo>
                    <a:cubicBezTo>
                      <a:pt x="10905" y="14773"/>
                      <a:pt x="10392" y="14439"/>
                      <a:pt x="10229" y="13871"/>
                    </a:cubicBezTo>
                    <a:cubicBezTo>
                      <a:pt x="9058" y="9659"/>
                      <a:pt x="6398" y="127"/>
                      <a:pt x="6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7"/>
              <p:cNvSpPr/>
              <p:nvPr/>
            </p:nvSpPr>
            <p:spPr>
              <a:xfrm>
                <a:off x="460775" y="4070350"/>
                <a:ext cx="200325" cy="528125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21125" extrusionOk="0">
                    <a:moveTo>
                      <a:pt x="0" y="1"/>
                    </a:moveTo>
                    <a:lnTo>
                      <a:pt x="3357" y="21124"/>
                    </a:lnTo>
                    <a:lnTo>
                      <a:pt x="8013" y="21124"/>
                    </a:lnTo>
                    <a:lnTo>
                      <a:pt x="80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7"/>
              <p:cNvSpPr/>
              <p:nvPr/>
            </p:nvSpPr>
            <p:spPr>
              <a:xfrm>
                <a:off x="690375" y="1376125"/>
                <a:ext cx="207450" cy="303250"/>
              </a:xfrm>
              <a:custGeom>
                <a:avLst/>
                <a:gdLst/>
                <a:ahLst/>
                <a:cxnLst/>
                <a:rect l="l" t="t" r="r" b="b"/>
                <a:pathLst>
                  <a:path w="8298" h="12130" extrusionOk="0">
                    <a:moveTo>
                      <a:pt x="6936" y="1"/>
                    </a:moveTo>
                    <a:lnTo>
                      <a:pt x="792" y="602"/>
                    </a:lnTo>
                    <a:lnTo>
                      <a:pt x="507" y="3801"/>
                    </a:lnTo>
                    <a:lnTo>
                      <a:pt x="1" y="9976"/>
                    </a:lnTo>
                    <a:lnTo>
                      <a:pt x="4276" y="12130"/>
                    </a:lnTo>
                    <a:lnTo>
                      <a:pt x="8298" y="9280"/>
                    </a:lnTo>
                    <a:lnTo>
                      <a:pt x="7506" y="3927"/>
                    </a:lnTo>
                    <a:lnTo>
                      <a:pt x="69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7"/>
              <p:cNvSpPr/>
              <p:nvPr/>
            </p:nvSpPr>
            <p:spPr>
              <a:xfrm>
                <a:off x="703050" y="1376125"/>
                <a:ext cx="175000" cy="13065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5226" extrusionOk="0">
                    <a:moveTo>
                      <a:pt x="6429" y="1"/>
                    </a:moveTo>
                    <a:lnTo>
                      <a:pt x="285" y="602"/>
                    </a:lnTo>
                    <a:lnTo>
                      <a:pt x="0" y="3801"/>
                    </a:lnTo>
                    <a:cubicBezTo>
                      <a:pt x="1235" y="4529"/>
                      <a:pt x="2597" y="5036"/>
                      <a:pt x="3991" y="5226"/>
                    </a:cubicBezTo>
                    <a:cubicBezTo>
                      <a:pt x="5067" y="5004"/>
                      <a:pt x="6112" y="4561"/>
                      <a:pt x="6999" y="3927"/>
                    </a:cubicBezTo>
                    <a:lnTo>
                      <a:pt x="6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7"/>
              <p:cNvSpPr/>
              <p:nvPr/>
            </p:nvSpPr>
            <p:spPr>
              <a:xfrm>
                <a:off x="542325" y="843150"/>
                <a:ext cx="498800" cy="606625"/>
              </a:xfrm>
              <a:custGeom>
                <a:avLst/>
                <a:gdLst/>
                <a:ahLst/>
                <a:cxnLst/>
                <a:rect l="l" t="t" r="r" b="b"/>
                <a:pathLst>
                  <a:path w="19952" h="24265" extrusionOk="0">
                    <a:moveTo>
                      <a:pt x="8850" y="0"/>
                    </a:moveTo>
                    <a:cubicBezTo>
                      <a:pt x="5792" y="0"/>
                      <a:pt x="2622" y="1319"/>
                      <a:pt x="95" y="4883"/>
                    </a:cubicBezTo>
                    <a:cubicBezTo>
                      <a:pt x="0" y="6593"/>
                      <a:pt x="64" y="8335"/>
                      <a:pt x="222" y="10045"/>
                    </a:cubicBezTo>
                    <a:cubicBezTo>
                      <a:pt x="412" y="12136"/>
                      <a:pt x="855" y="14194"/>
                      <a:pt x="1552" y="16189"/>
                    </a:cubicBezTo>
                    <a:cubicBezTo>
                      <a:pt x="2914" y="20021"/>
                      <a:pt x="5542" y="23536"/>
                      <a:pt x="10420" y="24265"/>
                    </a:cubicBezTo>
                    <a:cubicBezTo>
                      <a:pt x="13871" y="23568"/>
                      <a:pt x="16785" y="20401"/>
                      <a:pt x="18432" y="16189"/>
                    </a:cubicBezTo>
                    <a:cubicBezTo>
                      <a:pt x="19065" y="14574"/>
                      <a:pt x="19477" y="12896"/>
                      <a:pt x="19730" y="11185"/>
                    </a:cubicBezTo>
                    <a:cubicBezTo>
                      <a:pt x="19889" y="9950"/>
                      <a:pt x="19952" y="8684"/>
                      <a:pt x="19889" y="7449"/>
                    </a:cubicBezTo>
                    <a:cubicBezTo>
                      <a:pt x="19542" y="4309"/>
                      <a:pt x="14378" y="0"/>
                      <a:pt x="88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7"/>
              <p:cNvSpPr/>
              <p:nvPr/>
            </p:nvSpPr>
            <p:spPr>
              <a:xfrm>
                <a:off x="971450" y="893975"/>
                <a:ext cx="137775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11338" extrusionOk="0">
                    <a:moveTo>
                      <a:pt x="1995" y="0"/>
                    </a:moveTo>
                    <a:cubicBezTo>
                      <a:pt x="1995" y="0"/>
                      <a:pt x="1013" y="1140"/>
                      <a:pt x="0" y="2185"/>
                    </a:cubicBezTo>
                    <a:cubicBezTo>
                      <a:pt x="1900" y="4212"/>
                      <a:pt x="665" y="11338"/>
                      <a:pt x="665" y="11338"/>
                    </a:cubicBezTo>
                    <a:lnTo>
                      <a:pt x="2755" y="11338"/>
                    </a:lnTo>
                    <a:cubicBezTo>
                      <a:pt x="5510" y="2344"/>
                      <a:pt x="1995" y="0"/>
                      <a:pt x="1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7"/>
              <p:cNvSpPr/>
              <p:nvPr/>
            </p:nvSpPr>
            <p:spPr>
              <a:xfrm>
                <a:off x="412625" y="741750"/>
                <a:ext cx="663850" cy="480025"/>
              </a:xfrm>
              <a:custGeom>
                <a:avLst/>
                <a:gdLst/>
                <a:ahLst/>
                <a:cxnLst/>
                <a:rect l="l" t="t" r="r" b="b"/>
                <a:pathLst>
                  <a:path w="26554" h="19201" extrusionOk="0">
                    <a:moveTo>
                      <a:pt x="11379" y="1"/>
                    </a:moveTo>
                    <a:cubicBezTo>
                      <a:pt x="8785" y="1"/>
                      <a:pt x="5975" y="1228"/>
                      <a:pt x="5315" y="4474"/>
                    </a:cubicBezTo>
                    <a:cubicBezTo>
                      <a:pt x="5154" y="4432"/>
                      <a:pt x="4995" y="4412"/>
                      <a:pt x="4839" y="4412"/>
                    </a:cubicBezTo>
                    <a:cubicBezTo>
                      <a:pt x="1818" y="4412"/>
                      <a:pt x="1" y="12073"/>
                      <a:pt x="4428" y="18187"/>
                    </a:cubicBezTo>
                    <a:cubicBezTo>
                      <a:pt x="4872" y="18408"/>
                      <a:pt x="5252" y="18757"/>
                      <a:pt x="5505" y="19200"/>
                    </a:cubicBezTo>
                    <a:lnTo>
                      <a:pt x="5442" y="19042"/>
                    </a:lnTo>
                    <a:cubicBezTo>
                      <a:pt x="5442" y="19042"/>
                      <a:pt x="7247" y="13215"/>
                      <a:pt x="6202" y="8274"/>
                    </a:cubicBezTo>
                    <a:lnTo>
                      <a:pt x="6202" y="8274"/>
                    </a:lnTo>
                    <a:cubicBezTo>
                      <a:pt x="9211" y="9606"/>
                      <a:pt x="13768" y="10777"/>
                      <a:pt x="17662" y="10777"/>
                    </a:cubicBezTo>
                    <a:cubicBezTo>
                      <a:pt x="20900" y="10777"/>
                      <a:pt x="23679" y="9967"/>
                      <a:pt x="24728" y="7768"/>
                    </a:cubicBezTo>
                    <a:cubicBezTo>
                      <a:pt x="26553" y="3890"/>
                      <a:pt x="25031" y="2527"/>
                      <a:pt x="23214" y="2527"/>
                    </a:cubicBezTo>
                    <a:cubicBezTo>
                      <a:pt x="22761" y="2527"/>
                      <a:pt x="22289" y="2612"/>
                      <a:pt x="21846" y="2764"/>
                    </a:cubicBezTo>
                    <a:cubicBezTo>
                      <a:pt x="21846" y="1160"/>
                      <a:pt x="20595" y="84"/>
                      <a:pt x="19093" y="84"/>
                    </a:cubicBezTo>
                    <a:cubicBezTo>
                      <a:pt x="18045" y="84"/>
                      <a:pt x="16875" y="608"/>
                      <a:pt x="15924" y="1845"/>
                    </a:cubicBezTo>
                    <a:cubicBezTo>
                      <a:pt x="15274" y="739"/>
                      <a:pt x="13391" y="1"/>
                      <a:pt x="11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7"/>
              <p:cNvSpPr/>
              <p:nvPr/>
            </p:nvSpPr>
            <p:spPr>
              <a:xfrm>
                <a:off x="960350" y="4070350"/>
                <a:ext cx="200325" cy="528125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21125" extrusionOk="0">
                    <a:moveTo>
                      <a:pt x="1" y="1"/>
                    </a:moveTo>
                    <a:lnTo>
                      <a:pt x="1" y="21124"/>
                    </a:lnTo>
                    <a:lnTo>
                      <a:pt x="4656" y="21124"/>
                    </a:lnTo>
                    <a:lnTo>
                      <a:pt x="80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7"/>
              <p:cNvSpPr/>
              <p:nvPr/>
            </p:nvSpPr>
            <p:spPr>
              <a:xfrm>
                <a:off x="960350" y="4470175"/>
                <a:ext cx="394300" cy="133825"/>
              </a:xfrm>
              <a:custGeom>
                <a:avLst/>
                <a:gdLst/>
                <a:ahLst/>
                <a:cxnLst/>
                <a:rect l="l" t="t" r="r" b="b"/>
                <a:pathLst>
                  <a:path w="15772" h="5353" extrusionOk="0">
                    <a:moveTo>
                      <a:pt x="1" y="1"/>
                    </a:moveTo>
                    <a:lnTo>
                      <a:pt x="1" y="761"/>
                    </a:lnTo>
                    <a:lnTo>
                      <a:pt x="1" y="5353"/>
                    </a:lnTo>
                    <a:lnTo>
                      <a:pt x="15772" y="5353"/>
                    </a:lnTo>
                    <a:lnTo>
                      <a:pt x="5479" y="1"/>
                    </a:lnTo>
                    <a:cubicBezTo>
                      <a:pt x="5479" y="1"/>
                      <a:pt x="4044" y="733"/>
                      <a:pt x="2420" y="733"/>
                    </a:cubicBezTo>
                    <a:cubicBezTo>
                      <a:pt x="1609" y="733"/>
                      <a:pt x="750" y="550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7"/>
              <p:cNvSpPr/>
              <p:nvPr/>
            </p:nvSpPr>
            <p:spPr>
              <a:xfrm>
                <a:off x="324600" y="2399825"/>
                <a:ext cx="911300" cy="2016550"/>
              </a:xfrm>
              <a:custGeom>
                <a:avLst/>
                <a:gdLst/>
                <a:ahLst/>
                <a:cxnLst/>
                <a:rect l="l" t="t" r="r" b="b"/>
                <a:pathLst>
                  <a:path w="36452" h="80662" extrusionOk="0">
                    <a:moveTo>
                      <a:pt x="6524" y="0"/>
                    </a:moveTo>
                    <a:lnTo>
                      <a:pt x="5447" y="9754"/>
                    </a:lnTo>
                    <a:lnTo>
                      <a:pt x="5321" y="10895"/>
                    </a:lnTo>
                    <a:lnTo>
                      <a:pt x="5004" y="13966"/>
                    </a:lnTo>
                    <a:lnTo>
                      <a:pt x="4782" y="15867"/>
                    </a:lnTo>
                    <a:lnTo>
                      <a:pt x="285" y="76513"/>
                    </a:lnTo>
                    <a:lnTo>
                      <a:pt x="222" y="77684"/>
                    </a:lnTo>
                    <a:lnTo>
                      <a:pt x="0" y="80661"/>
                    </a:lnTo>
                    <a:lnTo>
                      <a:pt x="14568" y="80661"/>
                    </a:lnTo>
                    <a:lnTo>
                      <a:pt x="14790" y="77684"/>
                    </a:lnTo>
                    <a:lnTo>
                      <a:pt x="14885" y="76513"/>
                    </a:lnTo>
                    <a:lnTo>
                      <a:pt x="18558" y="30719"/>
                    </a:lnTo>
                    <a:lnTo>
                      <a:pt x="21947" y="76513"/>
                    </a:lnTo>
                    <a:lnTo>
                      <a:pt x="22042" y="77684"/>
                    </a:lnTo>
                    <a:lnTo>
                      <a:pt x="22264" y="80661"/>
                    </a:lnTo>
                    <a:lnTo>
                      <a:pt x="36452" y="80661"/>
                    </a:lnTo>
                    <a:lnTo>
                      <a:pt x="36230" y="77684"/>
                    </a:lnTo>
                    <a:lnTo>
                      <a:pt x="36166" y="76513"/>
                    </a:lnTo>
                    <a:lnTo>
                      <a:pt x="32018" y="15867"/>
                    </a:lnTo>
                    <a:lnTo>
                      <a:pt x="31828" y="13966"/>
                    </a:lnTo>
                    <a:lnTo>
                      <a:pt x="31479" y="10895"/>
                    </a:lnTo>
                    <a:lnTo>
                      <a:pt x="31353" y="9754"/>
                    </a:lnTo>
                    <a:lnTo>
                      <a:pt x="3027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7"/>
              <p:cNvSpPr/>
              <p:nvPr/>
            </p:nvSpPr>
            <p:spPr>
              <a:xfrm>
                <a:off x="444150" y="2399825"/>
                <a:ext cx="340475" cy="396675"/>
              </a:xfrm>
              <a:custGeom>
                <a:avLst/>
                <a:gdLst/>
                <a:ahLst/>
                <a:cxnLst/>
                <a:rect l="l" t="t" r="r" b="b"/>
                <a:pathLst>
                  <a:path w="13619" h="15867" extrusionOk="0">
                    <a:moveTo>
                      <a:pt x="1742" y="0"/>
                    </a:moveTo>
                    <a:lnTo>
                      <a:pt x="0" y="15867"/>
                    </a:lnTo>
                    <a:lnTo>
                      <a:pt x="13618" y="15867"/>
                    </a:lnTo>
                    <a:lnTo>
                      <a:pt x="13618" y="0"/>
                    </a:lnTo>
                    <a:close/>
                  </a:path>
                </a:pathLst>
              </a:custGeom>
              <a:solidFill>
                <a:srgbClr val="56BC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7"/>
              <p:cNvSpPr/>
              <p:nvPr/>
            </p:nvSpPr>
            <p:spPr>
              <a:xfrm>
                <a:off x="784600" y="2399825"/>
                <a:ext cx="340450" cy="396675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15867" extrusionOk="0">
                    <a:moveTo>
                      <a:pt x="0" y="0"/>
                    </a:moveTo>
                    <a:lnTo>
                      <a:pt x="0" y="15867"/>
                    </a:lnTo>
                    <a:lnTo>
                      <a:pt x="13618" y="15867"/>
                    </a:lnTo>
                    <a:lnTo>
                      <a:pt x="11876" y="0"/>
                    </a:lnTo>
                    <a:close/>
                  </a:path>
                </a:pathLst>
              </a:custGeom>
              <a:solidFill>
                <a:srgbClr val="56BC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7"/>
              <p:cNvSpPr/>
              <p:nvPr/>
            </p:nvSpPr>
            <p:spPr>
              <a:xfrm>
                <a:off x="784600" y="1570900"/>
                <a:ext cx="564525" cy="1178100"/>
              </a:xfrm>
              <a:custGeom>
                <a:avLst/>
                <a:gdLst/>
                <a:ahLst/>
                <a:cxnLst/>
                <a:rect l="l" t="t" r="r" b="b"/>
                <a:pathLst>
                  <a:path w="22581" h="47124" extrusionOk="0">
                    <a:moveTo>
                      <a:pt x="4307" y="0"/>
                    </a:moveTo>
                    <a:lnTo>
                      <a:pt x="0" y="2692"/>
                    </a:lnTo>
                    <a:lnTo>
                      <a:pt x="0" y="47123"/>
                    </a:lnTo>
                    <a:lnTo>
                      <a:pt x="14283" y="47123"/>
                    </a:lnTo>
                    <a:lnTo>
                      <a:pt x="14061" y="44052"/>
                    </a:lnTo>
                    <a:lnTo>
                      <a:pt x="13966" y="42911"/>
                    </a:lnTo>
                    <a:lnTo>
                      <a:pt x="12288" y="19730"/>
                    </a:lnTo>
                    <a:lnTo>
                      <a:pt x="22580" y="13491"/>
                    </a:lnTo>
                    <a:lnTo>
                      <a:pt x="21092" y="11528"/>
                    </a:lnTo>
                    <a:lnTo>
                      <a:pt x="20617" y="10894"/>
                    </a:lnTo>
                    <a:lnTo>
                      <a:pt x="15645" y="4275"/>
                    </a:lnTo>
                    <a:lnTo>
                      <a:pt x="43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7"/>
              <p:cNvSpPr/>
              <p:nvPr/>
            </p:nvSpPr>
            <p:spPr>
              <a:xfrm>
                <a:off x="220875" y="1572475"/>
                <a:ext cx="563750" cy="1176525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47061" extrusionOk="0">
                    <a:moveTo>
                      <a:pt x="18717" y="0"/>
                    </a:moveTo>
                    <a:lnTo>
                      <a:pt x="6936" y="4212"/>
                    </a:lnTo>
                    <a:lnTo>
                      <a:pt x="1996" y="10736"/>
                    </a:lnTo>
                    <a:lnTo>
                      <a:pt x="1553" y="11370"/>
                    </a:lnTo>
                    <a:lnTo>
                      <a:pt x="1" y="13428"/>
                    </a:lnTo>
                    <a:lnTo>
                      <a:pt x="10262" y="19667"/>
                    </a:lnTo>
                    <a:lnTo>
                      <a:pt x="8583" y="42848"/>
                    </a:lnTo>
                    <a:lnTo>
                      <a:pt x="8520" y="43989"/>
                    </a:lnTo>
                    <a:lnTo>
                      <a:pt x="8298" y="47060"/>
                    </a:lnTo>
                    <a:lnTo>
                      <a:pt x="22549" y="47060"/>
                    </a:lnTo>
                    <a:lnTo>
                      <a:pt x="22549" y="2629"/>
                    </a:lnTo>
                    <a:lnTo>
                      <a:pt x="187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7"/>
              <p:cNvSpPr/>
              <p:nvPr/>
            </p:nvSpPr>
            <p:spPr>
              <a:xfrm>
                <a:off x="433850" y="2643675"/>
                <a:ext cx="70230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28092" h="1141" extrusionOk="0">
                    <a:moveTo>
                      <a:pt x="64" y="0"/>
                    </a:moveTo>
                    <a:lnTo>
                      <a:pt x="1" y="1141"/>
                    </a:lnTo>
                    <a:lnTo>
                      <a:pt x="28091" y="1141"/>
                    </a:lnTo>
                    <a:lnTo>
                      <a:pt x="279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7"/>
              <p:cNvSpPr/>
              <p:nvPr/>
            </p:nvSpPr>
            <p:spPr>
              <a:xfrm>
                <a:off x="0" y="2646050"/>
                <a:ext cx="245450" cy="334050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13362" extrusionOk="0">
                    <a:moveTo>
                      <a:pt x="5194" y="1"/>
                    </a:moveTo>
                    <a:cubicBezTo>
                      <a:pt x="4845" y="856"/>
                      <a:pt x="4402" y="1711"/>
                      <a:pt x="3927" y="2502"/>
                    </a:cubicBezTo>
                    <a:cubicBezTo>
                      <a:pt x="2470" y="3294"/>
                      <a:pt x="1774" y="3706"/>
                      <a:pt x="1457" y="3896"/>
                    </a:cubicBezTo>
                    <a:cubicBezTo>
                      <a:pt x="1299" y="3991"/>
                      <a:pt x="1204" y="4149"/>
                      <a:pt x="1204" y="4339"/>
                    </a:cubicBezTo>
                    <a:lnTo>
                      <a:pt x="1204" y="4909"/>
                    </a:lnTo>
                    <a:cubicBezTo>
                      <a:pt x="1204" y="5193"/>
                      <a:pt x="1458" y="5426"/>
                      <a:pt x="1761" y="5426"/>
                    </a:cubicBezTo>
                    <a:cubicBezTo>
                      <a:pt x="1796" y="5426"/>
                      <a:pt x="1832" y="5423"/>
                      <a:pt x="1869" y="5416"/>
                    </a:cubicBezTo>
                    <a:lnTo>
                      <a:pt x="4212" y="4846"/>
                    </a:lnTo>
                    <a:lnTo>
                      <a:pt x="4275" y="4783"/>
                    </a:lnTo>
                    <a:lnTo>
                      <a:pt x="4275" y="4783"/>
                    </a:lnTo>
                    <a:cubicBezTo>
                      <a:pt x="4275" y="4783"/>
                      <a:pt x="1963" y="8361"/>
                      <a:pt x="222" y="10008"/>
                    </a:cubicBezTo>
                    <a:cubicBezTo>
                      <a:pt x="0" y="10198"/>
                      <a:pt x="0" y="10515"/>
                      <a:pt x="158" y="10736"/>
                    </a:cubicBezTo>
                    <a:cubicBezTo>
                      <a:pt x="257" y="10867"/>
                      <a:pt x="406" y="10930"/>
                      <a:pt x="557" y="10930"/>
                    </a:cubicBezTo>
                    <a:cubicBezTo>
                      <a:pt x="699" y="10930"/>
                      <a:pt x="843" y="10875"/>
                      <a:pt x="950" y="10768"/>
                    </a:cubicBezTo>
                    <a:cubicBezTo>
                      <a:pt x="1837" y="9881"/>
                      <a:pt x="3990" y="7633"/>
                      <a:pt x="4782" y="6334"/>
                    </a:cubicBezTo>
                    <a:lnTo>
                      <a:pt x="4782" y="6334"/>
                    </a:lnTo>
                    <a:cubicBezTo>
                      <a:pt x="4085" y="7949"/>
                      <a:pt x="1679" y="10736"/>
                      <a:pt x="823" y="11718"/>
                    </a:cubicBezTo>
                    <a:cubicBezTo>
                      <a:pt x="633" y="11908"/>
                      <a:pt x="633" y="12193"/>
                      <a:pt x="823" y="12415"/>
                    </a:cubicBezTo>
                    <a:cubicBezTo>
                      <a:pt x="918" y="12510"/>
                      <a:pt x="1045" y="12541"/>
                      <a:pt x="1172" y="12541"/>
                    </a:cubicBezTo>
                    <a:cubicBezTo>
                      <a:pt x="1299" y="12541"/>
                      <a:pt x="1425" y="12510"/>
                      <a:pt x="1520" y="12415"/>
                    </a:cubicBezTo>
                    <a:cubicBezTo>
                      <a:pt x="2755" y="11243"/>
                      <a:pt x="3864" y="9976"/>
                      <a:pt x="4877" y="8646"/>
                    </a:cubicBezTo>
                    <a:lnTo>
                      <a:pt x="4877" y="8646"/>
                    </a:lnTo>
                    <a:cubicBezTo>
                      <a:pt x="3420" y="10990"/>
                      <a:pt x="3040" y="11686"/>
                      <a:pt x="2217" y="12636"/>
                    </a:cubicBezTo>
                    <a:cubicBezTo>
                      <a:pt x="2059" y="12795"/>
                      <a:pt x="2059" y="13016"/>
                      <a:pt x="2217" y="13206"/>
                    </a:cubicBezTo>
                    <a:cubicBezTo>
                      <a:pt x="2299" y="13305"/>
                      <a:pt x="2424" y="13361"/>
                      <a:pt x="2552" y="13361"/>
                    </a:cubicBezTo>
                    <a:cubicBezTo>
                      <a:pt x="2670" y="13361"/>
                      <a:pt x="2791" y="13313"/>
                      <a:pt x="2882" y="13206"/>
                    </a:cubicBezTo>
                    <a:cubicBezTo>
                      <a:pt x="3832" y="12225"/>
                      <a:pt x="4719" y="11180"/>
                      <a:pt x="5510" y="10040"/>
                    </a:cubicBezTo>
                    <a:lnTo>
                      <a:pt x="5510" y="10040"/>
                    </a:lnTo>
                    <a:cubicBezTo>
                      <a:pt x="4782" y="11370"/>
                      <a:pt x="4339" y="12098"/>
                      <a:pt x="4085" y="12510"/>
                    </a:cubicBezTo>
                    <a:cubicBezTo>
                      <a:pt x="3959" y="12700"/>
                      <a:pt x="3990" y="12985"/>
                      <a:pt x="4180" y="13143"/>
                    </a:cubicBezTo>
                    <a:cubicBezTo>
                      <a:pt x="4275" y="13238"/>
                      <a:pt x="4402" y="13270"/>
                      <a:pt x="4529" y="13270"/>
                    </a:cubicBezTo>
                    <a:cubicBezTo>
                      <a:pt x="4719" y="13270"/>
                      <a:pt x="4877" y="13175"/>
                      <a:pt x="4972" y="13016"/>
                    </a:cubicBezTo>
                    <a:cubicBezTo>
                      <a:pt x="5922" y="11211"/>
                      <a:pt x="8867" y="5511"/>
                      <a:pt x="9247" y="3421"/>
                    </a:cubicBezTo>
                    <a:cubicBezTo>
                      <a:pt x="9247" y="3421"/>
                      <a:pt x="9469" y="2946"/>
                      <a:pt x="9817" y="2091"/>
                    </a:cubicBezTo>
                    <a:cubicBezTo>
                      <a:pt x="8456" y="1489"/>
                      <a:pt x="6587" y="634"/>
                      <a:pt x="51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7"/>
              <p:cNvSpPr/>
              <p:nvPr/>
            </p:nvSpPr>
            <p:spPr>
              <a:xfrm>
                <a:off x="1485275" y="1884400"/>
                <a:ext cx="248625" cy="266850"/>
              </a:xfrm>
              <a:custGeom>
                <a:avLst/>
                <a:gdLst/>
                <a:ahLst/>
                <a:cxnLst/>
                <a:rect l="l" t="t" r="r" b="b"/>
                <a:pathLst>
                  <a:path w="9945" h="10674" extrusionOk="0">
                    <a:moveTo>
                      <a:pt x="4561" y="1"/>
                    </a:moveTo>
                    <a:cubicBezTo>
                      <a:pt x="4181" y="1"/>
                      <a:pt x="3832" y="286"/>
                      <a:pt x="3737" y="666"/>
                    </a:cubicBezTo>
                    <a:lnTo>
                      <a:pt x="3389" y="2123"/>
                    </a:lnTo>
                    <a:cubicBezTo>
                      <a:pt x="3337" y="2349"/>
                      <a:pt x="3141" y="2470"/>
                      <a:pt x="2949" y="2470"/>
                    </a:cubicBezTo>
                    <a:cubicBezTo>
                      <a:pt x="2792" y="2470"/>
                      <a:pt x="2637" y="2389"/>
                      <a:pt x="2565" y="2218"/>
                    </a:cubicBezTo>
                    <a:lnTo>
                      <a:pt x="2027" y="1109"/>
                    </a:lnTo>
                    <a:cubicBezTo>
                      <a:pt x="1888" y="853"/>
                      <a:pt x="1660" y="745"/>
                      <a:pt x="1431" y="745"/>
                    </a:cubicBezTo>
                    <a:cubicBezTo>
                      <a:pt x="981" y="745"/>
                      <a:pt x="529" y="1165"/>
                      <a:pt x="760" y="1711"/>
                    </a:cubicBezTo>
                    <a:lnTo>
                      <a:pt x="1774" y="4023"/>
                    </a:lnTo>
                    <a:lnTo>
                      <a:pt x="0" y="6081"/>
                    </a:lnTo>
                    <a:cubicBezTo>
                      <a:pt x="792" y="7602"/>
                      <a:pt x="1742" y="9438"/>
                      <a:pt x="2502" y="10673"/>
                    </a:cubicBezTo>
                    <a:lnTo>
                      <a:pt x="3484" y="9375"/>
                    </a:lnTo>
                    <a:lnTo>
                      <a:pt x="5574" y="6556"/>
                    </a:lnTo>
                    <a:cubicBezTo>
                      <a:pt x="5600" y="6557"/>
                      <a:pt x="5626" y="6558"/>
                      <a:pt x="5651" y="6558"/>
                    </a:cubicBezTo>
                    <a:cubicBezTo>
                      <a:pt x="6699" y="6558"/>
                      <a:pt x="7675" y="5931"/>
                      <a:pt x="8108" y="4973"/>
                    </a:cubicBezTo>
                    <a:lnTo>
                      <a:pt x="9691" y="1268"/>
                    </a:lnTo>
                    <a:cubicBezTo>
                      <a:pt x="9944" y="698"/>
                      <a:pt x="9564" y="64"/>
                      <a:pt x="8963" y="64"/>
                    </a:cubicBezTo>
                    <a:lnTo>
                      <a:pt x="45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7"/>
              <p:cNvSpPr/>
              <p:nvPr/>
            </p:nvSpPr>
            <p:spPr>
              <a:xfrm>
                <a:off x="1574725" y="1690450"/>
                <a:ext cx="354725" cy="486125"/>
              </a:xfrm>
              <a:custGeom>
                <a:avLst/>
                <a:gdLst/>
                <a:ahLst/>
                <a:cxnLst/>
                <a:rect l="l" t="t" r="r" b="b"/>
                <a:pathLst>
                  <a:path w="14189" h="19445" extrusionOk="0">
                    <a:moveTo>
                      <a:pt x="1648" y="0"/>
                    </a:moveTo>
                    <a:cubicBezTo>
                      <a:pt x="729" y="0"/>
                      <a:pt x="1" y="760"/>
                      <a:pt x="1" y="1647"/>
                    </a:cubicBezTo>
                    <a:lnTo>
                      <a:pt x="1" y="17798"/>
                    </a:lnTo>
                    <a:cubicBezTo>
                      <a:pt x="1" y="18716"/>
                      <a:pt x="729" y="19445"/>
                      <a:pt x="1648" y="19445"/>
                    </a:cubicBezTo>
                    <a:lnTo>
                      <a:pt x="12542" y="19445"/>
                    </a:lnTo>
                    <a:cubicBezTo>
                      <a:pt x="13460" y="19445"/>
                      <a:pt x="14189" y="18716"/>
                      <a:pt x="14189" y="17798"/>
                    </a:cubicBezTo>
                    <a:lnTo>
                      <a:pt x="14189" y="1647"/>
                    </a:lnTo>
                    <a:cubicBezTo>
                      <a:pt x="14189" y="760"/>
                      <a:pt x="13460" y="0"/>
                      <a:pt x="125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7"/>
              <p:cNvSpPr/>
              <p:nvPr/>
            </p:nvSpPr>
            <p:spPr>
              <a:xfrm>
                <a:off x="1609575" y="1717350"/>
                <a:ext cx="285050" cy="425200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7008" extrusionOk="0">
                    <a:moveTo>
                      <a:pt x="602" y="1"/>
                    </a:moveTo>
                    <a:cubicBezTo>
                      <a:pt x="285" y="1"/>
                      <a:pt x="0" y="286"/>
                      <a:pt x="0" y="634"/>
                    </a:cubicBezTo>
                    <a:lnTo>
                      <a:pt x="0" y="16405"/>
                    </a:lnTo>
                    <a:cubicBezTo>
                      <a:pt x="0" y="16722"/>
                      <a:pt x="285" y="17007"/>
                      <a:pt x="602" y="17007"/>
                    </a:cubicBezTo>
                    <a:lnTo>
                      <a:pt x="10799" y="17007"/>
                    </a:lnTo>
                    <a:cubicBezTo>
                      <a:pt x="11148" y="17007"/>
                      <a:pt x="11401" y="16722"/>
                      <a:pt x="11401" y="16405"/>
                    </a:cubicBezTo>
                    <a:lnTo>
                      <a:pt x="11401" y="634"/>
                    </a:lnTo>
                    <a:cubicBezTo>
                      <a:pt x="11401" y="286"/>
                      <a:pt x="11148" y="1"/>
                      <a:pt x="10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7"/>
              <p:cNvSpPr/>
              <p:nvPr/>
            </p:nvSpPr>
            <p:spPr>
              <a:xfrm>
                <a:off x="1679250" y="1666700"/>
                <a:ext cx="145700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982" extrusionOk="0">
                    <a:moveTo>
                      <a:pt x="254" y="0"/>
                    </a:moveTo>
                    <a:cubicBezTo>
                      <a:pt x="95" y="0"/>
                      <a:pt x="0" y="127"/>
                      <a:pt x="0" y="285"/>
                    </a:cubicBezTo>
                    <a:lnTo>
                      <a:pt x="0" y="982"/>
                    </a:lnTo>
                    <a:lnTo>
                      <a:pt x="5827" y="982"/>
                    </a:lnTo>
                    <a:lnTo>
                      <a:pt x="5827" y="253"/>
                    </a:lnTo>
                    <a:cubicBezTo>
                      <a:pt x="5827" y="95"/>
                      <a:pt x="5701" y="0"/>
                      <a:pt x="5574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7"/>
              <p:cNvSpPr/>
              <p:nvPr/>
            </p:nvSpPr>
            <p:spPr>
              <a:xfrm>
                <a:off x="1682400" y="1691225"/>
                <a:ext cx="1393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680" fill="none" extrusionOk="0">
                    <a:moveTo>
                      <a:pt x="1" y="1"/>
                    </a:moveTo>
                    <a:lnTo>
                      <a:pt x="1" y="1394"/>
                    </a:lnTo>
                    <a:cubicBezTo>
                      <a:pt x="1" y="1553"/>
                      <a:pt x="191" y="1679"/>
                      <a:pt x="381" y="1679"/>
                    </a:cubicBezTo>
                    <a:lnTo>
                      <a:pt x="5195" y="1679"/>
                    </a:lnTo>
                    <a:cubicBezTo>
                      <a:pt x="5385" y="1679"/>
                      <a:pt x="5575" y="1553"/>
                      <a:pt x="5575" y="1394"/>
                    </a:cubicBezTo>
                    <a:lnTo>
                      <a:pt x="5575" y="1"/>
                    </a:lnTo>
                  </a:path>
                </a:pathLst>
              </a:custGeom>
              <a:noFill/>
              <a:ln w="7925" cap="flat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7"/>
              <p:cNvSpPr/>
              <p:nvPr/>
            </p:nvSpPr>
            <p:spPr>
              <a:xfrm>
                <a:off x="1706150" y="1643725"/>
                <a:ext cx="9267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920" extrusionOk="0">
                    <a:moveTo>
                      <a:pt x="254" y="1"/>
                    </a:moveTo>
                    <a:cubicBezTo>
                      <a:pt x="128" y="1"/>
                      <a:pt x="1" y="127"/>
                      <a:pt x="1" y="286"/>
                    </a:cubicBezTo>
                    <a:lnTo>
                      <a:pt x="1" y="919"/>
                    </a:lnTo>
                    <a:lnTo>
                      <a:pt x="3706" y="919"/>
                    </a:lnTo>
                    <a:lnTo>
                      <a:pt x="3706" y="286"/>
                    </a:lnTo>
                    <a:cubicBezTo>
                      <a:pt x="3706" y="127"/>
                      <a:pt x="3580" y="1"/>
                      <a:pt x="342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7"/>
              <p:cNvSpPr/>
              <p:nvPr/>
            </p:nvSpPr>
            <p:spPr>
              <a:xfrm>
                <a:off x="1639650" y="177435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3"/>
                    </a:lnTo>
                    <a:lnTo>
                      <a:pt x="8995" y="603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7"/>
              <p:cNvSpPr/>
              <p:nvPr/>
            </p:nvSpPr>
            <p:spPr>
              <a:xfrm>
                <a:off x="1639650" y="1800500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7"/>
              <p:cNvSpPr/>
              <p:nvPr/>
            </p:nvSpPr>
            <p:spPr>
              <a:xfrm>
                <a:off x="1639650" y="1826625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7"/>
              <p:cNvSpPr/>
              <p:nvPr/>
            </p:nvSpPr>
            <p:spPr>
              <a:xfrm>
                <a:off x="1639650" y="1852750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7"/>
              <p:cNvSpPr/>
              <p:nvPr/>
            </p:nvSpPr>
            <p:spPr>
              <a:xfrm>
                <a:off x="1639650" y="1878875"/>
                <a:ext cx="2248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2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7"/>
              <p:cNvSpPr/>
              <p:nvPr/>
            </p:nvSpPr>
            <p:spPr>
              <a:xfrm>
                <a:off x="1639650" y="190500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7"/>
              <p:cNvSpPr/>
              <p:nvPr/>
            </p:nvSpPr>
            <p:spPr>
              <a:xfrm>
                <a:off x="1639650" y="1931125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0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7"/>
              <p:cNvSpPr/>
              <p:nvPr/>
            </p:nvSpPr>
            <p:spPr>
              <a:xfrm>
                <a:off x="1639650" y="1983375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7"/>
              <p:cNvSpPr/>
              <p:nvPr/>
            </p:nvSpPr>
            <p:spPr>
              <a:xfrm>
                <a:off x="1639650" y="200950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7"/>
              <p:cNvSpPr/>
              <p:nvPr/>
            </p:nvSpPr>
            <p:spPr>
              <a:xfrm>
                <a:off x="1639650" y="2035625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2"/>
                    </a:lnTo>
                    <a:lnTo>
                      <a:pt x="8995" y="602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7"/>
              <p:cNvSpPr/>
              <p:nvPr/>
            </p:nvSpPr>
            <p:spPr>
              <a:xfrm>
                <a:off x="1639650" y="2061750"/>
                <a:ext cx="2248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603" extrusionOk="0">
                    <a:moveTo>
                      <a:pt x="1" y="1"/>
                    </a:moveTo>
                    <a:lnTo>
                      <a:pt x="1" y="603"/>
                    </a:lnTo>
                    <a:lnTo>
                      <a:pt x="8995" y="603"/>
                    </a:lnTo>
                    <a:lnTo>
                      <a:pt x="8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7"/>
              <p:cNvSpPr/>
              <p:nvPr/>
            </p:nvSpPr>
            <p:spPr>
              <a:xfrm>
                <a:off x="1661825" y="2087875"/>
                <a:ext cx="18052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7221" h="603" extrusionOk="0">
                    <a:moveTo>
                      <a:pt x="0" y="1"/>
                    </a:moveTo>
                    <a:lnTo>
                      <a:pt x="0" y="603"/>
                    </a:lnTo>
                    <a:lnTo>
                      <a:pt x="7221" y="603"/>
                    </a:lnTo>
                    <a:lnTo>
                      <a:pt x="72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7"/>
              <p:cNvSpPr/>
              <p:nvPr/>
            </p:nvSpPr>
            <p:spPr>
              <a:xfrm>
                <a:off x="259675" y="1840875"/>
                <a:ext cx="216175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6493" extrusionOk="0">
                    <a:moveTo>
                      <a:pt x="444" y="0"/>
                    </a:moveTo>
                    <a:lnTo>
                      <a:pt x="1" y="634"/>
                    </a:lnTo>
                    <a:cubicBezTo>
                      <a:pt x="1996" y="1995"/>
                      <a:pt x="5764" y="4592"/>
                      <a:pt x="8488" y="6492"/>
                    </a:cubicBezTo>
                    <a:lnTo>
                      <a:pt x="8646" y="5606"/>
                    </a:lnTo>
                    <a:cubicBezTo>
                      <a:pt x="7918" y="5099"/>
                      <a:pt x="3072" y="1774"/>
                      <a:pt x="4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7"/>
              <p:cNvSpPr/>
              <p:nvPr/>
            </p:nvSpPr>
            <p:spPr>
              <a:xfrm>
                <a:off x="1083075" y="1843250"/>
                <a:ext cx="22882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9153" h="6461" extrusionOk="0">
                    <a:moveTo>
                      <a:pt x="8709" y="0"/>
                    </a:moveTo>
                    <a:cubicBezTo>
                      <a:pt x="5732" y="1900"/>
                      <a:pt x="349" y="5479"/>
                      <a:pt x="0" y="5764"/>
                    </a:cubicBezTo>
                    <a:lnTo>
                      <a:pt x="127" y="6461"/>
                    </a:lnTo>
                    <a:cubicBezTo>
                      <a:pt x="444" y="6207"/>
                      <a:pt x="5479" y="2977"/>
                      <a:pt x="9153" y="602"/>
                    </a:cubicBezTo>
                    <a:lnTo>
                      <a:pt x="87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7"/>
              <p:cNvSpPr/>
              <p:nvPr/>
            </p:nvSpPr>
            <p:spPr>
              <a:xfrm>
                <a:off x="467100" y="1896300"/>
                <a:ext cx="10325" cy="18052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7221" fill="none" extrusionOk="0">
                    <a:moveTo>
                      <a:pt x="1" y="7221"/>
                    </a:moveTo>
                    <a:lnTo>
                      <a:pt x="413" y="0"/>
                    </a:lnTo>
                  </a:path>
                </a:pathLst>
              </a:custGeom>
              <a:noFill/>
              <a:ln w="7125" cap="rnd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7"/>
              <p:cNvSpPr/>
              <p:nvPr/>
            </p:nvSpPr>
            <p:spPr>
              <a:xfrm>
                <a:off x="1080700" y="1896300"/>
                <a:ext cx="15075" cy="18052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7221" fill="none" extrusionOk="0">
                    <a:moveTo>
                      <a:pt x="602" y="7221"/>
                    </a:moveTo>
                    <a:lnTo>
                      <a:pt x="0" y="0"/>
                    </a:lnTo>
                  </a:path>
                </a:pathLst>
              </a:custGeom>
              <a:noFill/>
              <a:ln w="7125" cap="rnd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7"/>
              <p:cNvSpPr/>
              <p:nvPr/>
            </p:nvSpPr>
            <p:spPr>
              <a:xfrm>
                <a:off x="330150" y="4312625"/>
                <a:ext cx="366575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4663" h="1173" extrusionOk="0">
                    <a:moveTo>
                      <a:pt x="63" y="1"/>
                    </a:moveTo>
                    <a:lnTo>
                      <a:pt x="0" y="1172"/>
                    </a:lnTo>
                    <a:lnTo>
                      <a:pt x="14568" y="1172"/>
                    </a:lnTo>
                    <a:lnTo>
                      <a:pt x="1466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7"/>
              <p:cNvSpPr/>
              <p:nvPr/>
            </p:nvSpPr>
            <p:spPr>
              <a:xfrm>
                <a:off x="873275" y="4312625"/>
                <a:ext cx="357075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4283" h="1173" extrusionOk="0">
                    <a:moveTo>
                      <a:pt x="0" y="1"/>
                    </a:moveTo>
                    <a:lnTo>
                      <a:pt x="95" y="1172"/>
                    </a:lnTo>
                    <a:lnTo>
                      <a:pt x="14283" y="1172"/>
                    </a:lnTo>
                    <a:lnTo>
                      <a:pt x="142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7"/>
              <p:cNvSpPr/>
              <p:nvPr/>
            </p:nvSpPr>
            <p:spPr>
              <a:xfrm>
                <a:off x="732325" y="2940575"/>
                <a:ext cx="78425" cy="52967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1187" fill="none" extrusionOk="0">
                    <a:moveTo>
                      <a:pt x="3136" y="21187"/>
                    </a:moveTo>
                    <a:lnTo>
                      <a:pt x="1901" y="1805"/>
                    </a:lnTo>
                    <a:lnTo>
                      <a:pt x="1" y="0"/>
                    </a:lnTo>
                  </a:path>
                </a:pathLst>
              </a:custGeom>
              <a:noFill/>
              <a:ln w="7125" cap="rnd" cmpd="sng">
                <a:solidFill>
                  <a:schemeClr val="dk1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7"/>
              <p:cNvSpPr/>
              <p:nvPr/>
            </p:nvSpPr>
            <p:spPr>
              <a:xfrm>
                <a:off x="266800" y="4470175"/>
                <a:ext cx="394300" cy="133825"/>
              </a:xfrm>
              <a:custGeom>
                <a:avLst/>
                <a:gdLst/>
                <a:ahLst/>
                <a:cxnLst/>
                <a:rect l="l" t="t" r="r" b="b"/>
                <a:pathLst>
                  <a:path w="15772" h="5353" extrusionOk="0">
                    <a:moveTo>
                      <a:pt x="10293" y="1"/>
                    </a:moveTo>
                    <a:lnTo>
                      <a:pt x="1" y="5353"/>
                    </a:lnTo>
                    <a:lnTo>
                      <a:pt x="15772" y="5353"/>
                    </a:lnTo>
                    <a:lnTo>
                      <a:pt x="15772" y="761"/>
                    </a:lnTo>
                    <a:lnTo>
                      <a:pt x="15740" y="1"/>
                    </a:lnTo>
                    <a:cubicBezTo>
                      <a:pt x="15001" y="550"/>
                      <a:pt x="14150" y="733"/>
                      <a:pt x="13343" y="733"/>
                    </a:cubicBezTo>
                    <a:cubicBezTo>
                      <a:pt x="11729" y="733"/>
                      <a:pt x="10293" y="1"/>
                      <a:pt x="102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7"/>
              <p:cNvSpPr/>
              <p:nvPr/>
            </p:nvSpPr>
            <p:spPr>
              <a:xfrm>
                <a:off x="876425" y="1960425"/>
                <a:ext cx="16787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1711" extrusionOk="0">
                    <a:moveTo>
                      <a:pt x="381" y="0"/>
                    </a:moveTo>
                    <a:cubicBezTo>
                      <a:pt x="191" y="0"/>
                      <a:pt x="1" y="159"/>
                      <a:pt x="1" y="380"/>
                    </a:cubicBezTo>
                    <a:lnTo>
                      <a:pt x="1" y="1330"/>
                    </a:lnTo>
                    <a:cubicBezTo>
                      <a:pt x="1" y="1552"/>
                      <a:pt x="191" y="1710"/>
                      <a:pt x="381" y="1710"/>
                    </a:cubicBezTo>
                    <a:lnTo>
                      <a:pt x="6335" y="1710"/>
                    </a:lnTo>
                    <a:cubicBezTo>
                      <a:pt x="6556" y="1710"/>
                      <a:pt x="6715" y="1552"/>
                      <a:pt x="6715" y="1330"/>
                    </a:cubicBezTo>
                    <a:lnTo>
                      <a:pt x="6715" y="380"/>
                    </a:lnTo>
                    <a:cubicBezTo>
                      <a:pt x="6715" y="159"/>
                      <a:pt x="6556" y="0"/>
                      <a:pt x="63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7"/>
              <p:cNvSpPr/>
              <p:nvPr/>
            </p:nvSpPr>
            <p:spPr>
              <a:xfrm>
                <a:off x="845550" y="1093875"/>
                <a:ext cx="93450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1949" extrusionOk="0">
                    <a:moveTo>
                      <a:pt x="1869" y="1"/>
                    </a:moveTo>
                    <a:cubicBezTo>
                      <a:pt x="967" y="1"/>
                      <a:pt x="64" y="586"/>
                      <a:pt x="1" y="1758"/>
                    </a:cubicBezTo>
                    <a:cubicBezTo>
                      <a:pt x="1" y="1885"/>
                      <a:pt x="96" y="1948"/>
                      <a:pt x="191" y="1948"/>
                    </a:cubicBezTo>
                    <a:cubicBezTo>
                      <a:pt x="286" y="1948"/>
                      <a:pt x="381" y="1885"/>
                      <a:pt x="381" y="1758"/>
                    </a:cubicBezTo>
                    <a:cubicBezTo>
                      <a:pt x="428" y="824"/>
                      <a:pt x="1149" y="357"/>
                      <a:pt x="1869" y="357"/>
                    </a:cubicBezTo>
                    <a:cubicBezTo>
                      <a:pt x="2590" y="357"/>
                      <a:pt x="3310" y="824"/>
                      <a:pt x="3358" y="1758"/>
                    </a:cubicBezTo>
                    <a:cubicBezTo>
                      <a:pt x="3358" y="1885"/>
                      <a:pt x="3453" y="1948"/>
                      <a:pt x="3548" y="1948"/>
                    </a:cubicBezTo>
                    <a:cubicBezTo>
                      <a:pt x="3643" y="1948"/>
                      <a:pt x="3738" y="1885"/>
                      <a:pt x="3738" y="1758"/>
                    </a:cubicBezTo>
                    <a:cubicBezTo>
                      <a:pt x="3674" y="586"/>
                      <a:pt x="2772" y="1"/>
                      <a:pt x="1869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7"/>
              <p:cNvSpPr/>
              <p:nvPr/>
            </p:nvSpPr>
            <p:spPr>
              <a:xfrm>
                <a:off x="621500" y="1093875"/>
                <a:ext cx="92650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1949" extrusionOk="0">
                    <a:moveTo>
                      <a:pt x="1841" y="1"/>
                    </a:moveTo>
                    <a:cubicBezTo>
                      <a:pt x="942" y="1"/>
                      <a:pt x="48" y="586"/>
                      <a:pt x="0" y="1758"/>
                    </a:cubicBezTo>
                    <a:cubicBezTo>
                      <a:pt x="0" y="1885"/>
                      <a:pt x="64" y="1948"/>
                      <a:pt x="159" y="1948"/>
                    </a:cubicBezTo>
                    <a:cubicBezTo>
                      <a:pt x="285" y="1948"/>
                      <a:pt x="349" y="1885"/>
                      <a:pt x="349" y="1758"/>
                    </a:cubicBezTo>
                    <a:cubicBezTo>
                      <a:pt x="396" y="824"/>
                      <a:pt x="1117" y="357"/>
                      <a:pt x="1837" y="357"/>
                    </a:cubicBezTo>
                    <a:cubicBezTo>
                      <a:pt x="2558" y="357"/>
                      <a:pt x="3278" y="824"/>
                      <a:pt x="3326" y="1758"/>
                    </a:cubicBezTo>
                    <a:cubicBezTo>
                      <a:pt x="3326" y="1885"/>
                      <a:pt x="3421" y="1948"/>
                      <a:pt x="3516" y="1948"/>
                    </a:cubicBezTo>
                    <a:cubicBezTo>
                      <a:pt x="3611" y="1948"/>
                      <a:pt x="3706" y="1885"/>
                      <a:pt x="3706" y="1758"/>
                    </a:cubicBezTo>
                    <a:cubicBezTo>
                      <a:pt x="3642" y="586"/>
                      <a:pt x="2740" y="1"/>
                      <a:pt x="18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7"/>
              <p:cNvSpPr/>
              <p:nvPr/>
            </p:nvSpPr>
            <p:spPr>
              <a:xfrm>
                <a:off x="774475" y="1128325"/>
                <a:ext cx="51300" cy="98225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3929" extrusionOk="0">
                    <a:moveTo>
                      <a:pt x="183" y="0"/>
                    </a:moveTo>
                    <a:cubicBezTo>
                      <a:pt x="88" y="0"/>
                      <a:pt x="25" y="95"/>
                      <a:pt x="25" y="190"/>
                    </a:cubicBezTo>
                    <a:lnTo>
                      <a:pt x="25" y="2217"/>
                    </a:lnTo>
                    <a:lnTo>
                      <a:pt x="183" y="2217"/>
                    </a:lnTo>
                    <a:cubicBezTo>
                      <a:pt x="1070" y="2217"/>
                      <a:pt x="1672" y="2565"/>
                      <a:pt x="1672" y="2882"/>
                    </a:cubicBezTo>
                    <a:cubicBezTo>
                      <a:pt x="1672" y="3199"/>
                      <a:pt x="1070" y="3579"/>
                      <a:pt x="183" y="3579"/>
                    </a:cubicBezTo>
                    <a:cubicBezTo>
                      <a:pt x="176" y="3578"/>
                      <a:pt x="170" y="3577"/>
                      <a:pt x="163" y="3577"/>
                    </a:cubicBezTo>
                    <a:cubicBezTo>
                      <a:pt x="0" y="3577"/>
                      <a:pt x="0" y="3929"/>
                      <a:pt x="163" y="3929"/>
                    </a:cubicBezTo>
                    <a:cubicBezTo>
                      <a:pt x="170" y="3929"/>
                      <a:pt x="176" y="3928"/>
                      <a:pt x="183" y="3927"/>
                    </a:cubicBezTo>
                    <a:cubicBezTo>
                      <a:pt x="1229" y="3927"/>
                      <a:pt x="2052" y="3452"/>
                      <a:pt x="2052" y="2882"/>
                    </a:cubicBezTo>
                    <a:cubicBezTo>
                      <a:pt x="2052" y="2280"/>
                      <a:pt x="1324" y="1900"/>
                      <a:pt x="373" y="1837"/>
                    </a:cubicBezTo>
                    <a:lnTo>
                      <a:pt x="373" y="190"/>
                    </a:lnTo>
                    <a:cubicBezTo>
                      <a:pt x="373" y="95"/>
                      <a:pt x="278" y="0"/>
                      <a:pt x="183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7"/>
              <p:cNvSpPr/>
              <p:nvPr/>
            </p:nvSpPr>
            <p:spPr>
              <a:xfrm>
                <a:off x="875650" y="1099825"/>
                <a:ext cx="25350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742" extrusionOk="0">
                    <a:moveTo>
                      <a:pt x="507" y="0"/>
                    </a:moveTo>
                    <a:cubicBezTo>
                      <a:pt x="222" y="0"/>
                      <a:pt x="0" y="380"/>
                      <a:pt x="0" y="855"/>
                    </a:cubicBezTo>
                    <a:cubicBezTo>
                      <a:pt x="0" y="1362"/>
                      <a:pt x="222" y="1742"/>
                      <a:pt x="507" y="1742"/>
                    </a:cubicBezTo>
                    <a:cubicBezTo>
                      <a:pt x="792" y="1742"/>
                      <a:pt x="1013" y="1362"/>
                      <a:pt x="1013" y="855"/>
                    </a:cubicBezTo>
                    <a:cubicBezTo>
                      <a:pt x="1013" y="380"/>
                      <a:pt x="792" y="0"/>
                      <a:pt x="50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7"/>
              <p:cNvSpPr/>
              <p:nvPr/>
            </p:nvSpPr>
            <p:spPr>
              <a:xfrm>
                <a:off x="871675" y="1095850"/>
                <a:ext cx="3327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2060" extrusionOk="0">
                    <a:moveTo>
                      <a:pt x="666" y="286"/>
                    </a:moveTo>
                    <a:cubicBezTo>
                      <a:pt x="856" y="286"/>
                      <a:pt x="1046" y="602"/>
                      <a:pt x="1046" y="1014"/>
                    </a:cubicBezTo>
                    <a:cubicBezTo>
                      <a:pt x="1046" y="1457"/>
                      <a:pt x="856" y="1742"/>
                      <a:pt x="666" y="1742"/>
                    </a:cubicBezTo>
                    <a:cubicBezTo>
                      <a:pt x="507" y="1742"/>
                      <a:pt x="317" y="1457"/>
                      <a:pt x="317" y="1014"/>
                    </a:cubicBezTo>
                    <a:cubicBezTo>
                      <a:pt x="317" y="602"/>
                      <a:pt x="507" y="286"/>
                      <a:pt x="666" y="286"/>
                    </a:cubicBezTo>
                    <a:close/>
                    <a:moveTo>
                      <a:pt x="666" y="1"/>
                    </a:moveTo>
                    <a:cubicBezTo>
                      <a:pt x="317" y="1"/>
                      <a:pt x="1" y="444"/>
                      <a:pt x="1" y="1014"/>
                    </a:cubicBezTo>
                    <a:cubicBezTo>
                      <a:pt x="1" y="1584"/>
                      <a:pt x="317" y="2059"/>
                      <a:pt x="666" y="2059"/>
                    </a:cubicBezTo>
                    <a:cubicBezTo>
                      <a:pt x="1046" y="2059"/>
                      <a:pt x="1331" y="1616"/>
                      <a:pt x="1331" y="1014"/>
                    </a:cubicBezTo>
                    <a:cubicBezTo>
                      <a:pt x="1331" y="444"/>
                      <a:pt x="1046" y="1"/>
                      <a:pt x="6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7"/>
              <p:cNvSpPr/>
              <p:nvPr/>
            </p:nvSpPr>
            <p:spPr>
              <a:xfrm>
                <a:off x="653950" y="1099825"/>
                <a:ext cx="25375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742" extrusionOk="0">
                    <a:moveTo>
                      <a:pt x="507" y="0"/>
                    </a:moveTo>
                    <a:cubicBezTo>
                      <a:pt x="222" y="0"/>
                      <a:pt x="1" y="380"/>
                      <a:pt x="1" y="855"/>
                    </a:cubicBezTo>
                    <a:cubicBezTo>
                      <a:pt x="1" y="1362"/>
                      <a:pt x="222" y="1742"/>
                      <a:pt x="507" y="1742"/>
                    </a:cubicBezTo>
                    <a:cubicBezTo>
                      <a:pt x="792" y="1742"/>
                      <a:pt x="1014" y="1362"/>
                      <a:pt x="1014" y="855"/>
                    </a:cubicBezTo>
                    <a:cubicBezTo>
                      <a:pt x="1014" y="380"/>
                      <a:pt x="792" y="0"/>
                      <a:pt x="507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7"/>
              <p:cNvSpPr/>
              <p:nvPr/>
            </p:nvSpPr>
            <p:spPr>
              <a:xfrm>
                <a:off x="650000" y="1095850"/>
                <a:ext cx="3327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2060" extrusionOk="0">
                    <a:moveTo>
                      <a:pt x="665" y="286"/>
                    </a:moveTo>
                    <a:cubicBezTo>
                      <a:pt x="824" y="286"/>
                      <a:pt x="1014" y="602"/>
                      <a:pt x="1014" y="1014"/>
                    </a:cubicBezTo>
                    <a:cubicBezTo>
                      <a:pt x="1014" y="1457"/>
                      <a:pt x="824" y="1742"/>
                      <a:pt x="665" y="1742"/>
                    </a:cubicBezTo>
                    <a:cubicBezTo>
                      <a:pt x="507" y="1742"/>
                      <a:pt x="285" y="1457"/>
                      <a:pt x="285" y="1014"/>
                    </a:cubicBezTo>
                    <a:cubicBezTo>
                      <a:pt x="285" y="602"/>
                      <a:pt x="475" y="286"/>
                      <a:pt x="665" y="286"/>
                    </a:cubicBezTo>
                    <a:close/>
                    <a:moveTo>
                      <a:pt x="665" y="1"/>
                    </a:moveTo>
                    <a:cubicBezTo>
                      <a:pt x="285" y="1"/>
                      <a:pt x="0" y="444"/>
                      <a:pt x="0" y="1014"/>
                    </a:cubicBezTo>
                    <a:cubicBezTo>
                      <a:pt x="0" y="1584"/>
                      <a:pt x="285" y="2059"/>
                      <a:pt x="665" y="2059"/>
                    </a:cubicBezTo>
                    <a:cubicBezTo>
                      <a:pt x="1045" y="2059"/>
                      <a:pt x="1330" y="1616"/>
                      <a:pt x="1330" y="1014"/>
                    </a:cubicBezTo>
                    <a:cubicBezTo>
                      <a:pt x="1330" y="444"/>
                      <a:pt x="1045" y="1"/>
                      <a:pt x="665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7"/>
              <p:cNvSpPr/>
              <p:nvPr/>
            </p:nvSpPr>
            <p:spPr>
              <a:xfrm>
                <a:off x="853475" y="1067350"/>
                <a:ext cx="77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" fill="none" extrusionOk="0">
                    <a:moveTo>
                      <a:pt x="0" y="1"/>
                    </a:moveTo>
                    <a:lnTo>
                      <a:pt x="3104" y="1"/>
                    </a:lnTo>
                  </a:path>
                </a:pathLst>
              </a:custGeom>
              <a:noFill/>
              <a:ln w="19000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7"/>
              <p:cNvSpPr/>
              <p:nvPr/>
            </p:nvSpPr>
            <p:spPr>
              <a:xfrm>
                <a:off x="627825" y="1067350"/>
                <a:ext cx="77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1" fill="none" extrusionOk="0">
                    <a:moveTo>
                      <a:pt x="1" y="1"/>
                    </a:moveTo>
                    <a:lnTo>
                      <a:pt x="3104" y="1"/>
                    </a:lnTo>
                  </a:path>
                </a:pathLst>
              </a:custGeom>
              <a:noFill/>
              <a:ln w="19000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7"/>
              <p:cNvSpPr/>
              <p:nvPr/>
            </p:nvSpPr>
            <p:spPr>
              <a:xfrm>
                <a:off x="735500" y="1289025"/>
                <a:ext cx="11800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1744" extrusionOk="0">
                    <a:moveTo>
                      <a:pt x="4719" y="1"/>
                    </a:moveTo>
                    <a:lnTo>
                      <a:pt x="1" y="33"/>
                    </a:lnTo>
                    <a:cubicBezTo>
                      <a:pt x="1" y="964"/>
                      <a:pt x="1006" y="1744"/>
                      <a:pt x="2269" y="1744"/>
                    </a:cubicBezTo>
                    <a:cubicBezTo>
                      <a:pt x="2294" y="1744"/>
                      <a:pt x="2319" y="1743"/>
                      <a:pt x="2344" y="1743"/>
                    </a:cubicBezTo>
                    <a:cubicBezTo>
                      <a:pt x="3643" y="1743"/>
                      <a:pt x="4719" y="983"/>
                      <a:pt x="47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7"/>
              <p:cNvSpPr/>
              <p:nvPr/>
            </p:nvSpPr>
            <p:spPr>
              <a:xfrm>
                <a:off x="513025" y="1135425"/>
                <a:ext cx="94250" cy="106150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246" extrusionOk="0">
                    <a:moveTo>
                      <a:pt x="1412" y="0"/>
                    </a:moveTo>
                    <a:cubicBezTo>
                      <a:pt x="1254" y="0"/>
                      <a:pt x="1098" y="31"/>
                      <a:pt x="951" y="96"/>
                    </a:cubicBezTo>
                    <a:cubicBezTo>
                      <a:pt x="191" y="445"/>
                      <a:pt x="1" y="1616"/>
                      <a:pt x="507" y="2756"/>
                    </a:cubicBezTo>
                    <a:cubicBezTo>
                      <a:pt x="920" y="3658"/>
                      <a:pt x="1667" y="4246"/>
                      <a:pt x="2358" y="4246"/>
                    </a:cubicBezTo>
                    <a:cubicBezTo>
                      <a:pt x="2516" y="4246"/>
                      <a:pt x="2672" y="4215"/>
                      <a:pt x="2819" y="4150"/>
                    </a:cubicBezTo>
                    <a:cubicBezTo>
                      <a:pt x="3579" y="3801"/>
                      <a:pt x="3769" y="2598"/>
                      <a:pt x="3263" y="1490"/>
                    </a:cubicBezTo>
                    <a:cubicBezTo>
                      <a:pt x="2850" y="588"/>
                      <a:pt x="2103" y="0"/>
                      <a:pt x="14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7"/>
              <p:cNvSpPr/>
              <p:nvPr/>
            </p:nvSpPr>
            <p:spPr>
              <a:xfrm>
                <a:off x="975400" y="1134175"/>
                <a:ext cx="91850" cy="108125"/>
              </a:xfrm>
              <a:custGeom>
                <a:avLst/>
                <a:gdLst/>
                <a:ahLst/>
                <a:cxnLst/>
                <a:rect l="l" t="t" r="r" b="b"/>
                <a:pathLst>
                  <a:path w="3674" h="4325" extrusionOk="0">
                    <a:moveTo>
                      <a:pt x="2208" y="1"/>
                    </a:moveTo>
                    <a:cubicBezTo>
                      <a:pt x="1497" y="1"/>
                      <a:pt x="737" y="679"/>
                      <a:pt x="380" y="1666"/>
                    </a:cubicBezTo>
                    <a:cubicBezTo>
                      <a:pt x="0" y="2838"/>
                      <a:pt x="317" y="4010"/>
                      <a:pt x="1140" y="4263"/>
                    </a:cubicBezTo>
                    <a:cubicBezTo>
                      <a:pt x="1257" y="4305"/>
                      <a:pt x="1376" y="4325"/>
                      <a:pt x="1497" y="4325"/>
                    </a:cubicBezTo>
                    <a:cubicBezTo>
                      <a:pt x="2199" y="4325"/>
                      <a:pt x="2938" y="3648"/>
                      <a:pt x="3262" y="2648"/>
                    </a:cubicBezTo>
                    <a:cubicBezTo>
                      <a:pt x="3674" y="1476"/>
                      <a:pt x="3326" y="336"/>
                      <a:pt x="2534" y="51"/>
                    </a:cubicBezTo>
                    <a:cubicBezTo>
                      <a:pt x="2428" y="17"/>
                      <a:pt x="2318" y="1"/>
                      <a:pt x="2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7"/>
              <p:cNvSpPr/>
              <p:nvPr/>
            </p:nvSpPr>
            <p:spPr>
              <a:xfrm>
                <a:off x="539150" y="1142575"/>
                <a:ext cx="45150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679" fill="none" extrusionOk="0">
                    <a:moveTo>
                      <a:pt x="1806" y="1679"/>
                    </a:moveTo>
                    <a:cubicBezTo>
                      <a:pt x="1806" y="1679"/>
                      <a:pt x="1426" y="0"/>
                      <a:pt x="1" y="539"/>
                    </a:cubicBezTo>
                  </a:path>
                </a:pathLst>
              </a:custGeom>
              <a:noFill/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7"/>
              <p:cNvSpPr/>
              <p:nvPr/>
            </p:nvSpPr>
            <p:spPr>
              <a:xfrm>
                <a:off x="537575" y="1156825"/>
                <a:ext cx="285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154" fill="none" extrusionOk="0">
                    <a:moveTo>
                      <a:pt x="1140" y="0"/>
                    </a:moveTo>
                    <a:cubicBezTo>
                      <a:pt x="1140" y="0"/>
                      <a:pt x="0" y="602"/>
                      <a:pt x="665" y="2154"/>
                    </a:cubicBezTo>
                  </a:path>
                </a:pathLst>
              </a:custGeom>
              <a:noFill/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7"/>
              <p:cNvSpPr/>
              <p:nvPr/>
            </p:nvSpPr>
            <p:spPr>
              <a:xfrm>
                <a:off x="1003900" y="1137825"/>
                <a:ext cx="4515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647" fill="none" extrusionOk="0">
                    <a:moveTo>
                      <a:pt x="0" y="1647"/>
                    </a:moveTo>
                    <a:cubicBezTo>
                      <a:pt x="0" y="1647"/>
                      <a:pt x="412" y="0"/>
                      <a:pt x="1806" y="507"/>
                    </a:cubicBezTo>
                  </a:path>
                </a:pathLst>
              </a:custGeom>
              <a:noFill/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7"/>
              <p:cNvSpPr/>
              <p:nvPr/>
            </p:nvSpPr>
            <p:spPr>
              <a:xfrm>
                <a:off x="1022900" y="1152075"/>
                <a:ext cx="285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123" fill="none" extrusionOk="0">
                    <a:moveTo>
                      <a:pt x="1" y="0"/>
                    </a:moveTo>
                    <a:cubicBezTo>
                      <a:pt x="1" y="0"/>
                      <a:pt x="1141" y="602"/>
                      <a:pt x="444" y="2122"/>
                    </a:cubicBezTo>
                  </a:path>
                </a:pathLst>
              </a:custGeom>
              <a:solidFill>
                <a:schemeClr val="accent2"/>
              </a:solidFill>
              <a:ln w="7125" cap="rnd" cmpd="sng">
                <a:solidFill>
                  <a:srgbClr val="231F20"/>
                </a:solidFill>
                <a:prstDash val="solid"/>
                <a:miter lim="3166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7"/>
              <p:cNvSpPr/>
              <p:nvPr/>
            </p:nvSpPr>
            <p:spPr>
              <a:xfrm>
                <a:off x="923150" y="1870250"/>
                <a:ext cx="87900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3038" extrusionOk="0">
                    <a:moveTo>
                      <a:pt x="1524" y="1"/>
                    </a:moveTo>
                    <a:cubicBezTo>
                      <a:pt x="747" y="1"/>
                      <a:pt x="0" y="613"/>
                      <a:pt x="0" y="1517"/>
                    </a:cubicBezTo>
                    <a:cubicBezTo>
                      <a:pt x="0" y="2340"/>
                      <a:pt x="665" y="3037"/>
                      <a:pt x="1489" y="3037"/>
                    </a:cubicBezTo>
                    <a:cubicBezTo>
                      <a:pt x="2850" y="3037"/>
                      <a:pt x="3515" y="1390"/>
                      <a:pt x="2565" y="440"/>
                    </a:cubicBezTo>
                    <a:cubicBezTo>
                      <a:pt x="2261" y="136"/>
                      <a:pt x="1889" y="1"/>
                      <a:pt x="15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7"/>
              <p:cNvSpPr/>
              <p:nvPr/>
            </p:nvSpPr>
            <p:spPr>
              <a:xfrm>
                <a:off x="595375" y="761750"/>
                <a:ext cx="15837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2344" extrusionOk="0">
                    <a:moveTo>
                      <a:pt x="3705" y="0"/>
                    </a:moveTo>
                    <a:cubicBezTo>
                      <a:pt x="3389" y="64"/>
                      <a:pt x="3104" y="127"/>
                      <a:pt x="2819" y="190"/>
                    </a:cubicBezTo>
                    <a:cubicBezTo>
                      <a:pt x="1647" y="570"/>
                      <a:pt x="634" y="1330"/>
                      <a:pt x="0" y="2344"/>
                    </a:cubicBezTo>
                    <a:cubicBezTo>
                      <a:pt x="412" y="1932"/>
                      <a:pt x="887" y="1584"/>
                      <a:pt x="1362" y="1299"/>
                    </a:cubicBezTo>
                    <a:cubicBezTo>
                      <a:pt x="1869" y="982"/>
                      <a:pt x="2375" y="760"/>
                      <a:pt x="2914" y="570"/>
                    </a:cubicBezTo>
                    <a:cubicBezTo>
                      <a:pt x="3484" y="412"/>
                      <a:pt x="4022" y="317"/>
                      <a:pt x="4592" y="317"/>
                    </a:cubicBezTo>
                    <a:cubicBezTo>
                      <a:pt x="5194" y="317"/>
                      <a:pt x="5764" y="380"/>
                      <a:pt x="6334" y="475"/>
                    </a:cubicBezTo>
                    <a:cubicBezTo>
                      <a:pt x="6081" y="349"/>
                      <a:pt x="5796" y="254"/>
                      <a:pt x="5511" y="159"/>
                    </a:cubicBezTo>
                    <a:cubicBezTo>
                      <a:pt x="5226" y="95"/>
                      <a:pt x="4909" y="32"/>
                      <a:pt x="46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7"/>
              <p:cNvSpPr/>
              <p:nvPr/>
            </p:nvSpPr>
            <p:spPr>
              <a:xfrm>
                <a:off x="650000" y="787875"/>
                <a:ext cx="554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983" extrusionOk="0">
                    <a:moveTo>
                      <a:pt x="1584" y="0"/>
                    </a:moveTo>
                    <a:cubicBezTo>
                      <a:pt x="1362" y="0"/>
                      <a:pt x="1140" y="32"/>
                      <a:pt x="919" y="127"/>
                    </a:cubicBezTo>
                    <a:cubicBezTo>
                      <a:pt x="729" y="190"/>
                      <a:pt x="539" y="317"/>
                      <a:pt x="412" y="476"/>
                    </a:cubicBezTo>
                    <a:cubicBezTo>
                      <a:pt x="222" y="602"/>
                      <a:pt x="95" y="792"/>
                      <a:pt x="0" y="982"/>
                    </a:cubicBezTo>
                    <a:cubicBezTo>
                      <a:pt x="412" y="792"/>
                      <a:pt x="729" y="602"/>
                      <a:pt x="1077" y="476"/>
                    </a:cubicBezTo>
                    <a:cubicBezTo>
                      <a:pt x="1235" y="412"/>
                      <a:pt x="1425" y="349"/>
                      <a:pt x="1616" y="285"/>
                    </a:cubicBezTo>
                    <a:cubicBezTo>
                      <a:pt x="1806" y="254"/>
                      <a:pt x="1996" y="222"/>
                      <a:pt x="2217" y="190"/>
                    </a:cubicBezTo>
                    <a:cubicBezTo>
                      <a:pt x="2027" y="64"/>
                      <a:pt x="1806" y="0"/>
                      <a:pt x="1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7"/>
              <p:cNvSpPr/>
              <p:nvPr/>
            </p:nvSpPr>
            <p:spPr>
              <a:xfrm>
                <a:off x="916025" y="858350"/>
                <a:ext cx="10927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4909" extrusionOk="0">
                    <a:moveTo>
                      <a:pt x="4276" y="0"/>
                    </a:moveTo>
                    <a:cubicBezTo>
                      <a:pt x="4212" y="570"/>
                      <a:pt x="4086" y="1140"/>
                      <a:pt x="3864" y="1710"/>
                    </a:cubicBezTo>
                    <a:cubicBezTo>
                      <a:pt x="3674" y="2217"/>
                      <a:pt x="3357" y="2724"/>
                      <a:pt x="2977" y="3135"/>
                    </a:cubicBezTo>
                    <a:cubicBezTo>
                      <a:pt x="2565" y="3547"/>
                      <a:pt x="2122" y="3895"/>
                      <a:pt x="1615" y="4180"/>
                    </a:cubicBezTo>
                    <a:cubicBezTo>
                      <a:pt x="1109" y="4465"/>
                      <a:pt x="570" y="4719"/>
                      <a:pt x="0" y="4909"/>
                    </a:cubicBezTo>
                    <a:cubicBezTo>
                      <a:pt x="602" y="4877"/>
                      <a:pt x="1204" y="4719"/>
                      <a:pt x="1742" y="4465"/>
                    </a:cubicBezTo>
                    <a:cubicBezTo>
                      <a:pt x="2312" y="4212"/>
                      <a:pt x="2819" y="3832"/>
                      <a:pt x="3262" y="3389"/>
                    </a:cubicBezTo>
                    <a:cubicBezTo>
                      <a:pt x="3357" y="3294"/>
                      <a:pt x="3452" y="3167"/>
                      <a:pt x="3547" y="3040"/>
                    </a:cubicBezTo>
                    <a:lnTo>
                      <a:pt x="3800" y="2660"/>
                    </a:lnTo>
                    <a:cubicBezTo>
                      <a:pt x="3895" y="2502"/>
                      <a:pt x="3959" y="2375"/>
                      <a:pt x="4022" y="2217"/>
                    </a:cubicBezTo>
                    <a:cubicBezTo>
                      <a:pt x="4086" y="2090"/>
                      <a:pt x="4149" y="1932"/>
                      <a:pt x="4181" y="1805"/>
                    </a:cubicBezTo>
                    <a:cubicBezTo>
                      <a:pt x="4339" y="1203"/>
                      <a:pt x="4371" y="602"/>
                      <a:pt x="42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7"/>
              <p:cNvSpPr/>
              <p:nvPr/>
            </p:nvSpPr>
            <p:spPr>
              <a:xfrm>
                <a:off x="904925" y="901875"/>
                <a:ext cx="57825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1901" extrusionOk="0">
                    <a:moveTo>
                      <a:pt x="2281" y="1"/>
                    </a:moveTo>
                    <a:lnTo>
                      <a:pt x="2281" y="1"/>
                    </a:lnTo>
                    <a:cubicBezTo>
                      <a:pt x="2154" y="222"/>
                      <a:pt x="2028" y="412"/>
                      <a:pt x="1838" y="603"/>
                    </a:cubicBezTo>
                    <a:cubicBezTo>
                      <a:pt x="1679" y="793"/>
                      <a:pt x="1489" y="951"/>
                      <a:pt x="1299" y="1109"/>
                    </a:cubicBezTo>
                    <a:cubicBezTo>
                      <a:pt x="1109" y="1236"/>
                      <a:pt x="888" y="1363"/>
                      <a:pt x="666" y="1489"/>
                    </a:cubicBezTo>
                    <a:lnTo>
                      <a:pt x="1" y="1901"/>
                    </a:lnTo>
                    <a:cubicBezTo>
                      <a:pt x="286" y="1901"/>
                      <a:pt x="539" y="1869"/>
                      <a:pt x="793" y="1774"/>
                    </a:cubicBezTo>
                    <a:cubicBezTo>
                      <a:pt x="1078" y="1679"/>
                      <a:pt x="1299" y="1553"/>
                      <a:pt x="1521" y="1394"/>
                    </a:cubicBezTo>
                    <a:cubicBezTo>
                      <a:pt x="1743" y="1236"/>
                      <a:pt x="1933" y="1014"/>
                      <a:pt x="2091" y="793"/>
                    </a:cubicBezTo>
                    <a:cubicBezTo>
                      <a:pt x="2249" y="539"/>
                      <a:pt x="2313" y="254"/>
                      <a:pt x="22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7"/>
              <p:cNvSpPr/>
              <p:nvPr/>
            </p:nvSpPr>
            <p:spPr>
              <a:xfrm>
                <a:off x="548650" y="908225"/>
                <a:ext cx="139375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96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1" y="349"/>
                      <a:pt x="792" y="665"/>
                      <a:pt x="1236" y="919"/>
                    </a:cubicBezTo>
                    <a:cubicBezTo>
                      <a:pt x="1648" y="1172"/>
                      <a:pt x="2123" y="1362"/>
                      <a:pt x="2598" y="1552"/>
                    </a:cubicBezTo>
                    <a:cubicBezTo>
                      <a:pt x="3073" y="1710"/>
                      <a:pt x="3579" y="1837"/>
                      <a:pt x="4086" y="1900"/>
                    </a:cubicBezTo>
                    <a:cubicBezTo>
                      <a:pt x="4399" y="1939"/>
                      <a:pt x="4712" y="1966"/>
                      <a:pt x="5018" y="1966"/>
                    </a:cubicBezTo>
                    <a:cubicBezTo>
                      <a:pt x="5207" y="1966"/>
                      <a:pt x="5393" y="1956"/>
                      <a:pt x="5574" y="1932"/>
                    </a:cubicBezTo>
                    <a:cubicBezTo>
                      <a:pt x="5099" y="1837"/>
                      <a:pt x="4593" y="1742"/>
                      <a:pt x="4118" y="1615"/>
                    </a:cubicBezTo>
                    <a:cubicBezTo>
                      <a:pt x="3674" y="1489"/>
                      <a:pt x="3199" y="1330"/>
                      <a:pt x="2724" y="1172"/>
                    </a:cubicBezTo>
                    <a:cubicBezTo>
                      <a:pt x="2249" y="1045"/>
                      <a:pt x="1806" y="855"/>
                      <a:pt x="1363" y="634"/>
                    </a:cubicBezTo>
                    <a:cubicBezTo>
                      <a:pt x="919" y="444"/>
                      <a:pt x="444" y="222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" name="Google Shape;938;p35"/>
          <p:cNvSpPr/>
          <p:nvPr/>
        </p:nvSpPr>
        <p:spPr>
          <a:xfrm>
            <a:off x="6938423" y="746978"/>
            <a:ext cx="1896780" cy="18967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941;p35"/>
          <p:cNvSpPr txBox="1">
            <a:spLocks/>
          </p:cNvSpPr>
          <p:nvPr/>
        </p:nvSpPr>
        <p:spPr>
          <a:xfrm>
            <a:off x="6884888" y="1031422"/>
            <a:ext cx="2079600" cy="11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7200" b="1" dirty="0" smtClean="0">
                <a:latin typeface="Calibri" pitchFamily="34" charset="0"/>
              </a:rPr>
              <a:t>04</a:t>
            </a:r>
            <a:endParaRPr lang="en" sz="7200" b="1" dirty="0">
              <a:latin typeface="Calibri" pitchFamily="34" charset="0"/>
            </a:endParaRPr>
          </a:p>
        </p:txBody>
      </p:sp>
      <p:grpSp>
        <p:nvGrpSpPr>
          <p:cNvPr id="223" name="Google Shape;1820;p57"/>
          <p:cNvGrpSpPr/>
          <p:nvPr/>
        </p:nvGrpSpPr>
        <p:grpSpPr>
          <a:xfrm>
            <a:off x="6389464" y="2692398"/>
            <a:ext cx="1422896" cy="1433300"/>
            <a:chOff x="238125" y="2542625"/>
            <a:chExt cx="515825" cy="523625"/>
          </a:xfrm>
        </p:grpSpPr>
        <p:sp>
          <p:nvSpPr>
            <p:cNvPr id="224" name="Google Shape;1821;p57"/>
            <p:cNvSpPr/>
            <p:nvPr/>
          </p:nvSpPr>
          <p:spPr>
            <a:xfrm>
              <a:off x="238125" y="2613125"/>
              <a:ext cx="222400" cy="245050"/>
            </a:xfrm>
            <a:custGeom>
              <a:avLst/>
              <a:gdLst/>
              <a:ahLst/>
              <a:cxnLst/>
              <a:rect l="l" t="t" r="r" b="b"/>
              <a:pathLst>
                <a:path w="8896" h="9802" extrusionOk="0">
                  <a:moveTo>
                    <a:pt x="4268" y="1"/>
                  </a:moveTo>
                  <a:cubicBezTo>
                    <a:pt x="1911" y="1"/>
                    <a:pt x="0" y="1912"/>
                    <a:pt x="0" y="4268"/>
                  </a:cubicBezTo>
                  <a:cubicBezTo>
                    <a:pt x="0" y="6625"/>
                    <a:pt x="1911" y="8533"/>
                    <a:pt x="4268" y="8533"/>
                  </a:cubicBezTo>
                  <a:cubicBezTo>
                    <a:pt x="4402" y="8533"/>
                    <a:pt x="4536" y="8526"/>
                    <a:pt x="4667" y="8517"/>
                  </a:cubicBezTo>
                  <a:cubicBezTo>
                    <a:pt x="5305" y="9472"/>
                    <a:pt x="6346" y="9731"/>
                    <a:pt x="6939" y="9800"/>
                  </a:cubicBezTo>
                  <a:cubicBezTo>
                    <a:pt x="6947" y="9801"/>
                    <a:pt x="6955" y="9801"/>
                    <a:pt x="6963" y="9801"/>
                  </a:cubicBezTo>
                  <a:cubicBezTo>
                    <a:pt x="7109" y="9801"/>
                    <a:pt x="7199" y="9633"/>
                    <a:pt x="7115" y="9508"/>
                  </a:cubicBezTo>
                  <a:cubicBezTo>
                    <a:pt x="6723" y="8932"/>
                    <a:pt x="6657" y="8199"/>
                    <a:pt x="6654" y="7806"/>
                  </a:cubicBezTo>
                  <a:cubicBezTo>
                    <a:pt x="8208" y="6756"/>
                    <a:pt x="8896" y="4815"/>
                    <a:pt x="8349" y="3021"/>
                  </a:cubicBezTo>
                  <a:cubicBezTo>
                    <a:pt x="7799" y="1225"/>
                    <a:pt x="6143" y="1"/>
                    <a:pt x="4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822;p57"/>
            <p:cNvSpPr/>
            <p:nvPr/>
          </p:nvSpPr>
          <p:spPr>
            <a:xfrm>
              <a:off x="386050" y="2621400"/>
              <a:ext cx="68750" cy="236775"/>
            </a:xfrm>
            <a:custGeom>
              <a:avLst/>
              <a:gdLst/>
              <a:ahLst/>
              <a:cxnLst/>
              <a:rect l="l" t="t" r="r" b="b"/>
              <a:pathLst>
                <a:path w="2750" h="9471" extrusionOk="0">
                  <a:moveTo>
                    <a:pt x="0" y="0"/>
                  </a:moveTo>
                  <a:lnTo>
                    <a:pt x="0" y="0"/>
                  </a:lnTo>
                  <a:cubicBezTo>
                    <a:pt x="1116" y="746"/>
                    <a:pt x="1820" y="1974"/>
                    <a:pt x="1892" y="3316"/>
                  </a:cubicBezTo>
                  <a:cubicBezTo>
                    <a:pt x="1964" y="4657"/>
                    <a:pt x="1401" y="5957"/>
                    <a:pt x="374" y="6821"/>
                  </a:cubicBezTo>
                  <a:cubicBezTo>
                    <a:pt x="144" y="7007"/>
                    <a:pt x="17" y="7292"/>
                    <a:pt x="27" y="7587"/>
                  </a:cubicBezTo>
                  <a:cubicBezTo>
                    <a:pt x="49" y="8133"/>
                    <a:pt x="128" y="8909"/>
                    <a:pt x="410" y="9325"/>
                  </a:cubicBezTo>
                  <a:cubicBezTo>
                    <a:pt x="416" y="9334"/>
                    <a:pt x="423" y="9344"/>
                    <a:pt x="426" y="9354"/>
                  </a:cubicBezTo>
                  <a:cubicBezTo>
                    <a:pt x="622" y="9406"/>
                    <a:pt x="819" y="9446"/>
                    <a:pt x="1022" y="9469"/>
                  </a:cubicBezTo>
                  <a:cubicBezTo>
                    <a:pt x="1030" y="9470"/>
                    <a:pt x="1038" y="9470"/>
                    <a:pt x="1046" y="9470"/>
                  </a:cubicBezTo>
                  <a:cubicBezTo>
                    <a:pt x="1192" y="9470"/>
                    <a:pt x="1282" y="9302"/>
                    <a:pt x="1198" y="9177"/>
                  </a:cubicBezTo>
                  <a:cubicBezTo>
                    <a:pt x="806" y="8598"/>
                    <a:pt x="740" y="7868"/>
                    <a:pt x="737" y="7475"/>
                  </a:cubicBezTo>
                  <a:cubicBezTo>
                    <a:pt x="2036" y="6598"/>
                    <a:pt x="2750" y="5080"/>
                    <a:pt x="2596" y="3518"/>
                  </a:cubicBezTo>
                  <a:cubicBezTo>
                    <a:pt x="2442" y="1957"/>
                    <a:pt x="1447" y="60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823;p57"/>
            <p:cNvSpPr/>
            <p:nvPr/>
          </p:nvSpPr>
          <p:spPr>
            <a:xfrm>
              <a:off x="368375" y="2542625"/>
              <a:ext cx="385575" cy="523625"/>
            </a:xfrm>
            <a:custGeom>
              <a:avLst/>
              <a:gdLst/>
              <a:ahLst/>
              <a:cxnLst/>
              <a:rect l="l" t="t" r="r" b="b"/>
              <a:pathLst>
                <a:path w="15423" h="20945" extrusionOk="0">
                  <a:moveTo>
                    <a:pt x="11109" y="1"/>
                  </a:moveTo>
                  <a:cubicBezTo>
                    <a:pt x="10670" y="1"/>
                    <a:pt x="10250" y="171"/>
                    <a:pt x="9966" y="503"/>
                  </a:cubicBezTo>
                  <a:cubicBezTo>
                    <a:pt x="9331" y="1259"/>
                    <a:pt x="8808" y="2101"/>
                    <a:pt x="8412" y="3007"/>
                  </a:cubicBezTo>
                  <a:cubicBezTo>
                    <a:pt x="8094" y="3724"/>
                    <a:pt x="7679" y="4657"/>
                    <a:pt x="7698" y="5442"/>
                  </a:cubicBezTo>
                  <a:cubicBezTo>
                    <a:pt x="7715" y="6012"/>
                    <a:pt x="8166" y="6421"/>
                    <a:pt x="8644" y="6653"/>
                  </a:cubicBezTo>
                  <a:cubicBezTo>
                    <a:pt x="8844" y="6748"/>
                    <a:pt x="9047" y="6823"/>
                    <a:pt x="9253" y="6905"/>
                  </a:cubicBezTo>
                  <a:cubicBezTo>
                    <a:pt x="9750" y="7098"/>
                    <a:pt x="10261" y="7265"/>
                    <a:pt x="10778" y="7409"/>
                  </a:cubicBezTo>
                  <a:cubicBezTo>
                    <a:pt x="10942" y="7455"/>
                    <a:pt x="11112" y="7520"/>
                    <a:pt x="11226" y="7658"/>
                  </a:cubicBezTo>
                  <a:cubicBezTo>
                    <a:pt x="11387" y="7848"/>
                    <a:pt x="11312" y="8136"/>
                    <a:pt x="11217" y="8339"/>
                  </a:cubicBezTo>
                  <a:cubicBezTo>
                    <a:pt x="10107" y="10705"/>
                    <a:pt x="8860" y="12999"/>
                    <a:pt x="7479" y="15215"/>
                  </a:cubicBezTo>
                  <a:cubicBezTo>
                    <a:pt x="7365" y="15396"/>
                    <a:pt x="7182" y="15601"/>
                    <a:pt x="6957" y="15601"/>
                  </a:cubicBezTo>
                  <a:cubicBezTo>
                    <a:pt x="6943" y="15601"/>
                    <a:pt x="6928" y="15600"/>
                    <a:pt x="6913" y="15598"/>
                  </a:cubicBezTo>
                  <a:cubicBezTo>
                    <a:pt x="6736" y="15575"/>
                    <a:pt x="6589" y="15467"/>
                    <a:pt x="6458" y="15356"/>
                  </a:cubicBezTo>
                  <a:cubicBezTo>
                    <a:pt x="6055" y="15005"/>
                    <a:pt x="5649" y="14662"/>
                    <a:pt x="5208" y="14351"/>
                  </a:cubicBezTo>
                  <a:cubicBezTo>
                    <a:pt x="5028" y="14223"/>
                    <a:pt x="4851" y="14092"/>
                    <a:pt x="4664" y="13978"/>
                  </a:cubicBezTo>
                  <a:cubicBezTo>
                    <a:pt x="4383" y="13808"/>
                    <a:pt x="4050" y="13683"/>
                    <a:pt x="3722" y="13683"/>
                  </a:cubicBezTo>
                  <a:cubicBezTo>
                    <a:pt x="3520" y="13683"/>
                    <a:pt x="3321" y="13730"/>
                    <a:pt x="3136" y="13844"/>
                  </a:cubicBezTo>
                  <a:lnTo>
                    <a:pt x="3136" y="13847"/>
                  </a:lnTo>
                  <a:cubicBezTo>
                    <a:pt x="2465" y="14256"/>
                    <a:pt x="1909" y="15110"/>
                    <a:pt x="1477" y="15768"/>
                  </a:cubicBezTo>
                  <a:cubicBezTo>
                    <a:pt x="933" y="16593"/>
                    <a:pt x="511" y="17490"/>
                    <a:pt x="223" y="18432"/>
                  </a:cubicBezTo>
                  <a:cubicBezTo>
                    <a:pt x="0" y="19185"/>
                    <a:pt x="459" y="20026"/>
                    <a:pt x="1264" y="20347"/>
                  </a:cubicBezTo>
                  <a:cubicBezTo>
                    <a:pt x="1571" y="20471"/>
                    <a:pt x="1948" y="20605"/>
                    <a:pt x="2413" y="20749"/>
                  </a:cubicBezTo>
                  <a:cubicBezTo>
                    <a:pt x="2413" y="20749"/>
                    <a:pt x="3016" y="20945"/>
                    <a:pt x="3921" y="20945"/>
                  </a:cubicBezTo>
                  <a:cubicBezTo>
                    <a:pt x="4978" y="20945"/>
                    <a:pt x="6445" y="20678"/>
                    <a:pt x="7839" y="19519"/>
                  </a:cubicBezTo>
                  <a:cubicBezTo>
                    <a:pt x="7872" y="19493"/>
                    <a:pt x="7904" y="19466"/>
                    <a:pt x="7937" y="19437"/>
                  </a:cubicBezTo>
                  <a:cubicBezTo>
                    <a:pt x="8870" y="18635"/>
                    <a:pt x="9646" y="17650"/>
                    <a:pt x="10356" y="16652"/>
                  </a:cubicBezTo>
                  <a:cubicBezTo>
                    <a:pt x="11135" y="15565"/>
                    <a:pt x="11839" y="14429"/>
                    <a:pt x="12470" y="13251"/>
                  </a:cubicBezTo>
                  <a:cubicBezTo>
                    <a:pt x="12817" y="12600"/>
                    <a:pt x="13141" y="11939"/>
                    <a:pt x="13442" y="11265"/>
                  </a:cubicBezTo>
                  <a:cubicBezTo>
                    <a:pt x="13688" y="10708"/>
                    <a:pt x="13923" y="10145"/>
                    <a:pt x="14139" y="9576"/>
                  </a:cubicBezTo>
                  <a:cubicBezTo>
                    <a:pt x="14535" y="8522"/>
                    <a:pt x="14889" y="7422"/>
                    <a:pt x="15023" y="6300"/>
                  </a:cubicBezTo>
                  <a:cubicBezTo>
                    <a:pt x="15422" y="2961"/>
                    <a:pt x="13105" y="1079"/>
                    <a:pt x="13105" y="1079"/>
                  </a:cubicBezTo>
                  <a:cubicBezTo>
                    <a:pt x="12729" y="768"/>
                    <a:pt x="12411" y="523"/>
                    <a:pt x="12140" y="333"/>
                  </a:cubicBezTo>
                  <a:cubicBezTo>
                    <a:pt x="11825" y="110"/>
                    <a:pt x="11461" y="1"/>
                    <a:pt x="11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824;p57"/>
            <p:cNvSpPr/>
            <p:nvPr/>
          </p:nvSpPr>
          <p:spPr>
            <a:xfrm>
              <a:off x="385150" y="2545700"/>
              <a:ext cx="368800" cy="520550"/>
            </a:xfrm>
            <a:custGeom>
              <a:avLst/>
              <a:gdLst/>
              <a:ahLst/>
              <a:cxnLst/>
              <a:rect l="l" t="t" r="r" b="b"/>
              <a:pathLst>
                <a:path w="14752" h="20822" extrusionOk="0">
                  <a:moveTo>
                    <a:pt x="11082" y="1"/>
                  </a:moveTo>
                  <a:lnTo>
                    <a:pt x="11082" y="1"/>
                  </a:lnTo>
                  <a:cubicBezTo>
                    <a:pt x="11289" y="155"/>
                    <a:pt x="11514" y="335"/>
                    <a:pt x="11766" y="544"/>
                  </a:cubicBezTo>
                  <a:cubicBezTo>
                    <a:pt x="11766" y="544"/>
                    <a:pt x="14087" y="2429"/>
                    <a:pt x="13688" y="5768"/>
                  </a:cubicBezTo>
                  <a:cubicBezTo>
                    <a:pt x="13553" y="6890"/>
                    <a:pt x="13200" y="7987"/>
                    <a:pt x="12804" y="9044"/>
                  </a:cubicBezTo>
                  <a:cubicBezTo>
                    <a:pt x="12591" y="9613"/>
                    <a:pt x="12356" y="10176"/>
                    <a:pt x="12107" y="10732"/>
                  </a:cubicBezTo>
                  <a:cubicBezTo>
                    <a:pt x="11806" y="11403"/>
                    <a:pt x="11485" y="12068"/>
                    <a:pt x="11138" y="12719"/>
                  </a:cubicBezTo>
                  <a:cubicBezTo>
                    <a:pt x="10506" y="13894"/>
                    <a:pt x="9799" y="15030"/>
                    <a:pt x="9024" y="16116"/>
                  </a:cubicBezTo>
                  <a:cubicBezTo>
                    <a:pt x="8310" y="17115"/>
                    <a:pt x="7535" y="18103"/>
                    <a:pt x="6602" y="18905"/>
                  </a:cubicBezTo>
                  <a:lnTo>
                    <a:pt x="6504" y="18987"/>
                  </a:lnTo>
                  <a:cubicBezTo>
                    <a:pt x="5112" y="20146"/>
                    <a:pt x="3645" y="20413"/>
                    <a:pt x="2588" y="20413"/>
                  </a:cubicBezTo>
                  <a:cubicBezTo>
                    <a:pt x="1684" y="20413"/>
                    <a:pt x="1080" y="20217"/>
                    <a:pt x="1080" y="20217"/>
                  </a:cubicBezTo>
                  <a:cubicBezTo>
                    <a:pt x="652" y="20083"/>
                    <a:pt x="295" y="19959"/>
                    <a:pt x="0" y="19841"/>
                  </a:cubicBezTo>
                  <a:lnTo>
                    <a:pt x="0" y="19841"/>
                  </a:lnTo>
                  <a:cubicBezTo>
                    <a:pt x="171" y="20008"/>
                    <a:pt x="374" y="20135"/>
                    <a:pt x="593" y="20224"/>
                  </a:cubicBezTo>
                  <a:cubicBezTo>
                    <a:pt x="900" y="20348"/>
                    <a:pt x="1280" y="20482"/>
                    <a:pt x="1742" y="20626"/>
                  </a:cubicBezTo>
                  <a:cubicBezTo>
                    <a:pt x="1742" y="20626"/>
                    <a:pt x="2346" y="20822"/>
                    <a:pt x="3251" y="20822"/>
                  </a:cubicBezTo>
                  <a:cubicBezTo>
                    <a:pt x="4308" y="20822"/>
                    <a:pt x="5776" y="20555"/>
                    <a:pt x="7168" y="19396"/>
                  </a:cubicBezTo>
                  <a:cubicBezTo>
                    <a:pt x="7201" y="19370"/>
                    <a:pt x="7233" y="19343"/>
                    <a:pt x="7266" y="19314"/>
                  </a:cubicBezTo>
                  <a:cubicBezTo>
                    <a:pt x="8199" y="18512"/>
                    <a:pt x="8975" y="17527"/>
                    <a:pt x="9685" y="16529"/>
                  </a:cubicBezTo>
                  <a:cubicBezTo>
                    <a:pt x="10464" y="15442"/>
                    <a:pt x="11168" y="14306"/>
                    <a:pt x="11799" y="13128"/>
                  </a:cubicBezTo>
                  <a:cubicBezTo>
                    <a:pt x="12146" y="12477"/>
                    <a:pt x="12470" y="11816"/>
                    <a:pt x="12771" y="11142"/>
                  </a:cubicBezTo>
                  <a:cubicBezTo>
                    <a:pt x="13017" y="10585"/>
                    <a:pt x="13252" y="10022"/>
                    <a:pt x="13468" y="9453"/>
                  </a:cubicBezTo>
                  <a:cubicBezTo>
                    <a:pt x="13864" y="8399"/>
                    <a:pt x="14218" y="7299"/>
                    <a:pt x="14352" y="6177"/>
                  </a:cubicBezTo>
                  <a:lnTo>
                    <a:pt x="14349" y="6177"/>
                  </a:lnTo>
                  <a:cubicBezTo>
                    <a:pt x="14751" y="2838"/>
                    <a:pt x="12431" y="956"/>
                    <a:pt x="12431" y="956"/>
                  </a:cubicBezTo>
                  <a:cubicBezTo>
                    <a:pt x="12058" y="645"/>
                    <a:pt x="11737" y="400"/>
                    <a:pt x="11469" y="210"/>
                  </a:cubicBezTo>
                  <a:cubicBezTo>
                    <a:pt x="11348" y="125"/>
                    <a:pt x="11220" y="56"/>
                    <a:pt x="110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825;p57"/>
            <p:cNvSpPr/>
            <p:nvPr/>
          </p:nvSpPr>
          <p:spPr>
            <a:xfrm>
              <a:off x="284825" y="2659925"/>
              <a:ext cx="119650" cy="119725"/>
            </a:xfrm>
            <a:custGeom>
              <a:avLst/>
              <a:gdLst/>
              <a:ahLst/>
              <a:cxnLst/>
              <a:rect l="l" t="t" r="r" b="b"/>
              <a:pathLst>
                <a:path w="4786" h="4789" extrusionOk="0">
                  <a:moveTo>
                    <a:pt x="1974" y="1"/>
                  </a:moveTo>
                  <a:cubicBezTo>
                    <a:pt x="1788" y="1"/>
                    <a:pt x="1637" y="151"/>
                    <a:pt x="1634" y="341"/>
                  </a:cubicBezTo>
                  <a:lnTo>
                    <a:pt x="1634" y="1297"/>
                  </a:lnTo>
                  <a:cubicBezTo>
                    <a:pt x="1637" y="1487"/>
                    <a:pt x="1483" y="1637"/>
                    <a:pt x="1297" y="1637"/>
                  </a:cubicBezTo>
                  <a:lnTo>
                    <a:pt x="338" y="1637"/>
                  </a:lnTo>
                  <a:cubicBezTo>
                    <a:pt x="151" y="1637"/>
                    <a:pt x="1" y="1791"/>
                    <a:pt x="1" y="1977"/>
                  </a:cubicBezTo>
                  <a:lnTo>
                    <a:pt x="1" y="2812"/>
                  </a:lnTo>
                  <a:cubicBezTo>
                    <a:pt x="1" y="2999"/>
                    <a:pt x="151" y="3152"/>
                    <a:pt x="338" y="3152"/>
                  </a:cubicBezTo>
                  <a:lnTo>
                    <a:pt x="1297" y="3152"/>
                  </a:lnTo>
                  <a:cubicBezTo>
                    <a:pt x="1483" y="3152"/>
                    <a:pt x="1637" y="3303"/>
                    <a:pt x="1637" y="3490"/>
                  </a:cubicBezTo>
                  <a:lnTo>
                    <a:pt x="1637" y="4448"/>
                  </a:lnTo>
                  <a:cubicBezTo>
                    <a:pt x="1637" y="4635"/>
                    <a:pt x="1788" y="4789"/>
                    <a:pt x="1974" y="4789"/>
                  </a:cubicBezTo>
                  <a:lnTo>
                    <a:pt x="2809" y="4789"/>
                  </a:lnTo>
                  <a:cubicBezTo>
                    <a:pt x="2999" y="4789"/>
                    <a:pt x="3149" y="4635"/>
                    <a:pt x="3149" y="4448"/>
                  </a:cubicBezTo>
                  <a:lnTo>
                    <a:pt x="3149" y="3490"/>
                  </a:lnTo>
                  <a:cubicBezTo>
                    <a:pt x="3149" y="3303"/>
                    <a:pt x="3300" y="3152"/>
                    <a:pt x="3490" y="3152"/>
                  </a:cubicBezTo>
                  <a:lnTo>
                    <a:pt x="4445" y="3152"/>
                  </a:lnTo>
                  <a:cubicBezTo>
                    <a:pt x="4635" y="3152"/>
                    <a:pt x="4786" y="2999"/>
                    <a:pt x="4786" y="2812"/>
                  </a:cubicBezTo>
                  <a:lnTo>
                    <a:pt x="4786" y="1977"/>
                  </a:lnTo>
                  <a:cubicBezTo>
                    <a:pt x="4786" y="1791"/>
                    <a:pt x="4635" y="1637"/>
                    <a:pt x="4445" y="1637"/>
                  </a:cubicBezTo>
                  <a:lnTo>
                    <a:pt x="3490" y="1637"/>
                  </a:lnTo>
                  <a:cubicBezTo>
                    <a:pt x="3300" y="1637"/>
                    <a:pt x="3149" y="1487"/>
                    <a:pt x="3149" y="1300"/>
                  </a:cubicBezTo>
                  <a:lnTo>
                    <a:pt x="3149" y="341"/>
                  </a:lnTo>
                  <a:cubicBezTo>
                    <a:pt x="3149" y="154"/>
                    <a:pt x="2999" y="1"/>
                    <a:pt x="2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826;p57"/>
            <p:cNvSpPr/>
            <p:nvPr/>
          </p:nvSpPr>
          <p:spPr>
            <a:xfrm>
              <a:off x="334500" y="2738725"/>
              <a:ext cx="38725" cy="40925"/>
            </a:xfrm>
            <a:custGeom>
              <a:avLst/>
              <a:gdLst/>
              <a:ahLst/>
              <a:cxnLst/>
              <a:rect l="l" t="t" r="r" b="b"/>
              <a:pathLst>
                <a:path w="1549" h="1637" extrusionOk="0">
                  <a:moveTo>
                    <a:pt x="1543" y="0"/>
                  </a:moveTo>
                  <a:cubicBezTo>
                    <a:pt x="1541" y="0"/>
                    <a:pt x="1539" y="0"/>
                    <a:pt x="1537" y="0"/>
                  </a:cubicBezTo>
                  <a:lnTo>
                    <a:pt x="1549" y="0"/>
                  </a:lnTo>
                  <a:cubicBezTo>
                    <a:pt x="1547" y="0"/>
                    <a:pt x="1545" y="0"/>
                    <a:pt x="1543" y="0"/>
                  </a:cubicBezTo>
                  <a:close/>
                  <a:moveTo>
                    <a:pt x="682" y="0"/>
                  </a:moveTo>
                  <a:cubicBezTo>
                    <a:pt x="495" y="0"/>
                    <a:pt x="344" y="153"/>
                    <a:pt x="344" y="341"/>
                  </a:cubicBezTo>
                  <a:lnTo>
                    <a:pt x="344" y="1296"/>
                  </a:lnTo>
                  <a:cubicBezTo>
                    <a:pt x="344" y="1483"/>
                    <a:pt x="190" y="1637"/>
                    <a:pt x="0" y="1637"/>
                  </a:cubicBezTo>
                  <a:lnTo>
                    <a:pt x="865" y="1637"/>
                  </a:lnTo>
                  <a:cubicBezTo>
                    <a:pt x="1051" y="1637"/>
                    <a:pt x="1205" y="1483"/>
                    <a:pt x="1205" y="1296"/>
                  </a:cubicBezTo>
                  <a:lnTo>
                    <a:pt x="1205" y="341"/>
                  </a:lnTo>
                  <a:cubicBezTo>
                    <a:pt x="1205" y="155"/>
                    <a:pt x="1352" y="4"/>
                    <a:pt x="1537" y="0"/>
                  </a:cubicBezTo>
                  <a:lnTo>
                    <a:pt x="688" y="0"/>
                  </a:lnTo>
                  <a:cubicBezTo>
                    <a:pt x="686" y="0"/>
                    <a:pt x="684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827;p57"/>
            <p:cNvSpPr/>
            <p:nvPr/>
          </p:nvSpPr>
          <p:spPr>
            <a:xfrm>
              <a:off x="334575" y="2659925"/>
              <a:ext cx="38575" cy="40950"/>
            </a:xfrm>
            <a:custGeom>
              <a:avLst/>
              <a:gdLst/>
              <a:ahLst/>
              <a:cxnLst/>
              <a:rect l="l" t="t" r="r" b="b"/>
              <a:pathLst>
                <a:path w="1543" h="1638" extrusionOk="0">
                  <a:moveTo>
                    <a:pt x="1" y="1"/>
                  </a:moveTo>
                  <a:cubicBezTo>
                    <a:pt x="187" y="1"/>
                    <a:pt x="341" y="151"/>
                    <a:pt x="344" y="341"/>
                  </a:cubicBezTo>
                  <a:lnTo>
                    <a:pt x="344" y="1297"/>
                  </a:lnTo>
                  <a:cubicBezTo>
                    <a:pt x="344" y="1487"/>
                    <a:pt x="495" y="1637"/>
                    <a:pt x="685" y="1637"/>
                  </a:cubicBezTo>
                  <a:lnTo>
                    <a:pt x="1542" y="1637"/>
                  </a:lnTo>
                  <a:cubicBezTo>
                    <a:pt x="1356" y="1637"/>
                    <a:pt x="1205" y="1487"/>
                    <a:pt x="1202" y="1300"/>
                  </a:cubicBezTo>
                  <a:lnTo>
                    <a:pt x="1202" y="341"/>
                  </a:lnTo>
                  <a:cubicBezTo>
                    <a:pt x="1202" y="154"/>
                    <a:pt x="1051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828;p57"/>
            <p:cNvSpPr/>
            <p:nvPr/>
          </p:nvSpPr>
          <p:spPr>
            <a:xfrm>
              <a:off x="374425" y="2700850"/>
              <a:ext cx="30050" cy="37900"/>
            </a:xfrm>
            <a:custGeom>
              <a:avLst/>
              <a:gdLst/>
              <a:ahLst/>
              <a:cxnLst/>
              <a:rect l="l" t="t" r="r" b="b"/>
              <a:pathLst>
                <a:path w="1202" h="1516" extrusionOk="0">
                  <a:moveTo>
                    <a:pt x="1" y="0"/>
                  </a:moveTo>
                  <a:cubicBezTo>
                    <a:pt x="187" y="0"/>
                    <a:pt x="341" y="147"/>
                    <a:pt x="341" y="337"/>
                  </a:cubicBezTo>
                  <a:lnTo>
                    <a:pt x="341" y="1178"/>
                  </a:lnTo>
                  <a:cubicBezTo>
                    <a:pt x="341" y="1368"/>
                    <a:pt x="187" y="1515"/>
                    <a:pt x="1" y="1515"/>
                  </a:cubicBezTo>
                  <a:lnTo>
                    <a:pt x="861" y="1515"/>
                  </a:lnTo>
                  <a:cubicBezTo>
                    <a:pt x="1051" y="1515"/>
                    <a:pt x="1202" y="1362"/>
                    <a:pt x="1202" y="1175"/>
                  </a:cubicBezTo>
                  <a:lnTo>
                    <a:pt x="1202" y="340"/>
                  </a:lnTo>
                  <a:cubicBezTo>
                    <a:pt x="1202" y="154"/>
                    <a:pt x="1048" y="0"/>
                    <a:pt x="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97">
            <a:extLst>
              <a:ext uri="{FF2B5EF4-FFF2-40B4-BE49-F238E27FC236}">
                <a16:creationId xmlns:a16="http://schemas.microsoft.com/office/drawing/2014/main" xmlns="" id="{9F71842E-CD13-4C0C-A060-8D8F9BD95356}"/>
              </a:ext>
            </a:extLst>
          </p:cNvPr>
          <p:cNvGrpSpPr/>
          <p:nvPr/>
        </p:nvGrpSpPr>
        <p:grpSpPr>
          <a:xfrm>
            <a:off x="5721532" y="1"/>
            <a:ext cx="3422468" cy="3291839"/>
            <a:chOff x="7628709" y="-1"/>
            <a:chExt cx="4563291" cy="4389119"/>
          </a:xfrm>
        </p:grpSpPr>
        <p:grpSp>
          <p:nvGrpSpPr>
            <p:cNvPr id="15" name="组合 198">
              <a:extLst>
                <a:ext uri="{FF2B5EF4-FFF2-40B4-BE49-F238E27FC236}">
                  <a16:creationId xmlns:a16="http://schemas.microsoft.com/office/drawing/2014/main" xmlns="" id="{A98137D8-082C-438B-9B26-45FBAC2B8BCF}"/>
                </a:ext>
              </a:extLst>
            </p:cNvPr>
            <p:cNvGrpSpPr/>
            <p:nvPr/>
          </p:nvGrpSpPr>
          <p:grpSpPr>
            <a:xfrm>
              <a:off x="7628709" y="-1"/>
              <a:ext cx="4563291" cy="4389119"/>
              <a:chOff x="7628709" y="-1"/>
              <a:chExt cx="4563291" cy="4389119"/>
            </a:xfrm>
          </p:grpSpPr>
          <p:grpSp>
            <p:nvGrpSpPr>
              <p:cNvPr id="18" name="组合 201">
                <a:extLst>
                  <a:ext uri="{FF2B5EF4-FFF2-40B4-BE49-F238E27FC236}">
                    <a16:creationId xmlns:a16="http://schemas.microsoft.com/office/drawing/2014/main" xmlns="" id="{A597D673-12A3-43E9-AC30-36AEDB9FDB81}"/>
                  </a:ext>
                </a:extLst>
              </p:cNvPr>
              <p:cNvGrpSpPr/>
              <p:nvPr/>
            </p:nvGrpSpPr>
            <p:grpSpPr>
              <a:xfrm>
                <a:off x="8024948" y="0"/>
                <a:ext cx="4167052" cy="3566160"/>
                <a:chOff x="8024948" y="0"/>
                <a:chExt cx="4167052" cy="3566160"/>
              </a:xfrm>
            </p:grpSpPr>
            <p:sp>
              <p:nvSpPr>
                <p:cNvPr id="20" name="矩形 203">
                  <a:extLst>
                    <a:ext uri="{FF2B5EF4-FFF2-40B4-BE49-F238E27FC236}">
                      <a16:creationId xmlns:a16="http://schemas.microsoft.com/office/drawing/2014/main" xmlns="" id="{BC5A71E1-460B-46F0-96A4-83B933ED0CFF}"/>
                    </a:ext>
                  </a:extLst>
                </p:cNvPr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21" name="任意多边形 204">
                  <a:extLst>
                    <a:ext uri="{FF2B5EF4-FFF2-40B4-BE49-F238E27FC236}">
                      <a16:creationId xmlns:a16="http://schemas.microsoft.com/office/drawing/2014/main" xmlns="" id="{6E0A5EB2-0246-416C-9646-EB7177B8F61C}"/>
                    </a:ext>
                  </a:extLst>
                </p:cNvPr>
                <p:cNvSpPr/>
                <p:nvPr/>
              </p:nvSpPr>
              <p:spPr>
                <a:xfrm>
                  <a:off x="8024948" y="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  <p:sp>
              <p:nvSpPr>
                <p:cNvPr id="22" name="任意多边形 205">
                  <a:extLst>
                    <a:ext uri="{FF2B5EF4-FFF2-40B4-BE49-F238E27FC236}">
                      <a16:creationId xmlns:a16="http://schemas.microsoft.com/office/drawing/2014/main" xmlns="" id="{77D6E0EE-3EF0-42D0-9FC0-B886EA59019A}"/>
                    </a:ext>
                  </a:extLst>
                </p:cNvPr>
                <p:cNvSpPr/>
                <p:nvPr/>
              </p:nvSpPr>
              <p:spPr>
                <a:xfrm>
                  <a:off x="8024948" y="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endParaRPr>
                </a:p>
              </p:txBody>
            </p:sp>
          </p:grpSp>
          <p:sp>
            <p:nvSpPr>
              <p:cNvPr id="19" name="任意多边形 202">
                <a:extLst>
                  <a:ext uri="{FF2B5EF4-FFF2-40B4-BE49-F238E27FC236}">
                    <a16:creationId xmlns:a16="http://schemas.microsoft.com/office/drawing/2014/main" xmlns="" id="{C0CD452F-9D61-4783-BFEB-0412B6C48D6E}"/>
                  </a:ext>
                </a:extLst>
              </p:cNvPr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16" name="图片 199">
              <a:extLst>
                <a:ext uri="{FF2B5EF4-FFF2-40B4-BE49-F238E27FC236}">
                  <a16:creationId xmlns:a16="http://schemas.microsoft.com/office/drawing/2014/main" xmlns="" id="{C9A8ED6C-2104-4D4E-B1AB-C95ECA5876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7" name="图片 200">
              <a:extLst>
                <a:ext uri="{FF2B5EF4-FFF2-40B4-BE49-F238E27FC236}">
                  <a16:creationId xmlns:a16="http://schemas.microsoft.com/office/drawing/2014/main" xmlns="" id="{9290D6FB-87DD-47AF-B930-B6843D6B1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5" name="任意多边形 11">
            <a:extLst>
              <a:ext uri="{FF2B5EF4-FFF2-40B4-BE49-F238E27FC236}">
                <a16:creationId xmlns:a16="http://schemas.microsoft.com/office/drawing/2014/main" xmlns="" id="{FB4EBC2D-B44D-4FEA-A1B6-E21A9EFE13E6}"/>
              </a:ext>
            </a:extLst>
          </p:cNvPr>
          <p:cNvSpPr/>
          <p:nvPr/>
        </p:nvSpPr>
        <p:spPr>
          <a:xfrm>
            <a:off x="0" y="4726746"/>
            <a:ext cx="9144000" cy="506437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6" name="任意多边形 12">
            <a:extLst>
              <a:ext uri="{FF2B5EF4-FFF2-40B4-BE49-F238E27FC236}">
                <a16:creationId xmlns:a16="http://schemas.microsoft.com/office/drawing/2014/main" xmlns="" id="{67AE74AD-0E5C-4CEB-B3A0-137EEACD6BC9}"/>
              </a:ext>
            </a:extLst>
          </p:cNvPr>
          <p:cNvSpPr/>
          <p:nvPr/>
        </p:nvSpPr>
        <p:spPr>
          <a:xfrm flipH="1">
            <a:off x="0" y="4673991"/>
            <a:ext cx="9144000" cy="4695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2F5597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7" name="组合 2">
            <a:extLst>
              <a:ext uri="{FF2B5EF4-FFF2-40B4-BE49-F238E27FC236}">
                <a16:creationId xmlns:a16="http://schemas.microsoft.com/office/drawing/2014/main" xmlns="" id="{4D745A29-42E2-4AB7-A67E-7755F77F1E2C}"/>
              </a:ext>
            </a:extLst>
          </p:cNvPr>
          <p:cNvGrpSpPr/>
          <p:nvPr/>
        </p:nvGrpSpPr>
        <p:grpSpPr>
          <a:xfrm>
            <a:off x="7434563" y="3521357"/>
            <a:ext cx="1601504" cy="1458606"/>
            <a:chOff x="6853208" y="3848897"/>
            <a:chExt cx="2135338" cy="1944808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xmlns="" id="{67CF4226-2B08-4E8C-ACA5-553D07752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2" t="47611" r="25798" b="33825"/>
            <a:stretch/>
          </p:blipFill>
          <p:spPr>
            <a:xfrm rot="17117363">
              <a:off x="7663765" y="4287750"/>
              <a:ext cx="1456040" cy="578334"/>
            </a:xfrm>
            <a:prstGeom prst="rect">
              <a:avLst/>
            </a:prstGeom>
          </p:spPr>
        </p:pic>
        <p:grpSp>
          <p:nvGrpSpPr>
            <p:cNvPr id="9" name="组合 13">
              <a:extLst>
                <a:ext uri="{FF2B5EF4-FFF2-40B4-BE49-F238E27FC236}">
                  <a16:creationId xmlns:a16="http://schemas.microsoft.com/office/drawing/2014/main" xmlns="" id="{FFB87A55-783E-43DC-9EE0-3CF53EC6119C}"/>
                </a:ext>
              </a:extLst>
            </p:cNvPr>
            <p:cNvGrpSpPr/>
            <p:nvPr/>
          </p:nvGrpSpPr>
          <p:grpSpPr>
            <a:xfrm>
              <a:off x="6853208" y="4483323"/>
              <a:ext cx="2135338" cy="1310382"/>
              <a:chOff x="8726219" y="-661205"/>
              <a:chExt cx="2154936" cy="1322409"/>
            </a:xfrm>
          </p:grpSpPr>
          <p:sp>
            <p:nvSpPr>
              <p:cNvPr id="10" name="任意多边形 14">
                <a:extLst>
                  <a:ext uri="{FF2B5EF4-FFF2-40B4-BE49-F238E27FC236}">
                    <a16:creationId xmlns:a16="http://schemas.microsoft.com/office/drawing/2014/main" xmlns="" id="{6AB728D5-F584-483D-B113-31C6458A1F97}"/>
                  </a:ext>
                </a:extLst>
              </p:cNvPr>
              <p:cNvSpPr/>
              <p:nvPr/>
            </p:nvSpPr>
            <p:spPr>
              <a:xfrm rot="21387068">
                <a:off x="8737941" y="-661205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outerShdw blurRad="215900" dist="76200" dir="66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" name="任意多边形 16">
                <a:extLst>
                  <a:ext uri="{FF2B5EF4-FFF2-40B4-BE49-F238E27FC236}">
                    <a16:creationId xmlns:a16="http://schemas.microsoft.com/office/drawing/2014/main" xmlns="" id="{6A8A5BBD-1E90-40E0-AF81-8555CD87FEE5}"/>
                  </a:ext>
                </a:extLst>
              </p:cNvPr>
              <p:cNvSpPr/>
              <p:nvPr/>
            </p:nvSpPr>
            <p:spPr>
              <a:xfrm rot="21387068">
                <a:off x="8726219" y="-661204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32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3" name="组合 210">
            <a:extLst>
              <a:ext uri="{FF2B5EF4-FFF2-40B4-BE49-F238E27FC236}">
                <a16:creationId xmlns:a16="http://schemas.microsoft.com/office/drawing/2014/main" xmlns="" id="{4C223653-4AB0-40A0-AD12-1C2941D943C9}"/>
              </a:ext>
            </a:extLst>
          </p:cNvPr>
          <p:cNvGrpSpPr/>
          <p:nvPr/>
        </p:nvGrpSpPr>
        <p:grpSpPr>
          <a:xfrm>
            <a:off x="368323" y="61747"/>
            <a:ext cx="963419" cy="963419"/>
            <a:chOff x="2132930" y="1035327"/>
            <a:chExt cx="1307248" cy="1307248"/>
          </a:xfrm>
        </p:grpSpPr>
        <p:grpSp>
          <p:nvGrpSpPr>
            <p:cNvPr id="24" name="组合 211">
              <a:extLst>
                <a:ext uri="{FF2B5EF4-FFF2-40B4-BE49-F238E27FC236}">
                  <a16:creationId xmlns:a16="http://schemas.microsoft.com/office/drawing/2014/main" xmlns="" id="{6D76D53C-3D60-4C86-AE01-879A314F1F04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6" name="椭圆 213">
                <a:extLst>
                  <a:ext uri="{FF2B5EF4-FFF2-40B4-BE49-F238E27FC236}">
                    <a16:creationId xmlns:a16="http://schemas.microsoft.com/office/drawing/2014/main" xmlns="" id="{CAE429C2-1ADC-41B8-8E88-7A9872C4CB2B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7" name="组合 214">
                <a:extLst>
                  <a:ext uri="{FF2B5EF4-FFF2-40B4-BE49-F238E27FC236}">
                    <a16:creationId xmlns:a16="http://schemas.microsoft.com/office/drawing/2014/main" xmlns="" id="{9A5751E6-E460-47AF-BFA0-CB720BA0D66C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7" name="直接连接符 224">
                  <a:extLst>
                    <a:ext uri="{FF2B5EF4-FFF2-40B4-BE49-F238E27FC236}">
                      <a16:creationId xmlns:a16="http://schemas.microsoft.com/office/drawing/2014/main" xmlns="" id="{5B35119E-C896-41EB-B06A-6B1E986A1A16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225">
                  <a:extLst>
                    <a:ext uri="{FF2B5EF4-FFF2-40B4-BE49-F238E27FC236}">
                      <a16:creationId xmlns:a16="http://schemas.microsoft.com/office/drawing/2014/main" xmlns="" id="{B97B0B4C-F853-413C-B419-31B42B51401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组合 215">
                <a:extLst>
                  <a:ext uri="{FF2B5EF4-FFF2-40B4-BE49-F238E27FC236}">
                    <a16:creationId xmlns:a16="http://schemas.microsoft.com/office/drawing/2014/main" xmlns="" id="{F91DAE4A-C2DD-4B66-8259-597BEA02BD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5" name="直接连接符 222">
                  <a:extLst>
                    <a:ext uri="{FF2B5EF4-FFF2-40B4-BE49-F238E27FC236}">
                      <a16:creationId xmlns:a16="http://schemas.microsoft.com/office/drawing/2014/main" xmlns="" id="{AE546411-C256-4D9D-A014-4F64D2400B2C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223">
                  <a:extLst>
                    <a:ext uri="{FF2B5EF4-FFF2-40B4-BE49-F238E27FC236}">
                      <a16:creationId xmlns:a16="http://schemas.microsoft.com/office/drawing/2014/main" xmlns="" id="{4B823C81-AAC7-4117-B927-36791371A80A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组合 216">
                <a:extLst>
                  <a:ext uri="{FF2B5EF4-FFF2-40B4-BE49-F238E27FC236}">
                    <a16:creationId xmlns:a16="http://schemas.microsoft.com/office/drawing/2014/main" xmlns="" id="{91960DCF-B964-4710-BE02-5081C3D47B7C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3" name="直接连接符 220">
                  <a:extLst>
                    <a:ext uri="{FF2B5EF4-FFF2-40B4-BE49-F238E27FC236}">
                      <a16:creationId xmlns:a16="http://schemas.microsoft.com/office/drawing/2014/main" xmlns="" id="{8BF53C75-AF03-4218-91A0-CF197354E192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221">
                  <a:extLst>
                    <a:ext uri="{FF2B5EF4-FFF2-40B4-BE49-F238E27FC236}">
                      <a16:creationId xmlns:a16="http://schemas.microsoft.com/office/drawing/2014/main" xmlns="" id="{8F54E177-1461-4BF0-B7D2-962AD2E2A05F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17">
                <a:extLst>
                  <a:ext uri="{FF2B5EF4-FFF2-40B4-BE49-F238E27FC236}">
                    <a16:creationId xmlns:a16="http://schemas.microsoft.com/office/drawing/2014/main" xmlns="" id="{B358210F-C277-41A0-82EC-57E16C4042C1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1" name="直接连接符 218">
                  <a:extLst>
                    <a:ext uri="{FF2B5EF4-FFF2-40B4-BE49-F238E27FC236}">
                      <a16:creationId xmlns:a16="http://schemas.microsoft.com/office/drawing/2014/main" xmlns="" id="{9C493D0E-178C-4C7D-945F-7E0BF791151E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219">
                  <a:extLst>
                    <a:ext uri="{FF2B5EF4-FFF2-40B4-BE49-F238E27FC236}">
                      <a16:creationId xmlns:a16="http://schemas.microsoft.com/office/drawing/2014/main" xmlns="" id="{6B5A93AE-ACC7-4866-976E-9D828ED03AFE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弧形 212">
              <a:extLst>
                <a:ext uri="{FF2B5EF4-FFF2-40B4-BE49-F238E27FC236}">
                  <a16:creationId xmlns:a16="http://schemas.microsoft.com/office/drawing/2014/main" xmlns="" id="{2BC34068-C9F2-4C34-B9EA-ACA712186FB8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9" name="组合 226">
            <a:extLst>
              <a:ext uri="{FF2B5EF4-FFF2-40B4-BE49-F238E27FC236}">
                <a16:creationId xmlns:a16="http://schemas.microsoft.com/office/drawing/2014/main" xmlns="" id="{6AADC884-BF35-43D0-BEE5-73EFDB3037DA}"/>
              </a:ext>
            </a:extLst>
          </p:cNvPr>
          <p:cNvGrpSpPr/>
          <p:nvPr/>
        </p:nvGrpSpPr>
        <p:grpSpPr>
          <a:xfrm>
            <a:off x="7596" y="593971"/>
            <a:ext cx="1396547" cy="857012"/>
            <a:chOff x="8726219" y="-661205"/>
            <a:chExt cx="2154936" cy="1322409"/>
          </a:xfrm>
        </p:grpSpPr>
        <p:sp>
          <p:nvSpPr>
            <p:cNvPr id="40" name="任意多边形 227">
              <a:extLst>
                <a:ext uri="{FF2B5EF4-FFF2-40B4-BE49-F238E27FC236}">
                  <a16:creationId xmlns:a16="http://schemas.microsoft.com/office/drawing/2014/main" xmlns="" id="{A730D124-97EC-423B-B1F8-E7016A54BA28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1" name="任意多边形 228">
              <a:extLst>
                <a:ext uri="{FF2B5EF4-FFF2-40B4-BE49-F238E27FC236}">
                  <a16:creationId xmlns:a16="http://schemas.microsoft.com/office/drawing/2014/main" xmlns="" id="{B3D03377-2B78-426E-A502-E3FA17FD2B87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46" name="组合 56">
            <a:extLst>
              <a:ext uri="{FF2B5EF4-FFF2-40B4-BE49-F238E27FC236}">
                <a16:creationId xmlns:a16="http://schemas.microsoft.com/office/drawing/2014/main" xmlns="" id="{7D39ED9D-5878-4441-AB1D-F99339ADD1C8}"/>
              </a:ext>
            </a:extLst>
          </p:cNvPr>
          <p:cNvGrpSpPr/>
          <p:nvPr/>
        </p:nvGrpSpPr>
        <p:grpSpPr>
          <a:xfrm rot="2224307">
            <a:off x="1220898" y="3263999"/>
            <a:ext cx="416878" cy="409212"/>
            <a:chOff x="10646778" y="4753862"/>
            <a:chExt cx="751521" cy="737702"/>
          </a:xfrm>
        </p:grpSpPr>
        <p:sp>
          <p:nvSpPr>
            <p:cNvPr id="47" name="五角星 2">
              <a:extLst>
                <a:ext uri="{FF2B5EF4-FFF2-40B4-BE49-F238E27FC236}">
                  <a16:creationId xmlns:a16="http://schemas.microsoft.com/office/drawing/2014/main" xmlns="" id="{6F48DE5A-5A73-484B-861D-985EDFB73089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grpSp>
          <p:nvGrpSpPr>
            <p:cNvPr id="48" name="组合 58">
              <a:extLst>
                <a:ext uri="{FF2B5EF4-FFF2-40B4-BE49-F238E27FC236}">
                  <a16:creationId xmlns:a16="http://schemas.microsoft.com/office/drawing/2014/main" xmlns="" id="{16ED2BB6-37FB-470E-97CD-14B44F2429D4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9" name="五角星 2">
                <a:extLst>
                  <a:ext uri="{FF2B5EF4-FFF2-40B4-BE49-F238E27FC236}">
                    <a16:creationId xmlns:a16="http://schemas.microsoft.com/office/drawing/2014/main" xmlns="" id="{A08E5E11-A1B1-45A4-9B12-0B34A0829B00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0" name="五角星 2">
                <a:extLst>
                  <a:ext uri="{FF2B5EF4-FFF2-40B4-BE49-F238E27FC236}">
                    <a16:creationId xmlns:a16="http://schemas.microsoft.com/office/drawing/2014/main" xmlns="" id="{92A24A47-C8D5-440B-B95F-4C7032531D60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1" name="五角星 2">
                <a:extLst>
                  <a:ext uri="{FF2B5EF4-FFF2-40B4-BE49-F238E27FC236}">
                    <a16:creationId xmlns:a16="http://schemas.microsoft.com/office/drawing/2014/main" xmlns="" id="{EF71113D-24F8-4237-A94D-7E1ACB308D87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77" name="组合 91">
            <a:extLst>
              <a:ext uri="{FF2B5EF4-FFF2-40B4-BE49-F238E27FC236}">
                <a16:creationId xmlns:a16="http://schemas.microsoft.com/office/drawing/2014/main" xmlns="" id="{EB20AB95-6805-4C35-A553-0F62B7934685}"/>
              </a:ext>
            </a:extLst>
          </p:cNvPr>
          <p:cNvGrpSpPr/>
          <p:nvPr/>
        </p:nvGrpSpPr>
        <p:grpSpPr>
          <a:xfrm flipH="1">
            <a:off x="67072" y="3895140"/>
            <a:ext cx="1672841" cy="1049201"/>
            <a:chOff x="594424" y="1153191"/>
            <a:chExt cx="2605976" cy="1634460"/>
          </a:xfrm>
        </p:grpSpPr>
        <p:sp>
          <p:nvSpPr>
            <p:cNvPr id="78" name="任意多边形 92">
              <a:extLst>
                <a:ext uri="{FF2B5EF4-FFF2-40B4-BE49-F238E27FC236}">
                  <a16:creationId xmlns:a16="http://schemas.microsoft.com/office/drawing/2014/main" xmlns="" id="{55EB8555-6E66-4A5F-B85D-C1B95696198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79" name="任意多边形 93">
              <a:extLst>
                <a:ext uri="{FF2B5EF4-FFF2-40B4-BE49-F238E27FC236}">
                  <a16:creationId xmlns:a16="http://schemas.microsoft.com/office/drawing/2014/main" xmlns="" id="{3125264B-DDFA-4397-A28D-E360976F9F9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14" name="任意多边形 52">
            <a:extLst>
              <a:ext uri="{FF2B5EF4-FFF2-40B4-BE49-F238E27FC236}">
                <a16:creationId xmlns:a16="http://schemas.microsoft.com/office/drawing/2014/main" xmlns="" id="{7D45027C-A880-8D15-B463-85A16CFD3C25}"/>
              </a:ext>
            </a:extLst>
          </p:cNvPr>
          <p:cNvSpPr/>
          <p:nvPr/>
        </p:nvSpPr>
        <p:spPr>
          <a:xfrm>
            <a:off x="2" y="3409707"/>
            <a:ext cx="9143999" cy="1733797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15" name="任意多边形 53">
            <a:extLst>
              <a:ext uri="{FF2B5EF4-FFF2-40B4-BE49-F238E27FC236}">
                <a16:creationId xmlns:a16="http://schemas.microsoft.com/office/drawing/2014/main" xmlns="" id="{DCCB4F03-0658-0ACD-D1B5-82B9AB3BF0A1}"/>
              </a:ext>
            </a:extLst>
          </p:cNvPr>
          <p:cNvSpPr/>
          <p:nvPr/>
        </p:nvSpPr>
        <p:spPr>
          <a:xfrm>
            <a:off x="8051" y="3594759"/>
            <a:ext cx="9143999" cy="1733797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116" name="组合 66">
            <a:extLst>
              <a:ext uri="{FF2B5EF4-FFF2-40B4-BE49-F238E27FC236}">
                <a16:creationId xmlns:a16="http://schemas.microsoft.com/office/drawing/2014/main" xmlns="" id="{A04340A7-19EF-76CB-FBE5-5B042306D7D3}"/>
              </a:ext>
            </a:extLst>
          </p:cNvPr>
          <p:cNvGrpSpPr/>
          <p:nvPr/>
        </p:nvGrpSpPr>
        <p:grpSpPr>
          <a:xfrm>
            <a:off x="7319616" y="-115183"/>
            <a:ext cx="1889361" cy="1721094"/>
            <a:chOff x="481327" y="287514"/>
            <a:chExt cx="3073541" cy="3170783"/>
          </a:xfrm>
        </p:grpSpPr>
        <p:pic>
          <p:nvPicPr>
            <p:cNvPr id="117" name="图片 67">
              <a:extLst>
                <a:ext uri="{FF2B5EF4-FFF2-40B4-BE49-F238E27FC236}">
                  <a16:creationId xmlns:a16="http://schemas.microsoft.com/office/drawing/2014/main" xmlns="" id="{E34D0563-F4C3-C59F-276B-FFC79E5D6C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89" y="287514"/>
              <a:ext cx="2954279" cy="1902446"/>
            </a:xfrm>
            <a:prstGeom prst="rect">
              <a:avLst/>
            </a:prstGeom>
            <a:effectLst>
              <a:outerShdw blurRad="165100" dist="25400" dir="16200000" sx="99000" sy="99000" rotWithShape="0">
                <a:schemeClr val="bg1">
                  <a:alpha val="93000"/>
                </a:schemeClr>
              </a:outerShdw>
            </a:effectLst>
          </p:spPr>
        </p:pic>
        <p:grpSp>
          <p:nvGrpSpPr>
            <p:cNvPr id="118" name="组合 68">
              <a:extLst>
                <a:ext uri="{FF2B5EF4-FFF2-40B4-BE49-F238E27FC236}">
                  <a16:creationId xmlns:a16="http://schemas.microsoft.com/office/drawing/2014/main" xmlns="" id="{D279D780-D992-31AD-F381-A49596B71828}"/>
                </a:ext>
              </a:extLst>
            </p:cNvPr>
            <p:cNvGrpSpPr/>
            <p:nvPr userDrawn="1"/>
          </p:nvGrpSpPr>
          <p:grpSpPr>
            <a:xfrm flipH="1" flipV="1">
              <a:off x="481327" y="1603812"/>
              <a:ext cx="3021982" cy="1854485"/>
              <a:chOff x="8726219" y="-661205"/>
              <a:chExt cx="2154936" cy="1322409"/>
            </a:xfrm>
          </p:grpSpPr>
          <p:sp>
            <p:nvSpPr>
              <p:cNvPr id="119" name="任意多边形 69">
                <a:extLst>
                  <a:ext uri="{FF2B5EF4-FFF2-40B4-BE49-F238E27FC236}">
                    <a16:creationId xmlns:a16="http://schemas.microsoft.com/office/drawing/2014/main" xmlns="" id="{5E8D114B-D281-769E-ACFE-8B7C9C145876}"/>
                  </a:ext>
                </a:extLst>
              </p:cNvPr>
              <p:cNvSpPr/>
              <p:nvPr/>
            </p:nvSpPr>
            <p:spPr>
              <a:xfrm rot="21387068">
                <a:off x="8737941" y="-661205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outerShdw blurRad="215900" dist="76200" dir="66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20" name="任意多边形 70">
                <a:extLst>
                  <a:ext uri="{FF2B5EF4-FFF2-40B4-BE49-F238E27FC236}">
                    <a16:creationId xmlns:a16="http://schemas.microsoft.com/office/drawing/2014/main" xmlns="" id="{43E0F031-B215-7D2B-020D-C2698506F2BA}"/>
                  </a:ext>
                </a:extLst>
              </p:cNvPr>
              <p:cNvSpPr/>
              <p:nvPr/>
            </p:nvSpPr>
            <p:spPr>
              <a:xfrm rot="21387068">
                <a:off x="8726219" y="-661204"/>
                <a:ext cx="2143214" cy="1322408"/>
              </a:xfrm>
              <a:custGeom>
                <a:avLst/>
                <a:gdLst>
                  <a:gd name="connsiteX0" fmla="*/ 948690 w 2148840"/>
                  <a:gd name="connsiteY0" fmla="*/ 0 h 1325880"/>
                  <a:gd name="connsiteX1" fmla="*/ 1264643 w 2148840"/>
                  <a:gd name="connsiteY1" fmla="*/ 209428 h 1325880"/>
                  <a:gd name="connsiteX2" fmla="*/ 1272463 w 2148840"/>
                  <a:gd name="connsiteY2" fmla="*/ 234618 h 1325880"/>
                  <a:gd name="connsiteX3" fmla="*/ 1318138 w 2148840"/>
                  <a:gd name="connsiteY3" fmla="*/ 209827 h 1325880"/>
                  <a:gd name="connsiteX4" fmla="*/ 1451610 w 2148840"/>
                  <a:gd name="connsiteY4" fmla="*/ 182880 h 1325880"/>
                  <a:gd name="connsiteX5" fmla="*/ 1735948 w 2148840"/>
                  <a:gd name="connsiteY5" fmla="*/ 334061 h 1325880"/>
                  <a:gd name="connsiteX6" fmla="*/ 1754729 w 2148840"/>
                  <a:gd name="connsiteY6" fmla="*/ 368663 h 1325880"/>
                  <a:gd name="connsiteX7" fmla="*/ 1811161 w 2148840"/>
                  <a:gd name="connsiteY7" fmla="*/ 374352 h 1325880"/>
                  <a:gd name="connsiteX8" fmla="*/ 2148840 w 2148840"/>
                  <a:gd name="connsiteY8" fmla="*/ 788670 h 1325880"/>
                  <a:gd name="connsiteX9" fmla="*/ 1725930 w 2148840"/>
                  <a:gd name="connsiteY9" fmla="*/ 1211580 h 1325880"/>
                  <a:gd name="connsiteX10" fmla="*/ 1489477 w 2148840"/>
                  <a:gd name="connsiteY10" fmla="*/ 1139354 h 1325880"/>
                  <a:gd name="connsiteX11" fmla="*/ 1436947 w 2148840"/>
                  <a:gd name="connsiteY11" fmla="*/ 1096013 h 1325880"/>
                  <a:gd name="connsiteX12" fmla="*/ 1420223 w 2148840"/>
                  <a:gd name="connsiteY12" fmla="*/ 1126825 h 1325880"/>
                  <a:gd name="connsiteX13" fmla="*/ 1045845 w 2148840"/>
                  <a:gd name="connsiteY13" fmla="*/ 1325880 h 1325880"/>
                  <a:gd name="connsiteX14" fmla="*/ 726597 w 2148840"/>
                  <a:gd name="connsiteY14" fmla="*/ 1193643 h 1325880"/>
                  <a:gd name="connsiteX15" fmla="*/ 677235 w 2148840"/>
                  <a:gd name="connsiteY15" fmla="*/ 1133816 h 1325880"/>
                  <a:gd name="connsiteX16" fmla="*/ 643102 w 2148840"/>
                  <a:gd name="connsiteY16" fmla="*/ 1152342 h 1325880"/>
                  <a:gd name="connsiteX17" fmla="*/ 462915 w 2148840"/>
                  <a:gd name="connsiteY17" fmla="*/ 1188720 h 1325880"/>
                  <a:gd name="connsiteX18" fmla="*/ 0 w 2148840"/>
                  <a:gd name="connsiteY18" fmla="*/ 725805 h 1325880"/>
                  <a:gd name="connsiteX19" fmla="*/ 462915 w 2148840"/>
                  <a:gd name="connsiteY19" fmla="*/ 262890 h 1325880"/>
                  <a:gd name="connsiteX20" fmla="*/ 556209 w 2148840"/>
                  <a:gd name="connsiteY20" fmla="*/ 272295 h 1325880"/>
                  <a:gd name="connsiteX21" fmla="*/ 611187 w 2148840"/>
                  <a:gd name="connsiteY21" fmla="*/ 289361 h 1325880"/>
                  <a:gd name="connsiteX22" fmla="*/ 612757 w 2148840"/>
                  <a:gd name="connsiteY22" fmla="*/ 273794 h 1325880"/>
                  <a:gd name="connsiteX23" fmla="*/ 948690 w 2148840"/>
                  <a:gd name="connsiteY23" fmla="*/ 0 h 132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8840" h="1325880">
                    <a:moveTo>
                      <a:pt x="948690" y="0"/>
                    </a:moveTo>
                    <a:cubicBezTo>
                      <a:pt x="1090723" y="0"/>
                      <a:pt x="1212588" y="86356"/>
                      <a:pt x="1264643" y="209428"/>
                    </a:cubicBezTo>
                    <a:lnTo>
                      <a:pt x="1272463" y="234618"/>
                    </a:lnTo>
                    <a:lnTo>
                      <a:pt x="1318138" y="209827"/>
                    </a:lnTo>
                    <a:cubicBezTo>
                      <a:pt x="1359162" y="192475"/>
                      <a:pt x="1404265" y="182880"/>
                      <a:pt x="1451610" y="182880"/>
                    </a:cubicBezTo>
                    <a:cubicBezTo>
                      <a:pt x="1569971" y="182880"/>
                      <a:pt x="1674326" y="242849"/>
                      <a:pt x="1735948" y="334061"/>
                    </a:cubicBezTo>
                    <a:lnTo>
                      <a:pt x="1754729" y="368663"/>
                    </a:lnTo>
                    <a:lnTo>
                      <a:pt x="1811161" y="374352"/>
                    </a:lnTo>
                    <a:cubicBezTo>
                      <a:pt x="2003874" y="413787"/>
                      <a:pt x="2148840" y="584299"/>
                      <a:pt x="2148840" y="788670"/>
                    </a:cubicBezTo>
                    <a:cubicBezTo>
                      <a:pt x="2148840" y="1022237"/>
                      <a:pt x="1959497" y="1211580"/>
                      <a:pt x="1725930" y="1211580"/>
                    </a:cubicBezTo>
                    <a:cubicBezTo>
                      <a:pt x="1638342" y="1211580"/>
                      <a:pt x="1556974" y="1184954"/>
                      <a:pt x="1489477" y="1139354"/>
                    </a:cubicBezTo>
                    <a:lnTo>
                      <a:pt x="1436947" y="1096013"/>
                    </a:lnTo>
                    <a:lnTo>
                      <a:pt x="1420223" y="1126825"/>
                    </a:lnTo>
                    <a:cubicBezTo>
                      <a:pt x="1339088" y="1246920"/>
                      <a:pt x="1201688" y="1325880"/>
                      <a:pt x="1045845" y="1325880"/>
                    </a:cubicBezTo>
                    <a:cubicBezTo>
                      <a:pt x="921171" y="1325880"/>
                      <a:pt x="808300" y="1275346"/>
                      <a:pt x="726597" y="1193643"/>
                    </a:cubicBezTo>
                    <a:lnTo>
                      <a:pt x="677235" y="1133816"/>
                    </a:lnTo>
                    <a:lnTo>
                      <a:pt x="643102" y="1152342"/>
                    </a:lnTo>
                    <a:cubicBezTo>
                      <a:pt x="587720" y="1175767"/>
                      <a:pt x="526830" y="1188720"/>
                      <a:pt x="462915" y="1188720"/>
                    </a:cubicBezTo>
                    <a:cubicBezTo>
                      <a:pt x="207254" y="1188720"/>
                      <a:pt x="0" y="981466"/>
                      <a:pt x="0" y="725805"/>
                    </a:cubicBezTo>
                    <a:cubicBezTo>
                      <a:pt x="0" y="470144"/>
                      <a:pt x="207254" y="262890"/>
                      <a:pt x="462915" y="262890"/>
                    </a:cubicBezTo>
                    <a:cubicBezTo>
                      <a:pt x="494873" y="262890"/>
                      <a:pt x="526074" y="266128"/>
                      <a:pt x="556209" y="272295"/>
                    </a:cubicBezTo>
                    <a:lnTo>
                      <a:pt x="611187" y="289361"/>
                    </a:lnTo>
                    <a:lnTo>
                      <a:pt x="612757" y="273794"/>
                    </a:lnTo>
                    <a:cubicBezTo>
                      <a:pt x="644731" y="117540"/>
                      <a:pt x="782984" y="0"/>
                      <a:pt x="94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91F0FD"/>
                </a:solidFill>
              </a:ln>
              <a:effectLst>
                <a:innerShdw blurRad="355600" dist="114300" dir="3600000">
                  <a:srgbClr val="19B4C9">
                    <a:alpha val="71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143" name="组合 77">
            <a:extLst>
              <a:ext uri="{FF2B5EF4-FFF2-40B4-BE49-F238E27FC236}">
                <a16:creationId xmlns:a16="http://schemas.microsoft.com/office/drawing/2014/main" xmlns="" id="{CD0ECF6B-88A5-3700-DFC6-D68EA3A4193B}"/>
              </a:ext>
            </a:extLst>
          </p:cNvPr>
          <p:cNvGrpSpPr/>
          <p:nvPr/>
        </p:nvGrpSpPr>
        <p:grpSpPr>
          <a:xfrm>
            <a:off x="5524586" y="113890"/>
            <a:ext cx="1241935" cy="778937"/>
            <a:chOff x="594424" y="1153191"/>
            <a:chExt cx="2605976" cy="1634460"/>
          </a:xfrm>
        </p:grpSpPr>
        <p:sp>
          <p:nvSpPr>
            <p:cNvPr id="144" name="任意多边形 78">
              <a:extLst>
                <a:ext uri="{FF2B5EF4-FFF2-40B4-BE49-F238E27FC236}">
                  <a16:creationId xmlns:a16="http://schemas.microsoft.com/office/drawing/2014/main" xmlns="" id="{245607A3-08F5-28F2-2A49-17F02D357BB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45" name="任意多边形 79">
              <a:extLst>
                <a:ext uri="{FF2B5EF4-FFF2-40B4-BE49-F238E27FC236}">
                  <a16:creationId xmlns:a16="http://schemas.microsoft.com/office/drawing/2014/main" xmlns="" id="{838731A4-0F7C-8D7F-22F1-ADE57FBA608B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146" name="图片 21">
            <a:extLst>
              <a:ext uri="{FF2B5EF4-FFF2-40B4-BE49-F238E27FC236}">
                <a16:creationId xmlns:a16="http://schemas.microsoft.com/office/drawing/2014/main" xmlns="" id="{2A77C404-9CA7-D4A2-B400-EB33FACA64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5" y="-2074218"/>
            <a:ext cx="736806" cy="683933"/>
          </a:xfrm>
          <a:prstGeom prst="rect">
            <a:avLst/>
          </a:prstGeom>
        </p:spPr>
      </p:pic>
      <p:pic>
        <p:nvPicPr>
          <p:cNvPr id="147" name="图片 24">
            <a:extLst>
              <a:ext uri="{FF2B5EF4-FFF2-40B4-BE49-F238E27FC236}">
                <a16:creationId xmlns:a16="http://schemas.microsoft.com/office/drawing/2014/main" xmlns="" id="{9AF8412A-C1B5-8FAF-7463-ED11B7D8A8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0" y="-2090311"/>
            <a:ext cx="967979" cy="700026"/>
          </a:xfrm>
          <a:prstGeom prst="rect">
            <a:avLst/>
          </a:prstGeom>
        </p:spPr>
      </p:pic>
      <p:pic>
        <p:nvPicPr>
          <p:cNvPr id="148" name="图片 29">
            <a:extLst>
              <a:ext uri="{FF2B5EF4-FFF2-40B4-BE49-F238E27FC236}">
                <a16:creationId xmlns:a16="http://schemas.microsoft.com/office/drawing/2014/main" xmlns="" id="{2A021E8A-E33A-C0C2-4216-14934165E8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20" y="130607"/>
            <a:ext cx="784813" cy="657927"/>
          </a:xfrm>
          <a:prstGeom prst="rect">
            <a:avLst/>
          </a:prstGeom>
        </p:spPr>
      </p:pic>
      <p:grpSp>
        <p:nvGrpSpPr>
          <p:cNvPr id="150" name="组合 77">
            <a:extLst>
              <a:ext uri="{FF2B5EF4-FFF2-40B4-BE49-F238E27FC236}">
                <a16:creationId xmlns:a16="http://schemas.microsoft.com/office/drawing/2014/main" xmlns="" id="{BFD58A7E-BDC3-56D2-806B-C9BF7C44B78D}"/>
              </a:ext>
            </a:extLst>
          </p:cNvPr>
          <p:cNvGrpSpPr/>
          <p:nvPr/>
        </p:nvGrpSpPr>
        <p:grpSpPr>
          <a:xfrm>
            <a:off x="-31165" y="103412"/>
            <a:ext cx="1241935" cy="778937"/>
            <a:chOff x="594424" y="1153191"/>
            <a:chExt cx="2605976" cy="1634460"/>
          </a:xfrm>
        </p:grpSpPr>
        <p:sp>
          <p:nvSpPr>
            <p:cNvPr id="151" name="任意多边形 78">
              <a:extLst>
                <a:ext uri="{FF2B5EF4-FFF2-40B4-BE49-F238E27FC236}">
                  <a16:creationId xmlns:a16="http://schemas.microsoft.com/office/drawing/2014/main" xmlns="" id="{A5B62F23-C1CE-7415-0261-577557E07A37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2" name="任意多边形 79">
              <a:extLst>
                <a:ext uri="{FF2B5EF4-FFF2-40B4-BE49-F238E27FC236}">
                  <a16:creationId xmlns:a16="http://schemas.microsoft.com/office/drawing/2014/main" xmlns="" id="{692B7B5B-D1F6-8B2F-57D6-F9ADAB6BD25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153" name="图片 29">
            <a:extLst>
              <a:ext uri="{FF2B5EF4-FFF2-40B4-BE49-F238E27FC236}">
                <a16:creationId xmlns:a16="http://schemas.microsoft.com/office/drawing/2014/main" xmlns="" id="{E6ED69D3-99EA-10BF-59C1-4CCF0B2C43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7638"/>
            <a:ext cx="784813" cy="657927"/>
          </a:xfrm>
          <a:prstGeom prst="rect">
            <a:avLst/>
          </a:prstGeom>
        </p:spPr>
      </p:pic>
      <p:pic>
        <p:nvPicPr>
          <p:cNvPr id="154" name="Picture 15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FE376EC-6C5E-8B34-B50F-8E630CA17C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159" y="5945297"/>
            <a:ext cx="1325390" cy="11449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A7A9C0-781E-B411-BE91-23E9058D3C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72" y="1910870"/>
            <a:ext cx="3481534" cy="35047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E116FB3-9443-DC4A-7757-F3E1D3792FB6}"/>
              </a:ext>
            </a:extLst>
          </p:cNvPr>
          <p:cNvGrpSpPr/>
          <p:nvPr/>
        </p:nvGrpSpPr>
        <p:grpSpPr>
          <a:xfrm>
            <a:off x="1081833" y="1055142"/>
            <a:ext cx="8602625" cy="1238554"/>
            <a:chOff x="1225496" y="1104414"/>
            <a:chExt cx="8602625" cy="12385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1A4BF2F-C3C9-EEC1-F2C9-011C3CFDC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96" y="1104414"/>
              <a:ext cx="6732578" cy="1238554"/>
            </a:xfrm>
            <a:prstGeom prst="rect">
              <a:avLst/>
            </a:prstGeom>
          </p:spPr>
        </p:pic>
        <p:sp>
          <p:nvSpPr>
            <p:cNvPr id="13" name="Title 1">
              <a:extLst>
                <a:ext uri="{FF2B5EF4-FFF2-40B4-BE49-F238E27FC236}">
                  <a16:creationId xmlns:a16="http://schemas.microsoft.com/office/drawing/2014/main" xmlns="" id="{1767CB9B-69BD-B903-C6BC-1E0277D1D4D1}"/>
                </a:ext>
              </a:extLst>
            </p:cNvPr>
            <p:cNvSpPr txBox="1">
              <a:spLocks/>
            </p:cNvSpPr>
            <p:nvPr/>
          </p:nvSpPr>
          <p:spPr>
            <a:xfrm>
              <a:off x="1427438" y="1221657"/>
              <a:ext cx="8400683" cy="1079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9pPr>
            </a:lstStyle>
            <a:p>
              <a:pPr algn="l"/>
              <a:r>
                <a:rPr lang="en-US" alt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tuyên</a:t>
              </a:r>
              <a:r>
                <a:rPr lang="en-US" alt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alt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alt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altLang="en-US" sz="5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en-US" sz="5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en-US" sz="5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endPara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33048E5F-40AF-1BCC-2AD6-3DA9A4E92A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284" y="2550296"/>
            <a:ext cx="2828813" cy="273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5" name="Google Shape;2485;p58"/>
          <p:cNvGrpSpPr/>
          <p:nvPr/>
        </p:nvGrpSpPr>
        <p:grpSpPr>
          <a:xfrm>
            <a:off x="107504" y="1382860"/>
            <a:ext cx="1546137" cy="1763384"/>
            <a:chOff x="900200" y="1702275"/>
            <a:chExt cx="1813225" cy="2068000"/>
          </a:xfrm>
        </p:grpSpPr>
        <p:sp>
          <p:nvSpPr>
            <p:cNvPr id="2486" name="Google Shape;2486;p58"/>
            <p:cNvSpPr/>
            <p:nvPr/>
          </p:nvSpPr>
          <p:spPr>
            <a:xfrm>
              <a:off x="1309000" y="1824400"/>
              <a:ext cx="666250" cy="903750"/>
            </a:xfrm>
            <a:custGeom>
              <a:avLst/>
              <a:gdLst/>
              <a:ahLst/>
              <a:cxnLst/>
              <a:rect l="l" t="t" r="r" b="b"/>
              <a:pathLst>
                <a:path w="26650" h="36150" extrusionOk="0">
                  <a:moveTo>
                    <a:pt x="15220" y="1"/>
                  </a:moveTo>
                  <a:cubicBezTo>
                    <a:pt x="9231" y="1"/>
                    <a:pt x="4419" y="6191"/>
                    <a:pt x="6932" y="12406"/>
                  </a:cubicBezTo>
                  <a:cubicBezTo>
                    <a:pt x="0" y="16133"/>
                    <a:pt x="1472" y="26531"/>
                    <a:pt x="9189" y="28166"/>
                  </a:cubicBezTo>
                  <a:lnTo>
                    <a:pt x="9189" y="28362"/>
                  </a:lnTo>
                  <a:cubicBezTo>
                    <a:pt x="9189" y="32960"/>
                    <a:pt x="12951" y="36149"/>
                    <a:pt x="16976" y="36149"/>
                  </a:cubicBezTo>
                  <a:cubicBezTo>
                    <a:pt x="18504" y="36149"/>
                    <a:pt x="20071" y="35690"/>
                    <a:pt x="21483" y="34673"/>
                  </a:cubicBezTo>
                  <a:cubicBezTo>
                    <a:pt x="26650" y="30978"/>
                    <a:pt x="25407" y="23000"/>
                    <a:pt x="19423" y="21005"/>
                  </a:cubicBezTo>
                  <a:lnTo>
                    <a:pt x="19390" y="21005"/>
                  </a:lnTo>
                  <a:cubicBezTo>
                    <a:pt x="19456" y="20613"/>
                    <a:pt x="19456" y="20253"/>
                    <a:pt x="19456" y="19861"/>
                  </a:cubicBezTo>
                  <a:cubicBezTo>
                    <a:pt x="19456" y="18945"/>
                    <a:pt x="19325" y="18062"/>
                    <a:pt x="19031" y="17180"/>
                  </a:cubicBezTo>
                  <a:cubicBezTo>
                    <a:pt x="26224" y="13877"/>
                    <a:pt x="25963" y="3577"/>
                    <a:pt x="18606" y="667"/>
                  </a:cubicBezTo>
                  <a:cubicBezTo>
                    <a:pt x="17463" y="210"/>
                    <a:pt x="16322" y="1"/>
                    <a:pt x="15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8"/>
            <p:cNvSpPr/>
            <p:nvPr/>
          </p:nvSpPr>
          <p:spPr>
            <a:xfrm>
              <a:off x="1926175" y="1963750"/>
              <a:ext cx="595125" cy="753825"/>
            </a:xfrm>
            <a:custGeom>
              <a:avLst/>
              <a:gdLst/>
              <a:ahLst/>
              <a:cxnLst/>
              <a:rect l="l" t="t" r="r" b="b"/>
              <a:pathLst>
                <a:path w="23805" h="30153" extrusionOk="0">
                  <a:moveTo>
                    <a:pt x="14367" y="1"/>
                  </a:moveTo>
                  <a:cubicBezTo>
                    <a:pt x="13601" y="1"/>
                    <a:pt x="12819" y="95"/>
                    <a:pt x="12034" y="292"/>
                  </a:cubicBezTo>
                  <a:cubicBezTo>
                    <a:pt x="6082" y="1796"/>
                    <a:pt x="3140" y="8532"/>
                    <a:pt x="6082" y="13960"/>
                  </a:cubicBezTo>
                  <a:cubicBezTo>
                    <a:pt x="1" y="18505"/>
                    <a:pt x="1963" y="28053"/>
                    <a:pt x="9320" y="29884"/>
                  </a:cubicBezTo>
                  <a:cubicBezTo>
                    <a:pt x="10068" y="30067"/>
                    <a:pt x="10804" y="30153"/>
                    <a:pt x="11520" y="30153"/>
                  </a:cubicBezTo>
                  <a:cubicBezTo>
                    <a:pt x="17836" y="30153"/>
                    <a:pt x="22524" y="23434"/>
                    <a:pt x="19587" y="17295"/>
                  </a:cubicBezTo>
                  <a:cubicBezTo>
                    <a:pt x="22235" y="15529"/>
                    <a:pt x="23805" y="12587"/>
                    <a:pt x="23805" y="9448"/>
                  </a:cubicBezTo>
                  <a:cubicBezTo>
                    <a:pt x="23805" y="4107"/>
                    <a:pt x="19437" y="1"/>
                    <a:pt x="14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8"/>
            <p:cNvSpPr/>
            <p:nvPr/>
          </p:nvSpPr>
          <p:spPr>
            <a:xfrm>
              <a:off x="1845250" y="2462325"/>
              <a:ext cx="245250" cy="408750"/>
            </a:xfrm>
            <a:custGeom>
              <a:avLst/>
              <a:gdLst/>
              <a:ahLst/>
              <a:cxnLst/>
              <a:rect l="l" t="t" r="r" b="b"/>
              <a:pathLst>
                <a:path w="9810" h="16350" extrusionOk="0">
                  <a:moveTo>
                    <a:pt x="7750" y="1"/>
                  </a:moveTo>
                  <a:lnTo>
                    <a:pt x="2028" y="393"/>
                  </a:lnTo>
                  <a:lnTo>
                    <a:pt x="0" y="13080"/>
                  </a:lnTo>
                  <a:lnTo>
                    <a:pt x="5723" y="16350"/>
                  </a:lnTo>
                  <a:lnTo>
                    <a:pt x="9810" y="12655"/>
                  </a:lnTo>
                  <a:lnTo>
                    <a:pt x="77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8"/>
            <p:cNvSpPr/>
            <p:nvPr/>
          </p:nvSpPr>
          <p:spPr>
            <a:xfrm>
              <a:off x="1883675" y="2462325"/>
              <a:ext cx="172500" cy="131350"/>
            </a:xfrm>
            <a:custGeom>
              <a:avLst/>
              <a:gdLst/>
              <a:ahLst/>
              <a:cxnLst/>
              <a:rect l="l" t="t" r="r" b="b"/>
              <a:pathLst>
                <a:path w="6900" h="5254" extrusionOk="0">
                  <a:moveTo>
                    <a:pt x="6213" y="1"/>
                  </a:moveTo>
                  <a:lnTo>
                    <a:pt x="491" y="393"/>
                  </a:lnTo>
                  <a:lnTo>
                    <a:pt x="0" y="3532"/>
                  </a:lnTo>
                  <a:cubicBezTo>
                    <a:pt x="1112" y="4219"/>
                    <a:pt x="2289" y="4775"/>
                    <a:pt x="3532" y="5200"/>
                  </a:cubicBezTo>
                  <a:cubicBezTo>
                    <a:pt x="3627" y="5238"/>
                    <a:pt x="3723" y="5254"/>
                    <a:pt x="3819" y="5254"/>
                  </a:cubicBezTo>
                  <a:cubicBezTo>
                    <a:pt x="3887" y="5254"/>
                    <a:pt x="3954" y="5246"/>
                    <a:pt x="4022" y="5232"/>
                  </a:cubicBezTo>
                  <a:cubicBezTo>
                    <a:pt x="5003" y="4971"/>
                    <a:pt x="5984" y="4578"/>
                    <a:pt x="6900" y="4088"/>
                  </a:cubicBezTo>
                  <a:lnTo>
                    <a:pt x="62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8"/>
            <p:cNvSpPr/>
            <p:nvPr/>
          </p:nvSpPr>
          <p:spPr>
            <a:xfrm>
              <a:off x="1661325" y="1867825"/>
              <a:ext cx="601900" cy="664550"/>
            </a:xfrm>
            <a:custGeom>
              <a:avLst/>
              <a:gdLst/>
              <a:ahLst/>
              <a:cxnLst/>
              <a:rect l="l" t="t" r="r" b="b"/>
              <a:pathLst>
                <a:path w="24076" h="26582" extrusionOk="0">
                  <a:moveTo>
                    <a:pt x="11994" y="1"/>
                  </a:moveTo>
                  <a:cubicBezTo>
                    <a:pt x="11420" y="1"/>
                    <a:pt x="10823" y="25"/>
                    <a:pt x="10202" y="74"/>
                  </a:cubicBezTo>
                  <a:cubicBezTo>
                    <a:pt x="0" y="892"/>
                    <a:pt x="1210" y="10701"/>
                    <a:pt x="1210" y="10701"/>
                  </a:cubicBezTo>
                  <a:cubicBezTo>
                    <a:pt x="1210" y="10701"/>
                    <a:pt x="0" y="21982"/>
                    <a:pt x="12426" y="26527"/>
                  </a:cubicBezTo>
                  <a:cubicBezTo>
                    <a:pt x="12521" y="26566"/>
                    <a:pt x="12617" y="26581"/>
                    <a:pt x="12713" y="26581"/>
                  </a:cubicBezTo>
                  <a:cubicBezTo>
                    <a:pt x="12781" y="26581"/>
                    <a:pt x="12848" y="26573"/>
                    <a:pt x="12916" y="26560"/>
                  </a:cubicBezTo>
                  <a:cubicBezTo>
                    <a:pt x="17788" y="25252"/>
                    <a:pt x="23707" y="20347"/>
                    <a:pt x="23707" y="11911"/>
                  </a:cubicBezTo>
                  <a:cubicBezTo>
                    <a:pt x="24075" y="5768"/>
                    <a:pt x="20866" y="1"/>
                    <a:pt x="11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8"/>
            <p:cNvSpPr/>
            <p:nvPr/>
          </p:nvSpPr>
          <p:spPr>
            <a:xfrm>
              <a:off x="1733250" y="2717375"/>
              <a:ext cx="520750" cy="863250"/>
            </a:xfrm>
            <a:custGeom>
              <a:avLst/>
              <a:gdLst/>
              <a:ahLst/>
              <a:cxnLst/>
              <a:rect l="l" t="t" r="r" b="b"/>
              <a:pathLst>
                <a:path w="20830" h="34530" extrusionOk="0">
                  <a:moveTo>
                    <a:pt x="4971" y="0"/>
                  </a:moveTo>
                  <a:lnTo>
                    <a:pt x="1" y="1831"/>
                  </a:lnTo>
                  <a:lnTo>
                    <a:pt x="9385" y="34530"/>
                  </a:lnTo>
                  <a:lnTo>
                    <a:pt x="20830" y="3041"/>
                  </a:lnTo>
                  <a:cubicBezTo>
                    <a:pt x="20830" y="3041"/>
                    <a:pt x="20830" y="3041"/>
                    <a:pt x="13898" y="197"/>
                  </a:cubicBezTo>
                  <a:cubicBezTo>
                    <a:pt x="12174" y="1920"/>
                    <a:pt x="10628" y="2501"/>
                    <a:pt x="9325" y="2501"/>
                  </a:cubicBezTo>
                  <a:cubicBezTo>
                    <a:pt x="6623" y="2501"/>
                    <a:pt x="4971" y="0"/>
                    <a:pt x="49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8"/>
            <p:cNvSpPr/>
            <p:nvPr/>
          </p:nvSpPr>
          <p:spPr>
            <a:xfrm>
              <a:off x="1732450" y="2717375"/>
              <a:ext cx="358050" cy="761875"/>
            </a:xfrm>
            <a:custGeom>
              <a:avLst/>
              <a:gdLst/>
              <a:ahLst/>
              <a:cxnLst/>
              <a:rect l="l" t="t" r="r" b="b"/>
              <a:pathLst>
                <a:path w="14322" h="30475" extrusionOk="0">
                  <a:moveTo>
                    <a:pt x="5003" y="0"/>
                  </a:moveTo>
                  <a:lnTo>
                    <a:pt x="0" y="1831"/>
                  </a:lnTo>
                  <a:lnTo>
                    <a:pt x="8240" y="30475"/>
                  </a:lnTo>
                  <a:cubicBezTo>
                    <a:pt x="9254" y="30246"/>
                    <a:pt x="10235" y="29919"/>
                    <a:pt x="11216" y="29559"/>
                  </a:cubicBezTo>
                  <a:lnTo>
                    <a:pt x="14322" y="20960"/>
                  </a:lnTo>
                  <a:cubicBezTo>
                    <a:pt x="10267" y="15336"/>
                    <a:pt x="7096" y="6442"/>
                    <a:pt x="5232" y="327"/>
                  </a:cubicBezTo>
                  <a:cubicBezTo>
                    <a:pt x="5101" y="131"/>
                    <a:pt x="5003" y="0"/>
                    <a:pt x="5003" y="0"/>
                  </a:cubicBezTo>
                  <a:close/>
                </a:path>
              </a:pathLst>
            </a:custGeom>
            <a:solidFill>
              <a:srgbClr val="97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8"/>
            <p:cNvSpPr/>
            <p:nvPr/>
          </p:nvSpPr>
          <p:spPr>
            <a:xfrm>
              <a:off x="900200" y="2477850"/>
              <a:ext cx="280475" cy="618025"/>
            </a:xfrm>
            <a:custGeom>
              <a:avLst/>
              <a:gdLst/>
              <a:ahLst/>
              <a:cxnLst/>
              <a:rect l="l" t="t" r="r" b="b"/>
              <a:pathLst>
                <a:path w="11219" h="24721" extrusionOk="0">
                  <a:moveTo>
                    <a:pt x="3894" y="1"/>
                  </a:moveTo>
                  <a:cubicBezTo>
                    <a:pt x="3567" y="1"/>
                    <a:pt x="3273" y="262"/>
                    <a:pt x="3273" y="622"/>
                  </a:cubicBezTo>
                  <a:cubicBezTo>
                    <a:pt x="3273" y="786"/>
                    <a:pt x="3306" y="4611"/>
                    <a:pt x="4941" y="7848"/>
                  </a:cubicBezTo>
                  <a:lnTo>
                    <a:pt x="4287" y="8077"/>
                  </a:lnTo>
                  <a:cubicBezTo>
                    <a:pt x="2652" y="5331"/>
                    <a:pt x="2717" y="1440"/>
                    <a:pt x="2717" y="1407"/>
                  </a:cubicBezTo>
                  <a:cubicBezTo>
                    <a:pt x="2734" y="990"/>
                    <a:pt x="2419" y="777"/>
                    <a:pt x="2106" y="777"/>
                  </a:cubicBezTo>
                  <a:cubicBezTo>
                    <a:pt x="1806" y="777"/>
                    <a:pt x="1507" y="974"/>
                    <a:pt x="1507" y="1374"/>
                  </a:cubicBezTo>
                  <a:cubicBezTo>
                    <a:pt x="1507" y="1570"/>
                    <a:pt x="1409" y="5461"/>
                    <a:pt x="3142" y="8470"/>
                  </a:cubicBezTo>
                  <a:lnTo>
                    <a:pt x="2423" y="8731"/>
                  </a:lnTo>
                  <a:cubicBezTo>
                    <a:pt x="1834" y="7293"/>
                    <a:pt x="1442" y="5788"/>
                    <a:pt x="1279" y="4219"/>
                  </a:cubicBezTo>
                  <a:cubicBezTo>
                    <a:pt x="1233" y="3843"/>
                    <a:pt x="953" y="3667"/>
                    <a:pt x="669" y="3667"/>
                  </a:cubicBezTo>
                  <a:cubicBezTo>
                    <a:pt x="337" y="3667"/>
                    <a:pt x="1" y="3908"/>
                    <a:pt x="36" y="4350"/>
                  </a:cubicBezTo>
                  <a:cubicBezTo>
                    <a:pt x="232" y="6115"/>
                    <a:pt x="690" y="7848"/>
                    <a:pt x="1377" y="9451"/>
                  </a:cubicBezTo>
                  <a:cubicBezTo>
                    <a:pt x="1573" y="10562"/>
                    <a:pt x="3698" y="14159"/>
                    <a:pt x="3862" y="14486"/>
                  </a:cubicBezTo>
                  <a:cubicBezTo>
                    <a:pt x="4287" y="15304"/>
                    <a:pt x="5104" y="24721"/>
                    <a:pt x="5104" y="24721"/>
                  </a:cubicBezTo>
                  <a:lnTo>
                    <a:pt x="11219" y="23903"/>
                  </a:lnTo>
                  <a:lnTo>
                    <a:pt x="8080" y="11020"/>
                  </a:lnTo>
                  <a:cubicBezTo>
                    <a:pt x="8766" y="10987"/>
                    <a:pt x="9420" y="10726"/>
                    <a:pt x="9976" y="10301"/>
                  </a:cubicBezTo>
                  <a:cubicBezTo>
                    <a:pt x="10663" y="9679"/>
                    <a:pt x="11023" y="8764"/>
                    <a:pt x="11023" y="7554"/>
                  </a:cubicBezTo>
                  <a:cubicBezTo>
                    <a:pt x="11023" y="7145"/>
                    <a:pt x="10720" y="6941"/>
                    <a:pt x="10418" y="6941"/>
                  </a:cubicBezTo>
                  <a:cubicBezTo>
                    <a:pt x="10115" y="6941"/>
                    <a:pt x="9813" y="7145"/>
                    <a:pt x="9813" y="7554"/>
                  </a:cubicBezTo>
                  <a:cubicBezTo>
                    <a:pt x="9813" y="8372"/>
                    <a:pt x="9584" y="8993"/>
                    <a:pt x="9159" y="9385"/>
                  </a:cubicBezTo>
                  <a:cubicBezTo>
                    <a:pt x="8766" y="9679"/>
                    <a:pt x="8309" y="9810"/>
                    <a:pt x="7818" y="9810"/>
                  </a:cubicBezTo>
                  <a:lnTo>
                    <a:pt x="7360" y="7979"/>
                  </a:lnTo>
                  <a:lnTo>
                    <a:pt x="7360" y="7685"/>
                  </a:lnTo>
                  <a:cubicBezTo>
                    <a:pt x="7132" y="4775"/>
                    <a:pt x="7655" y="4252"/>
                    <a:pt x="7818" y="4186"/>
                  </a:cubicBezTo>
                  <a:cubicBezTo>
                    <a:pt x="7849" y="4166"/>
                    <a:pt x="7905" y="4142"/>
                    <a:pt x="7997" y="4142"/>
                  </a:cubicBezTo>
                  <a:cubicBezTo>
                    <a:pt x="8201" y="4142"/>
                    <a:pt x="8582" y="4257"/>
                    <a:pt x="9257" y="4775"/>
                  </a:cubicBezTo>
                  <a:cubicBezTo>
                    <a:pt x="9376" y="4868"/>
                    <a:pt x="9499" y="4908"/>
                    <a:pt x="9617" y="4908"/>
                  </a:cubicBezTo>
                  <a:cubicBezTo>
                    <a:pt x="10115" y="4908"/>
                    <a:pt x="10512" y="4191"/>
                    <a:pt x="10009" y="3794"/>
                  </a:cubicBezTo>
                  <a:cubicBezTo>
                    <a:pt x="9248" y="3212"/>
                    <a:pt x="8564" y="2921"/>
                    <a:pt x="7978" y="2921"/>
                  </a:cubicBezTo>
                  <a:cubicBezTo>
                    <a:pt x="7707" y="2921"/>
                    <a:pt x="7457" y="2983"/>
                    <a:pt x="7230" y="3107"/>
                  </a:cubicBezTo>
                  <a:cubicBezTo>
                    <a:pt x="6052" y="3728"/>
                    <a:pt x="6020" y="5788"/>
                    <a:pt x="6085" y="7423"/>
                  </a:cubicBezTo>
                  <a:cubicBezTo>
                    <a:pt x="4516" y="4415"/>
                    <a:pt x="4516" y="655"/>
                    <a:pt x="4516" y="622"/>
                  </a:cubicBezTo>
                  <a:cubicBezTo>
                    <a:pt x="4516" y="262"/>
                    <a:pt x="4221" y="1"/>
                    <a:pt x="3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8"/>
            <p:cNvSpPr/>
            <p:nvPr/>
          </p:nvSpPr>
          <p:spPr>
            <a:xfrm>
              <a:off x="955850" y="2712475"/>
              <a:ext cx="1757575" cy="1056975"/>
            </a:xfrm>
            <a:custGeom>
              <a:avLst/>
              <a:gdLst/>
              <a:ahLst/>
              <a:cxnLst/>
              <a:rect l="l" t="t" r="r" b="b"/>
              <a:pathLst>
                <a:path w="70303" h="42279" extrusionOk="0">
                  <a:moveTo>
                    <a:pt x="35969" y="0"/>
                  </a:moveTo>
                  <a:lnTo>
                    <a:pt x="24492" y="3597"/>
                  </a:lnTo>
                  <a:cubicBezTo>
                    <a:pt x="22955" y="4022"/>
                    <a:pt x="21680" y="5101"/>
                    <a:pt x="20993" y="6507"/>
                  </a:cubicBezTo>
                  <a:lnTo>
                    <a:pt x="14552" y="19717"/>
                  </a:lnTo>
                  <a:cubicBezTo>
                    <a:pt x="14368" y="20070"/>
                    <a:pt x="14026" y="20243"/>
                    <a:pt x="13687" y="20243"/>
                  </a:cubicBezTo>
                  <a:cubicBezTo>
                    <a:pt x="13304" y="20243"/>
                    <a:pt x="12925" y="20021"/>
                    <a:pt x="12786" y="19586"/>
                  </a:cubicBezTo>
                  <a:lnTo>
                    <a:pt x="8993" y="7553"/>
                  </a:lnTo>
                  <a:cubicBezTo>
                    <a:pt x="8993" y="7553"/>
                    <a:pt x="426" y="11641"/>
                    <a:pt x="1" y="11641"/>
                  </a:cubicBezTo>
                  <a:lnTo>
                    <a:pt x="5821" y="26551"/>
                  </a:lnTo>
                  <a:cubicBezTo>
                    <a:pt x="7126" y="29952"/>
                    <a:pt x="10218" y="31693"/>
                    <a:pt x="13319" y="31693"/>
                  </a:cubicBezTo>
                  <a:cubicBezTo>
                    <a:pt x="16122" y="31693"/>
                    <a:pt x="18932" y="30271"/>
                    <a:pt x="20437" y="27368"/>
                  </a:cubicBezTo>
                  <a:lnTo>
                    <a:pt x="22890" y="22660"/>
                  </a:lnTo>
                  <a:lnTo>
                    <a:pt x="23315" y="42279"/>
                  </a:lnTo>
                  <a:lnTo>
                    <a:pt x="56013" y="42279"/>
                  </a:lnTo>
                  <a:lnTo>
                    <a:pt x="56013" y="22660"/>
                  </a:lnTo>
                  <a:cubicBezTo>
                    <a:pt x="57648" y="27172"/>
                    <a:pt x="58858" y="40644"/>
                    <a:pt x="58858" y="40644"/>
                  </a:cubicBezTo>
                  <a:lnTo>
                    <a:pt x="70302" y="40644"/>
                  </a:lnTo>
                  <a:cubicBezTo>
                    <a:pt x="68994" y="32142"/>
                    <a:pt x="63239" y="14485"/>
                    <a:pt x="60983" y="7782"/>
                  </a:cubicBezTo>
                  <a:cubicBezTo>
                    <a:pt x="60427" y="6082"/>
                    <a:pt x="59119" y="4774"/>
                    <a:pt x="57419" y="4218"/>
                  </a:cubicBezTo>
                  <a:lnTo>
                    <a:pt x="44961" y="196"/>
                  </a:lnTo>
                  <a:lnTo>
                    <a:pt x="40481" y="23085"/>
                  </a:lnTo>
                  <a:lnTo>
                    <a:pt x="359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8"/>
            <p:cNvSpPr/>
            <p:nvPr/>
          </p:nvSpPr>
          <p:spPr>
            <a:xfrm>
              <a:off x="1642525" y="2716550"/>
              <a:ext cx="315550" cy="582875"/>
            </a:xfrm>
            <a:custGeom>
              <a:avLst/>
              <a:gdLst/>
              <a:ahLst/>
              <a:cxnLst/>
              <a:rect l="l" t="t" r="r" b="b"/>
              <a:pathLst>
                <a:path w="12622" h="23315" extrusionOk="0">
                  <a:moveTo>
                    <a:pt x="8338" y="1"/>
                  </a:moveTo>
                  <a:cubicBezTo>
                    <a:pt x="6965" y="818"/>
                    <a:pt x="5592" y="1636"/>
                    <a:pt x="4251" y="2518"/>
                  </a:cubicBezTo>
                  <a:cubicBezTo>
                    <a:pt x="2910" y="3401"/>
                    <a:pt x="1570" y="4251"/>
                    <a:pt x="229" y="5167"/>
                  </a:cubicBezTo>
                  <a:lnTo>
                    <a:pt x="0" y="5330"/>
                  </a:lnTo>
                  <a:lnTo>
                    <a:pt x="262" y="5461"/>
                  </a:lnTo>
                  <a:cubicBezTo>
                    <a:pt x="1276" y="6017"/>
                    <a:pt x="2322" y="6508"/>
                    <a:pt x="3368" y="7031"/>
                  </a:cubicBezTo>
                  <a:cubicBezTo>
                    <a:pt x="4360" y="7543"/>
                    <a:pt x="5383" y="8086"/>
                    <a:pt x="6376" y="8630"/>
                  </a:cubicBezTo>
                  <a:lnTo>
                    <a:pt x="6376" y="8630"/>
                  </a:lnTo>
                  <a:lnTo>
                    <a:pt x="4251" y="12622"/>
                  </a:lnTo>
                  <a:lnTo>
                    <a:pt x="4218" y="12720"/>
                  </a:lnTo>
                  <a:lnTo>
                    <a:pt x="4316" y="12818"/>
                  </a:lnTo>
                  <a:cubicBezTo>
                    <a:pt x="5167" y="13538"/>
                    <a:pt x="5984" y="14322"/>
                    <a:pt x="6769" y="15140"/>
                  </a:cubicBezTo>
                  <a:cubicBezTo>
                    <a:pt x="7554" y="15925"/>
                    <a:pt x="8306" y="16742"/>
                    <a:pt x="9025" y="17625"/>
                  </a:cubicBezTo>
                  <a:cubicBezTo>
                    <a:pt x="9744" y="18475"/>
                    <a:pt x="10431" y="19391"/>
                    <a:pt x="11052" y="20306"/>
                  </a:cubicBezTo>
                  <a:cubicBezTo>
                    <a:pt x="11674" y="21254"/>
                    <a:pt x="12164" y="22268"/>
                    <a:pt x="12589" y="23314"/>
                  </a:cubicBezTo>
                  <a:lnTo>
                    <a:pt x="12622" y="23314"/>
                  </a:lnTo>
                  <a:cubicBezTo>
                    <a:pt x="12458" y="22759"/>
                    <a:pt x="12295" y="22235"/>
                    <a:pt x="12066" y="21712"/>
                  </a:cubicBezTo>
                  <a:cubicBezTo>
                    <a:pt x="11837" y="21189"/>
                    <a:pt x="11575" y="20666"/>
                    <a:pt x="11281" y="20175"/>
                  </a:cubicBezTo>
                  <a:cubicBezTo>
                    <a:pt x="10725" y="19194"/>
                    <a:pt x="10071" y="18246"/>
                    <a:pt x="9352" y="17363"/>
                  </a:cubicBezTo>
                  <a:cubicBezTo>
                    <a:pt x="8633" y="16481"/>
                    <a:pt x="7881" y="15630"/>
                    <a:pt x="7063" y="14846"/>
                  </a:cubicBezTo>
                  <a:cubicBezTo>
                    <a:pt x="6277" y="14060"/>
                    <a:pt x="5491" y="13334"/>
                    <a:pt x="4647" y="12640"/>
                  </a:cubicBezTo>
                  <a:lnTo>
                    <a:pt x="4647" y="12640"/>
                  </a:lnTo>
                  <a:lnTo>
                    <a:pt x="6540" y="8633"/>
                  </a:lnTo>
                  <a:lnTo>
                    <a:pt x="6573" y="8568"/>
                  </a:lnTo>
                  <a:lnTo>
                    <a:pt x="6507" y="8535"/>
                  </a:lnTo>
                  <a:cubicBezTo>
                    <a:pt x="5494" y="8012"/>
                    <a:pt x="4447" y="7489"/>
                    <a:pt x="3434" y="6900"/>
                  </a:cubicBezTo>
                  <a:cubicBezTo>
                    <a:pt x="2503" y="6389"/>
                    <a:pt x="1599" y="5851"/>
                    <a:pt x="673" y="5336"/>
                  </a:cubicBezTo>
                  <a:lnTo>
                    <a:pt x="673" y="5336"/>
                  </a:lnTo>
                  <a:cubicBezTo>
                    <a:pt x="1931" y="4531"/>
                    <a:pt x="3187" y="3672"/>
                    <a:pt x="4415" y="2813"/>
                  </a:cubicBezTo>
                  <a:cubicBezTo>
                    <a:pt x="5755" y="1897"/>
                    <a:pt x="7063" y="1014"/>
                    <a:pt x="8371" y="66"/>
                  </a:cubicBezTo>
                  <a:lnTo>
                    <a:pt x="83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8"/>
            <p:cNvSpPr/>
            <p:nvPr/>
          </p:nvSpPr>
          <p:spPr>
            <a:xfrm>
              <a:off x="1977675" y="2724725"/>
              <a:ext cx="315575" cy="575525"/>
            </a:xfrm>
            <a:custGeom>
              <a:avLst/>
              <a:gdLst/>
              <a:ahLst/>
              <a:cxnLst/>
              <a:rect l="l" t="t" r="r" b="b"/>
              <a:pathLst>
                <a:path w="12623" h="23021" extrusionOk="0">
                  <a:moveTo>
                    <a:pt x="4284" y="1"/>
                  </a:moveTo>
                  <a:lnTo>
                    <a:pt x="4284" y="66"/>
                  </a:lnTo>
                  <a:cubicBezTo>
                    <a:pt x="5559" y="982"/>
                    <a:pt x="6867" y="1832"/>
                    <a:pt x="8208" y="2682"/>
                  </a:cubicBezTo>
                  <a:cubicBezTo>
                    <a:pt x="9464" y="3478"/>
                    <a:pt x="10691" y="4275"/>
                    <a:pt x="11944" y="5045"/>
                  </a:cubicBezTo>
                  <a:lnTo>
                    <a:pt x="11944" y="5045"/>
                  </a:lnTo>
                  <a:cubicBezTo>
                    <a:pt x="11015" y="5559"/>
                    <a:pt x="10088" y="6096"/>
                    <a:pt x="9189" y="6606"/>
                  </a:cubicBezTo>
                  <a:cubicBezTo>
                    <a:pt x="8175" y="7162"/>
                    <a:pt x="7162" y="7717"/>
                    <a:pt x="6115" y="8241"/>
                  </a:cubicBezTo>
                  <a:lnTo>
                    <a:pt x="6050" y="8273"/>
                  </a:lnTo>
                  <a:lnTo>
                    <a:pt x="6082" y="8339"/>
                  </a:lnTo>
                  <a:lnTo>
                    <a:pt x="7975" y="12345"/>
                  </a:lnTo>
                  <a:lnTo>
                    <a:pt x="7975" y="12345"/>
                  </a:lnTo>
                  <a:cubicBezTo>
                    <a:pt x="7129" y="13040"/>
                    <a:pt x="6314" y="13765"/>
                    <a:pt x="5559" y="14551"/>
                  </a:cubicBezTo>
                  <a:cubicBezTo>
                    <a:pt x="4742" y="15369"/>
                    <a:pt x="3990" y="16186"/>
                    <a:pt x="3270" y="17069"/>
                  </a:cubicBezTo>
                  <a:cubicBezTo>
                    <a:pt x="2551" y="17985"/>
                    <a:pt x="1897" y="18900"/>
                    <a:pt x="1341" y="19881"/>
                  </a:cubicBezTo>
                  <a:cubicBezTo>
                    <a:pt x="1047" y="20372"/>
                    <a:pt x="785" y="20895"/>
                    <a:pt x="556" y="21418"/>
                  </a:cubicBezTo>
                  <a:cubicBezTo>
                    <a:pt x="328" y="21941"/>
                    <a:pt x="164" y="22464"/>
                    <a:pt x="1" y="23020"/>
                  </a:cubicBezTo>
                  <a:lnTo>
                    <a:pt x="33" y="23020"/>
                  </a:lnTo>
                  <a:cubicBezTo>
                    <a:pt x="426" y="21974"/>
                    <a:pt x="949" y="20960"/>
                    <a:pt x="1570" y="20012"/>
                  </a:cubicBezTo>
                  <a:cubicBezTo>
                    <a:pt x="2191" y="19096"/>
                    <a:pt x="2845" y="18181"/>
                    <a:pt x="3597" y="17331"/>
                  </a:cubicBezTo>
                  <a:cubicBezTo>
                    <a:pt x="4284" y="16480"/>
                    <a:pt x="5069" y="15630"/>
                    <a:pt x="5854" y="14846"/>
                  </a:cubicBezTo>
                  <a:cubicBezTo>
                    <a:pt x="6638" y="14028"/>
                    <a:pt x="7456" y="13243"/>
                    <a:pt x="8306" y="12524"/>
                  </a:cubicBezTo>
                  <a:lnTo>
                    <a:pt x="8404" y="12426"/>
                  </a:lnTo>
                  <a:lnTo>
                    <a:pt x="8339" y="12328"/>
                  </a:lnTo>
                  <a:lnTo>
                    <a:pt x="6246" y="8335"/>
                  </a:lnTo>
                  <a:lnTo>
                    <a:pt x="6246" y="8335"/>
                  </a:lnTo>
                  <a:cubicBezTo>
                    <a:pt x="7269" y="7761"/>
                    <a:pt x="8262" y="7249"/>
                    <a:pt x="9254" y="6736"/>
                  </a:cubicBezTo>
                  <a:cubicBezTo>
                    <a:pt x="10301" y="6213"/>
                    <a:pt x="11347" y="5723"/>
                    <a:pt x="12361" y="5167"/>
                  </a:cubicBezTo>
                  <a:lnTo>
                    <a:pt x="12622" y="5036"/>
                  </a:lnTo>
                  <a:lnTo>
                    <a:pt x="12361" y="4873"/>
                  </a:lnTo>
                  <a:cubicBezTo>
                    <a:pt x="11053" y="4023"/>
                    <a:pt x="9712" y="3205"/>
                    <a:pt x="8371" y="2388"/>
                  </a:cubicBezTo>
                  <a:cubicBezTo>
                    <a:pt x="6998" y="1570"/>
                    <a:pt x="5657" y="785"/>
                    <a:pt x="4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8"/>
            <p:cNvSpPr/>
            <p:nvPr/>
          </p:nvSpPr>
          <p:spPr>
            <a:xfrm>
              <a:off x="1962150" y="3310025"/>
              <a:ext cx="11475" cy="460250"/>
            </a:xfrm>
            <a:custGeom>
              <a:avLst/>
              <a:gdLst/>
              <a:ahLst/>
              <a:cxnLst/>
              <a:rect l="l" t="t" r="r" b="b"/>
              <a:pathLst>
                <a:path w="459" h="18410" extrusionOk="0">
                  <a:moveTo>
                    <a:pt x="229" y="0"/>
                  </a:moveTo>
                  <a:cubicBezTo>
                    <a:pt x="131" y="1537"/>
                    <a:pt x="131" y="3074"/>
                    <a:pt x="66" y="4611"/>
                  </a:cubicBezTo>
                  <a:cubicBezTo>
                    <a:pt x="33" y="6148"/>
                    <a:pt x="0" y="7685"/>
                    <a:pt x="33" y="9189"/>
                  </a:cubicBezTo>
                  <a:cubicBezTo>
                    <a:pt x="33" y="10725"/>
                    <a:pt x="33" y="12262"/>
                    <a:pt x="66" y="13799"/>
                  </a:cubicBezTo>
                  <a:lnTo>
                    <a:pt x="131" y="16088"/>
                  </a:lnTo>
                  <a:cubicBezTo>
                    <a:pt x="164" y="16873"/>
                    <a:pt x="164" y="17625"/>
                    <a:pt x="229" y="18410"/>
                  </a:cubicBezTo>
                  <a:cubicBezTo>
                    <a:pt x="262" y="17625"/>
                    <a:pt x="295" y="16873"/>
                    <a:pt x="327" y="16088"/>
                  </a:cubicBezTo>
                  <a:lnTo>
                    <a:pt x="393" y="13799"/>
                  </a:lnTo>
                  <a:cubicBezTo>
                    <a:pt x="425" y="12262"/>
                    <a:pt x="458" y="10725"/>
                    <a:pt x="425" y="9189"/>
                  </a:cubicBezTo>
                  <a:cubicBezTo>
                    <a:pt x="425" y="7685"/>
                    <a:pt x="425" y="6148"/>
                    <a:pt x="393" y="4611"/>
                  </a:cubicBezTo>
                  <a:cubicBezTo>
                    <a:pt x="360" y="3074"/>
                    <a:pt x="295" y="1537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8"/>
            <p:cNvSpPr/>
            <p:nvPr/>
          </p:nvSpPr>
          <p:spPr>
            <a:xfrm>
              <a:off x="2029175" y="3391775"/>
              <a:ext cx="40900" cy="40900"/>
            </a:xfrm>
            <a:custGeom>
              <a:avLst/>
              <a:gdLst/>
              <a:ahLst/>
              <a:cxnLst/>
              <a:rect l="l" t="t" r="r" b="b"/>
              <a:pathLst>
                <a:path w="1636" h="1636" fill="none" extrusionOk="0">
                  <a:moveTo>
                    <a:pt x="1635" y="818"/>
                  </a:moveTo>
                  <a:cubicBezTo>
                    <a:pt x="1635" y="1276"/>
                    <a:pt x="1276" y="1635"/>
                    <a:pt x="818" y="1635"/>
                  </a:cubicBezTo>
                  <a:cubicBezTo>
                    <a:pt x="360" y="1635"/>
                    <a:pt x="1" y="1276"/>
                    <a:pt x="1" y="818"/>
                  </a:cubicBezTo>
                  <a:cubicBezTo>
                    <a:pt x="1" y="360"/>
                    <a:pt x="360" y="0"/>
                    <a:pt x="818" y="0"/>
                  </a:cubicBezTo>
                  <a:cubicBezTo>
                    <a:pt x="1276" y="0"/>
                    <a:pt x="1635" y="360"/>
                    <a:pt x="1635" y="818"/>
                  </a:cubicBezTo>
                  <a:close/>
                </a:path>
              </a:pathLst>
            </a:custGeom>
            <a:solidFill>
              <a:schemeClr val="dk1"/>
            </a:solidFill>
            <a:ln w="10625" cap="flat" cmpd="sng">
              <a:solidFill>
                <a:srgbClr val="231F2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8"/>
            <p:cNvSpPr/>
            <p:nvPr/>
          </p:nvSpPr>
          <p:spPr>
            <a:xfrm>
              <a:off x="2029175" y="3504575"/>
              <a:ext cx="40900" cy="40900"/>
            </a:xfrm>
            <a:custGeom>
              <a:avLst/>
              <a:gdLst/>
              <a:ahLst/>
              <a:cxnLst/>
              <a:rect l="l" t="t" r="r" b="b"/>
              <a:pathLst>
                <a:path w="1636" h="1636" fill="none" extrusionOk="0">
                  <a:moveTo>
                    <a:pt x="1635" y="818"/>
                  </a:moveTo>
                  <a:cubicBezTo>
                    <a:pt x="1635" y="1243"/>
                    <a:pt x="1276" y="1636"/>
                    <a:pt x="818" y="1636"/>
                  </a:cubicBezTo>
                  <a:cubicBezTo>
                    <a:pt x="360" y="1636"/>
                    <a:pt x="1" y="1243"/>
                    <a:pt x="1" y="818"/>
                  </a:cubicBezTo>
                  <a:cubicBezTo>
                    <a:pt x="1" y="360"/>
                    <a:pt x="360" y="1"/>
                    <a:pt x="818" y="1"/>
                  </a:cubicBezTo>
                  <a:cubicBezTo>
                    <a:pt x="1276" y="1"/>
                    <a:pt x="1635" y="360"/>
                    <a:pt x="1635" y="818"/>
                  </a:cubicBezTo>
                  <a:close/>
                </a:path>
              </a:pathLst>
            </a:custGeom>
            <a:solidFill>
              <a:schemeClr val="dk1"/>
            </a:solidFill>
            <a:ln w="10625" cap="flat" cmpd="sng">
              <a:solidFill>
                <a:srgbClr val="231F2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2029175" y="3616575"/>
              <a:ext cx="40900" cy="40900"/>
            </a:xfrm>
            <a:custGeom>
              <a:avLst/>
              <a:gdLst/>
              <a:ahLst/>
              <a:cxnLst/>
              <a:rect l="l" t="t" r="r" b="b"/>
              <a:pathLst>
                <a:path w="1636" h="1636" fill="none" extrusionOk="0">
                  <a:moveTo>
                    <a:pt x="1635" y="818"/>
                  </a:moveTo>
                  <a:cubicBezTo>
                    <a:pt x="1635" y="1275"/>
                    <a:pt x="1276" y="1635"/>
                    <a:pt x="818" y="1635"/>
                  </a:cubicBezTo>
                  <a:cubicBezTo>
                    <a:pt x="360" y="1635"/>
                    <a:pt x="1" y="1275"/>
                    <a:pt x="1" y="818"/>
                  </a:cubicBezTo>
                  <a:cubicBezTo>
                    <a:pt x="1" y="360"/>
                    <a:pt x="360" y="0"/>
                    <a:pt x="818" y="0"/>
                  </a:cubicBezTo>
                  <a:cubicBezTo>
                    <a:pt x="1276" y="0"/>
                    <a:pt x="1635" y="360"/>
                    <a:pt x="1635" y="818"/>
                  </a:cubicBezTo>
                  <a:close/>
                </a:path>
              </a:pathLst>
            </a:custGeom>
            <a:solidFill>
              <a:schemeClr val="dk1"/>
            </a:solidFill>
            <a:ln w="10625" cap="flat" cmpd="sng">
              <a:solidFill>
                <a:srgbClr val="231F20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2070050" y="3220100"/>
              <a:ext cx="224825" cy="40900"/>
            </a:xfrm>
            <a:custGeom>
              <a:avLst/>
              <a:gdLst/>
              <a:ahLst/>
              <a:cxnLst/>
              <a:rect l="l" t="t" r="r" b="b"/>
              <a:pathLst>
                <a:path w="8993" h="1636" extrusionOk="0">
                  <a:moveTo>
                    <a:pt x="0" y="1"/>
                  </a:moveTo>
                  <a:lnTo>
                    <a:pt x="0" y="1636"/>
                  </a:lnTo>
                  <a:lnTo>
                    <a:pt x="8993" y="1636"/>
                  </a:lnTo>
                  <a:lnTo>
                    <a:pt x="89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1538700" y="1702275"/>
              <a:ext cx="765975" cy="535275"/>
            </a:xfrm>
            <a:custGeom>
              <a:avLst/>
              <a:gdLst/>
              <a:ahLst/>
              <a:cxnLst/>
              <a:rect l="l" t="t" r="r" b="b"/>
              <a:pathLst>
                <a:path w="30639" h="21411" extrusionOk="0">
                  <a:moveTo>
                    <a:pt x="18155" y="0"/>
                  </a:moveTo>
                  <a:cubicBezTo>
                    <a:pt x="11454" y="0"/>
                    <a:pt x="8105" y="4053"/>
                    <a:pt x="7031" y="6173"/>
                  </a:cubicBezTo>
                  <a:cubicBezTo>
                    <a:pt x="3957" y="6631"/>
                    <a:pt x="1" y="9149"/>
                    <a:pt x="1" y="14054"/>
                  </a:cubicBezTo>
                  <a:cubicBezTo>
                    <a:pt x="393" y="19351"/>
                    <a:pt x="6115" y="21411"/>
                    <a:pt x="6115" y="21411"/>
                  </a:cubicBezTo>
                  <a:cubicBezTo>
                    <a:pt x="6115" y="21411"/>
                    <a:pt x="9745" y="18206"/>
                    <a:pt x="8927" y="8789"/>
                  </a:cubicBezTo>
                  <a:lnTo>
                    <a:pt x="8927" y="8789"/>
                  </a:lnTo>
                  <a:cubicBezTo>
                    <a:pt x="10955" y="12059"/>
                    <a:pt x="16350" y="12811"/>
                    <a:pt x="20012" y="12811"/>
                  </a:cubicBezTo>
                  <a:cubicBezTo>
                    <a:pt x="23707" y="12811"/>
                    <a:pt x="27369" y="17323"/>
                    <a:pt x="28415" y="21411"/>
                  </a:cubicBezTo>
                  <a:cubicBezTo>
                    <a:pt x="30050" y="18141"/>
                    <a:pt x="30639" y="13236"/>
                    <a:pt x="30639" y="13236"/>
                  </a:cubicBezTo>
                  <a:cubicBezTo>
                    <a:pt x="30639" y="13236"/>
                    <a:pt x="30541" y="1955"/>
                    <a:pt x="21549" y="320"/>
                  </a:cubicBezTo>
                  <a:cubicBezTo>
                    <a:pt x="20333" y="99"/>
                    <a:pt x="19203" y="0"/>
                    <a:pt x="1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1108225" y="2567250"/>
              <a:ext cx="95350" cy="96775"/>
            </a:xfrm>
            <a:custGeom>
              <a:avLst/>
              <a:gdLst/>
              <a:ahLst/>
              <a:cxnLst/>
              <a:rect l="l" t="t" r="r" b="b"/>
              <a:pathLst>
                <a:path w="3814" h="3871" extrusionOk="0">
                  <a:moveTo>
                    <a:pt x="2837" y="0"/>
                  </a:moveTo>
                  <a:cubicBezTo>
                    <a:pt x="2560" y="0"/>
                    <a:pt x="2280" y="119"/>
                    <a:pt x="2080" y="381"/>
                  </a:cubicBezTo>
                  <a:lnTo>
                    <a:pt x="576" y="2278"/>
                  </a:lnTo>
                  <a:cubicBezTo>
                    <a:pt x="1" y="3021"/>
                    <a:pt x="656" y="3870"/>
                    <a:pt x="1369" y="3870"/>
                  </a:cubicBezTo>
                  <a:cubicBezTo>
                    <a:pt x="1628" y="3870"/>
                    <a:pt x="1895" y="3758"/>
                    <a:pt x="2113" y="3488"/>
                  </a:cubicBezTo>
                  <a:lnTo>
                    <a:pt x="3617" y="1558"/>
                  </a:lnTo>
                  <a:cubicBezTo>
                    <a:pt x="3748" y="1362"/>
                    <a:pt x="3813" y="1101"/>
                    <a:pt x="3781" y="839"/>
                  </a:cubicBezTo>
                  <a:cubicBezTo>
                    <a:pt x="3720" y="313"/>
                    <a:pt x="3284" y="0"/>
                    <a:pt x="2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1141425" y="2567050"/>
              <a:ext cx="62150" cy="62875"/>
            </a:xfrm>
            <a:custGeom>
              <a:avLst/>
              <a:gdLst/>
              <a:ahLst/>
              <a:cxnLst/>
              <a:rect l="l" t="t" r="r" b="b"/>
              <a:pathLst>
                <a:path w="2486" h="2515" extrusionOk="0">
                  <a:moveTo>
                    <a:pt x="1493" y="0"/>
                  </a:moveTo>
                  <a:cubicBezTo>
                    <a:pt x="1221" y="0"/>
                    <a:pt x="948" y="112"/>
                    <a:pt x="752" y="357"/>
                  </a:cubicBezTo>
                  <a:lnTo>
                    <a:pt x="0" y="1338"/>
                  </a:lnTo>
                  <a:lnTo>
                    <a:pt x="1537" y="2515"/>
                  </a:lnTo>
                  <a:lnTo>
                    <a:pt x="2289" y="1566"/>
                  </a:lnTo>
                  <a:cubicBezTo>
                    <a:pt x="2420" y="1370"/>
                    <a:pt x="2485" y="1109"/>
                    <a:pt x="2485" y="847"/>
                  </a:cubicBezTo>
                  <a:cubicBezTo>
                    <a:pt x="2403" y="315"/>
                    <a:pt x="1950" y="0"/>
                    <a:pt x="1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1621275" y="2187525"/>
              <a:ext cx="131625" cy="150700"/>
            </a:xfrm>
            <a:custGeom>
              <a:avLst/>
              <a:gdLst/>
              <a:ahLst/>
              <a:cxnLst/>
              <a:rect l="l" t="t" r="r" b="b"/>
              <a:pathLst>
                <a:path w="5265" h="6028" extrusionOk="0">
                  <a:moveTo>
                    <a:pt x="2253" y="1"/>
                  </a:moveTo>
                  <a:cubicBezTo>
                    <a:pt x="2090" y="1"/>
                    <a:pt x="1927" y="24"/>
                    <a:pt x="1766" y="71"/>
                  </a:cubicBezTo>
                  <a:cubicBezTo>
                    <a:pt x="589" y="398"/>
                    <a:pt x="0" y="2001"/>
                    <a:pt x="458" y="3636"/>
                  </a:cubicBezTo>
                  <a:cubicBezTo>
                    <a:pt x="855" y="5053"/>
                    <a:pt x="1940" y="6028"/>
                    <a:pt x="2989" y="6028"/>
                  </a:cubicBezTo>
                  <a:cubicBezTo>
                    <a:pt x="3149" y="6028"/>
                    <a:pt x="3310" y="6005"/>
                    <a:pt x="3466" y="5957"/>
                  </a:cubicBezTo>
                  <a:cubicBezTo>
                    <a:pt x="4676" y="5630"/>
                    <a:pt x="5265" y="4028"/>
                    <a:pt x="4774" y="2393"/>
                  </a:cubicBezTo>
                  <a:cubicBezTo>
                    <a:pt x="4377" y="976"/>
                    <a:pt x="3317" y="1"/>
                    <a:pt x="2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2193475" y="2187525"/>
              <a:ext cx="130825" cy="150700"/>
            </a:xfrm>
            <a:custGeom>
              <a:avLst/>
              <a:gdLst/>
              <a:ahLst/>
              <a:cxnLst/>
              <a:rect l="l" t="t" r="r" b="b"/>
              <a:pathLst>
                <a:path w="5233" h="6028" extrusionOk="0">
                  <a:moveTo>
                    <a:pt x="2979" y="1"/>
                  </a:moveTo>
                  <a:cubicBezTo>
                    <a:pt x="1916" y="1"/>
                    <a:pt x="856" y="976"/>
                    <a:pt x="459" y="2393"/>
                  </a:cubicBezTo>
                  <a:cubicBezTo>
                    <a:pt x="1" y="4028"/>
                    <a:pt x="590" y="5630"/>
                    <a:pt x="1767" y="5957"/>
                  </a:cubicBezTo>
                  <a:cubicBezTo>
                    <a:pt x="1928" y="6005"/>
                    <a:pt x="2091" y="6028"/>
                    <a:pt x="2254" y="6028"/>
                  </a:cubicBezTo>
                  <a:cubicBezTo>
                    <a:pt x="3318" y="6028"/>
                    <a:pt x="4378" y="5053"/>
                    <a:pt x="4775" y="3636"/>
                  </a:cubicBezTo>
                  <a:cubicBezTo>
                    <a:pt x="5233" y="2001"/>
                    <a:pt x="4677" y="398"/>
                    <a:pt x="3467" y="71"/>
                  </a:cubicBezTo>
                  <a:cubicBezTo>
                    <a:pt x="3306" y="24"/>
                    <a:pt x="3143" y="1"/>
                    <a:pt x="2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1644150" y="2213500"/>
              <a:ext cx="68700" cy="48575"/>
            </a:xfrm>
            <a:custGeom>
              <a:avLst/>
              <a:gdLst/>
              <a:ahLst/>
              <a:cxnLst/>
              <a:rect l="l" t="t" r="r" b="b"/>
              <a:pathLst>
                <a:path w="2748" h="1943" extrusionOk="0">
                  <a:moveTo>
                    <a:pt x="822" y="1"/>
                  </a:moveTo>
                  <a:cubicBezTo>
                    <a:pt x="578" y="1"/>
                    <a:pt x="335" y="50"/>
                    <a:pt x="99" y="144"/>
                  </a:cubicBezTo>
                  <a:cubicBezTo>
                    <a:pt x="33" y="177"/>
                    <a:pt x="1" y="275"/>
                    <a:pt x="33" y="340"/>
                  </a:cubicBezTo>
                  <a:cubicBezTo>
                    <a:pt x="58" y="414"/>
                    <a:pt x="101" y="451"/>
                    <a:pt x="162" y="451"/>
                  </a:cubicBezTo>
                  <a:cubicBezTo>
                    <a:pt x="183" y="451"/>
                    <a:pt x="205" y="447"/>
                    <a:pt x="230" y="438"/>
                  </a:cubicBezTo>
                  <a:cubicBezTo>
                    <a:pt x="426" y="340"/>
                    <a:pt x="630" y="291"/>
                    <a:pt x="835" y="291"/>
                  </a:cubicBezTo>
                  <a:cubicBezTo>
                    <a:pt x="1039" y="291"/>
                    <a:pt x="1243" y="340"/>
                    <a:pt x="1439" y="438"/>
                  </a:cubicBezTo>
                  <a:cubicBezTo>
                    <a:pt x="1930" y="765"/>
                    <a:pt x="2290" y="1256"/>
                    <a:pt x="2420" y="1812"/>
                  </a:cubicBezTo>
                  <a:cubicBezTo>
                    <a:pt x="2420" y="1910"/>
                    <a:pt x="2486" y="1943"/>
                    <a:pt x="2584" y="1943"/>
                  </a:cubicBezTo>
                  <a:lnTo>
                    <a:pt x="2617" y="1943"/>
                  </a:lnTo>
                  <a:cubicBezTo>
                    <a:pt x="2682" y="1943"/>
                    <a:pt x="2747" y="1844"/>
                    <a:pt x="2715" y="1779"/>
                  </a:cubicBezTo>
                  <a:cubicBezTo>
                    <a:pt x="2551" y="1125"/>
                    <a:pt x="2159" y="537"/>
                    <a:pt x="1603" y="177"/>
                  </a:cubicBezTo>
                  <a:cubicBezTo>
                    <a:pt x="1348" y="58"/>
                    <a:pt x="1085" y="1"/>
                    <a:pt x="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1640875" y="2217900"/>
              <a:ext cx="49025" cy="79325"/>
            </a:xfrm>
            <a:custGeom>
              <a:avLst/>
              <a:gdLst/>
              <a:ahLst/>
              <a:cxnLst/>
              <a:rect l="l" t="t" r="r" b="b"/>
              <a:pathLst>
                <a:path w="1961" h="3173" extrusionOk="0">
                  <a:moveTo>
                    <a:pt x="1753" y="1"/>
                  </a:moveTo>
                  <a:cubicBezTo>
                    <a:pt x="1726" y="1"/>
                    <a:pt x="1697" y="10"/>
                    <a:pt x="1669" y="34"/>
                  </a:cubicBezTo>
                  <a:cubicBezTo>
                    <a:pt x="1636" y="34"/>
                    <a:pt x="1" y="916"/>
                    <a:pt x="982" y="3074"/>
                  </a:cubicBezTo>
                  <a:cubicBezTo>
                    <a:pt x="1015" y="3140"/>
                    <a:pt x="1047" y="3173"/>
                    <a:pt x="1113" y="3173"/>
                  </a:cubicBezTo>
                  <a:lnTo>
                    <a:pt x="1178" y="3140"/>
                  </a:lnTo>
                  <a:cubicBezTo>
                    <a:pt x="1243" y="3107"/>
                    <a:pt x="1276" y="3009"/>
                    <a:pt x="1276" y="2944"/>
                  </a:cubicBezTo>
                  <a:cubicBezTo>
                    <a:pt x="426" y="1047"/>
                    <a:pt x="1734" y="328"/>
                    <a:pt x="1799" y="295"/>
                  </a:cubicBezTo>
                  <a:cubicBezTo>
                    <a:pt x="1961" y="214"/>
                    <a:pt x="1879" y="1"/>
                    <a:pt x="1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2233550" y="2209425"/>
              <a:ext cx="68675" cy="48575"/>
            </a:xfrm>
            <a:custGeom>
              <a:avLst/>
              <a:gdLst/>
              <a:ahLst/>
              <a:cxnLst/>
              <a:rect l="l" t="t" r="r" b="b"/>
              <a:pathLst>
                <a:path w="2747" h="1943" extrusionOk="0">
                  <a:moveTo>
                    <a:pt x="1914" y="0"/>
                  </a:moveTo>
                  <a:cubicBezTo>
                    <a:pt x="1646" y="0"/>
                    <a:pt x="1382" y="58"/>
                    <a:pt x="1145" y="176"/>
                  </a:cubicBezTo>
                  <a:cubicBezTo>
                    <a:pt x="589" y="536"/>
                    <a:pt x="196" y="1125"/>
                    <a:pt x="33" y="1779"/>
                  </a:cubicBezTo>
                  <a:cubicBezTo>
                    <a:pt x="0" y="1844"/>
                    <a:pt x="66" y="1942"/>
                    <a:pt x="131" y="1942"/>
                  </a:cubicBezTo>
                  <a:lnTo>
                    <a:pt x="196" y="1942"/>
                  </a:lnTo>
                  <a:cubicBezTo>
                    <a:pt x="262" y="1942"/>
                    <a:pt x="327" y="1877"/>
                    <a:pt x="327" y="1811"/>
                  </a:cubicBezTo>
                  <a:cubicBezTo>
                    <a:pt x="327" y="1811"/>
                    <a:pt x="589" y="798"/>
                    <a:pt x="1308" y="438"/>
                  </a:cubicBezTo>
                  <a:cubicBezTo>
                    <a:pt x="1504" y="340"/>
                    <a:pt x="1709" y="291"/>
                    <a:pt x="1913" y="291"/>
                  </a:cubicBezTo>
                  <a:cubicBezTo>
                    <a:pt x="2117" y="291"/>
                    <a:pt x="2322" y="340"/>
                    <a:pt x="2518" y="438"/>
                  </a:cubicBezTo>
                  <a:cubicBezTo>
                    <a:pt x="2536" y="444"/>
                    <a:pt x="2553" y="447"/>
                    <a:pt x="2569" y="447"/>
                  </a:cubicBezTo>
                  <a:cubicBezTo>
                    <a:pt x="2639" y="447"/>
                    <a:pt x="2687" y="393"/>
                    <a:pt x="2714" y="340"/>
                  </a:cubicBezTo>
                  <a:cubicBezTo>
                    <a:pt x="2747" y="274"/>
                    <a:pt x="2714" y="176"/>
                    <a:pt x="2649" y="144"/>
                  </a:cubicBezTo>
                  <a:cubicBezTo>
                    <a:pt x="2413" y="49"/>
                    <a:pt x="2162" y="0"/>
                    <a:pt x="1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2257750" y="2214350"/>
              <a:ext cx="47750" cy="78800"/>
            </a:xfrm>
            <a:custGeom>
              <a:avLst/>
              <a:gdLst/>
              <a:ahLst/>
              <a:cxnLst/>
              <a:rect l="l" t="t" r="r" b="b"/>
              <a:pathLst>
                <a:path w="1910" h="3152" extrusionOk="0">
                  <a:moveTo>
                    <a:pt x="217" y="1"/>
                  </a:moveTo>
                  <a:cubicBezTo>
                    <a:pt x="84" y="1"/>
                    <a:pt x="0" y="188"/>
                    <a:pt x="144" y="274"/>
                  </a:cubicBezTo>
                  <a:cubicBezTo>
                    <a:pt x="177" y="306"/>
                    <a:pt x="1517" y="1058"/>
                    <a:pt x="667" y="2922"/>
                  </a:cubicBezTo>
                  <a:cubicBezTo>
                    <a:pt x="634" y="3020"/>
                    <a:pt x="667" y="3086"/>
                    <a:pt x="732" y="3151"/>
                  </a:cubicBezTo>
                  <a:lnTo>
                    <a:pt x="798" y="3151"/>
                  </a:lnTo>
                  <a:cubicBezTo>
                    <a:pt x="863" y="3151"/>
                    <a:pt x="929" y="3118"/>
                    <a:pt x="961" y="3053"/>
                  </a:cubicBezTo>
                  <a:cubicBezTo>
                    <a:pt x="1910" y="895"/>
                    <a:pt x="275" y="12"/>
                    <a:pt x="275" y="12"/>
                  </a:cubicBezTo>
                  <a:cubicBezTo>
                    <a:pt x="255" y="4"/>
                    <a:pt x="235" y="1"/>
                    <a:pt x="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1788850" y="2088850"/>
              <a:ext cx="116925" cy="30250"/>
            </a:xfrm>
            <a:custGeom>
              <a:avLst/>
              <a:gdLst/>
              <a:ahLst/>
              <a:cxnLst/>
              <a:rect l="l" t="t" r="r" b="b"/>
              <a:pathLst>
                <a:path w="4677" h="1210" extrusionOk="0">
                  <a:moveTo>
                    <a:pt x="2190" y="0"/>
                  </a:moveTo>
                  <a:cubicBezTo>
                    <a:pt x="1526" y="0"/>
                    <a:pt x="796" y="204"/>
                    <a:pt x="98" y="814"/>
                  </a:cubicBezTo>
                  <a:cubicBezTo>
                    <a:pt x="0" y="912"/>
                    <a:pt x="0" y="1043"/>
                    <a:pt x="98" y="1141"/>
                  </a:cubicBezTo>
                  <a:cubicBezTo>
                    <a:pt x="131" y="1174"/>
                    <a:pt x="196" y="1206"/>
                    <a:pt x="262" y="1206"/>
                  </a:cubicBezTo>
                  <a:cubicBezTo>
                    <a:pt x="295" y="1206"/>
                    <a:pt x="327" y="1174"/>
                    <a:pt x="360" y="1174"/>
                  </a:cubicBezTo>
                  <a:cubicBezTo>
                    <a:pt x="983" y="618"/>
                    <a:pt x="1628" y="432"/>
                    <a:pt x="2213" y="432"/>
                  </a:cubicBezTo>
                  <a:cubicBezTo>
                    <a:pt x="3347" y="432"/>
                    <a:pt x="4252" y="1131"/>
                    <a:pt x="4316" y="1174"/>
                  </a:cubicBezTo>
                  <a:cubicBezTo>
                    <a:pt x="4354" y="1199"/>
                    <a:pt x="4396" y="1209"/>
                    <a:pt x="4438" y="1209"/>
                  </a:cubicBezTo>
                  <a:cubicBezTo>
                    <a:pt x="4505" y="1209"/>
                    <a:pt x="4570" y="1181"/>
                    <a:pt x="4611" y="1141"/>
                  </a:cubicBezTo>
                  <a:cubicBezTo>
                    <a:pt x="4676" y="1043"/>
                    <a:pt x="4676" y="912"/>
                    <a:pt x="4578" y="814"/>
                  </a:cubicBezTo>
                  <a:cubicBezTo>
                    <a:pt x="4578" y="814"/>
                    <a:pt x="3517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2052875" y="2088850"/>
              <a:ext cx="117750" cy="30250"/>
            </a:xfrm>
            <a:custGeom>
              <a:avLst/>
              <a:gdLst/>
              <a:ahLst/>
              <a:cxnLst/>
              <a:rect l="l" t="t" r="r" b="b"/>
              <a:pathLst>
                <a:path w="4710" h="1210" extrusionOk="0">
                  <a:moveTo>
                    <a:pt x="2182" y="0"/>
                  </a:moveTo>
                  <a:cubicBezTo>
                    <a:pt x="1512" y="0"/>
                    <a:pt x="775" y="204"/>
                    <a:pt x="66" y="814"/>
                  </a:cubicBezTo>
                  <a:cubicBezTo>
                    <a:pt x="1" y="912"/>
                    <a:pt x="1" y="1043"/>
                    <a:pt x="66" y="1141"/>
                  </a:cubicBezTo>
                  <a:cubicBezTo>
                    <a:pt x="132" y="1174"/>
                    <a:pt x="164" y="1206"/>
                    <a:pt x="230" y="1206"/>
                  </a:cubicBezTo>
                  <a:cubicBezTo>
                    <a:pt x="295" y="1206"/>
                    <a:pt x="328" y="1174"/>
                    <a:pt x="361" y="1174"/>
                  </a:cubicBezTo>
                  <a:cubicBezTo>
                    <a:pt x="994" y="618"/>
                    <a:pt x="1647" y="432"/>
                    <a:pt x="2235" y="432"/>
                  </a:cubicBezTo>
                  <a:cubicBezTo>
                    <a:pt x="3376" y="432"/>
                    <a:pt x="4274" y="1131"/>
                    <a:pt x="4317" y="1174"/>
                  </a:cubicBezTo>
                  <a:cubicBezTo>
                    <a:pt x="4354" y="1199"/>
                    <a:pt x="4397" y="1209"/>
                    <a:pt x="4440" y="1209"/>
                  </a:cubicBezTo>
                  <a:cubicBezTo>
                    <a:pt x="4510" y="1209"/>
                    <a:pt x="4583" y="1181"/>
                    <a:pt x="4644" y="1141"/>
                  </a:cubicBezTo>
                  <a:cubicBezTo>
                    <a:pt x="4709" y="1043"/>
                    <a:pt x="4677" y="912"/>
                    <a:pt x="4611" y="814"/>
                  </a:cubicBezTo>
                  <a:cubicBezTo>
                    <a:pt x="4589" y="814"/>
                    <a:pt x="3521" y="0"/>
                    <a:pt x="2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1794575" y="2173775"/>
              <a:ext cx="107100" cy="60500"/>
            </a:xfrm>
            <a:custGeom>
              <a:avLst/>
              <a:gdLst/>
              <a:ahLst/>
              <a:cxnLst/>
              <a:rect l="l" t="t" r="r" b="b"/>
              <a:pathLst>
                <a:path w="4284" h="2420" extrusionOk="0">
                  <a:moveTo>
                    <a:pt x="2126" y="0"/>
                  </a:moveTo>
                  <a:cubicBezTo>
                    <a:pt x="948" y="0"/>
                    <a:pt x="0" y="1014"/>
                    <a:pt x="33" y="2191"/>
                  </a:cubicBezTo>
                  <a:cubicBezTo>
                    <a:pt x="33" y="2322"/>
                    <a:pt x="131" y="2420"/>
                    <a:pt x="262" y="2420"/>
                  </a:cubicBezTo>
                  <a:cubicBezTo>
                    <a:pt x="360" y="2420"/>
                    <a:pt x="458" y="2322"/>
                    <a:pt x="458" y="2191"/>
                  </a:cubicBezTo>
                  <a:cubicBezTo>
                    <a:pt x="458" y="1079"/>
                    <a:pt x="1300" y="523"/>
                    <a:pt x="2142" y="523"/>
                  </a:cubicBezTo>
                  <a:cubicBezTo>
                    <a:pt x="2984" y="523"/>
                    <a:pt x="3826" y="1079"/>
                    <a:pt x="3826" y="2191"/>
                  </a:cubicBezTo>
                  <a:cubicBezTo>
                    <a:pt x="3842" y="2305"/>
                    <a:pt x="3932" y="2363"/>
                    <a:pt x="4026" y="2363"/>
                  </a:cubicBezTo>
                  <a:cubicBezTo>
                    <a:pt x="4120" y="2363"/>
                    <a:pt x="4218" y="2305"/>
                    <a:pt x="4251" y="2191"/>
                  </a:cubicBezTo>
                  <a:cubicBezTo>
                    <a:pt x="4284" y="1014"/>
                    <a:pt x="3335" y="0"/>
                    <a:pt x="2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1842800" y="2150050"/>
              <a:ext cx="10650" cy="36825"/>
            </a:xfrm>
            <a:custGeom>
              <a:avLst/>
              <a:gdLst/>
              <a:ahLst/>
              <a:cxnLst/>
              <a:rect l="l" t="t" r="r" b="b"/>
              <a:pathLst>
                <a:path w="426" h="1473" extrusionOk="0">
                  <a:moveTo>
                    <a:pt x="229" y="1"/>
                  </a:moveTo>
                  <a:cubicBezTo>
                    <a:pt x="98" y="1"/>
                    <a:pt x="0" y="99"/>
                    <a:pt x="0" y="230"/>
                  </a:cubicBezTo>
                  <a:lnTo>
                    <a:pt x="0" y="1243"/>
                  </a:lnTo>
                  <a:cubicBezTo>
                    <a:pt x="0" y="1374"/>
                    <a:pt x="98" y="1472"/>
                    <a:pt x="229" y="1472"/>
                  </a:cubicBezTo>
                  <a:cubicBezTo>
                    <a:pt x="327" y="1472"/>
                    <a:pt x="425" y="1374"/>
                    <a:pt x="425" y="1243"/>
                  </a:cubicBezTo>
                  <a:lnTo>
                    <a:pt x="425" y="230"/>
                  </a:lnTo>
                  <a:cubicBezTo>
                    <a:pt x="425" y="99"/>
                    <a:pt x="327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1797950" y="2166850"/>
              <a:ext cx="26075" cy="30650"/>
            </a:xfrm>
            <a:custGeom>
              <a:avLst/>
              <a:gdLst/>
              <a:ahLst/>
              <a:cxnLst/>
              <a:rect l="l" t="t" r="r" b="b"/>
              <a:pathLst>
                <a:path w="1043" h="1226" extrusionOk="0">
                  <a:moveTo>
                    <a:pt x="261" y="1"/>
                  </a:moveTo>
                  <a:cubicBezTo>
                    <a:pt x="123" y="1"/>
                    <a:pt x="1" y="147"/>
                    <a:pt x="94" y="310"/>
                  </a:cubicBezTo>
                  <a:lnTo>
                    <a:pt x="650" y="1127"/>
                  </a:lnTo>
                  <a:cubicBezTo>
                    <a:pt x="683" y="1193"/>
                    <a:pt x="748" y="1225"/>
                    <a:pt x="813" y="1225"/>
                  </a:cubicBezTo>
                  <a:cubicBezTo>
                    <a:pt x="846" y="1225"/>
                    <a:pt x="912" y="1193"/>
                    <a:pt x="944" y="1193"/>
                  </a:cubicBezTo>
                  <a:cubicBezTo>
                    <a:pt x="1010" y="1127"/>
                    <a:pt x="1042" y="997"/>
                    <a:pt x="977" y="898"/>
                  </a:cubicBezTo>
                  <a:lnTo>
                    <a:pt x="421" y="81"/>
                  </a:lnTo>
                  <a:cubicBezTo>
                    <a:pt x="374" y="24"/>
                    <a:pt x="316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1774950" y="2207275"/>
              <a:ext cx="33550" cy="14750"/>
            </a:xfrm>
            <a:custGeom>
              <a:avLst/>
              <a:gdLst/>
              <a:ahLst/>
              <a:cxnLst/>
              <a:rect l="l" t="t" r="r" b="b"/>
              <a:pathLst>
                <a:path w="1342" h="590" extrusionOk="0">
                  <a:moveTo>
                    <a:pt x="295" y="1"/>
                  </a:moveTo>
                  <a:cubicBezTo>
                    <a:pt x="164" y="1"/>
                    <a:pt x="66" y="66"/>
                    <a:pt x="33" y="164"/>
                  </a:cubicBezTo>
                  <a:cubicBezTo>
                    <a:pt x="0" y="295"/>
                    <a:pt x="99" y="393"/>
                    <a:pt x="197" y="426"/>
                  </a:cubicBezTo>
                  <a:lnTo>
                    <a:pt x="1047" y="589"/>
                  </a:lnTo>
                  <a:lnTo>
                    <a:pt x="1112" y="589"/>
                  </a:lnTo>
                  <a:cubicBezTo>
                    <a:pt x="1210" y="589"/>
                    <a:pt x="1276" y="524"/>
                    <a:pt x="1308" y="426"/>
                  </a:cubicBezTo>
                  <a:cubicBezTo>
                    <a:pt x="1341" y="295"/>
                    <a:pt x="1243" y="197"/>
                    <a:pt x="1145" y="197"/>
                  </a:cubicBezTo>
                  <a:lnTo>
                    <a:pt x="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1880400" y="2169350"/>
              <a:ext cx="23725" cy="28150"/>
            </a:xfrm>
            <a:custGeom>
              <a:avLst/>
              <a:gdLst/>
              <a:ahLst/>
              <a:cxnLst/>
              <a:rect l="l" t="t" r="r" b="b"/>
              <a:pathLst>
                <a:path w="949" h="1126" extrusionOk="0">
                  <a:moveTo>
                    <a:pt x="702" y="1"/>
                  </a:moveTo>
                  <a:cubicBezTo>
                    <a:pt x="648" y="1"/>
                    <a:pt x="592" y="25"/>
                    <a:pt x="556" y="79"/>
                  </a:cubicBezTo>
                  <a:lnTo>
                    <a:pt x="66" y="798"/>
                  </a:lnTo>
                  <a:cubicBezTo>
                    <a:pt x="1" y="897"/>
                    <a:pt x="33" y="1027"/>
                    <a:pt x="131" y="1093"/>
                  </a:cubicBezTo>
                  <a:cubicBezTo>
                    <a:pt x="131" y="1093"/>
                    <a:pt x="197" y="1125"/>
                    <a:pt x="229" y="1125"/>
                  </a:cubicBezTo>
                  <a:cubicBezTo>
                    <a:pt x="295" y="1125"/>
                    <a:pt x="360" y="1093"/>
                    <a:pt x="393" y="1027"/>
                  </a:cubicBezTo>
                  <a:lnTo>
                    <a:pt x="883" y="308"/>
                  </a:lnTo>
                  <a:cubicBezTo>
                    <a:pt x="949" y="243"/>
                    <a:pt x="916" y="112"/>
                    <a:pt x="818" y="46"/>
                  </a:cubicBezTo>
                  <a:cubicBezTo>
                    <a:pt x="789" y="17"/>
                    <a:pt x="746" y="1"/>
                    <a:pt x="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8"/>
            <p:cNvSpPr/>
            <p:nvPr/>
          </p:nvSpPr>
          <p:spPr>
            <a:xfrm>
              <a:off x="1893475" y="2207275"/>
              <a:ext cx="32725" cy="14750"/>
            </a:xfrm>
            <a:custGeom>
              <a:avLst/>
              <a:gdLst/>
              <a:ahLst/>
              <a:cxnLst/>
              <a:rect l="l" t="t" r="r" b="b"/>
              <a:pathLst>
                <a:path w="1309" h="590" extrusionOk="0">
                  <a:moveTo>
                    <a:pt x="1047" y="1"/>
                  </a:moveTo>
                  <a:lnTo>
                    <a:pt x="197" y="197"/>
                  </a:lnTo>
                  <a:cubicBezTo>
                    <a:pt x="99" y="197"/>
                    <a:pt x="1" y="328"/>
                    <a:pt x="33" y="426"/>
                  </a:cubicBezTo>
                  <a:cubicBezTo>
                    <a:pt x="66" y="524"/>
                    <a:pt x="131" y="589"/>
                    <a:pt x="230" y="589"/>
                  </a:cubicBezTo>
                  <a:lnTo>
                    <a:pt x="295" y="589"/>
                  </a:lnTo>
                  <a:lnTo>
                    <a:pt x="1145" y="426"/>
                  </a:lnTo>
                  <a:cubicBezTo>
                    <a:pt x="1243" y="393"/>
                    <a:pt x="1309" y="295"/>
                    <a:pt x="1309" y="164"/>
                  </a:cubicBezTo>
                  <a:cubicBezTo>
                    <a:pt x="1276" y="66"/>
                    <a:pt x="1178" y="1"/>
                    <a:pt x="1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8"/>
            <p:cNvSpPr/>
            <p:nvPr/>
          </p:nvSpPr>
          <p:spPr>
            <a:xfrm>
              <a:off x="2048800" y="2173775"/>
              <a:ext cx="107100" cy="60500"/>
            </a:xfrm>
            <a:custGeom>
              <a:avLst/>
              <a:gdLst/>
              <a:ahLst/>
              <a:cxnLst/>
              <a:rect l="l" t="t" r="r" b="b"/>
              <a:pathLst>
                <a:path w="4284" h="2420" extrusionOk="0">
                  <a:moveTo>
                    <a:pt x="2126" y="0"/>
                  </a:moveTo>
                  <a:cubicBezTo>
                    <a:pt x="949" y="0"/>
                    <a:pt x="0" y="1014"/>
                    <a:pt x="33" y="2191"/>
                  </a:cubicBezTo>
                  <a:cubicBezTo>
                    <a:pt x="33" y="2322"/>
                    <a:pt x="131" y="2420"/>
                    <a:pt x="262" y="2420"/>
                  </a:cubicBezTo>
                  <a:cubicBezTo>
                    <a:pt x="360" y="2420"/>
                    <a:pt x="458" y="2322"/>
                    <a:pt x="458" y="2191"/>
                  </a:cubicBezTo>
                  <a:cubicBezTo>
                    <a:pt x="458" y="1079"/>
                    <a:pt x="1300" y="523"/>
                    <a:pt x="2142" y="523"/>
                  </a:cubicBezTo>
                  <a:cubicBezTo>
                    <a:pt x="2984" y="523"/>
                    <a:pt x="3826" y="1079"/>
                    <a:pt x="3826" y="2191"/>
                  </a:cubicBezTo>
                  <a:cubicBezTo>
                    <a:pt x="3826" y="2322"/>
                    <a:pt x="3924" y="2420"/>
                    <a:pt x="4022" y="2420"/>
                  </a:cubicBezTo>
                  <a:cubicBezTo>
                    <a:pt x="4153" y="2420"/>
                    <a:pt x="4251" y="2322"/>
                    <a:pt x="4251" y="2191"/>
                  </a:cubicBezTo>
                  <a:cubicBezTo>
                    <a:pt x="4284" y="1014"/>
                    <a:pt x="3336" y="0"/>
                    <a:pt x="2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2097025" y="2150050"/>
              <a:ext cx="10650" cy="36825"/>
            </a:xfrm>
            <a:custGeom>
              <a:avLst/>
              <a:gdLst/>
              <a:ahLst/>
              <a:cxnLst/>
              <a:rect l="l" t="t" r="r" b="b"/>
              <a:pathLst>
                <a:path w="426" h="1473" extrusionOk="0">
                  <a:moveTo>
                    <a:pt x="197" y="1"/>
                  </a:moveTo>
                  <a:cubicBezTo>
                    <a:pt x="99" y="1"/>
                    <a:pt x="1" y="99"/>
                    <a:pt x="1" y="230"/>
                  </a:cubicBezTo>
                  <a:lnTo>
                    <a:pt x="1" y="1243"/>
                  </a:lnTo>
                  <a:cubicBezTo>
                    <a:pt x="1" y="1374"/>
                    <a:pt x="99" y="1472"/>
                    <a:pt x="197" y="1472"/>
                  </a:cubicBezTo>
                  <a:cubicBezTo>
                    <a:pt x="328" y="1472"/>
                    <a:pt x="426" y="1374"/>
                    <a:pt x="426" y="1243"/>
                  </a:cubicBezTo>
                  <a:lnTo>
                    <a:pt x="426" y="230"/>
                  </a:lnTo>
                  <a:cubicBezTo>
                    <a:pt x="426" y="99"/>
                    <a:pt x="328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2052075" y="2166375"/>
              <a:ext cx="26175" cy="31125"/>
            </a:xfrm>
            <a:custGeom>
              <a:avLst/>
              <a:gdLst/>
              <a:ahLst/>
              <a:cxnLst/>
              <a:rect l="l" t="t" r="r" b="b"/>
              <a:pathLst>
                <a:path w="1047" h="1245" extrusionOk="0">
                  <a:moveTo>
                    <a:pt x="243" y="1"/>
                  </a:moveTo>
                  <a:cubicBezTo>
                    <a:pt x="205" y="1"/>
                    <a:pt x="166" y="11"/>
                    <a:pt x="131" y="35"/>
                  </a:cubicBezTo>
                  <a:cubicBezTo>
                    <a:pt x="33" y="100"/>
                    <a:pt x="0" y="231"/>
                    <a:pt x="66" y="329"/>
                  </a:cubicBezTo>
                  <a:lnTo>
                    <a:pt x="654" y="1146"/>
                  </a:lnTo>
                  <a:cubicBezTo>
                    <a:pt x="687" y="1212"/>
                    <a:pt x="752" y="1244"/>
                    <a:pt x="818" y="1244"/>
                  </a:cubicBezTo>
                  <a:cubicBezTo>
                    <a:pt x="850" y="1244"/>
                    <a:pt x="883" y="1212"/>
                    <a:pt x="916" y="1212"/>
                  </a:cubicBezTo>
                  <a:cubicBezTo>
                    <a:pt x="1014" y="1146"/>
                    <a:pt x="1046" y="1016"/>
                    <a:pt x="981" y="917"/>
                  </a:cubicBezTo>
                  <a:lnTo>
                    <a:pt x="425" y="100"/>
                  </a:lnTo>
                  <a:cubicBezTo>
                    <a:pt x="383" y="37"/>
                    <a:pt x="313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2029175" y="2207275"/>
              <a:ext cx="34925" cy="14800"/>
            </a:xfrm>
            <a:custGeom>
              <a:avLst/>
              <a:gdLst/>
              <a:ahLst/>
              <a:cxnLst/>
              <a:rect l="l" t="t" r="r" b="b"/>
              <a:pathLst>
                <a:path w="1397" h="592" extrusionOk="0">
                  <a:moveTo>
                    <a:pt x="262" y="1"/>
                  </a:moveTo>
                  <a:cubicBezTo>
                    <a:pt x="164" y="1"/>
                    <a:pt x="66" y="66"/>
                    <a:pt x="33" y="164"/>
                  </a:cubicBezTo>
                  <a:cubicBezTo>
                    <a:pt x="1" y="295"/>
                    <a:pt x="66" y="393"/>
                    <a:pt x="197" y="426"/>
                  </a:cubicBezTo>
                  <a:lnTo>
                    <a:pt x="1047" y="589"/>
                  </a:lnTo>
                  <a:lnTo>
                    <a:pt x="1080" y="589"/>
                  </a:lnTo>
                  <a:cubicBezTo>
                    <a:pt x="1091" y="591"/>
                    <a:pt x="1101" y="591"/>
                    <a:pt x="1111" y="591"/>
                  </a:cubicBezTo>
                  <a:cubicBezTo>
                    <a:pt x="1376" y="591"/>
                    <a:pt x="1397" y="197"/>
                    <a:pt x="1145" y="197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2133800" y="2169350"/>
              <a:ext cx="24550" cy="28150"/>
            </a:xfrm>
            <a:custGeom>
              <a:avLst/>
              <a:gdLst/>
              <a:ahLst/>
              <a:cxnLst/>
              <a:rect l="l" t="t" r="r" b="b"/>
              <a:pathLst>
                <a:path w="982" h="1126" extrusionOk="0">
                  <a:moveTo>
                    <a:pt x="708" y="1"/>
                  </a:moveTo>
                  <a:cubicBezTo>
                    <a:pt x="649" y="1"/>
                    <a:pt x="593" y="25"/>
                    <a:pt x="557" y="79"/>
                  </a:cubicBezTo>
                  <a:lnTo>
                    <a:pt x="66" y="798"/>
                  </a:lnTo>
                  <a:cubicBezTo>
                    <a:pt x="1" y="897"/>
                    <a:pt x="34" y="1027"/>
                    <a:pt x="132" y="1093"/>
                  </a:cubicBezTo>
                  <a:cubicBezTo>
                    <a:pt x="164" y="1093"/>
                    <a:pt x="197" y="1125"/>
                    <a:pt x="263" y="1125"/>
                  </a:cubicBezTo>
                  <a:cubicBezTo>
                    <a:pt x="328" y="1125"/>
                    <a:pt x="361" y="1093"/>
                    <a:pt x="426" y="1027"/>
                  </a:cubicBezTo>
                  <a:lnTo>
                    <a:pt x="917" y="308"/>
                  </a:lnTo>
                  <a:cubicBezTo>
                    <a:pt x="982" y="243"/>
                    <a:pt x="949" y="112"/>
                    <a:pt x="851" y="46"/>
                  </a:cubicBezTo>
                  <a:cubicBezTo>
                    <a:pt x="807" y="17"/>
                    <a:pt x="756" y="1"/>
                    <a:pt x="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2147700" y="2207275"/>
              <a:ext cx="32725" cy="14750"/>
            </a:xfrm>
            <a:custGeom>
              <a:avLst/>
              <a:gdLst/>
              <a:ahLst/>
              <a:cxnLst/>
              <a:rect l="l" t="t" r="r" b="b"/>
              <a:pathLst>
                <a:path w="1309" h="590" extrusionOk="0">
                  <a:moveTo>
                    <a:pt x="1047" y="1"/>
                  </a:moveTo>
                  <a:lnTo>
                    <a:pt x="197" y="197"/>
                  </a:lnTo>
                  <a:cubicBezTo>
                    <a:pt x="66" y="197"/>
                    <a:pt x="1" y="328"/>
                    <a:pt x="34" y="426"/>
                  </a:cubicBezTo>
                  <a:cubicBezTo>
                    <a:pt x="34" y="524"/>
                    <a:pt x="132" y="589"/>
                    <a:pt x="230" y="589"/>
                  </a:cubicBezTo>
                  <a:lnTo>
                    <a:pt x="262" y="589"/>
                  </a:lnTo>
                  <a:lnTo>
                    <a:pt x="1145" y="426"/>
                  </a:lnTo>
                  <a:cubicBezTo>
                    <a:pt x="1243" y="393"/>
                    <a:pt x="1309" y="295"/>
                    <a:pt x="1309" y="164"/>
                  </a:cubicBezTo>
                  <a:cubicBezTo>
                    <a:pt x="1276" y="66"/>
                    <a:pt x="1145" y="1"/>
                    <a:pt x="1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1965425" y="2199925"/>
              <a:ext cx="59700" cy="110375"/>
            </a:xfrm>
            <a:custGeom>
              <a:avLst/>
              <a:gdLst/>
              <a:ahLst/>
              <a:cxnLst/>
              <a:rect l="l" t="t" r="r" b="b"/>
              <a:pathLst>
                <a:path w="2388" h="4415" extrusionOk="0">
                  <a:moveTo>
                    <a:pt x="278" y="1"/>
                  </a:moveTo>
                  <a:cubicBezTo>
                    <a:pt x="172" y="1"/>
                    <a:pt x="66" y="66"/>
                    <a:pt x="66" y="197"/>
                  </a:cubicBezTo>
                  <a:lnTo>
                    <a:pt x="66" y="2486"/>
                  </a:lnTo>
                  <a:lnTo>
                    <a:pt x="294" y="2486"/>
                  </a:lnTo>
                  <a:cubicBezTo>
                    <a:pt x="1275" y="2486"/>
                    <a:pt x="1962" y="2911"/>
                    <a:pt x="1962" y="3238"/>
                  </a:cubicBezTo>
                  <a:cubicBezTo>
                    <a:pt x="1962" y="3597"/>
                    <a:pt x="1275" y="4022"/>
                    <a:pt x="294" y="4022"/>
                  </a:cubicBezTo>
                  <a:cubicBezTo>
                    <a:pt x="0" y="4022"/>
                    <a:pt x="0" y="4415"/>
                    <a:pt x="294" y="4415"/>
                  </a:cubicBezTo>
                  <a:cubicBezTo>
                    <a:pt x="1439" y="4415"/>
                    <a:pt x="2387" y="3892"/>
                    <a:pt x="2387" y="3238"/>
                  </a:cubicBezTo>
                  <a:cubicBezTo>
                    <a:pt x="2387" y="2584"/>
                    <a:pt x="1570" y="2126"/>
                    <a:pt x="491" y="2060"/>
                  </a:cubicBezTo>
                  <a:lnTo>
                    <a:pt x="491" y="197"/>
                  </a:lnTo>
                  <a:cubicBezTo>
                    <a:pt x="491" y="66"/>
                    <a:pt x="38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1837075" y="2185200"/>
              <a:ext cx="28625" cy="49075"/>
            </a:xfrm>
            <a:custGeom>
              <a:avLst/>
              <a:gdLst/>
              <a:ahLst/>
              <a:cxnLst/>
              <a:rect l="l" t="t" r="r" b="b"/>
              <a:pathLst>
                <a:path w="1145" h="1963" extrusionOk="0">
                  <a:moveTo>
                    <a:pt x="556" y="1"/>
                  </a:moveTo>
                  <a:cubicBezTo>
                    <a:pt x="229" y="1"/>
                    <a:pt x="0" y="426"/>
                    <a:pt x="0" y="982"/>
                  </a:cubicBezTo>
                  <a:cubicBezTo>
                    <a:pt x="0" y="1538"/>
                    <a:pt x="229" y="1963"/>
                    <a:pt x="556" y="1963"/>
                  </a:cubicBezTo>
                  <a:cubicBezTo>
                    <a:pt x="883" y="1963"/>
                    <a:pt x="1145" y="1538"/>
                    <a:pt x="1145" y="982"/>
                  </a:cubicBezTo>
                  <a:cubicBezTo>
                    <a:pt x="1145" y="426"/>
                    <a:pt x="883" y="1"/>
                    <a:pt x="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088025" y="2185200"/>
              <a:ext cx="29450" cy="49075"/>
            </a:xfrm>
            <a:custGeom>
              <a:avLst/>
              <a:gdLst/>
              <a:ahLst/>
              <a:cxnLst/>
              <a:rect l="l" t="t" r="r" b="b"/>
              <a:pathLst>
                <a:path w="1178" h="1963" extrusionOk="0">
                  <a:moveTo>
                    <a:pt x="589" y="1"/>
                  </a:moveTo>
                  <a:cubicBezTo>
                    <a:pt x="262" y="1"/>
                    <a:pt x="1" y="426"/>
                    <a:pt x="1" y="982"/>
                  </a:cubicBezTo>
                  <a:cubicBezTo>
                    <a:pt x="1" y="1538"/>
                    <a:pt x="262" y="1963"/>
                    <a:pt x="589" y="1963"/>
                  </a:cubicBezTo>
                  <a:cubicBezTo>
                    <a:pt x="916" y="1963"/>
                    <a:pt x="1178" y="1538"/>
                    <a:pt x="1178" y="982"/>
                  </a:cubicBezTo>
                  <a:cubicBezTo>
                    <a:pt x="1178" y="426"/>
                    <a:pt x="916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8"/>
            <p:cNvSpPr/>
            <p:nvPr/>
          </p:nvSpPr>
          <p:spPr>
            <a:xfrm>
              <a:off x="1892650" y="2351975"/>
              <a:ext cx="170075" cy="90750"/>
            </a:xfrm>
            <a:custGeom>
              <a:avLst/>
              <a:gdLst/>
              <a:ahLst/>
              <a:cxnLst/>
              <a:rect l="l" t="t" r="r" b="b"/>
              <a:pathLst>
                <a:path w="6803" h="3630" extrusionOk="0">
                  <a:moveTo>
                    <a:pt x="6410" y="425"/>
                  </a:moveTo>
                  <a:cubicBezTo>
                    <a:pt x="6279" y="1962"/>
                    <a:pt x="4971" y="3205"/>
                    <a:pt x="3402" y="3205"/>
                  </a:cubicBezTo>
                  <a:cubicBezTo>
                    <a:pt x="1832" y="3205"/>
                    <a:pt x="524" y="1962"/>
                    <a:pt x="426" y="425"/>
                  </a:cubicBezTo>
                  <a:close/>
                  <a:moveTo>
                    <a:pt x="1" y="0"/>
                  </a:moveTo>
                  <a:lnTo>
                    <a:pt x="1" y="197"/>
                  </a:lnTo>
                  <a:cubicBezTo>
                    <a:pt x="1" y="2093"/>
                    <a:pt x="1538" y="3630"/>
                    <a:pt x="3402" y="3630"/>
                  </a:cubicBezTo>
                  <a:cubicBezTo>
                    <a:pt x="5298" y="3597"/>
                    <a:pt x="6802" y="2093"/>
                    <a:pt x="6802" y="197"/>
                  </a:cubicBezTo>
                  <a:lnTo>
                    <a:pt x="68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8"/>
            <p:cNvSpPr/>
            <p:nvPr/>
          </p:nvSpPr>
          <p:spPr>
            <a:xfrm>
              <a:off x="1832175" y="1906450"/>
              <a:ext cx="207650" cy="78300"/>
            </a:xfrm>
            <a:custGeom>
              <a:avLst/>
              <a:gdLst/>
              <a:ahLst/>
              <a:cxnLst/>
              <a:rect l="l" t="t" r="r" b="b"/>
              <a:pathLst>
                <a:path w="8306" h="3132" extrusionOk="0">
                  <a:moveTo>
                    <a:pt x="0" y="1"/>
                  </a:moveTo>
                  <a:lnTo>
                    <a:pt x="0" y="1"/>
                  </a:lnTo>
                  <a:cubicBezTo>
                    <a:pt x="393" y="688"/>
                    <a:pt x="949" y="1243"/>
                    <a:pt x="1603" y="1701"/>
                  </a:cubicBezTo>
                  <a:cubicBezTo>
                    <a:pt x="2224" y="2126"/>
                    <a:pt x="2943" y="2453"/>
                    <a:pt x="3695" y="2682"/>
                  </a:cubicBezTo>
                  <a:cubicBezTo>
                    <a:pt x="4447" y="2911"/>
                    <a:pt x="5199" y="3075"/>
                    <a:pt x="5984" y="3107"/>
                  </a:cubicBezTo>
                  <a:cubicBezTo>
                    <a:pt x="6180" y="3124"/>
                    <a:pt x="6376" y="3132"/>
                    <a:pt x="6573" y="3132"/>
                  </a:cubicBezTo>
                  <a:cubicBezTo>
                    <a:pt x="6769" y="3132"/>
                    <a:pt x="6965" y="3124"/>
                    <a:pt x="7161" y="3107"/>
                  </a:cubicBezTo>
                  <a:cubicBezTo>
                    <a:pt x="7521" y="3075"/>
                    <a:pt x="7913" y="3009"/>
                    <a:pt x="8306" y="2976"/>
                  </a:cubicBezTo>
                  <a:cubicBezTo>
                    <a:pt x="7913" y="2944"/>
                    <a:pt x="7521" y="2944"/>
                    <a:pt x="7161" y="2911"/>
                  </a:cubicBezTo>
                  <a:cubicBezTo>
                    <a:pt x="6769" y="2846"/>
                    <a:pt x="6376" y="2878"/>
                    <a:pt x="6017" y="2780"/>
                  </a:cubicBezTo>
                  <a:cubicBezTo>
                    <a:pt x="5624" y="2715"/>
                    <a:pt x="5265" y="2715"/>
                    <a:pt x="4905" y="2617"/>
                  </a:cubicBezTo>
                  <a:cubicBezTo>
                    <a:pt x="4709" y="2551"/>
                    <a:pt x="4513" y="2519"/>
                    <a:pt x="4349" y="2486"/>
                  </a:cubicBezTo>
                  <a:lnTo>
                    <a:pt x="3826" y="2322"/>
                  </a:lnTo>
                  <a:cubicBezTo>
                    <a:pt x="3107" y="2094"/>
                    <a:pt x="2420" y="1799"/>
                    <a:pt x="1766" y="1440"/>
                  </a:cubicBezTo>
                  <a:cubicBezTo>
                    <a:pt x="1112" y="1047"/>
                    <a:pt x="523" y="55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2431375" y="2065050"/>
              <a:ext cx="55600" cy="182300"/>
            </a:xfrm>
            <a:custGeom>
              <a:avLst/>
              <a:gdLst/>
              <a:ahLst/>
              <a:cxnLst/>
              <a:rect l="l" t="t" r="r" b="b"/>
              <a:pathLst>
                <a:path w="2224" h="7292" extrusionOk="0">
                  <a:moveTo>
                    <a:pt x="0" y="0"/>
                  </a:moveTo>
                  <a:lnTo>
                    <a:pt x="0" y="0"/>
                  </a:lnTo>
                  <a:cubicBezTo>
                    <a:pt x="425" y="523"/>
                    <a:pt x="752" y="1079"/>
                    <a:pt x="1046" y="1668"/>
                  </a:cubicBezTo>
                  <a:cubicBezTo>
                    <a:pt x="1308" y="2224"/>
                    <a:pt x="1537" y="2845"/>
                    <a:pt x="1668" y="3466"/>
                  </a:cubicBezTo>
                  <a:cubicBezTo>
                    <a:pt x="1799" y="4088"/>
                    <a:pt x="1831" y="4742"/>
                    <a:pt x="1799" y="5363"/>
                  </a:cubicBezTo>
                  <a:cubicBezTo>
                    <a:pt x="1766" y="6017"/>
                    <a:pt x="1668" y="6671"/>
                    <a:pt x="1504" y="7292"/>
                  </a:cubicBezTo>
                  <a:cubicBezTo>
                    <a:pt x="1635" y="6998"/>
                    <a:pt x="1766" y="6703"/>
                    <a:pt x="1897" y="6376"/>
                  </a:cubicBezTo>
                  <a:cubicBezTo>
                    <a:pt x="1995" y="6082"/>
                    <a:pt x="2093" y="5722"/>
                    <a:pt x="2126" y="5396"/>
                  </a:cubicBezTo>
                  <a:cubicBezTo>
                    <a:pt x="2224" y="4742"/>
                    <a:pt x="2224" y="4055"/>
                    <a:pt x="2060" y="3401"/>
                  </a:cubicBezTo>
                  <a:cubicBezTo>
                    <a:pt x="1799" y="2060"/>
                    <a:pt x="1079" y="85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394025" y="2282500"/>
              <a:ext cx="98100" cy="188850"/>
            </a:xfrm>
            <a:custGeom>
              <a:avLst/>
              <a:gdLst/>
              <a:ahLst/>
              <a:cxnLst/>
              <a:rect l="l" t="t" r="r" b="b"/>
              <a:pathLst>
                <a:path w="3924" h="7554" extrusionOk="0">
                  <a:moveTo>
                    <a:pt x="229" y="0"/>
                  </a:moveTo>
                  <a:cubicBezTo>
                    <a:pt x="33" y="752"/>
                    <a:pt x="0" y="1504"/>
                    <a:pt x="98" y="2256"/>
                  </a:cubicBezTo>
                  <a:cubicBezTo>
                    <a:pt x="164" y="3041"/>
                    <a:pt x="327" y="3793"/>
                    <a:pt x="654" y="4512"/>
                  </a:cubicBezTo>
                  <a:cubicBezTo>
                    <a:pt x="948" y="5199"/>
                    <a:pt x="1406" y="5853"/>
                    <a:pt x="1962" y="6376"/>
                  </a:cubicBezTo>
                  <a:cubicBezTo>
                    <a:pt x="2518" y="6899"/>
                    <a:pt x="3204" y="7324"/>
                    <a:pt x="3924" y="7553"/>
                  </a:cubicBezTo>
                  <a:cubicBezTo>
                    <a:pt x="3270" y="7194"/>
                    <a:pt x="2714" y="6703"/>
                    <a:pt x="2191" y="6147"/>
                  </a:cubicBezTo>
                  <a:cubicBezTo>
                    <a:pt x="1700" y="5624"/>
                    <a:pt x="1308" y="5003"/>
                    <a:pt x="1014" y="4349"/>
                  </a:cubicBezTo>
                  <a:cubicBezTo>
                    <a:pt x="719" y="3662"/>
                    <a:pt x="523" y="2943"/>
                    <a:pt x="392" y="2223"/>
                  </a:cubicBezTo>
                  <a:cubicBezTo>
                    <a:pt x="262" y="1504"/>
                    <a:pt x="196" y="752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2" name="Google Shape;2532;p58"/>
          <p:cNvGrpSpPr/>
          <p:nvPr/>
        </p:nvGrpSpPr>
        <p:grpSpPr>
          <a:xfrm>
            <a:off x="1952036" y="1439427"/>
            <a:ext cx="1087558" cy="1696576"/>
            <a:chOff x="3991075" y="1648950"/>
            <a:chExt cx="1348825" cy="2104150"/>
          </a:xfrm>
        </p:grpSpPr>
        <p:sp>
          <p:nvSpPr>
            <p:cNvPr id="2533" name="Google Shape;2533;p58"/>
            <p:cNvSpPr/>
            <p:nvPr/>
          </p:nvSpPr>
          <p:spPr>
            <a:xfrm>
              <a:off x="4891900" y="1841875"/>
              <a:ext cx="216650" cy="390225"/>
            </a:xfrm>
            <a:custGeom>
              <a:avLst/>
              <a:gdLst/>
              <a:ahLst/>
              <a:cxnLst/>
              <a:rect l="l" t="t" r="r" b="b"/>
              <a:pathLst>
                <a:path w="8666" h="15609" extrusionOk="0">
                  <a:moveTo>
                    <a:pt x="3271" y="1"/>
                  </a:moveTo>
                  <a:lnTo>
                    <a:pt x="524" y="3728"/>
                  </a:lnTo>
                  <a:lnTo>
                    <a:pt x="1" y="14846"/>
                  </a:lnTo>
                  <a:cubicBezTo>
                    <a:pt x="1" y="14846"/>
                    <a:pt x="1170" y="15608"/>
                    <a:pt x="2460" y="15608"/>
                  </a:cubicBezTo>
                  <a:cubicBezTo>
                    <a:pt x="2962" y="15608"/>
                    <a:pt x="3481" y="15493"/>
                    <a:pt x="3957" y="15173"/>
                  </a:cubicBezTo>
                  <a:cubicBezTo>
                    <a:pt x="8666" y="5167"/>
                    <a:pt x="3271" y="1"/>
                    <a:pt x="3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3991075" y="2753350"/>
              <a:ext cx="1348825" cy="976050"/>
            </a:xfrm>
            <a:custGeom>
              <a:avLst/>
              <a:gdLst/>
              <a:ahLst/>
              <a:cxnLst/>
              <a:rect l="l" t="t" r="r" b="b"/>
              <a:pathLst>
                <a:path w="53953" h="39042" extrusionOk="0">
                  <a:moveTo>
                    <a:pt x="15630" y="0"/>
                  </a:moveTo>
                  <a:cubicBezTo>
                    <a:pt x="9712" y="0"/>
                    <a:pt x="4676" y="4512"/>
                    <a:pt x="3859" y="10594"/>
                  </a:cubicBezTo>
                  <a:lnTo>
                    <a:pt x="0" y="39042"/>
                  </a:lnTo>
                  <a:lnTo>
                    <a:pt x="53953" y="39042"/>
                  </a:lnTo>
                  <a:lnTo>
                    <a:pt x="49146" y="10202"/>
                  </a:lnTo>
                  <a:cubicBezTo>
                    <a:pt x="48132" y="4316"/>
                    <a:pt x="43227" y="0"/>
                    <a:pt x="37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4134125" y="3095850"/>
              <a:ext cx="924575" cy="25"/>
            </a:xfrm>
            <a:custGeom>
              <a:avLst/>
              <a:gdLst/>
              <a:ahLst/>
              <a:cxnLst/>
              <a:rect l="l" t="t" r="r" b="b"/>
              <a:pathLst>
                <a:path w="36983" h="1" fill="none" extrusionOk="0">
                  <a:moveTo>
                    <a:pt x="1" y="1"/>
                  </a:moveTo>
                  <a:lnTo>
                    <a:pt x="36982" y="1"/>
                  </a:lnTo>
                </a:path>
              </a:pathLst>
            </a:custGeom>
            <a:noFill/>
            <a:ln w="61300" cap="flat" cmpd="sng">
              <a:solidFill>
                <a:schemeClr val="accent6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4134125" y="3218475"/>
              <a:ext cx="951550" cy="25"/>
            </a:xfrm>
            <a:custGeom>
              <a:avLst/>
              <a:gdLst/>
              <a:ahLst/>
              <a:cxnLst/>
              <a:rect l="l" t="t" r="r" b="b"/>
              <a:pathLst>
                <a:path w="38062" h="1" fill="none" extrusionOk="0">
                  <a:moveTo>
                    <a:pt x="1" y="0"/>
                  </a:moveTo>
                  <a:lnTo>
                    <a:pt x="38061" y="0"/>
                  </a:lnTo>
                </a:path>
              </a:pathLst>
            </a:custGeom>
            <a:noFill/>
            <a:ln w="16350" cap="flat" cmpd="sng">
              <a:solidFill>
                <a:schemeClr val="accent6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4137400" y="3335375"/>
              <a:ext cx="951550" cy="25"/>
            </a:xfrm>
            <a:custGeom>
              <a:avLst/>
              <a:gdLst/>
              <a:ahLst/>
              <a:cxnLst/>
              <a:rect l="l" t="t" r="r" b="b"/>
              <a:pathLst>
                <a:path w="38062" h="1" fill="none" extrusionOk="0">
                  <a:moveTo>
                    <a:pt x="0" y="0"/>
                  </a:moveTo>
                  <a:lnTo>
                    <a:pt x="38061" y="0"/>
                  </a:lnTo>
                </a:path>
              </a:pathLst>
            </a:custGeom>
            <a:noFill/>
            <a:ln w="16350" cap="flat" cmpd="sng">
              <a:solidFill>
                <a:schemeClr val="accent6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8"/>
            <p:cNvSpPr/>
            <p:nvPr/>
          </p:nvSpPr>
          <p:spPr>
            <a:xfrm>
              <a:off x="4140675" y="3453075"/>
              <a:ext cx="951525" cy="25"/>
            </a:xfrm>
            <a:custGeom>
              <a:avLst/>
              <a:gdLst/>
              <a:ahLst/>
              <a:cxnLst/>
              <a:rect l="l" t="t" r="r" b="b"/>
              <a:pathLst>
                <a:path w="38061" h="1" fill="none" extrusionOk="0">
                  <a:moveTo>
                    <a:pt x="0" y="1"/>
                  </a:moveTo>
                  <a:lnTo>
                    <a:pt x="38061" y="1"/>
                  </a:lnTo>
                </a:path>
              </a:pathLst>
            </a:custGeom>
            <a:noFill/>
            <a:ln w="16350" cap="flat" cmpd="sng">
              <a:solidFill>
                <a:schemeClr val="accent6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8"/>
            <p:cNvSpPr/>
            <p:nvPr/>
          </p:nvSpPr>
          <p:spPr>
            <a:xfrm>
              <a:off x="4143925" y="3570800"/>
              <a:ext cx="951550" cy="25"/>
            </a:xfrm>
            <a:custGeom>
              <a:avLst/>
              <a:gdLst/>
              <a:ahLst/>
              <a:cxnLst/>
              <a:rect l="l" t="t" r="r" b="b"/>
              <a:pathLst>
                <a:path w="38062" h="1" fill="none" extrusionOk="0">
                  <a:moveTo>
                    <a:pt x="1" y="0"/>
                  </a:moveTo>
                  <a:lnTo>
                    <a:pt x="38062" y="0"/>
                  </a:lnTo>
                </a:path>
              </a:pathLst>
            </a:custGeom>
            <a:noFill/>
            <a:ln w="16350" cap="flat" cmpd="sng">
              <a:solidFill>
                <a:schemeClr val="accent6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4524875" y="2513825"/>
              <a:ext cx="270600" cy="346625"/>
            </a:xfrm>
            <a:custGeom>
              <a:avLst/>
              <a:gdLst/>
              <a:ahLst/>
              <a:cxnLst/>
              <a:rect l="l" t="t" r="r" b="b"/>
              <a:pathLst>
                <a:path w="10824" h="13865" extrusionOk="0">
                  <a:moveTo>
                    <a:pt x="720" y="1"/>
                  </a:moveTo>
                  <a:lnTo>
                    <a:pt x="164" y="9548"/>
                  </a:lnTo>
                  <a:cubicBezTo>
                    <a:pt x="0" y="11903"/>
                    <a:pt x="1897" y="13865"/>
                    <a:pt x="4251" y="13865"/>
                  </a:cubicBezTo>
                  <a:lnTo>
                    <a:pt x="6605" y="13865"/>
                  </a:lnTo>
                  <a:cubicBezTo>
                    <a:pt x="8927" y="13865"/>
                    <a:pt x="10823" y="11903"/>
                    <a:pt x="10693" y="9548"/>
                  </a:cubicBezTo>
                  <a:lnTo>
                    <a:pt x="101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4537950" y="2513000"/>
              <a:ext cx="245250" cy="144825"/>
            </a:xfrm>
            <a:custGeom>
              <a:avLst/>
              <a:gdLst/>
              <a:ahLst/>
              <a:cxnLst/>
              <a:rect l="l" t="t" r="r" b="b"/>
              <a:pathLst>
                <a:path w="9810" h="5793" extrusionOk="0">
                  <a:moveTo>
                    <a:pt x="197" y="1"/>
                  </a:moveTo>
                  <a:lnTo>
                    <a:pt x="1" y="3401"/>
                  </a:lnTo>
                  <a:cubicBezTo>
                    <a:pt x="1341" y="4284"/>
                    <a:pt x="2780" y="5036"/>
                    <a:pt x="4251" y="5592"/>
                  </a:cubicBezTo>
                  <a:cubicBezTo>
                    <a:pt x="4576" y="5726"/>
                    <a:pt x="4922" y="5793"/>
                    <a:pt x="5271" y="5793"/>
                  </a:cubicBezTo>
                  <a:cubicBezTo>
                    <a:pt x="5521" y="5793"/>
                    <a:pt x="5772" y="5758"/>
                    <a:pt x="6017" y="5690"/>
                  </a:cubicBezTo>
                  <a:cubicBezTo>
                    <a:pt x="7358" y="5233"/>
                    <a:pt x="8633" y="4644"/>
                    <a:pt x="9810" y="3859"/>
                  </a:cubicBezTo>
                  <a:lnTo>
                    <a:pt x="95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4292725" y="1853925"/>
              <a:ext cx="698450" cy="753075"/>
            </a:xfrm>
            <a:custGeom>
              <a:avLst/>
              <a:gdLst/>
              <a:ahLst/>
              <a:cxnLst/>
              <a:rect l="l" t="t" r="r" b="b"/>
              <a:pathLst>
                <a:path w="27938" h="30123" extrusionOk="0">
                  <a:moveTo>
                    <a:pt x="13427" y="0"/>
                  </a:moveTo>
                  <a:cubicBezTo>
                    <a:pt x="13004" y="0"/>
                    <a:pt x="12572" y="3"/>
                    <a:pt x="12131" y="9"/>
                  </a:cubicBezTo>
                  <a:cubicBezTo>
                    <a:pt x="0" y="205"/>
                    <a:pt x="1929" y="12108"/>
                    <a:pt x="1929" y="12108"/>
                  </a:cubicBezTo>
                  <a:cubicBezTo>
                    <a:pt x="1864" y="12958"/>
                    <a:pt x="1864" y="13808"/>
                    <a:pt x="1962" y="14658"/>
                  </a:cubicBezTo>
                  <a:cubicBezTo>
                    <a:pt x="2354" y="18614"/>
                    <a:pt x="4382" y="26102"/>
                    <a:pt x="14060" y="29928"/>
                  </a:cubicBezTo>
                  <a:cubicBezTo>
                    <a:pt x="14370" y="30056"/>
                    <a:pt x="14700" y="30122"/>
                    <a:pt x="15034" y="30122"/>
                  </a:cubicBezTo>
                  <a:cubicBezTo>
                    <a:pt x="15299" y="30122"/>
                    <a:pt x="15566" y="30080"/>
                    <a:pt x="15826" y="29993"/>
                  </a:cubicBezTo>
                  <a:cubicBezTo>
                    <a:pt x="22496" y="27803"/>
                    <a:pt x="27140" y="21688"/>
                    <a:pt x="27467" y="14691"/>
                  </a:cubicBezTo>
                  <a:cubicBezTo>
                    <a:pt x="27499" y="14298"/>
                    <a:pt x="27499" y="13906"/>
                    <a:pt x="27499" y="13514"/>
                  </a:cubicBezTo>
                  <a:cubicBezTo>
                    <a:pt x="27937" y="1569"/>
                    <a:pt x="22694" y="0"/>
                    <a:pt x="13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4341750" y="2221175"/>
              <a:ext cx="637650" cy="386025"/>
            </a:xfrm>
            <a:custGeom>
              <a:avLst/>
              <a:gdLst/>
              <a:ahLst/>
              <a:cxnLst/>
              <a:rect l="l" t="t" r="r" b="b"/>
              <a:pathLst>
                <a:path w="25506" h="15441" extrusionOk="0">
                  <a:moveTo>
                    <a:pt x="1" y="1"/>
                  </a:moveTo>
                  <a:lnTo>
                    <a:pt x="1" y="1"/>
                  </a:lnTo>
                  <a:cubicBezTo>
                    <a:pt x="393" y="3924"/>
                    <a:pt x="2421" y="11445"/>
                    <a:pt x="12099" y="15271"/>
                  </a:cubicBezTo>
                  <a:cubicBezTo>
                    <a:pt x="12415" y="15382"/>
                    <a:pt x="12752" y="15441"/>
                    <a:pt x="13091" y="15441"/>
                  </a:cubicBezTo>
                  <a:cubicBezTo>
                    <a:pt x="13350" y="15441"/>
                    <a:pt x="13611" y="15407"/>
                    <a:pt x="13865" y="15336"/>
                  </a:cubicBezTo>
                  <a:cubicBezTo>
                    <a:pt x="20535" y="13113"/>
                    <a:pt x="25179" y="7031"/>
                    <a:pt x="25506" y="1"/>
                  </a:cubicBezTo>
                  <a:lnTo>
                    <a:pt x="25506" y="1"/>
                  </a:lnTo>
                  <a:cubicBezTo>
                    <a:pt x="23158" y="4370"/>
                    <a:pt x="18956" y="10399"/>
                    <a:pt x="13387" y="10399"/>
                  </a:cubicBezTo>
                  <a:cubicBezTo>
                    <a:pt x="13372" y="10399"/>
                    <a:pt x="13357" y="10399"/>
                    <a:pt x="13342" y="10399"/>
                  </a:cubicBezTo>
                  <a:cubicBezTo>
                    <a:pt x="6933" y="10333"/>
                    <a:pt x="2094" y="353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4710425" y="2340525"/>
              <a:ext cx="115300" cy="116100"/>
            </a:xfrm>
            <a:custGeom>
              <a:avLst/>
              <a:gdLst/>
              <a:ahLst/>
              <a:cxnLst/>
              <a:rect l="l" t="t" r="r" b="b"/>
              <a:pathLst>
                <a:path w="4612" h="4644" extrusionOk="0">
                  <a:moveTo>
                    <a:pt x="1" y="1"/>
                  </a:moveTo>
                  <a:lnTo>
                    <a:pt x="1" y="1210"/>
                  </a:lnTo>
                  <a:cubicBezTo>
                    <a:pt x="1865" y="1210"/>
                    <a:pt x="3401" y="2747"/>
                    <a:pt x="3401" y="4644"/>
                  </a:cubicBezTo>
                  <a:lnTo>
                    <a:pt x="4611" y="4644"/>
                  </a:lnTo>
                  <a:cubicBezTo>
                    <a:pt x="4611" y="2061"/>
                    <a:pt x="255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4628700" y="2339700"/>
              <a:ext cx="81750" cy="31100"/>
            </a:xfrm>
            <a:custGeom>
              <a:avLst/>
              <a:gdLst/>
              <a:ahLst/>
              <a:cxnLst/>
              <a:rect l="l" t="t" r="r" b="b"/>
              <a:pathLst>
                <a:path w="3270" h="1244" extrusionOk="0">
                  <a:moveTo>
                    <a:pt x="0" y="1"/>
                  </a:moveTo>
                  <a:lnTo>
                    <a:pt x="0" y="1243"/>
                  </a:lnTo>
                  <a:lnTo>
                    <a:pt x="3270" y="1243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4513425" y="2340525"/>
              <a:ext cx="115300" cy="116100"/>
            </a:xfrm>
            <a:custGeom>
              <a:avLst/>
              <a:gdLst/>
              <a:ahLst/>
              <a:cxnLst/>
              <a:rect l="l" t="t" r="r" b="b"/>
              <a:pathLst>
                <a:path w="4612" h="4644" extrusionOk="0">
                  <a:moveTo>
                    <a:pt x="4611" y="1"/>
                  </a:moveTo>
                  <a:cubicBezTo>
                    <a:pt x="2061" y="1"/>
                    <a:pt x="1" y="2061"/>
                    <a:pt x="1" y="4644"/>
                  </a:cubicBezTo>
                  <a:lnTo>
                    <a:pt x="1210" y="4644"/>
                  </a:lnTo>
                  <a:cubicBezTo>
                    <a:pt x="1210" y="2747"/>
                    <a:pt x="2747" y="1210"/>
                    <a:pt x="4611" y="1210"/>
                  </a:cubicBezTo>
                  <a:lnTo>
                    <a:pt x="46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260525" y="1648950"/>
              <a:ext cx="786575" cy="582275"/>
            </a:xfrm>
            <a:custGeom>
              <a:avLst/>
              <a:gdLst/>
              <a:ahLst/>
              <a:cxnLst/>
              <a:rect l="l" t="t" r="r" b="b"/>
              <a:pathLst>
                <a:path w="31463" h="23291" extrusionOk="0">
                  <a:moveTo>
                    <a:pt x="21977" y="0"/>
                  </a:moveTo>
                  <a:cubicBezTo>
                    <a:pt x="20762" y="0"/>
                    <a:pt x="19462" y="569"/>
                    <a:pt x="18422" y="2061"/>
                  </a:cubicBezTo>
                  <a:cubicBezTo>
                    <a:pt x="18303" y="2219"/>
                    <a:pt x="18124" y="2306"/>
                    <a:pt x="17951" y="2306"/>
                  </a:cubicBezTo>
                  <a:cubicBezTo>
                    <a:pt x="17838" y="2306"/>
                    <a:pt x="17727" y="2269"/>
                    <a:pt x="17637" y="2192"/>
                  </a:cubicBezTo>
                  <a:cubicBezTo>
                    <a:pt x="16877" y="1536"/>
                    <a:pt x="15371" y="1187"/>
                    <a:pt x="13632" y="1187"/>
                  </a:cubicBezTo>
                  <a:cubicBezTo>
                    <a:pt x="9388" y="1187"/>
                    <a:pt x="3757" y="3267"/>
                    <a:pt x="4198" y="8045"/>
                  </a:cubicBezTo>
                  <a:cubicBezTo>
                    <a:pt x="3938" y="7950"/>
                    <a:pt x="3634" y="7893"/>
                    <a:pt x="3311" y="7893"/>
                  </a:cubicBezTo>
                  <a:cubicBezTo>
                    <a:pt x="1845" y="7893"/>
                    <a:pt x="1" y="9070"/>
                    <a:pt x="242" y="13276"/>
                  </a:cubicBezTo>
                  <a:cubicBezTo>
                    <a:pt x="405" y="16285"/>
                    <a:pt x="928" y="19293"/>
                    <a:pt x="1811" y="22170"/>
                  </a:cubicBezTo>
                  <a:cubicBezTo>
                    <a:pt x="1811" y="22170"/>
                    <a:pt x="3278" y="23291"/>
                    <a:pt x="3514" y="23291"/>
                  </a:cubicBezTo>
                  <a:cubicBezTo>
                    <a:pt x="3539" y="23291"/>
                    <a:pt x="3551" y="23278"/>
                    <a:pt x="3544" y="23249"/>
                  </a:cubicBezTo>
                  <a:cubicBezTo>
                    <a:pt x="3544" y="23249"/>
                    <a:pt x="5343" y="21843"/>
                    <a:pt x="5245" y="17658"/>
                  </a:cubicBezTo>
                  <a:cubicBezTo>
                    <a:pt x="5146" y="13473"/>
                    <a:pt x="5898" y="11151"/>
                    <a:pt x="5898" y="11151"/>
                  </a:cubicBezTo>
                  <a:cubicBezTo>
                    <a:pt x="5898" y="11151"/>
                    <a:pt x="12811" y="15094"/>
                    <a:pt x="19285" y="15094"/>
                  </a:cubicBezTo>
                  <a:cubicBezTo>
                    <a:pt x="22076" y="15094"/>
                    <a:pt x="24786" y="14361"/>
                    <a:pt x="26825" y="12263"/>
                  </a:cubicBezTo>
                  <a:cubicBezTo>
                    <a:pt x="31463" y="7657"/>
                    <a:pt x="30605" y="3226"/>
                    <a:pt x="26795" y="3226"/>
                  </a:cubicBezTo>
                  <a:cubicBezTo>
                    <a:pt x="26575" y="3226"/>
                    <a:pt x="26345" y="3240"/>
                    <a:pt x="26106" y="3271"/>
                  </a:cubicBezTo>
                  <a:cubicBezTo>
                    <a:pt x="26089" y="3274"/>
                    <a:pt x="26072" y="3275"/>
                    <a:pt x="26056" y="3275"/>
                  </a:cubicBezTo>
                  <a:cubicBezTo>
                    <a:pt x="25883" y="3275"/>
                    <a:pt x="25746" y="3123"/>
                    <a:pt x="25746" y="2944"/>
                  </a:cubicBezTo>
                  <a:cubicBezTo>
                    <a:pt x="25666" y="1472"/>
                    <a:pt x="23932" y="0"/>
                    <a:pt x="21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3991075" y="2753350"/>
              <a:ext cx="517475" cy="976050"/>
            </a:xfrm>
            <a:custGeom>
              <a:avLst/>
              <a:gdLst/>
              <a:ahLst/>
              <a:cxnLst/>
              <a:rect l="l" t="t" r="r" b="b"/>
              <a:pathLst>
                <a:path w="20699" h="39042" extrusionOk="0">
                  <a:moveTo>
                    <a:pt x="15630" y="0"/>
                  </a:moveTo>
                  <a:cubicBezTo>
                    <a:pt x="9712" y="0"/>
                    <a:pt x="4676" y="4512"/>
                    <a:pt x="3859" y="10594"/>
                  </a:cubicBezTo>
                  <a:lnTo>
                    <a:pt x="0" y="39042"/>
                  </a:lnTo>
                  <a:lnTo>
                    <a:pt x="18998" y="39042"/>
                  </a:lnTo>
                  <a:lnTo>
                    <a:pt x="18998" y="7357"/>
                  </a:lnTo>
                  <a:cubicBezTo>
                    <a:pt x="18998" y="4807"/>
                    <a:pt x="19554" y="2289"/>
                    <a:pt x="20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4802000" y="2753350"/>
              <a:ext cx="537900" cy="976050"/>
            </a:xfrm>
            <a:custGeom>
              <a:avLst/>
              <a:gdLst/>
              <a:ahLst/>
              <a:cxnLst/>
              <a:rect l="l" t="t" r="r" b="b"/>
              <a:pathLst>
                <a:path w="21516" h="39042" extrusionOk="0">
                  <a:moveTo>
                    <a:pt x="0" y="0"/>
                  </a:moveTo>
                  <a:cubicBezTo>
                    <a:pt x="1112" y="2289"/>
                    <a:pt x="1700" y="4807"/>
                    <a:pt x="1700" y="7357"/>
                  </a:cubicBezTo>
                  <a:lnTo>
                    <a:pt x="1700" y="39042"/>
                  </a:lnTo>
                  <a:lnTo>
                    <a:pt x="21516" y="39042"/>
                  </a:lnTo>
                  <a:lnTo>
                    <a:pt x="16709" y="10202"/>
                  </a:lnTo>
                  <a:cubicBezTo>
                    <a:pt x="15695" y="4316"/>
                    <a:pt x="10790" y="0"/>
                    <a:pt x="50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273100" y="3243800"/>
              <a:ext cx="110375" cy="9850"/>
            </a:xfrm>
            <a:custGeom>
              <a:avLst/>
              <a:gdLst/>
              <a:ahLst/>
              <a:cxnLst/>
              <a:rect l="l" t="t" r="r" b="b"/>
              <a:pathLst>
                <a:path w="4415" h="394" extrusionOk="0">
                  <a:moveTo>
                    <a:pt x="0" y="1"/>
                  </a:moveTo>
                  <a:lnTo>
                    <a:pt x="0" y="393"/>
                  </a:lnTo>
                  <a:lnTo>
                    <a:pt x="4415" y="393"/>
                  </a:lnTo>
                  <a:lnTo>
                    <a:pt x="44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8"/>
            <p:cNvSpPr/>
            <p:nvPr/>
          </p:nvSpPr>
          <p:spPr>
            <a:xfrm>
              <a:off x="4196250" y="3176775"/>
              <a:ext cx="60525" cy="575525"/>
            </a:xfrm>
            <a:custGeom>
              <a:avLst/>
              <a:gdLst/>
              <a:ahLst/>
              <a:cxnLst/>
              <a:rect l="l" t="t" r="r" b="b"/>
              <a:pathLst>
                <a:path w="2421" h="2302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26" y="1930"/>
                    <a:pt x="1897" y="3794"/>
                    <a:pt x="1668" y="5723"/>
                  </a:cubicBezTo>
                  <a:cubicBezTo>
                    <a:pt x="1407" y="7652"/>
                    <a:pt x="1178" y="9581"/>
                    <a:pt x="1014" y="11478"/>
                  </a:cubicBezTo>
                  <a:cubicBezTo>
                    <a:pt x="818" y="13407"/>
                    <a:pt x="622" y="15336"/>
                    <a:pt x="458" y="17265"/>
                  </a:cubicBezTo>
                  <a:lnTo>
                    <a:pt x="197" y="20143"/>
                  </a:lnTo>
                  <a:cubicBezTo>
                    <a:pt x="131" y="21091"/>
                    <a:pt x="66" y="22072"/>
                    <a:pt x="1" y="23020"/>
                  </a:cubicBezTo>
                  <a:cubicBezTo>
                    <a:pt x="164" y="22072"/>
                    <a:pt x="262" y="21124"/>
                    <a:pt x="393" y="20175"/>
                  </a:cubicBezTo>
                  <a:lnTo>
                    <a:pt x="753" y="17298"/>
                  </a:lnTo>
                  <a:cubicBezTo>
                    <a:pt x="1014" y="15401"/>
                    <a:pt x="1243" y="13472"/>
                    <a:pt x="1407" y="11543"/>
                  </a:cubicBezTo>
                  <a:cubicBezTo>
                    <a:pt x="1603" y="9614"/>
                    <a:pt x="1799" y="7717"/>
                    <a:pt x="1963" y="5788"/>
                  </a:cubicBezTo>
                  <a:cubicBezTo>
                    <a:pt x="2159" y="3859"/>
                    <a:pt x="2290" y="1930"/>
                    <a:pt x="2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8"/>
            <p:cNvSpPr/>
            <p:nvPr/>
          </p:nvSpPr>
          <p:spPr>
            <a:xfrm>
              <a:off x="5032500" y="3176775"/>
              <a:ext cx="60525" cy="576325"/>
            </a:xfrm>
            <a:custGeom>
              <a:avLst/>
              <a:gdLst/>
              <a:ahLst/>
              <a:cxnLst/>
              <a:rect l="l" t="t" r="r" b="b"/>
              <a:pathLst>
                <a:path w="2421" h="23053" extrusionOk="0">
                  <a:moveTo>
                    <a:pt x="1" y="1"/>
                  </a:moveTo>
                  <a:cubicBezTo>
                    <a:pt x="132" y="1930"/>
                    <a:pt x="295" y="3892"/>
                    <a:pt x="459" y="5788"/>
                  </a:cubicBezTo>
                  <a:cubicBezTo>
                    <a:pt x="622" y="7717"/>
                    <a:pt x="786" y="9647"/>
                    <a:pt x="1015" y="11576"/>
                  </a:cubicBezTo>
                  <a:cubicBezTo>
                    <a:pt x="1243" y="13505"/>
                    <a:pt x="1440" y="15401"/>
                    <a:pt x="1669" y="17331"/>
                  </a:cubicBezTo>
                  <a:lnTo>
                    <a:pt x="2028" y="20175"/>
                  </a:lnTo>
                  <a:cubicBezTo>
                    <a:pt x="2159" y="21124"/>
                    <a:pt x="2290" y="22105"/>
                    <a:pt x="2421" y="23053"/>
                  </a:cubicBezTo>
                  <a:cubicBezTo>
                    <a:pt x="2388" y="22072"/>
                    <a:pt x="2290" y="21124"/>
                    <a:pt x="2224" y="20175"/>
                  </a:cubicBezTo>
                  <a:lnTo>
                    <a:pt x="1996" y="17265"/>
                  </a:lnTo>
                  <a:cubicBezTo>
                    <a:pt x="1799" y="15336"/>
                    <a:pt x="1636" y="13440"/>
                    <a:pt x="1440" y="11510"/>
                  </a:cubicBezTo>
                  <a:cubicBezTo>
                    <a:pt x="1211" y="9581"/>
                    <a:pt x="1015" y="7652"/>
                    <a:pt x="786" y="5756"/>
                  </a:cubicBezTo>
                  <a:cubicBezTo>
                    <a:pt x="524" y="3826"/>
                    <a:pt x="295" y="193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828150" y="2764775"/>
              <a:ext cx="192125" cy="584500"/>
            </a:xfrm>
            <a:custGeom>
              <a:avLst/>
              <a:gdLst/>
              <a:ahLst/>
              <a:cxnLst/>
              <a:rect l="l" t="t" r="r" b="b"/>
              <a:pathLst>
                <a:path w="7685" h="23380" extrusionOk="0">
                  <a:moveTo>
                    <a:pt x="33" y="1"/>
                  </a:moveTo>
                  <a:lnTo>
                    <a:pt x="0" y="66"/>
                  </a:lnTo>
                  <a:cubicBezTo>
                    <a:pt x="589" y="557"/>
                    <a:pt x="1210" y="1047"/>
                    <a:pt x="1799" y="1538"/>
                  </a:cubicBezTo>
                  <a:cubicBezTo>
                    <a:pt x="2420" y="2028"/>
                    <a:pt x="3041" y="2519"/>
                    <a:pt x="3663" y="3009"/>
                  </a:cubicBezTo>
                  <a:cubicBezTo>
                    <a:pt x="4837" y="3929"/>
                    <a:pt x="6041" y="4849"/>
                    <a:pt x="7277" y="5740"/>
                  </a:cubicBezTo>
                  <a:lnTo>
                    <a:pt x="7277" y="5740"/>
                  </a:lnTo>
                  <a:lnTo>
                    <a:pt x="6344" y="7064"/>
                  </a:lnTo>
                  <a:cubicBezTo>
                    <a:pt x="6017" y="7554"/>
                    <a:pt x="5657" y="8045"/>
                    <a:pt x="5330" y="8535"/>
                  </a:cubicBezTo>
                  <a:cubicBezTo>
                    <a:pt x="5003" y="9026"/>
                    <a:pt x="4644" y="9483"/>
                    <a:pt x="4284" y="9941"/>
                  </a:cubicBezTo>
                  <a:cubicBezTo>
                    <a:pt x="3924" y="10432"/>
                    <a:pt x="3565" y="10889"/>
                    <a:pt x="3205" y="11380"/>
                  </a:cubicBezTo>
                  <a:lnTo>
                    <a:pt x="3107" y="11511"/>
                  </a:lnTo>
                  <a:lnTo>
                    <a:pt x="3303" y="11511"/>
                  </a:lnTo>
                  <a:cubicBezTo>
                    <a:pt x="4468" y="11630"/>
                    <a:pt x="5632" y="11722"/>
                    <a:pt x="6797" y="11812"/>
                  </a:cubicBezTo>
                  <a:lnTo>
                    <a:pt x="6797" y="11812"/>
                  </a:lnTo>
                  <a:cubicBezTo>
                    <a:pt x="6260" y="12666"/>
                    <a:pt x="5706" y="13500"/>
                    <a:pt x="5232" y="14388"/>
                  </a:cubicBezTo>
                  <a:cubicBezTo>
                    <a:pt x="4676" y="15336"/>
                    <a:pt x="4120" y="16285"/>
                    <a:pt x="3597" y="17265"/>
                  </a:cubicBezTo>
                  <a:cubicBezTo>
                    <a:pt x="3074" y="18246"/>
                    <a:pt x="2551" y="19227"/>
                    <a:pt x="2093" y="20241"/>
                  </a:cubicBezTo>
                  <a:cubicBezTo>
                    <a:pt x="1570" y="21255"/>
                    <a:pt x="1210" y="22301"/>
                    <a:pt x="916" y="23380"/>
                  </a:cubicBezTo>
                  <a:lnTo>
                    <a:pt x="981" y="23380"/>
                  </a:lnTo>
                  <a:cubicBezTo>
                    <a:pt x="1145" y="22857"/>
                    <a:pt x="1341" y="22334"/>
                    <a:pt x="1570" y="21843"/>
                  </a:cubicBezTo>
                  <a:cubicBezTo>
                    <a:pt x="1831" y="21353"/>
                    <a:pt x="2060" y="20862"/>
                    <a:pt x="2322" y="20372"/>
                  </a:cubicBezTo>
                  <a:cubicBezTo>
                    <a:pt x="2845" y="19391"/>
                    <a:pt x="3401" y="18410"/>
                    <a:pt x="3957" y="17462"/>
                  </a:cubicBezTo>
                  <a:cubicBezTo>
                    <a:pt x="4480" y="16513"/>
                    <a:pt x="5036" y="15565"/>
                    <a:pt x="5592" y="14617"/>
                  </a:cubicBezTo>
                  <a:cubicBezTo>
                    <a:pt x="6148" y="13636"/>
                    <a:pt x="6736" y="12688"/>
                    <a:pt x="7292" y="11739"/>
                  </a:cubicBezTo>
                  <a:lnTo>
                    <a:pt x="7456" y="11478"/>
                  </a:lnTo>
                  <a:lnTo>
                    <a:pt x="7161" y="11478"/>
                  </a:lnTo>
                  <a:cubicBezTo>
                    <a:pt x="5953" y="11416"/>
                    <a:pt x="4745" y="11383"/>
                    <a:pt x="3510" y="11325"/>
                  </a:cubicBezTo>
                  <a:lnTo>
                    <a:pt x="3510" y="11325"/>
                  </a:lnTo>
                  <a:cubicBezTo>
                    <a:pt x="3801" y="10911"/>
                    <a:pt x="4095" y="10475"/>
                    <a:pt x="4415" y="10039"/>
                  </a:cubicBezTo>
                  <a:cubicBezTo>
                    <a:pt x="4774" y="9549"/>
                    <a:pt x="5101" y="9058"/>
                    <a:pt x="5461" y="8600"/>
                  </a:cubicBezTo>
                  <a:cubicBezTo>
                    <a:pt x="5821" y="8143"/>
                    <a:pt x="6148" y="7652"/>
                    <a:pt x="6507" y="7194"/>
                  </a:cubicBezTo>
                  <a:lnTo>
                    <a:pt x="7586" y="5788"/>
                  </a:lnTo>
                  <a:lnTo>
                    <a:pt x="7684" y="5658"/>
                  </a:lnTo>
                  <a:lnTo>
                    <a:pt x="7586" y="5592"/>
                  </a:lnTo>
                  <a:cubicBezTo>
                    <a:pt x="6344" y="4579"/>
                    <a:pt x="5101" y="3630"/>
                    <a:pt x="3859" y="2715"/>
                  </a:cubicBezTo>
                  <a:cubicBezTo>
                    <a:pt x="3238" y="2257"/>
                    <a:pt x="2584" y="1799"/>
                    <a:pt x="1962" y="1341"/>
                  </a:cubicBezTo>
                  <a:cubicBezTo>
                    <a:pt x="1341" y="884"/>
                    <a:pt x="687" y="459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8"/>
            <p:cNvSpPr/>
            <p:nvPr/>
          </p:nvSpPr>
          <p:spPr>
            <a:xfrm>
              <a:off x="4294350" y="2763975"/>
              <a:ext cx="192125" cy="584500"/>
            </a:xfrm>
            <a:custGeom>
              <a:avLst/>
              <a:gdLst/>
              <a:ahLst/>
              <a:cxnLst/>
              <a:rect l="l" t="t" r="r" b="b"/>
              <a:pathLst>
                <a:path w="7685" h="23380" extrusionOk="0">
                  <a:moveTo>
                    <a:pt x="7619" y="0"/>
                  </a:moveTo>
                  <a:cubicBezTo>
                    <a:pt x="6998" y="458"/>
                    <a:pt x="6344" y="916"/>
                    <a:pt x="5723" y="1341"/>
                  </a:cubicBezTo>
                  <a:cubicBezTo>
                    <a:pt x="5069" y="1799"/>
                    <a:pt x="4447" y="2256"/>
                    <a:pt x="3826" y="2714"/>
                  </a:cubicBezTo>
                  <a:cubicBezTo>
                    <a:pt x="2551" y="3662"/>
                    <a:pt x="1341" y="4611"/>
                    <a:pt x="99" y="5592"/>
                  </a:cubicBezTo>
                  <a:lnTo>
                    <a:pt x="0" y="5690"/>
                  </a:lnTo>
                  <a:lnTo>
                    <a:pt x="66" y="5788"/>
                  </a:lnTo>
                  <a:lnTo>
                    <a:pt x="1145" y="7194"/>
                  </a:lnTo>
                  <a:cubicBezTo>
                    <a:pt x="1505" y="7652"/>
                    <a:pt x="1864" y="8142"/>
                    <a:pt x="2224" y="8600"/>
                  </a:cubicBezTo>
                  <a:cubicBezTo>
                    <a:pt x="2584" y="9090"/>
                    <a:pt x="2911" y="9581"/>
                    <a:pt x="3270" y="10038"/>
                  </a:cubicBezTo>
                  <a:cubicBezTo>
                    <a:pt x="3562" y="10476"/>
                    <a:pt x="3854" y="10914"/>
                    <a:pt x="4169" y="11351"/>
                  </a:cubicBezTo>
                  <a:lnTo>
                    <a:pt x="4169" y="11351"/>
                  </a:lnTo>
                  <a:cubicBezTo>
                    <a:pt x="2954" y="11382"/>
                    <a:pt x="1739" y="11415"/>
                    <a:pt x="524" y="11477"/>
                  </a:cubicBezTo>
                  <a:lnTo>
                    <a:pt x="229" y="11477"/>
                  </a:lnTo>
                  <a:lnTo>
                    <a:pt x="393" y="11739"/>
                  </a:lnTo>
                  <a:cubicBezTo>
                    <a:pt x="949" y="12687"/>
                    <a:pt x="1505" y="13668"/>
                    <a:pt x="2060" y="14616"/>
                  </a:cubicBezTo>
                  <a:cubicBezTo>
                    <a:pt x="2616" y="15564"/>
                    <a:pt x="3172" y="16513"/>
                    <a:pt x="3728" y="17461"/>
                  </a:cubicBezTo>
                  <a:cubicBezTo>
                    <a:pt x="4284" y="18442"/>
                    <a:pt x="4840" y="19390"/>
                    <a:pt x="5330" y="20371"/>
                  </a:cubicBezTo>
                  <a:cubicBezTo>
                    <a:pt x="5592" y="20862"/>
                    <a:pt x="5853" y="21352"/>
                    <a:pt x="6082" y="21842"/>
                  </a:cubicBezTo>
                  <a:cubicBezTo>
                    <a:pt x="6344" y="22333"/>
                    <a:pt x="6540" y="22856"/>
                    <a:pt x="6704" y="23379"/>
                  </a:cubicBezTo>
                  <a:lnTo>
                    <a:pt x="6736" y="23379"/>
                  </a:lnTo>
                  <a:cubicBezTo>
                    <a:pt x="6475" y="22300"/>
                    <a:pt x="6082" y="21254"/>
                    <a:pt x="5592" y="20240"/>
                  </a:cubicBezTo>
                  <a:cubicBezTo>
                    <a:pt x="5134" y="19259"/>
                    <a:pt x="4611" y="18246"/>
                    <a:pt x="4088" y="17297"/>
                  </a:cubicBezTo>
                  <a:cubicBezTo>
                    <a:pt x="3565" y="16317"/>
                    <a:pt x="3009" y="15336"/>
                    <a:pt x="2453" y="14387"/>
                  </a:cubicBezTo>
                  <a:cubicBezTo>
                    <a:pt x="1949" y="13529"/>
                    <a:pt x="1419" y="12670"/>
                    <a:pt x="887" y="11811"/>
                  </a:cubicBezTo>
                  <a:lnTo>
                    <a:pt x="887" y="11811"/>
                  </a:lnTo>
                  <a:cubicBezTo>
                    <a:pt x="2052" y="11722"/>
                    <a:pt x="3217" y="11632"/>
                    <a:pt x="4382" y="11543"/>
                  </a:cubicBezTo>
                  <a:lnTo>
                    <a:pt x="4578" y="11543"/>
                  </a:lnTo>
                  <a:lnTo>
                    <a:pt x="4447" y="11379"/>
                  </a:lnTo>
                  <a:cubicBezTo>
                    <a:pt x="4088" y="10921"/>
                    <a:pt x="3728" y="10431"/>
                    <a:pt x="3401" y="9973"/>
                  </a:cubicBezTo>
                  <a:cubicBezTo>
                    <a:pt x="3041" y="9483"/>
                    <a:pt x="2682" y="9025"/>
                    <a:pt x="2355" y="8534"/>
                  </a:cubicBezTo>
                  <a:cubicBezTo>
                    <a:pt x="1995" y="8044"/>
                    <a:pt x="1668" y="7586"/>
                    <a:pt x="1308" y="7096"/>
                  </a:cubicBezTo>
                  <a:lnTo>
                    <a:pt x="406" y="5743"/>
                  </a:lnTo>
                  <a:lnTo>
                    <a:pt x="406" y="5743"/>
                  </a:lnTo>
                  <a:cubicBezTo>
                    <a:pt x="1643" y="4880"/>
                    <a:pt x="2848" y="3929"/>
                    <a:pt x="4022" y="3008"/>
                  </a:cubicBezTo>
                  <a:cubicBezTo>
                    <a:pt x="4644" y="2551"/>
                    <a:pt x="5232" y="2060"/>
                    <a:pt x="5853" y="1570"/>
                  </a:cubicBezTo>
                  <a:cubicBezTo>
                    <a:pt x="6475" y="1079"/>
                    <a:pt x="7063" y="589"/>
                    <a:pt x="7685" y="66"/>
                  </a:cubicBezTo>
                  <a:lnTo>
                    <a:pt x="76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8"/>
            <p:cNvSpPr/>
            <p:nvPr/>
          </p:nvSpPr>
          <p:spPr>
            <a:xfrm>
              <a:off x="4279625" y="2164775"/>
              <a:ext cx="136550" cy="174150"/>
            </a:xfrm>
            <a:custGeom>
              <a:avLst/>
              <a:gdLst/>
              <a:ahLst/>
              <a:cxnLst/>
              <a:rect l="l" t="t" r="r" b="b"/>
              <a:pathLst>
                <a:path w="5462" h="6966" extrusionOk="0">
                  <a:moveTo>
                    <a:pt x="2463" y="1"/>
                  </a:moveTo>
                  <a:cubicBezTo>
                    <a:pt x="2351" y="1"/>
                    <a:pt x="2239" y="11"/>
                    <a:pt x="2126" y="33"/>
                  </a:cubicBezTo>
                  <a:cubicBezTo>
                    <a:pt x="818" y="295"/>
                    <a:pt x="1" y="2060"/>
                    <a:pt x="328" y="3957"/>
                  </a:cubicBezTo>
                  <a:cubicBezTo>
                    <a:pt x="627" y="5694"/>
                    <a:pt x="1778" y="6965"/>
                    <a:pt x="2999" y="6965"/>
                  </a:cubicBezTo>
                  <a:cubicBezTo>
                    <a:pt x="3111" y="6965"/>
                    <a:pt x="3224" y="6954"/>
                    <a:pt x="3336" y="6932"/>
                  </a:cubicBezTo>
                  <a:cubicBezTo>
                    <a:pt x="4677" y="6671"/>
                    <a:pt x="5461" y="4905"/>
                    <a:pt x="5134" y="3009"/>
                  </a:cubicBezTo>
                  <a:cubicBezTo>
                    <a:pt x="4835" y="1271"/>
                    <a:pt x="3685" y="1"/>
                    <a:pt x="2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8"/>
            <p:cNvSpPr/>
            <p:nvPr/>
          </p:nvSpPr>
          <p:spPr>
            <a:xfrm>
              <a:off x="4914800" y="2164175"/>
              <a:ext cx="134900" cy="174550"/>
            </a:xfrm>
            <a:custGeom>
              <a:avLst/>
              <a:gdLst/>
              <a:ahLst/>
              <a:cxnLst/>
              <a:rect l="l" t="t" r="r" b="b"/>
              <a:pathLst>
                <a:path w="5396" h="6982" extrusionOk="0">
                  <a:moveTo>
                    <a:pt x="2917" y="0"/>
                  </a:moveTo>
                  <a:cubicBezTo>
                    <a:pt x="1682" y="0"/>
                    <a:pt x="535" y="1338"/>
                    <a:pt x="262" y="3098"/>
                  </a:cubicBezTo>
                  <a:cubicBezTo>
                    <a:pt x="0" y="5027"/>
                    <a:pt x="851" y="6760"/>
                    <a:pt x="2191" y="6956"/>
                  </a:cubicBezTo>
                  <a:cubicBezTo>
                    <a:pt x="2289" y="6973"/>
                    <a:pt x="2387" y="6981"/>
                    <a:pt x="2485" y="6981"/>
                  </a:cubicBezTo>
                  <a:cubicBezTo>
                    <a:pt x="3718" y="6981"/>
                    <a:pt x="4861" y="5671"/>
                    <a:pt x="5134" y="3883"/>
                  </a:cubicBezTo>
                  <a:cubicBezTo>
                    <a:pt x="5396" y="1986"/>
                    <a:pt x="4513" y="253"/>
                    <a:pt x="3205" y="24"/>
                  </a:cubicBezTo>
                  <a:cubicBezTo>
                    <a:pt x="3109" y="8"/>
                    <a:pt x="3012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8"/>
            <p:cNvSpPr/>
            <p:nvPr/>
          </p:nvSpPr>
          <p:spPr>
            <a:xfrm>
              <a:off x="4306475" y="2190825"/>
              <a:ext cx="69650" cy="49175"/>
            </a:xfrm>
            <a:custGeom>
              <a:avLst/>
              <a:gdLst/>
              <a:ahLst/>
              <a:cxnLst/>
              <a:rect l="l" t="t" r="r" b="b"/>
              <a:pathLst>
                <a:path w="2786" h="1967" extrusionOk="0">
                  <a:moveTo>
                    <a:pt x="880" y="1"/>
                  </a:moveTo>
                  <a:cubicBezTo>
                    <a:pt x="635" y="1"/>
                    <a:pt x="391" y="58"/>
                    <a:pt x="169" y="168"/>
                  </a:cubicBezTo>
                  <a:cubicBezTo>
                    <a:pt x="1" y="225"/>
                    <a:pt x="50" y="450"/>
                    <a:pt x="191" y="450"/>
                  </a:cubicBezTo>
                  <a:cubicBezTo>
                    <a:pt x="214" y="450"/>
                    <a:pt x="240" y="444"/>
                    <a:pt x="268" y="430"/>
                  </a:cubicBezTo>
                  <a:cubicBezTo>
                    <a:pt x="464" y="348"/>
                    <a:pt x="668" y="307"/>
                    <a:pt x="872" y="307"/>
                  </a:cubicBezTo>
                  <a:cubicBezTo>
                    <a:pt x="1077" y="307"/>
                    <a:pt x="1281" y="348"/>
                    <a:pt x="1477" y="430"/>
                  </a:cubicBezTo>
                  <a:cubicBezTo>
                    <a:pt x="2197" y="822"/>
                    <a:pt x="2458" y="1836"/>
                    <a:pt x="2458" y="1836"/>
                  </a:cubicBezTo>
                  <a:cubicBezTo>
                    <a:pt x="2458" y="1901"/>
                    <a:pt x="2524" y="1934"/>
                    <a:pt x="2622" y="1967"/>
                  </a:cubicBezTo>
                  <a:lnTo>
                    <a:pt x="2654" y="1934"/>
                  </a:lnTo>
                  <a:cubicBezTo>
                    <a:pt x="2720" y="1934"/>
                    <a:pt x="2785" y="1836"/>
                    <a:pt x="2753" y="1771"/>
                  </a:cubicBezTo>
                  <a:cubicBezTo>
                    <a:pt x="2589" y="1117"/>
                    <a:pt x="2197" y="561"/>
                    <a:pt x="1641" y="201"/>
                  </a:cubicBezTo>
                  <a:cubicBezTo>
                    <a:pt x="1404" y="66"/>
                    <a:pt x="1142" y="1"/>
                    <a:pt x="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8"/>
            <p:cNvSpPr/>
            <p:nvPr/>
          </p:nvSpPr>
          <p:spPr>
            <a:xfrm>
              <a:off x="4304150" y="2195525"/>
              <a:ext cx="47450" cy="78825"/>
            </a:xfrm>
            <a:custGeom>
              <a:avLst/>
              <a:gdLst/>
              <a:ahLst/>
              <a:cxnLst/>
              <a:rect l="l" t="t" r="r" b="b"/>
              <a:pathLst>
                <a:path w="1898" h="3153" extrusionOk="0">
                  <a:moveTo>
                    <a:pt x="1693" y="0"/>
                  </a:moveTo>
                  <a:cubicBezTo>
                    <a:pt x="1673" y="0"/>
                    <a:pt x="1653" y="4"/>
                    <a:pt x="1636" y="13"/>
                  </a:cubicBezTo>
                  <a:cubicBezTo>
                    <a:pt x="1636" y="13"/>
                    <a:pt x="1" y="896"/>
                    <a:pt x="982" y="3054"/>
                  </a:cubicBezTo>
                  <a:cubicBezTo>
                    <a:pt x="982" y="3119"/>
                    <a:pt x="1047" y="3152"/>
                    <a:pt x="1113" y="3152"/>
                  </a:cubicBezTo>
                  <a:lnTo>
                    <a:pt x="1178" y="3152"/>
                  </a:lnTo>
                  <a:cubicBezTo>
                    <a:pt x="1243" y="3119"/>
                    <a:pt x="1276" y="3021"/>
                    <a:pt x="1243" y="2956"/>
                  </a:cubicBezTo>
                  <a:cubicBezTo>
                    <a:pt x="393" y="1059"/>
                    <a:pt x="1734" y="307"/>
                    <a:pt x="1799" y="275"/>
                  </a:cubicBezTo>
                  <a:cubicBezTo>
                    <a:pt x="1865" y="242"/>
                    <a:pt x="1897" y="144"/>
                    <a:pt x="1832" y="78"/>
                  </a:cubicBezTo>
                  <a:cubicBezTo>
                    <a:pt x="1808" y="31"/>
                    <a:pt x="1749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8"/>
            <p:cNvSpPr/>
            <p:nvPr/>
          </p:nvSpPr>
          <p:spPr>
            <a:xfrm>
              <a:off x="4949950" y="2190625"/>
              <a:ext cx="68700" cy="49375"/>
            </a:xfrm>
            <a:custGeom>
              <a:avLst/>
              <a:gdLst/>
              <a:ahLst/>
              <a:cxnLst/>
              <a:rect l="l" t="t" r="r" b="b"/>
              <a:pathLst>
                <a:path w="2748" h="1975" extrusionOk="0">
                  <a:moveTo>
                    <a:pt x="1926" y="0"/>
                  </a:moveTo>
                  <a:cubicBezTo>
                    <a:pt x="1663" y="0"/>
                    <a:pt x="1400" y="57"/>
                    <a:pt x="1145" y="176"/>
                  </a:cubicBezTo>
                  <a:cubicBezTo>
                    <a:pt x="589" y="536"/>
                    <a:pt x="197" y="1125"/>
                    <a:pt x="33" y="1779"/>
                  </a:cubicBezTo>
                  <a:cubicBezTo>
                    <a:pt x="0" y="1844"/>
                    <a:pt x="66" y="1942"/>
                    <a:pt x="131" y="1975"/>
                  </a:cubicBezTo>
                  <a:lnTo>
                    <a:pt x="197" y="1975"/>
                  </a:lnTo>
                  <a:cubicBezTo>
                    <a:pt x="262" y="1942"/>
                    <a:pt x="327" y="1909"/>
                    <a:pt x="327" y="1844"/>
                  </a:cubicBezTo>
                  <a:cubicBezTo>
                    <a:pt x="458" y="1255"/>
                    <a:pt x="818" y="765"/>
                    <a:pt x="1308" y="438"/>
                  </a:cubicBezTo>
                  <a:cubicBezTo>
                    <a:pt x="1505" y="356"/>
                    <a:pt x="1709" y="315"/>
                    <a:pt x="1913" y="315"/>
                  </a:cubicBezTo>
                  <a:cubicBezTo>
                    <a:pt x="2118" y="315"/>
                    <a:pt x="2322" y="356"/>
                    <a:pt x="2518" y="438"/>
                  </a:cubicBezTo>
                  <a:cubicBezTo>
                    <a:pt x="2543" y="446"/>
                    <a:pt x="2565" y="450"/>
                    <a:pt x="2586" y="450"/>
                  </a:cubicBezTo>
                  <a:cubicBezTo>
                    <a:pt x="2647" y="450"/>
                    <a:pt x="2690" y="413"/>
                    <a:pt x="2714" y="340"/>
                  </a:cubicBezTo>
                  <a:cubicBezTo>
                    <a:pt x="2747" y="274"/>
                    <a:pt x="2714" y="176"/>
                    <a:pt x="2649" y="144"/>
                  </a:cubicBezTo>
                  <a:cubicBezTo>
                    <a:pt x="2413" y="49"/>
                    <a:pt x="2170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8"/>
            <p:cNvSpPr/>
            <p:nvPr/>
          </p:nvSpPr>
          <p:spPr>
            <a:xfrm>
              <a:off x="4974475" y="2195800"/>
              <a:ext cx="47425" cy="78550"/>
            </a:xfrm>
            <a:custGeom>
              <a:avLst/>
              <a:gdLst/>
              <a:ahLst/>
              <a:cxnLst/>
              <a:rect l="l" t="t" r="r" b="b"/>
              <a:pathLst>
                <a:path w="1897" h="3142" extrusionOk="0">
                  <a:moveTo>
                    <a:pt x="185" y="1"/>
                  </a:moveTo>
                  <a:cubicBezTo>
                    <a:pt x="135" y="1"/>
                    <a:pt x="87" y="37"/>
                    <a:pt x="66" y="100"/>
                  </a:cubicBezTo>
                  <a:cubicBezTo>
                    <a:pt x="0" y="166"/>
                    <a:pt x="33" y="264"/>
                    <a:pt x="131" y="296"/>
                  </a:cubicBezTo>
                  <a:cubicBezTo>
                    <a:pt x="164" y="329"/>
                    <a:pt x="1505" y="1048"/>
                    <a:pt x="654" y="2945"/>
                  </a:cubicBezTo>
                  <a:cubicBezTo>
                    <a:pt x="622" y="3010"/>
                    <a:pt x="654" y="3108"/>
                    <a:pt x="720" y="3141"/>
                  </a:cubicBezTo>
                  <a:lnTo>
                    <a:pt x="785" y="3141"/>
                  </a:lnTo>
                  <a:cubicBezTo>
                    <a:pt x="851" y="3141"/>
                    <a:pt x="916" y="3108"/>
                    <a:pt x="916" y="3076"/>
                  </a:cubicBezTo>
                  <a:cubicBezTo>
                    <a:pt x="1897" y="918"/>
                    <a:pt x="262" y="35"/>
                    <a:pt x="262" y="35"/>
                  </a:cubicBezTo>
                  <a:cubicBezTo>
                    <a:pt x="239" y="12"/>
                    <a:pt x="212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8"/>
            <p:cNvSpPr/>
            <p:nvPr/>
          </p:nvSpPr>
          <p:spPr>
            <a:xfrm>
              <a:off x="4448025" y="2032800"/>
              <a:ext cx="142275" cy="36350"/>
            </a:xfrm>
            <a:custGeom>
              <a:avLst/>
              <a:gdLst/>
              <a:ahLst/>
              <a:cxnLst/>
              <a:rect l="l" t="t" r="r" b="b"/>
              <a:pathLst>
                <a:path w="5691" h="1454" extrusionOk="0">
                  <a:moveTo>
                    <a:pt x="3008" y="1"/>
                  </a:moveTo>
                  <a:cubicBezTo>
                    <a:pt x="1416" y="1"/>
                    <a:pt x="153" y="974"/>
                    <a:pt x="132" y="996"/>
                  </a:cubicBezTo>
                  <a:cubicBezTo>
                    <a:pt x="33" y="1094"/>
                    <a:pt x="1" y="1225"/>
                    <a:pt x="99" y="1356"/>
                  </a:cubicBezTo>
                  <a:cubicBezTo>
                    <a:pt x="132" y="1421"/>
                    <a:pt x="197" y="1454"/>
                    <a:pt x="295" y="1454"/>
                  </a:cubicBezTo>
                  <a:cubicBezTo>
                    <a:pt x="360" y="1454"/>
                    <a:pt x="393" y="1421"/>
                    <a:pt x="458" y="1388"/>
                  </a:cubicBezTo>
                  <a:cubicBezTo>
                    <a:pt x="480" y="1388"/>
                    <a:pt x="1607" y="516"/>
                    <a:pt x="3014" y="516"/>
                  </a:cubicBezTo>
                  <a:cubicBezTo>
                    <a:pt x="3717" y="516"/>
                    <a:pt x="4491" y="734"/>
                    <a:pt x="5232" y="1388"/>
                  </a:cubicBezTo>
                  <a:cubicBezTo>
                    <a:pt x="5274" y="1430"/>
                    <a:pt x="5326" y="1448"/>
                    <a:pt x="5381" y="1448"/>
                  </a:cubicBezTo>
                  <a:cubicBezTo>
                    <a:pt x="5456" y="1448"/>
                    <a:pt x="5535" y="1413"/>
                    <a:pt x="5592" y="1356"/>
                  </a:cubicBezTo>
                  <a:cubicBezTo>
                    <a:pt x="5690" y="1258"/>
                    <a:pt x="5690" y="1094"/>
                    <a:pt x="5559" y="996"/>
                  </a:cubicBezTo>
                  <a:cubicBezTo>
                    <a:pt x="4703" y="249"/>
                    <a:pt x="3813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8"/>
            <p:cNvSpPr/>
            <p:nvPr/>
          </p:nvSpPr>
          <p:spPr>
            <a:xfrm>
              <a:off x="4757450" y="2032975"/>
              <a:ext cx="144300" cy="36175"/>
            </a:xfrm>
            <a:custGeom>
              <a:avLst/>
              <a:gdLst/>
              <a:ahLst/>
              <a:cxnLst/>
              <a:rect l="l" t="t" r="r" b="b"/>
              <a:pathLst>
                <a:path w="5772" h="1447" extrusionOk="0">
                  <a:moveTo>
                    <a:pt x="3131" y="1"/>
                  </a:moveTo>
                  <a:cubicBezTo>
                    <a:pt x="1520" y="1"/>
                    <a:pt x="234" y="989"/>
                    <a:pt x="213" y="989"/>
                  </a:cubicBezTo>
                  <a:cubicBezTo>
                    <a:pt x="1" y="1148"/>
                    <a:pt x="175" y="1435"/>
                    <a:pt x="387" y="1435"/>
                  </a:cubicBezTo>
                  <a:cubicBezTo>
                    <a:pt x="437" y="1435"/>
                    <a:pt x="490" y="1419"/>
                    <a:pt x="540" y="1381"/>
                  </a:cubicBezTo>
                  <a:cubicBezTo>
                    <a:pt x="604" y="1338"/>
                    <a:pt x="1698" y="509"/>
                    <a:pt x="3074" y="509"/>
                  </a:cubicBezTo>
                  <a:cubicBezTo>
                    <a:pt x="3780" y="509"/>
                    <a:pt x="4560" y="727"/>
                    <a:pt x="5313" y="1381"/>
                  </a:cubicBezTo>
                  <a:cubicBezTo>
                    <a:pt x="5346" y="1414"/>
                    <a:pt x="5412" y="1447"/>
                    <a:pt x="5477" y="1447"/>
                  </a:cubicBezTo>
                  <a:cubicBezTo>
                    <a:pt x="5575" y="1447"/>
                    <a:pt x="5640" y="1414"/>
                    <a:pt x="5673" y="1349"/>
                  </a:cubicBezTo>
                  <a:cubicBezTo>
                    <a:pt x="5771" y="1218"/>
                    <a:pt x="5771" y="1054"/>
                    <a:pt x="5673" y="989"/>
                  </a:cubicBezTo>
                  <a:cubicBezTo>
                    <a:pt x="4823" y="248"/>
                    <a:pt x="3937" y="1"/>
                    <a:pt x="3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8"/>
            <p:cNvSpPr/>
            <p:nvPr/>
          </p:nvSpPr>
          <p:spPr>
            <a:xfrm>
              <a:off x="4599250" y="2399275"/>
              <a:ext cx="144150" cy="36925"/>
            </a:xfrm>
            <a:custGeom>
              <a:avLst/>
              <a:gdLst/>
              <a:ahLst/>
              <a:cxnLst/>
              <a:rect l="l" t="t" r="r" b="b"/>
              <a:pathLst>
                <a:path w="5766" h="1477" extrusionOk="0">
                  <a:moveTo>
                    <a:pt x="5386" y="1"/>
                  </a:moveTo>
                  <a:cubicBezTo>
                    <a:pt x="5327" y="1"/>
                    <a:pt x="5263" y="22"/>
                    <a:pt x="5200" y="70"/>
                  </a:cubicBezTo>
                  <a:cubicBezTo>
                    <a:pt x="4446" y="735"/>
                    <a:pt x="3666" y="957"/>
                    <a:pt x="2961" y="957"/>
                  </a:cubicBezTo>
                  <a:cubicBezTo>
                    <a:pt x="1584" y="957"/>
                    <a:pt x="491" y="113"/>
                    <a:pt x="426" y="70"/>
                  </a:cubicBezTo>
                  <a:cubicBezTo>
                    <a:pt x="385" y="29"/>
                    <a:pt x="332" y="11"/>
                    <a:pt x="278" y="11"/>
                  </a:cubicBezTo>
                  <a:cubicBezTo>
                    <a:pt x="202" y="11"/>
                    <a:pt x="123" y="46"/>
                    <a:pt x="66" y="103"/>
                  </a:cubicBezTo>
                  <a:cubicBezTo>
                    <a:pt x="1" y="234"/>
                    <a:pt x="1" y="397"/>
                    <a:pt x="132" y="463"/>
                  </a:cubicBezTo>
                  <a:cubicBezTo>
                    <a:pt x="949" y="1084"/>
                    <a:pt x="1963" y="1411"/>
                    <a:pt x="2976" y="1476"/>
                  </a:cubicBezTo>
                  <a:cubicBezTo>
                    <a:pt x="3925" y="1476"/>
                    <a:pt x="4840" y="1117"/>
                    <a:pt x="5560" y="463"/>
                  </a:cubicBezTo>
                  <a:cubicBezTo>
                    <a:pt x="5766" y="282"/>
                    <a:pt x="5607" y="1"/>
                    <a:pt x="5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8"/>
            <p:cNvSpPr/>
            <p:nvPr/>
          </p:nvSpPr>
          <p:spPr>
            <a:xfrm>
              <a:off x="4460300" y="2123900"/>
              <a:ext cx="121825" cy="13100"/>
            </a:xfrm>
            <a:custGeom>
              <a:avLst/>
              <a:gdLst/>
              <a:ahLst/>
              <a:cxnLst/>
              <a:rect l="l" t="t" r="r" b="b"/>
              <a:pathLst>
                <a:path w="4873" h="524" extrusionOk="0">
                  <a:moveTo>
                    <a:pt x="327" y="1"/>
                  </a:moveTo>
                  <a:cubicBezTo>
                    <a:pt x="0" y="33"/>
                    <a:pt x="0" y="491"/>
                    <a:pt x="327" y="524"/>
                  </a:cubicBezTo>
                  <a:lnTo>
                    <a:pt x="4545" y="524"/>
                  </a:lnTo>
                  <a:cubicBezTo>
                    <a:pt x="4872" y="491"/>
                    <a:pt x="4872" y="33"/>
                    <a:pt x="4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8"/>
            <p:cNvSpPr/>
            <p:nvPr/>
          </p:nvSpPr>
          <p:spPr>
            <a:xfrm>
              <a:off x="4501175" y="2129625"/>
              <a:ext cx="40875" cy="67050"/>
            </a:xfrm>
            <a:custGeom>
              <a:avLst/>
              <a:gdLst/>
              <a:ahLst/>
              <a:cxnLst/>
              <a:rect l="l" t="t" r="r" b="b"/>
              <a:pathLst>
                <a:path w="1635" h="2682" extrusionOk="0">
                  <a:moveTo>
                    <a:pt x="818" y="0"/>
                  </a:moveTo>
                  <a:cubicBezTo>
                    <a:pt x="360" y="0"/>
                    <a:pt x="0" y="589"/>
                    <a:pt x="0" y="1341"/>
                  </a:cubicBezTo>
                  <a:cubicBezTo>
                    <a:pt x="0" y="2093"/>
                    <a:pt x="360" y="2682"/>
                    <a:pt x="818" y="2682"/>
                  </a:cubicBezTo>
                  <a:cubicBezTo>
                    <a:pt x="1243" y="2682"/>
                    <a:pt x="1635" y="2093"/>
                    <a:pt x="1635" y="1341"/>
                  </a:cubicBezTo>
                  <a:cubicBezTo>
                    <a:pt x="1635" y="589"/>
                    <a:pt x="1243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8"/>
            <p:cNvSpPr/>
            <p:nvPr/>
          </p:nvSpPr>
          <p:spPr>
            <a:xfrm>
              <a:off x="4756200" y="2123900"/>
              <a:ext cx="121025" cy="13100"/>
            </a:xfrm>
            <a:custGeom>
              <a:avLst/>
              <a:gdLst/>
              <a:ahLst/>
              <a:cxnLst/>
              <a:rect l="l" t="t" r="r" b="b"/>
              <a:pathLst>
                <a:path w="4841" h="524" extrusionOk="0">
                  <a:moveTo>
                    <a:pt x="295" y="1"/>
                  </a:moveTo>
                  <a:cubicBezTo>
                    <a:pt x="1" y="33"/>
                    <a:pt x="1" y="491"/>
                    <a:pt x="295" y="524"/>
                  </a:cubicBezTo>
                  <a:lnTo>
                    <a:pt x="4546" y="524"/>
                  </a:lnTo>
                  <a:cubicBezTo>
                    <a:pt x="4840" y="491"/>
                    <a:pt x="4840" y="33"/>
                    <a:pt x="4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8"/>
            <p:cNvSpPr/>
            <p:nvPr/>
          </p:nvSpPr>
          <p:spPr>
            <a:xfrm>
              <a:off x="4796275" y="2129625"/>
              <a:ext cx="41700" cy="67050"/>
            </a:xfrm>
            <a:custGeom>
              <a:avLst/>
              <a:gdLst/>
              <a:ahLst/>
              <a:cxnLst/>
              <a:rect l="l" t="t" r="r" b="b"/>
              <a:pathLst>
                <a:path w="1668" h="2682" extrusionOk="0">
                  <a:moveTo>
                    <a:pt x="818" y="0"/>
                  </a:moveTo>
                  <a:cubicBezTo>
                    <a:pt x="393" y="0"/>
                    <a:pt x="0" y="589"/>
                    <a:pt x="0" y="1341"/>
                  </a:cubicBezTo>
                  <a:cubicBezTo>
                    <a:pt x="0" y="2093"/>
                    <a:pt x="393" y="2682"/>
                    <a:pt x="818" y="2682"/>
                  </a:cubicBezTo>
                  <a:cubicBezTo>
                    <a:pt x="1275" y="2682"/>
                    <a:pt x="1668" y="2093"/>
                    <a:pt x="1668" y="1341"/>
                  </a:cubicBezTo>
                  <a:cubicBezTo>
                    <a:pt x="1668" y="589"/>
                    <a:pt x="1275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8"/>
            <p:cNvSpPr/>
            <p:nvPr/>
          </p:nvSpPr>
          <p:spPr>
            <a:xfrm>
              <a:off x="4663850" y="2190125"/>
              <a:ext cx="67850" cy="126725"/>
            </a:xfrm>
            <a:custGeom>
              <a:avLst/>
              <a:gdLst/>
              <a:ahLst/>
              <a:cxnLst/>
              <a:rect l="l" t="t" r="r" b="b"/>
              <a:pathLst>
                <a:path w="2714" h="5069" extrusionOk="0">
                  <a:moveTo>
                    <a:pt x="327" y="0"/>
                  </a:moveTo>
                  <a:cubicBezTo>
                    <a:pt x="196" y="0"/>
                    <a:pt x="65" y="98"/>
                    <a:pt x="65" y="229"/>
                  </a:cubicBezTo>
                  <a:lnTo>
                    <a:pt x="65" y="2845"/>
                  </a:lnTo>
                  <a:lnTo>
                    <a:pt x="327" y="2845"/>
                  </a:lnTo>
                  <a:cubicBezTo>
                    <a:pt x="1471" y="2845"/>
                    <a:pt x="2256" y="3303"/>
                    <a:pt x="2256" y="3728"/>
                  </a:cubicBezTo>
                  <a:cubicBezTo>
                    <a:pt x="2256" y="4153"/>
                    <a:pt x="1471" y="4611"/>
                    <a:pt x="327" y="4611"/>
                  </a:cubicBezTo>
                  <a:cubicBezTo>
                    <a:pt x="0" y="4611"/>
                    <a:pt x="0" y="5068"/>
                    <a:pt x="327" y="5068"/>
                  </a:cubicBezTo>
                  <a:cubicBezTo>
                    <a:pt x="1668" y="5068"/>
                    <a:pt x="2714" y="4480"/>
                    <a:pt x="2714" y="3728"/>
                  </a:cubicBezTo>
                  <a:cubicBezTo>
                    <a:pt x="2714" y="2976"/>
                    <a:pt x="1798" y="2452"/>
                    <a:pt x="556" y="2387"/>
                  </a:cubicBezTo>
                  <a:lnTo>
                    <a:pt x="556" y="229"/>
                  </a:lnTo>
                  <a:cubicBezTo>
                    <a:pt x="556" y="98"/>
                    <a:pt x="425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8"/>
            <p:cNvSpPr/>
            <p:nvPr/>
          </p:nvSpPr>
          <p:spPr>
            <a:xfrm>
              <a:off x="4599250" y="1944075"/>
              <a:ext cx="279600" cy="45800"/>
            </a:xfrm>
            <a:custGeom>
              <a:avLst/>
              <a:gdLst/>
              <a:ahLst/>
              <a:cxnLst/>
              <a:rect l="l" t="t" r="r" b="b"/>
              <a:pathLst>
                <a:path w="11184" h="1832" extrusionOk="0">
                  <a:moveTo>
                    <a:pt x="11184" y="0"/>
                  </a:moveTo>
                  <a:cubicBezTo>
                    <a:pt x="10301" y="425"/>
                    <a:pt x="9385" y="752"/>
                    <a:pt x="8437" y="1014"/>
                  </a:cubicBezTo>
                  <a:cubicBezTo>
                    <a:pt x="7521" y="1275"/>
                    <a:pt x="6541" y="1373"/>
                    <a:pt x="5592" y="1406"/>
                  </a:cubicBezTo>
                  <a:cubicBezTo>
                    <a:pt x="4611" y="1406"/>
                    <a:pt x="3663" y="1275"/>
                    <a:pt x="2715" y="1046"/>
                  </a:cubicBezTo>
                  <a:cubicBezTo>
                    <a:pt x="2486" y="1014"/>
                    <a:pt x="2257" y="948"/>
                    <a:pt x="2028" y="883"/>
                  </a:cubicBezTo>
                  <a:cubicBezTo>
                    <a:pt x="1799" y="785"/>
                    <a:pt x="1570" y="719"/>
                    <a:pt x="1342" y="621"/>
                  </a:cubicBezTo>
                  <a:cubicBezTo>
                    <a:pt x="884" y="458"/>
                    <a:pt x="426" y="262"/>
                    <a:pt x="1" y="65"/>
                  </a:cubicBezTo>
                  <a:lnTo>
                    <a:pt x="1" y="65"/>
                  </a:lnTo>
                  <a:cubicBezTo>
                    <a:pt x="818" y="654"/>
                    <a:pt x="1701" y="1079"/>
                    <a:pt x="2649" y="1373"/>
                  </a:cubicBezTo>
                  <a:cubicBezTo>
                    <a:pt x="3598" y="1668"/>
                    <a:pt x="4611" y="1831"/>
                    <a:pt x="5592" y="1831"/>
                  </a:cubicBezTo>
                  <a:cubicBezTo>
                    <a:pt x="6606" y="1831"/>
                    <a:pt x="7587" y="1668"/>
                    <a:pt x="8535" y="1341"/>
                  </a:cubicBezTo>
                  <a:cubicBezTo>
                    <a:pt x="9026" y="1177"/>
                    <a:pt x="9483" y="981"/>
                    <a:pt x="9908" y="785"/>
                  </a:cubicBezTo>
                  <a:cubicBezTo>
                    <a:pt x="10137" y="654"/>
                    <a:pt x="10366" y="556"/>
                    <a:pt x="10562" y="425"/>
                  </a:cubicBezTo>
                  <a:cubicBezTo>
                    <a:pt x="10759" y="262"/>
                    <a:pt x="10987" y="131"/>
                    <a:pt x="11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8"/>
            <p:cNvSpPr/>
            <p:nvPr/>
          </p:nvSpPr>
          <p:spPr>
            <a:xfrm>
              <a:off x="4792175" y="1671025"/>
              <a:ext cx="84225" cy="45800"/>
            </a:xfrm>
            <a:custGeom>
              <a:avLst/>
              <a:gdLst/>
              <a:ahLst/>
              <a:cxnLst/>
              <a:rect l="l" t="t" r="r" b="b"/>
              <a:pathLst>
                <a:path w="3369" h="1832" extrusionOk="0">
                  <a:moveTo>
                    <a:pt x="1014" y="1"/>
                  </a:moveTo>
                  <a:cubicBezTo>
                    <a:pt x="655" y="34"/>
                    <a:pt x="328" y="99"/>
                    <a:pt x="1" y="262"/>
                  </a:cubicBezTo>
                  <a:cubicBezTo>
                    <a:pt x="655" y="262"/>
                    <a:pt x="1309" y="361"/>
                    <a:pt x="1930" y="557"/>
                  </a:cubicBezTo>
                  <a:cubicBezTo>
                    <a:pt x="2257" y="655"/>
                    <a:pt x="2518" y="818"/>
                    <a:pt x="2747" y="1047"/>
                  </a:cubicBezTo>
                  <a:cubicBezTo>
                    <a:pt x="3009" y="1276"/>
                    <a:pt x="3205" y="1538"/>
                    <a:pt x="3369" y="1832"/>
                  </a:cubicBezTo>
                  <a:cubicBezTo>
                    <a:pt x="3369" y="1472"/>
                    <a:pt x="3238" y="1113"/>
                    <a:pt x="3009" y="851"/>
                  </a:cubicBezTo>
                  <a:cubicBezTo>
                    <a:pt x="2780" y="524"/>
                    <a:pt x="2453" y="295"/>
                    <a:pt x="2093" y="164"/>
                  </a:cubicBezTo>
                  <a:cubicBezTo>
                    <a:pt x="1766" y="66"/>
                    <a:pt x="1407" y="1"/>
                    <a:pt x="1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8"/>
            <p:cNvSpPr/>
            <p:nvPr/>
          </p:nvSpPr>
          <p:spPr>
            <a:xfrm>
              <a:off x="4284550" y="1881125"/>
              <a:ext cx="23725" cy="103025"/>
            </a:xfrm>
            <a:custGeom>
              <a:avLst/>
              <a:gdLst/>
              <a:ahLst/>
              <a:cxnLst/>
              <a:rect l="l" t="t" r="r" b="b"/>
              <a:pathLst>
                <a:path w="949" h="4121" extrusionOk="0">
                  <a:moveTo>
                    <a:pt x="948" y="0"/>
                  </a:moveTo>
                  <a:lnTo>
                    <a:pt x="948" y="0"/>
                  </a:lnTo>
                  <a:cubicBezTo>
                    <a:pt x="687" y="262"/>
                    <a:pt x="491" y="589"/>
                    <a:pt x="360" y="948"/>
                  </a:cubicBezTo>
                  <a:cubicBezTo>
                    <a:pt x="196" y="1275"/>
                    <a:pt x="98" y="1602"/>
                    <a:pt x="65" y="1995"/>
                  </a:cubicBezTo>
                  <a:cubicBezTo>
                    <a:pt x="0" y="2355"/>
                    <a:pt x="0" y="2714"/>
                    <a:pt x="65" y="3074"/>
                  </a:cubicBezTo>
                  <a:cubicBezTo>
                    <a:pt x="65" y="3270"/>
                    <a:pt x="98" y="3434"/>
                    <a:pt x="164" y="3630"/>
                  </a:cubicBezTo>
                  <a:cubicBezTo>
                    <a:pt x="196" y="3793"/>
                    <a:pt x="262" y="3957"/>
                    <a:pt x="294" y="4120"/>
                  </a:cubicBezTo>
                  <a:cubicBezTo>
                    <a:pt x="262" y="3793"/>
                    <a:pt x="229" y="3434"/>
                    <a:pt x="196" y="3074"/>
                  </a:cubicBezTo>
                  <a:cubicBezTo>
                    <a:pt x="196" y="2714"/>
                    <a:pt x="229" y="2355"/>
                    <a:pt x="262" y="1995"/>
                  </a:cubicBezTo>
                  <a:cubicBezTo>
                    <a:pt x="294" y="1668"/>
                    <a:pt x="392" y="1308"/>
                    <a:pt x="491" y="981"/>
                  </a:cubicBezTo>
                  <a:cubicBezTo>
                    <a:pt x="621" y="622"/>
                    <a:pt x="752" y="295"/>
                    <a:pt x="9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3" name="Google Shape;2573;p58"/>
          <p:cNvGrpSpPr/>
          <p:nvPr/>
        </p:nvGrpSpPr>
        <p:grpSpPr>
          <a:xfrm>
            <a:off x="107505" y="3121795"/>
            <a:ext cx="3403270" cy="1482200"/>
            <a:chOff x="1356900" y="2924764"/>
            <a:chExt cx="6107806" cy="2660087"/>
          </a:xfrm>
        </p:grpSpPr>
        <p:sp>
          <p:nvSpPr>
            <p:cNvPr id="2574" name="Google Shape;2574;p58"/>
            <p:cNvSpPr/>
            <p:nvPr/>
          </p:nvSpPr>
          <p:spPr>
            <a:xfrm>
              <a:off x="1600862" y="3150273"/>
              <a:ext cx="5620616" cy="2434579"/>
            </a:xfrm>
            <a:custGeom>
              <a:avLst/>
              <a:gdLst/>
              <a:ahLst/>
              <a:cxnLst/>
              <a:rect l="l" t="t" r="r" b="b"/>
              <a:pathLst>
                <a:path w="261424" h="66018" extrusionOk="0">
                  <a:moveTo>
                    <a:pt x="1" y="0"/>
                  </a:moveTo>
                  <a:lnTo>
                    <a:pt x="1" y="66018"/>
                  </a:lnTo>
                  <a:lnTo>
                    <a:pt x="261423" y="66018"/>
                  </a:lnTo>
                  <a:lnTo>
                    <a:pt x="2614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8"/>
            <p:cNvSpPr/>
            <p:nvPr/>
          </p:nvSpPr>
          <p:spPr>
            <a:xfrm>
              <a:off x="1356900" y="2924764"/>
              <a:ext cx="6107806" cy="225543"/>
            </a:xfrm>
            <a:custGeom>
              <a:avLst/>
              <a:gdLst/>
              <a:ahLst/>
              <a:cxnLst/>
              <a:rect l="l" t="t" r="r" b="b"/>
              <a:pathLst>
                <a:path w="284084" h="6116" extrusionOk="0">
                  <a:moveTo>
                    <a:pt x="1" y="1"/>
                  </a:moveTo>
                  <a:lnTo>
                    <a:pt x="1" y="6115"/>
                  </a:lnTo>
                  <a:lnTo>
                    <a:pt x="284083" y="6115"/>
                  </a:lnTo>
                  <a:lnTo>
                    <a:pt x="2840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8"/>
            <p:cNvSpPr/>
            <p:nvPr/>
          </p:nvSpPr>
          <p:spPr>
            <a:xfrm>
              <a:off x="3810625" y="3885849"/>
              <a:ext cx="1273853" cy="1132262"/>
            </a:xfrm>
            <a:custGeom>
              <a:avLst/>
              <a:gdLst/>
              <a:ahLst/>
              <a:cxnLst/>
              <a:rect l="l" t="t" r="r" b="b"/>
              <a:pathLst>
                <a:path w="18148" h="16002" extrusionOk="0">
                  <a:moveTo>
                    <a:pt x="9067" y="1"/>
                  </a:moveTo>
                  <a:cubicBezTo>
                    <a:pt x="8061" y="1"/>
                    <a:pt x="7038" y="192"/>
                    <a:pt x="6050" y="595"/>
                  </a:cubicBezTo>
                  <a:cubicBezTo>
                    <a:pt x="1962" y="2263"/>
                    <a:pt x="0" y="6939"/>
                    <a:pt x="1701" y="11026"/>
                  </a:cubicBezTo>
                  <a:cubicBezTo>
                    <a:pt x="2965" y="14125"/>
                    <a:pt x="5940" y="16002"/>
                    <a:pt x="9086" y="16002"/>
                  </a:cubicBezTo>
                  <a:cubicBezTo>
                    <a:pt x="10089" y="16002"/>
                    <a:pt x="11110" y="15811"/>
                    <a:pt x="12099" y="15407"/>
                  </a:cubicBezTo>
                  <a:cubicBezTo>
                    <a:pt x="16186" y="13740"/>
                    <a:pt x="18148" y="9064"/>
                    <a:pt x="16480" y="4977"/>
                  </a:cubicBezTo>
                  <a:cubicBezTo>
                    <a:pt x="15216" y="1878"/>
                    <a:pt x="12223" y="1"/>
                    <a:pt x="9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8"/>
            <p:cNvSpPr/>
            <p:nvPr/>
          </p:nvSpPr>
          <p:spPr>
            <a:xfrm>
              <a:off x="4363753" y="4129188"/>
              <a:ext cx="169936" cy="645591"/>
            </a:xfrm>
            <a:custGeom>
              <a:avLst/>
              <a:gdLst/>
              <a:ahLst/>
              <a:cxnLst/>
              <a:rect l="l" t="t" r="r" b="b"/>
              <a:pathLst>
                <a:path w="2421" h="9124" extrusionOk="0">
                  <a:moveTo>
                    <a:pt x="1" y="1"/>
                  </a:moveTo>
                  <a:lnTo>
                    <a:pt x="1" y="9124"/>
                  </a:lnTo>
                  <a:lnTo>
                    <a:pt x="2420" y="9124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8"/>
            <p:cNvSpPr/>
            <p:nvPr/>
          </p:nvSpPr>
          <p:spPr>
            <a:xfrm>
              <a:off x="4127340" y="4367502"/>
              <a:ext cx="642753" cy="171304"/>
            </a:xfrm>
            <a:custGeom>
              <a:avLst/>
              <a:gdLst/>
              <a:ahLst/>
              <a:cxnLst/>
              <a:rect l="l" t="t" r="r" b="b"/>
              <a:pathLst>
                <a:path w="9157" h="2421" extrusionOk="0">
                  <a:moveTo>
                    <a:pt x="1" y="1"/>
                  </a:moveTo>
                  <a:lnTo>
                    <a:pt x="1" y="2421"/>
                  </a:lnTo>
                  <a:lnTo>
                    <a:pt x="9156" y="2421"/>
                  </a:lnTo>
                  <a:lnTo>
                    <a:pt x="91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Text Box 13"/>
          <p:cNvSpPr txBox="1">
            <a:spLocks noChangeArrowheads="1"/>
          </p:cNvSpPr>
          <p:nvPr/>
        </p:nvSpPr>
        <p:spPr bwMode="auto">
          <a:xfrm>
            <a:off x="3779912" y="1347614"/>
            <a:ext cx="53640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	1.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</a:rPr>
              <a:t>Tuyên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</a:rPr>
              <a:t>truyền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</a:rPr>
              <a:t>vận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</a:rPr>
              <a:t>động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</a:rPr>
              <a:t>phòng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</a:rPr>
              <a:t>tránh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</a:rPr>
              <a:t>sử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</a:rPr>
              <a:t>dụng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</a:rPr>
              <a:t>chất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</a:rPr>
              <a:t>gây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libri" pitchFamily="34" charset="0"/>
              </a:rPr>
              <a:t>nghiện</a:t>
            </a:r>
            <a:r>
              <a:rPr lang="en-US" sz="2400" b="1" i="1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17" name="Text Box 15"/>
          <p:cNvSpPr txBox="1">
            <a:spLocks noChangeArrowheads="1"/>
          </p:cNvSpPr>
          <p:nvPr/>
        </p:nvSpPr>
        <p:spPr bwMode="auto">
          <a:xfrm>
            <a:off x="3635896" y="2211710"/>
            <a:ext cx="55081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2060"/>
                </a:solidFill>
                <a:latin typeface="Calibri" pitchFamily="34" charset="0"/>
              </a:rPr>
              <a:t>	2. </a:t>
            </a:r>
            <a:r>
              <a:rPr lang="en-US" sz="2400" b="1" i="1" dirty="0" err="1">
                <a:solidFill>
                  <a:srgbClr val="002060"/>
                </a:solidFill>
                <a:latin typeface="Calibri" pitchFamily="34" charset="0"/>
              </a:rPr>
              <a:t>Tuyên</a:t>
            </a:r>
            <a:r>
              <a:rPr lang="en-US" sz="24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Calibri" pitchFamily="34" charset="0"/>
              </a:rPr>
              <a:t>truyền</a:t>
            </a:r>
            <a:r>
              <a:rPr lang="en-US" sz="24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Calibri" pitchFamily="34" charset="0"/>
              </a:rPr>
              <a:t>vận</a:t>
            </a:r>
            <a:r>
              <a:rPr lang="en-US" sz="24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Calibri" pitchFamily="34" charset="0"/>
              </a:rPr>
              <a:t>động</a:t>
            </a:r>
            <a:r>
              <a:rPr lang="en-US" sz="24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Calibri" pitchFamily="34" charset="0"/>
              </a:rPr>
              <a:t>phòng</a:t>
            </a:r>
            <a:r>
              <a:rPr lang="en-US" sz="24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Calibri" pitchFamily="34" charset="0"/>
              </a:rPr>
              <a:t>tránh</a:t>
            </a:r>
            <a:r>
              <a:rPr lang="en-US" sz="24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Calibri" pitchFamily="34" charset="0"/>
              </a:rPr>
              <a:t>xâm</a:t>
            </a:r>
            <a:r>
              <a:rPr lang="en-US" sz="24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Calibri" pitchFamily="34" charset="0"/>
              </a:rPr>
              <a:t>hại</a:t>
            </a:r>
            <a:r>
              <a:rPr lang="en-US" sz="24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Calibri" pitchFamily="34" charset="0"/>
              </a:rPr>
              <a:t>trẻ</a:t>
            </a:r>
            <a:r>
              <a:rPr lang="en-US" sz="24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Calibri" pitchFamily="34" charset="0"/>
              </a:rPr>
              <a:t>em</a:t>
            </a:r>
            <a:r>
              <a:rPr lang="en-US" sz="2400" b="1" i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18" name="Text Box 17"/>
          <p:cNvSpPr txBox="1">
            <a:spLocks noChangeArrowheads="1"/>
          </p:cNvSpPr>
          <p:nvPr/>
        </p:nvSpPr>
        <p:spPr bwMode="auto">
          <a:xfrm>
            <a:off x="3510775" y="3075806"/>
            <a:ext cx="5633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	3. </a:t>
            </a:r>
            <a:r>
              <a:rPr lang="en-US" sz="2400" b="1" i="1" dirty="0" err="1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Tuyên</a:t>
            </a:r>
            <a:r>
              <a:rPr lang="en-US" sz="2400" b="1" i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truyền</a:t>
            </a:r>
            <a:r>
              <a:rPr lang="en-US" sz="2400" b="1" i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vận</a:t>
            </a:r>
            <a:r>
              <a:rPr lang="en-US" sz="2400" b="1" i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động</a:t>
            </a:r>
            <a:r>
              <a:rPr lang="en-US" sz="2400" b="1" i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nói</a:t>
            </a:r>
            <a:r>
              <a:rPr lang="en-US" sz="2400" b="1" i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không</a:t>
            </a:r>
            <a:r>
              <a:rPr lang="en-US" sz="2400" b="1" i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với</a:t>
            </a:r>
            <a:r>
              <a:rPr lang="en-US" sz="2400" b="1" i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 ma </a:t>
            </a:r>
            <a:r>
              <a:rPr lang="en-US" sz="2400" b="1" i="1" dirty="0" err="1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tuý</a:t>
            </a:r>
            <a:r>
              <a:rPr lang="en-US" sz="2400" b="1" i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en-US" sz="2400" b="1" i="1" dirty="0" err="1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thuốc</a:t>
            </a:r>
            <a:r>
              <a:rPr lang="en-US" sz="2400" b="1" i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lá</a:t>
            </a:r>
            <a:r>
              <a:rPr lang="en-US" sz="2400" b="1" i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en-US" sz="2400" b="1" i="1" dirty="0" err="1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rượu</a:t>
            </a:r>
            <a:r>
              <a:rPr lang="en-US" sz="2400" b="1" i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bia</a:t>
            </a:r>
            <a:r>
              <a:rPr lang="en-US" sz="2400" b="1" i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, ma </a:t>
            </a:r>
            <a:r>
              <a:rPr lang="en-US" sz="2400" b="1" i="1" dirty="0" err="1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tuý</a:t>
            </a:r>
            <a:r>
              <a:rPr lang="en-US" sz="2400" b="1" i="1" dirty="0">
                <a:solidFill>
                  <a:schemeClr val="accent3">
                    <a:lumMod val="25000"/>
                  </a:schemeClr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19" name="Text Box 18"/>
          <p:cNvSpPr txBox="1">
            <a:spLocks noChangeArrowheads="1"/>
          </p:cNvSpPr>
          <p:nvPr/>
        </p:nvSpPr>
        <p:spPr bwMode="auto">
          <a:xfrm>
            <a:off x="3419872" y="3900993"/>
            <a:ext cx="5633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6600"/>
                </a:solidFill>
                <a:latin typeface="Calibri" pitchFamily="34" charset="0"/>
              </a:rPr>
              <a:t>	4. </a:t>
            </a:r>
            <a:r>
              <a:rPr lang="en-US" sz="2400" b="1" i="1" dirty="0" err="1">
                <a:solidFill>
                  <a:srgbClr val="006600"/>
                </a:solidFill>
                <a:latin typeface="Calibri" pitchFamily="34" charset="0"/>
              </a:rPr>
              <a:t>Tuyên</a:t>
            </a:r>
            <a:r>
              <a:rPr lang="en-US" sz="2400" b="1" i="1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006600"/>
                </a:solidFill>
                <a:latin typeface="Calibri" pitchFamily="34" charset="0"/>
              </a:rPr>
              <a:t>truyền</a:t>
            </a:r>
            <a:r>
              <a:rPr lang="en-US" sz="2400" b="1" i="1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006600"/>
                </a:solidFill>
                <a:latin typeface="Calibri" pitchFamily="34" charset="0"/>
              </a:rPr>
              <a:t>vận</a:t>
            </a:r>
            <a:r>
              <a:rPr lang="en-US" sz="2400" b="1" i="1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006600"/>
                </a:solidFill>
                <a:latin typeface="Calibri" pitchFamily="34" charset="0"/>
              </a:rPr>
              <a:t>động</a:t>
            </a:r>
            <a:r>
              <a:rPr lang="en-US" sz="2400" b="1" i="1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006600"/>
                </a:solidFill>
                <a:latin typeface="Calibri" pitchFamily="34" charset="0"/>
              </a:rPr>
              <a:t>thực</a:t>
            </a:r>
            <a:r>
              <a:rPr lang="en-US" sz="2400" b="1" i="1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006600"/>
                </a:solidFill>
                <a:latin typeface="Calibri" pitchFamily="34" charset="0"/>
              </a:rPr>
              <a:t>hiện</a:t>
            </a:r>
            <a:r>
              <a:rPr lang="en-US" sz="2400" b="1" i="1" dirty="0">
                <a:solidFill>
                  <a:srgbClr val="006600"/>
                </a:solidFill>
                <a:latin typeface="Calibri" pitchFamily="34" charset="0"/>
              </a:rPr>
              <a:t> an </a:t>
            </a:r>
            <a:r>
              <a:rPr lang="en-US" sz="2400" b="1" i="1" dirty="0" err="1">
                <a:solidFill>
                  <a:srgbClr val="006600"/>
                </a:solidFill>
                <a:latin typeface="Calibri" pitchFamily="34" charset="0"/>
              </a:rPr>
              <a:t>toàn</a:t>
            </a:r>
            <a:r>
              <a:rPr lang="en-US" sz="2400" b="1" i="1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006600"/>
                </a:solidFill>
                <a:latin typeface="Calibri" pitchFamily="34" charset="0"/>
              </a:rPr>
              <a:t>giao</a:t>
            </a:r>
            <a:r>
              <a:rPr lang="en-US" sz="2400" b="1" i="1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006600"/>
                </a:solidFill>
                <a:latin typeface="Calibri" pitchFamily="34" charset="0"/>
              </a:rPr>
              <a:t>thông</a:t>
            </a:r>
            <a:r>
              <a:rPr lang="en-US" sz="2400" b="1" i="1" dirty="0">
                <a:solidFill>
                  <a:srgbClr val="0066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20" name="Text Box 19"/>
          <p:cNvSpPr txBox="1">
            <a:spLocks noChangeArrowheads="1"/>
          </p:cNvSpPr>
          <p:nvPr/>
        </p:nvSpPr>
        <p:spPr bwMode="auto">
          <a:xfrm>
            <a:off x="395536" y="457752"/>
            <a:ext cx="41901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Nhà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tuyên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truyền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giỏi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217" grpId="0"/>
      <p:bldP spid="218" grpId="0"/>
      <p:bldP spid="219" grpId="0"/>
      <p:bldP spid="2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1" descr="200805201407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" y="2931790"/>
            <a:ext cx="2510606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" y="0"/>
            <a:ext cx="5534942" cy="2859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81880"/>
            <a:ext cx="3419872" cy="501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49" y="2931790"/>
            <a:ext cx="2935363" cy="22117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718" y="51470"/>
            <a:ext cx="3431282" cy="2765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27" y="2796121"/>
            <a:ext cx="3476585" cy="2367917"/>
          </a:xfrm>
          <a:prstGeom prst="rect">
            <a:avLst/>
          </a:prstGeom>
        </p:spPr>
      </p:pic>
      <p:pic>
        <p:nvPicPr>
          <p:cNvPr id="14" name="Picture 4" descr="Apphich_Matu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7" y="51470"/>
            <a:ext cx="5610453" cy="506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" y="20538"/>
            <a:ext cx="90988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7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3"/>
          <p:cNvSpPr/>
          <p:nvPr/>
        </p:nvSpPr>
        <p:spPr>
          <a:xfrm>
            <a:off x="0" y="4127500"/>
            <a:ext cx="9144000" cy="101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3"/>
          <p:cNvSpPr/>
          <p:nvPr/>
        </p:nvSpPr>
        <p:spPr>
          <a:xfrm>
            <a:off x="6150675" y="545225"/>
            <a:ext cx="1971900" cy="1971900"/>
          </a:xfrm>
          <a:prstGeom prst="ellipse">
            <a:avLst/>
          </a:prstGeom>
          <a:solidFill>
            <a:srgbClr val="FFFFFF">
              <a:alpha val="42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3" name="Google Shape;843;p33"/>
          <p:cNvGrpSpPr/>
          <p:nvPr/>
        </p:nvGrpSpPr>
        <p:grpSpPr>
          <a:xfrm>
            <a:off x="6518979" y="764407"/>
            <a:ext cx="1235149" cy="3842662"/>
            <a:chOff x="6206000" y="1003750"/>
            <a:chExt cx="1193150" cy="3712000"/>
          </a:xfrm>
        </p:grpSpPr>
        <p:sp>
          <p:nvSpPr>
            <p:cNvPr id="844" name="Google Shape;844;p33"/>
            <p:cNvSpPr/>
            <p:nvPr/>
          </p:nvSpPr>
          <p:spPr>
            <a:xfrm>
              <a:off x="6338200" y="1003750"/>
              <a:ext cx="967525" cy="823850"/>
            </a:xfrm>
            <a:custGeom>
              <a:avLst/>
              <a:gdLst/>
              <a:ahLst/>
              <a:cxnLst/>
              <a:rect l="l" t="t" r="r" b="b"/>
              <a:pathLst>
                <a:path w="38701" h="32954" extrusionOk="0">
                  <a:moveTo>
                    <a:pt x="22268" y="1"/>
                  </a:moveTo>
                  <a:cubicBezTo>
                    <a:pt x="18747" y="1"/>
                    <a:pt x="14358" y="1400"/>
                    <a:pt x="12668" y="5399"/>
                  </a:cubicBezTo>
                  <a:cubicBezTo>
                    <a:pt x="11803" y="5157"/>
                    <a:pt x="10988" y="5046"/>
                    <a:pt x="10225" y="5046"/>
                  </a:cubicBezTo>
                  <a:cubicBezTo>
                    <a:pt x="5211" y="5046"/>
                    <a:pt x="2518" y="9856"/>
                    <a:pt x="3453" y="13760"/>
                  </a:cubicBezTo>
                  <a:cubicBezTo>
                    <a:pt x="3801" y="15406"/>
                    <a:pt x="3389" y="17148"/>
                    <a:pt x="2313" y="18447"/>
                  </a:cubicBezTo>
                  <a:cubicBezTo>
                    <a:pt x="1" y="21424"/>
                    <a:pt x="381" y="25667"/>
                    <a:pt x="5923" y="28011"/>
                  </a:cubicBezTo>
                  <a:cubicBezTo>
                    <a:pt x="7478" y="31913"/>
                    <a:pt x="10093" y="32954"/>
                    <a:pt x="12465" y="32954"/>
                  </a:cubicBezTo>
                  <a:cubicBezTo>
                    <a:pt x="15180" y="32954"/>
                    <a:pt x="17578" y="31589"/>
                    <a:pt x="17700" y="31589"/>
                  </a:cubicBezTo>
                  <a:cubicBezTo>
                    <a:pt x="17702" y="31589"/>
                    <a:pt x="17703" y="31589"/>
                    <a:pt x="17704" y="31589"/>
                  </a:cubicBezTo>
                  <a:cubicBezTo>
                    <a:pt x="17704" y="31589"/>
                    <a:pt x="17983" y="31932"/>
                    <a:pt x="19020" y="31932"/>
                  </a:cubicBezTo>
                  <a:cubicBezTo>
                    <a:pt x="19766" y="31932"/>
                    <a:pt x="20904" y="31755"/>
                    <a:pt x="22612" y="31146"/>
                  </a:cubicBezTo>
                  <a:cubicBezTo>
                    <a:pt x="24416" y="32238"/>
                    <a:pt x="26127" y="32714"/>
                    <a:pt x="27690" y="32714"/>
                  </a:cubicBezTo>
                  <a:cubicBezTo>
                    <a:pt x="33012" y="32714"/>
                    <a:pt x="36612" y="27192"/>
                    <a:pt x="36294" y="21709"/>
                  </a:cubicBezTo>
                  <a:cubicBezTo>
                    <a:pt x="36262" y="20885"/>
                    <a:pt x="36420" y="20062"/>
                    <a:pt x="36769" y="19333"/>
                  </a:cubicBezTo>
                  <a:cubicBezTo>
                    <a:pt x="38700" y="14868"/>
                    <a:pt x="37054" y="12049"/>
                    <a:pt x="34235" y="11099"/>
                  </a:cubicBezTo>
                  <a:cubicBezTo>
                    <a:pt x="32747" y="10561"/>
                    <a:pt x="31702" y="9199"/>
                    <a:pt x="31638" y="7584"/>
                  </a:cubicBezTo>
                  <a:cubicBezTo>
                    <a:pt x="31353" y="3752"/>
                    <a:pt x="28598" y="2105"/>
                    <a:pt x="26349" y="839"/>
                  </a:cubicBezTo>
                  <a:cubicBezTo>
                    <a:pt x="25455" y="324"/>
                    <a:pt x="23962" y="1"/>
                    <a:pt x="2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6749125" y="1635925"/>
              <a:ext cx="201900" cy="290575"/>
            </a:xfrm>
            <a:custGeom>
              <a:avLst/>
              <a:gdLst/>
              <a:ahLst/>
              <a:cxnLst/>
              <a:rect l="l" t="t" r="r" b="b"/>
              <a:pathLst>
                <a:path w="8076" h="11623" extrusionOk="0">
                  <a:moveTo>
                    <a:pt x="7189" y="0"/>
                  </a:moveTo>
                  <a:lnTo>
                    <a:pt x="1203" y="285"/>
                  </a:lnTo>
                  <a:lnTo>
                    <a:pt x="855" y="2945"/>
                  </a:lnTo>
                  <a:lnTo>
                    <a:pt x="0" y="9342"/>
                  </a:lnTo>
                  <a:lnTo>
                    <a:pt x="4022" y="11623"/>
                  </a:lnTo>
                  <a:lnTo>
                    <a:pt x="8076" y="9089"/>
                  </a:lnTo>
                  <a:lnTo>
                    <a:pt x="7474" y="2945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6769700" y="1635925"/>
              <a:ext cx="166275" cy="102500"/>
            </a:xfrm>
            <a:custGeom>
              <a:avLst/>
              <a:gdLst/>
              <a:ahLst/>
              <a:cxnLst/>
              <a:rect l="l" t="t" r="r" b="b"/>
              <a:pathLst>
                <a:path w="6651" h="4100" extrusionOk="0">
                  <a:moveTo>
                    <a:pt x="6366" y="0"/>
                  </a:moveTo>
                  <a:lnTo>
                    <a:pt x="349" y="285"/>
                  </a:lnTo>
                  <a:lnTo>
                    <a:pt x="0" y="2945"/>
                  </a:lnTo>
                  <a:cubicBezTo>
                    <a:pt x="824" y="3420"/>
                    <a:pt x="1679" y="3769"/>
                    <a:pt x="2597" y="3990"/>
                  </a:cubicBezTo>
                  <a:cubicBezTo>
                    <a:pt x="2901" y="4063"/>
                    <a:pt x="3215" y="4099"/>
                    <a:pt x="3529" y="4099"/>
                  </a:cubicBezTo>
                  <a:cubicBezTo>
                    <a:pt x="4032" y="4099"/>
                    <a:pt x="4536" y="4008"/>
                    <a:pt x="5004" y="3832"/>
                  </a:cubicBezTo>
                  <a:cubicBezTo>
                    <a:pt x="5574" y="3579"/>
                    <a:pt x="6144" y="3294"/>
                    <a:pt x="6651" y="2945"/>
                  </a:cubicBezTo>
                  <a:lnTo>
                    <a:pt x="6366" y="0"/>
                  </a:lnTo>
                  <a:close/>
                </a:path>
              </a:pathLst>
            </a:custGeom>
            <a:solidFill>
              <a:srgbClr val="585858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6578900" y="1131225"/>
              <a:ext cx="520175" cy="572800"/>
            </a:xfrm>
            <a:custGeom>
              <a:avLst/>
              <a:gdLst/>
              <a:ahLst/>
              <a:cxnLst/>
              <a:rect l="l" t="t" r="r" b="b"/>
              <a:pathLst>
                <a:path w="20807" h="22912" extrusionOk="0">
                  <a:moveTo>
                    <a:pt x="10690" y="0"/>
                  </a:moveTo>
                  <a:cubicBezTo>
                    <a:pt x="7627" y="0"/>
                    <a:pt x="4377" y="1355"/>
                    <a:pt x="1774" y="5050"/>
                  </a:cubicBezTo>
                  <a:cubicBezTo>
                    <a:pt x="1774" y="5050"/>
                    <a:pt x="0" y="21233"/>
                    <a:pt x="11369" y="22912"/>
                  </a:cubicBezTo>
                  <a:cubicBezTo>
                    <a:pt x="16785" y="21835"/>
                    <a:pt x="20807" y="14456"/>
                    <a:pt x="20585" y="6570"/>
                  </a:cubicBezTo>
                  <a:cubicBezTo>
                    <a:pt x="20231" y="3640"/>
                    <a:pt x="15711" y="0"/>
                    <a:pt x="10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6540900" y="3042800"/>
              <a:ext cx="315125" cy="1672950"/>
            </a:xfrm>
            <a:custGeom>
              <a:avLst/>
              <a:gdLst/>
              <a:ahLst/>
              <a:cxnLst/>
              <a:rect l="l" t="t" r="r" b="b"/>
              <a:pathLst>
                <a:path w="12605" h="66918" extrusionOk="0">
                  <a:moveTo>
                    <a:pt x="7312" y="1"/>
                  </a:moveTo>
                  <a:cubicBezTo>
                    <a:pt x="5468" y="1"/>
                    <a:pt x="3104" y="33"/>
                    <a:pt x="158" y="128"/>
                  </a:cubicBezTo>
                  <a:cubicBezTo>
                    <a:pt x="0" y="2439"/>
                    <a:pt x="63" y="6240"/>
                    <a:pt x="317" y="10895"/>
                  </a:cubicBezTo>
                  <a:cubicBezTo>
                    <a:pt x="1362" y="30941"/>
                    <a:pt x="5479" y="66917"/>
                    <a:pt x="5479" y="66917"/>
                  </a:cubicBezTo>
                  <a:lnTo>
                    <a:pt x="11084" y="66917"/>
                  </a:lnTo>
                  <a:lnTo>
                    <a:pt x="12351" y="10895"/>
                  </a:lnTo>
                  <a:lnTo>
                    <a:pt x="12604" y="128"/>
                  </a:lnTo>
                  <a:cubicBezTo>
                    <a:pt x="12604" y="128"/>
                    <a:pt x="11000" y="1"/>
                    <a:pt x="7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6868675" y="3042800"/>
              <a:ext cx="315125" cy="1672950"/>
            </a:xfrm>
            <a:custGeom>
              <a:avLst/>
              <a:gdLst/>
              <a:ahLst/>
              <a:cxnLst/>
              <a:rect l="l" t="t" r="r" b="b"/>
              <a:pathLst>
                <a:path w="12605" h="66918" extrusionOk="0">
                  <a:moveTo>
                    <a:pt x="5283" y="1"/>
                  </a:moveTo>
                  <a:cubicBezTo>
                    <a:pt x="1605" y="1"/>
                    <a:pt x="0" y="128"/>
                    <a:pt x="0" y="128"/>
                  </a:cubicBezTo>
                  <a:lnTo>
                    <a:pt x="222" y="10895"/>
                  </a:lnTo>
                  <a:lnTo>
                    <a:pt x="1520" y="66917"/>
                  </a:lnTo>
                  <a:lnTo>
                    <a:pt x="7094" y="66917"/>
                  </a:lnTo>
                  <a:cubicBezTo>
                    <a:pt x="7094" y="66917"/>
                    <a:pt x="11211" y="30941"/>
                    <a:pt x="12256" y="10895"/>
                  </a:cubicBezTo>
                  <a:cubicBezTo>
                    <a:pt x="12509" y="6240"/>
                    <a:pt x="12604" y="2439"/>
                    <a:pt x="12414" y="128"/>
                  </a:cubicBezTo>
                  <a:cubicBezTo>
                    <a:pt x="9480" y="33"/>
                    <a:pt x="7122" y="1"/>
                    <a:pt x="5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6902700" y="4577175"/>
              <a:ext cx="390350" cy="138575"/>
            </a:xfrm>
            <a:custGeom>
              <a:avLst/>
              <a:gdLst/>
              <a:ahLst/>
              <a:cxnLst/>
              <a:rect l="l" t="t" r="r" b="b"/>
              <a:pathLst>
                <a:path w="15614" h="5543" extrusionOk="0">
                  <a:moveTo>
                    <a:pt x="1" y="0"/>
                  </a:moveTo>
                  <a:lnTo>
                    <a:pt x="1" y="5542"/>
                  </a:lnTo>
                  <a:lnTo>
                    <a:pt x="15202" y="5542"/>
                  </a:lnTo>
                  <a:cubicBezTo>
                    <a:pt x="15519" y="5542"/>
                    <a:pt x="15614" y="5131"/>
                    <a:pt x="15329" y="4972"/>
                  </a:cubicBezTo>
                  <a:lnTo>
                    <a:pt x="6335" y="32"/>
                  </a:lnTo>
                  <a:cubicBezTo>
                    <a:pt x="6335" y="32"/>
                    <a:pt x="4950" y="1444"/>
                    <a:pt x="3083" y="1444"/>
                  </a:cubicBezTo>
                  <a:cubicBezTo>
                    <a:pt x="2140" y="1444"/>
                    <a:pt x="1074" y="108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6540900" y="3042800"/>
              <a:ext cx="315125" cy="272375"/>
            </a:xfrm>
            <a:custGeom>
              <a:avLst/>
              <a:gdLst/>
              <a:ahLst/>
              <a:cxnLst/>
              <a:rect l="l" t="t" r="r" b="b"/>
              <a:pathLst>
                <a:path w="12605" h="10895" extrusionOk="0">
                  <a:moveTo>
                    <a:pt x="7312" y="1"/>
                  </a:moveTo>
                  <a:cubicBezTo>
                    <a:pt x="5468" y="1"/>
                    <a:pt x="3104" y="33"/>
                    <a:pt x="158" y="128"/>
                  </a:cubicBezTo>
                  <a:cubicBezTo>
                    <a:pt x="0" y="2439"/>
                    <a:pt x="63" y="6240"/>
                    <a:pt x="317" y="10895"/>
                  </a:cubicBezTo>
                  <a:lnTo>
                    <a:pt x="12351" y="10895"/>
                  </a:lnTo>
                  <a:lnTo>
                    <a:pt x="12604" y="128"/>
                  </a:lnTo>
                  <a:cubicBezTo>
                    <a:pt x="12604" y="128"/>
                    <a:pt x="11000" y="1"/>
                    <a:pt x="7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6867875" y="3042800"/>
              <a:ext cx="315925" cy="272375"/>
            </a:xfrm>
            <a:custGeom>
              <a:avLst/>
              <a:gdLst/>
              <a:ahLst/>
              <a:cxnLst/>
              <a:rect l="l" t="t" r="r" b="b"/>
              <a:pathLst>
                <a:path w="12637" h="10895" extrusionOk="0">
                  <a:moveTo>
                    <a:pt x="5293" y="1"/>
                  </a:moveTo>
                  <a:cubicBezTo>
                    <a:pt x="1605" y="1"/>
                    <a:pt x="0" y="128"/>
                    <a:pt x="0" y="128"/>
                  </a:cubicBezTo>
                  <a:lnTo>
                    <a:pt x="254" y="10895"/>
                  </a:lnTo>
                  <a:lnTo>
                    <a:pt x="12288" y="10895"/>
                  </a:lnTo>
                  <a:cubicBezTo>
                    <a:pt x="12541" y="6240"/>
                    <a:pt x="12636" y="2439"/>
                    <a:pt x="12446" y="128"/>
                  </a:cubicBezTo>
                  <a:cubicBezTo>
                    <a:pt x="9501" y="33"/>
                    <a:pt x="7136" y="1"/>
                    <a:pt x="52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6506854" y="2593902"/>
              <a:ext cx="727625" cy="1170452"/>
            </a:xfrm>
            <a:custGeom>
              <a:avLst/>
              <a:gdLst/>
              <a:ahLst/>
              <a:cxnLst/>
              <a:rect l="l" t="t" r="r" b="b"/>
              <a:pathLst>
                <a:path w="29105" h="27363" extrusionOk="0">
                  <a:moveTo>
                    <a:pt x="14030" y="1"/>
                  </a:moveTo>
                  <a:cubicBezTo>
                    <a:pt x="6682" y="1"/>
                    <a:pt x="729" y="5954"/>
                    <a:pt x="729" y="13270"/>
                  </a:cubicBezTo>
                  <a:lnTo>
                    <a:pt x="0" y="27363"/>
                  </a:lnTo>
                  <a:lnTo>
                    <a:pt x="29104" y="27363"/>
                  </a:lnTo>
                  <a:lnTo>
                    <a:pt x="28724" y="13270"/>
                  </a:lnTo>
                  <a:cubicBezTo>
                    <a:pt x="28724" y="5923"/>
                    <a:pt x="21789" y="1"/>
                    <a:pt x="15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6569400" y="1818000"/>
              <a:ext cx="570850" cy="816300"/>
            </a:xfrm>
            <a:custGeom>
              <a:avLst/>
              <a:gdLst/>
              <a:ahLst/>
              <a:cxnLst/>
              <a:rect l="l" t="t" r="r" b="b"/>
              <a:pathLst>
                <a:path w="22834" h="32652" extrusionOk="0">
                  <a:moveTo>
                    <a:pt x="7126" y="1"/>
                  </a:moveTo>
                  <a:lnTo>
                    <a:pt x="0" y="3073"/>
                  </a:lnTo>
                  <a:lnTo>
                    <a:pt x="0" y="32652"/>
                  </a:lnTo>
                  <a:lnTo>
                    <a:pt x="22834" y="32652"/>
                  </a:lnTo>
                  <a:lnTo>
                    <a:pt x="22834" y="3105"/>
                  </a:lnTo>
                  <a:lnTo>
                    <a:pt x="15075" y="1"/>
                  </a:lnTo>
                  <a:lnTo>
                    <a:pt x="13238" y="666"/>
                  </a:lnTo>
                  <a:cubicBezTo>
                    <a:pt x="12590" y="905"/>
                    <a:pt x="11914" y="1024"/>
                    <a:pt x="11241" y="1024"/>
                  </a:cubicBezTo>
                  <a:cubicBezTo>
                    <a:pt x="10664" y="1024"/>
                    <a:pt x="10088" y="936"/>
                    <a:pt x="9533" y="761"/>
                  </a:cubicBezTo>
                  <a:lnTo>
                    <a:pt x="71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6486250" y="1810875"/>
              <a:ext cx="270800" cy="1283425"/>
            </a:xfrm>
            <a:custGeom>
              <a:avLst/>
              <a:gdLst/>
              <a:ahLst/>
              <a:cxnLst/>
              <a:rect l="l" t="t" r="r" b="b"/>
              <a:pathLst>
                <a:path w="10832" h="51337" extrusionOk="0">
                  <a:moveTo>
                    <a:pt x="10832" y="1"/>
                  </a:moveTo>
                  <a:lnTo>
                    <a:pt x="1743" y="3136"/>
                  </a:lnTo>
                  <a:cubicBezTo>
                    <a:pt x="1204" y="3326"/>
                    <a:pt x="856" y="3801"/>
                    <a:pt x="856" y="4371"/>
                  </a:cubicBezTo>
                  <a:lnTo>
                    <a:pt x="1" y="51336"/>
                  </a:lnTo>
                  <a:lnTo>
                    <a:pt x="1" y="51336"/>
                  </a:lnTo>
                  <a:lnTo>
                    <a:pt x="10452" y="48201"/>
                  </a:lnTo>
                  <a:lnTo>
                    <a:pt x="108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6946250" y="1810875"/>
              <a:ext cx="292175" cy="1283425"/>
            </a:xfrm>
            <a:custGeom>
              <a:avLst/>
              <a:gdLst/>
              <a:ahLst/>
              <a:cxnLst/>
              <a:rect l="l" t="t" r="r" b="b"/>
              <a:pathLst>
                <a:path w="11687" h="51337" extrusionOk="0">
                  <a:moveTo>
                    <a:pt x="1" y="1"/>
                  </a:moveTo>
                  <a:lnTo>
                    <a:pt x="444" y="48201"/>
                  </a:lnTo>
                  <a:lnTo>
                    <a:pt x="11687" y="51336"/>
                  </a:lnTo>
                  <a:lnTo>
                    <a:pt x="10040" y="4530"/>
                  </a:lnTo>
                  <a:cubicBezTo>
                    <a:pt x="10008" y="3865"/>
                    <a:pt x="9596" y="3295"/>
                    <a:pt x="8963" y="30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6711900" y="2179825"/>
              <a:ext cx="344425" cy="499600"/>
            </a:xfrm>
            <a:custGeom>
              <a:avLst/>
              <a:gdLst/>
              <a:ahLst/>
              <a:cxnLst/>
              <a:rect l="l" t="t" r="r" b="b"/>
              <a:pathLst>
                <a:path w="13777" h="19984" extrusionOk="0">
                  <a:moveTo>
                    <a:pt x="1616" y="1"/>
                  </a:moveTo>
                  <a:cubicBezTo>
                    <a:pt x="729" y="1"/>
                    <a:pt x="1" y="729"/>
                    <a:pt x="1" y="1647"/>
                  </a:cubicBezTo>
                  <a:lnTo>
                    <a:pt x="1" y="18337"/>
                  </a:lnTo>
                  <a:cubicBezTo>
                    <a:pt x="1" y="19255"/>
                    <a:pt x="729" y="19984"/>
                    <a:pt x="1616" y="19984"/>
                  </a:cubicBezTo>
                  <a:lnTo>
                    <a:pt x="12130" y="19984"/>
                  </a:lnTo>
                  <a:cubicBezTo>
                    <a:pt x="13017" y="19984"/>
                    <a:pt x="13777" y="19255"/>
                    <a:pt x="13777" y="18337"/>
                  </a:cubicBezTo>
                  <a:lnTo>
                    <a:pt x="13777" y="1647"/>
                  </a:lnTo>
                  <a:cubicBezTo>
                    <a:pt x="13777" y="729"/>
                    <a:pt x="13017" y="1"/>
                    <a:pt x="12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6554350" y="2325125"/>
              <a:ext cx="362625" cy="187325"/>
            </a:xfrm>
            <a:custGeom>
              <a:avLst/>
              <a:gdLst/>
              <a:ahLst/>
              <a:cxnLst/>
              <a:rect l="l" t="t" r="r" b="b"/>
              <a:pathLst>
                <a:path w="14505" h="7493" extrusionOk="0">
                  <a:moveTo>
                    <a:pt x="9084" y="0"/>
                  </a:moveTo>
                  <a:cubicBezTo>
                    <a:pt x="9009" y="0"/>
                    <a:pt x="8933" y="25"/>
                    <a:pt x="8868" y="79"/>
                  </a:cubicBezTo>
                  <a:lnTo>
                    <a:pt x="5859" y="2169"/>
                  </a:lnTo>
                  <a:lnTo>
                    <a:pt x="412" y="2169"/>
                  </a:lnTo>
                  <a:cubicBezTo>
                    <a:pt x="0" y="3721"/>
                    <a:pt x="0" y="5399"/>
                    <a:pt x="412" y="6983"/>
                  </a:cubicBezTo>
                  <a:cubicBezTo>
                    <a:pt x="1388" y="7362"/>
                    <a:pt x="2827" y="7493"/>
                    <a:pt x="4358" y="7493"/>
                  </a:cubicBezTo>
                  <a:cubicBezTo>
                    <a:pt x="6155" y="7493"/>
                    <a:pt x="8079" y="7312"/>
                    <a:pt x="9533" y="7141"/>
                  </a:cubicBezTo>
                  <a:cubicBezTo>
                    <a:pt x="10990" y="6983"/>
                    <a:pt x="12256" y="6128"/>
                    <a:pt x="12985" y="4861"/>
                  </a:cubicBezTo>
                  <a:lnTo>
                    <a:pt x="13808" y="3436"/>
                  </a:lnTo>
                  <a:lnTo>
                    <a:pt x="14188" y="3278"/>
                  </a:lnTo>
                  <a:cubicBezTo>
                    <a:pt x="14410" y="3183"/>
                    <a:pt x="14505" y="2898"/>
                    <a:pt x="14410" y="2676"/>
                  </a:cubicBezTo>
                  <a:cubicBezTo>
                    <a:pt x="14316" y="2512"/>
                    <a:pt x="14171" y="2418"/>
                    <a:pt x="14012" y="2418"/>
                  </a:cubicBezTo>
                  <a:cubicBezTo>
                    <a:pt x="13956" y="2418"/>
                    <a:pt x="13898" y="2429"/>
                    <a:pt x="13840" y="2454"/>
                  </a:cubicBezTo>
                  <a:cubicBezTo>
                    <a:pt x="12320" y="3056"/>
                    <a:pt x="9723" y="3119"/>
                    <a:pt x="8424" y="3119"/>
                  </a:cubicBezTo>
                  <a:cubicBezTo>
                    <a:pt x="8044" y="3119"/>
                    <a:pt x="7854" y="2708"/>
                    <a:pt x="8076" y="2454"/>
                  </a:cubicBezTo>
                  <a:lnTo>
                    <a:pt x="9406" y="617"/>
                  </a:lnTo>
                  <a:cubicBezTo>
                    <a:pt x="9501" y="522"/>
                    <a:pt x="9501" y="364"/>
                    <a:pt x="9438" y="237"/>
                  </a:cubicBezTo>
                  <a:cubicBezTo>
                    <a:pt x="9375" y="92"/>
                    <a:pt x="9230" y="0"/>
                    <a:pt x="9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6206000" y="1890850"/>
              <a:ext cx="414875" cy="687250"/>
            </a:xfrm>
            <a:custGeom>
              <a:avLst/>
              <a:gdLst/>
              <a:ahLst/>
              <a:cxnLst/>
              <a:rect l="l" t="t" r="r" b="b"/>
              <a:pathLst>
                <a:path w="16595" h="27490" extrusionOk="0">
                  <a:moveTo>
                    <a:pt x="12826" y="1"/>
                  </a:moveTo>
                  <a:cubicBezTo>
                    <a:pt x="728" y="6366"/>
                    <a:pt x="0" y="14283"/>
                    <a:pt x="0" y="14283"/>
                  </a:cubicBezTo>
                  <a:cubicBezTo>
                    <a:pt x="222" y="26381"/>
                    <a:pt x="16246" y="27489"/>
                    <a:pt x="16246" y="27489"/>
                  </a:cubicBezTo>
                  <a:cubicBezTo>
                    <a:pt x="16246" y="27489"/>
                    <a:pt x="16436" y="22042"/>
                    <a:pt x="16595" y="19002"/>
                  </a:cubicBezTo>
                  <a:cubicBezTo>
                    <a:pt x="14631" y="18907"/>
                    <a:pt x="12699" y="18337"/>
                    <a:pt x="10989" y="17387"/>
                  </a:cubicBezTo>
                  <a:cubicBezTo>
                    <a:pt x="8804" y="16183"/>
                    <a:pt x="8424" y="13175"/>
                    <a:pt x="10261" y="11465"/>
                  </a:cubicBezTo>
                  <a:cubicBezTo>
                    <a:pt x="12794" y="9121"/>
                    <a:pt x="15993" y="6208"/>
                    <a:pt x="16215" y="6208"/>
                  </a:cubicBezTo>
                  <a:cubicBezTo>
                    <a:pt x="16215" y="6208"/>
                    <a:pt x="14980" y="5131"/>
                    <a:pt x="128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7084025" y="1890850"/>
              <a:ext cx="315125" cy="1001550"/>
            </a:xfrm>
            <a:custGeom>
              <a:avLst/>
              <a:gdLst/>
              <a:ahLst/>
              <a:cxnLst/>
              <a:rect l="l" t="t" r="r" b="b"/>
              <a:pathLst>
                <a:path w="12605" h="40062" extrusionOk="0">
                  <a:moveTo>
                    <a:pt x="3832" y="1"/>
                  </a:moveTo>
                  <a:cubicBezTo>
                    <a:pt x="2249" y="6746"/>
                    <a:pt x="2249" y="10071"/>
                    <a:pt x="2249" y="10071"/>
                  </a:cubicBezTo>
                  <a:cubicBezTo>
                    <a:pt x="2249" y="10071"/>
                    <a:pt x="7822" y="21630"/>
                    <a:pt x="0" y="33886"/>
                  </a:cubicBezTo>
                  <a:cubicBezTo>
                    <a:pt x="1077" y="36135"/>
                    <a:pt x="2502" y="38193"/>
                    <a:pt x="4180" y="40062"/>
                  </a:cubicBezTo>
                  <a:cubicBezTo>
                    <a:pt x="4180" y="40062"/>
                    <a:pt x="12604" y="25621"/>
                    <a:pt x="12224" y="18337"/>
                  </a:cubicBezTo>
                  <a:cubicBezTo>
                    <a:pt x="11844" y="11021"/>
                    <a:pt x="8044" y="2946"/>
                    <a:pt x="38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6533775" y="1080125"/>
              <a:ext cx="577975" cy="370550"/>
            </a:xfrm>
            <a:custGeom>
              <a:avLst/>
              <a:gdLst/>
              <a:ahLst/>
              <a:cxnLst/>
              <a:rect l="l" t="t" r="r" b="b"/>
              <a:pathLst>
                <a:path w="23119" h="14822" extrusionOk="0">
                  <a:moveTo>
                    <a:pt x="12826" y="1"/>
                  </a:moveTo>
                  <a:lnTo>
                    <a:pt x="5985" y="2661"/>
                  </a:lnTo>
                  <a:lnTo>
                    <a:pt x="0" y="7411"/>
                  </a:lnTo>
                  <a:lnTo>
                    <a:pt x="2534" y="14822"/>
                  </a:lnTo>
                  <a:lnTo>
                    <a:pt x="3262" y="14790"/>
                  </a:lnTo>
                  <a:cubicBezTo>
                    <a:pt x="3262" y="14790"/>
                    <a:pt x="7791" y="9755"/>
                    <a:pt x="7474" y="4149"/>
                  </a:cubicBezTo>
                  <a:lnTo>
                    <a:pt x="7474" y="4149"/>
                  </a:lnTo>
                  <a:cubicBezTo>
                    <a:pt x="10958" y="8139"/>
                    <a:pt x="14599" y="8551"/>
                    <a:pt x="18020" y="8931"/>
                  </a:cubicBezTo>
                  <a:cubicBezTo>
                    <a:pt x="21408" y="9311"/>
                    <a:pt x="21250" y="14537"/>
                    <a:pt x="21250" y="14537"/>
                  </a:cubicBezTo>
                  <a:lnTo>
                    <a:pt x="23118" y="14568"/>
                  </a:lnTo>
                  <a:lnTo>
                    <a:pt x="23118" y="14568"/>
                  </a:lnTo>
                  <a:lnTo>
                    <a:pt x="22833" y="5226"/>
                  </a:lnTo>
                  <a:lnTo>
                    <a:pt x="128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3"/>
            <p:cNvSpPr/>
            <p:nvPr/>
          </p:nvSpPr>
          <p:spPr>
            <a:xfrm>
              <a:off x="6582050" y="1417000"/>
              <a:ext cx="90300" cy="103750"/>
            </a:xfrm>
            <a:custGeom>
              <a:avLst/>
              <a:gdLst/>
              <a:ahLst/>
              <a:cxnLst/>
              <a:rect l="l" t="t" r="r" b="b"/>
              <a:pathLst>
                <a:path w="3612" h="4150" extrusionOk="0">
                  <a:moveTo>
                    <a:pt x="1385" y="1"/>
                  </a:moveTo>
                  <a:cubicBezTo>
                    <a:pt x="1247" y="1"/>
                    <a:pt x="1112" y="26"/>
                    <a:pt x="983" y="80"/>
                  </a:cubicBezTo>
                  <a:cubicBezTo>
                    <a:pt x="223" y="397"/>
                    <a:pt x="1" y="1537"/>
                    <a:pt x="444" y="2645"/>
                  </a:cubicBezTo>
                  <a:cubicBezTo>
                    <a:pt x="812" y="3539"/>
                    <a:pt x="1552" y="4149"/>
                    <a:pt x="2227" y="4149"/>
                  </a:cubicBezTo>
                  <a:cubicBezTo>
                    <a:pt x="2365" y="4149"/>
                    <a:pt x="2500" y="4124"/>
                    <a:pt x="2629" y="4070"/>
                  </a:cubicBezTo>
                  <a:cubicBezTo>
                    <a:pt x="3389" y="3753"/>
                    <a:pt x="3611" y="2613"/>
                    <a:pt x="3168" y="1505"/>
                  </a:cubicBezTo>
                  <a:cubicBezTo>
                    <a:pt x="2800" y="611"/>
                    <a:pt x="2060" y="1"/>
                    <a:pt x="13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7029375" y="1416950"/>
              <a:ext cx="91075" cy="103850"/>
            </a:xfrm>
            <a:custGeom>
              <a:avLst/>
              <a:gdLst/>
              <a:ahLst/>
              <a:cxnLst/>
              <a:rect l="l" t="t" r="r" b="b"/>
              <a:pathLst>
                <a:path w="3643" h="4154" extrusionOk="0">
                  <a:moveTo>
                    <a:pt x="2247" y="0"/>
                  </a:moveTo>
                  <a:cubicBezTo>
                    <a:pt x="1574" y="0"/>
                    <a:pt x="837" y="592"/>
                    <a:pt x="444" y="1507"/>
                  </a:cubicBezTo>
                  <a:cubicBezTo>
                    <a:pt x="1" y="2615"/>
                    <a:pt x="223" y="3755"/>
                    <a:pt x="983" y="4072"/>
                  </a:cubicBezTo>
                  <a:cubicBezTo>
                    <a:pt x="1115" y="4127"/>
                    <a:pt x="1254" y="4154"/>
                    <a:pt x="1396" y="4154"/>
                  </a:cubicBezTo>
                  <a:cubicBezTo>
                    <a:pt x="2068" y="4154"/>
                    <a:pt x="2802" y="3562"/>
                    <a:pt x="3168" y="2647"/>
                  </a:cubicBezTo>
                  <a:cubicBezTo>
                    <a:pt x="3643" y="1539"/>
                    <a:pt x="3421" y="399"/>
                    <a:pt x="2661" y="82"/>
                  </a:cubicBezTo>
                  <a:cubicBezTo>
                    <a:pt x="2529" y="27"/>
                    <a:pt x="2389" y="0"/>
                    <a:pt x="2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7134675" y="2142625"/>
              <a:ext cx="125125" cy="501175"/>
            </a:xfrm>
            <a:custGeom>
              <a:avLst/>
              <a:gdLst/>
              <a:ahLst/>
              <a:cxnLst/>
              <a:rect l="l" t="t" r="r" b="b"/>
              <a:pathLst>
                <a:path w="5005" h="20047" fill="none" extrusionOk="0">
                  <a:moveTo>
                    <a:pt x="223" y="0"/>
                  </a:moveTo>
                  <a:cubicBezTo>
                    <a:pt x="223" y="0"/>
                    <a:pt x="5005" y="10134"/>
                    <a:pt x="1" y="20047"/>
                  </a:cubicBezTo>
                </a:path>
              </a:pathLst>
            </a:custGeom>
            <a:solidFill>
              <a:schemeClr val="dk1"/>
            </a:solidFill>
            <a:ln w="9500" cap="flat" cmpd="sng">
              <a:solidFill>
                <a:srgbClr val="231F2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7070550" y="2705525"/>
              <a:ext cx="133050" cy="199550"/>
            </a:xfrm>
            <a:custGeom>
              <a:avLst/>
              <a:gdLst/>
              <a:ahLst/>
              <a:cxnLst/>
              <a:rect l="l" t="t" r="r" b="b"/>
              <a:pathLst>
                <a:path w="5322" h="7982" fill="none" extrusionOk="0">
                  <a:moveTo>
                    <a:pt x="1" y="1"/>
                  </a:moveTo>
                  <a:cubicBezTo>
                    <a:pt x="1" y="1"/>
                    <a:pt x="2281" y="5543"/>
                    <a:pt x="5321" y="7981"/>
                  </a:cubicBezTo>
                </a:path>
              </a:pathLst>
            </a:custGeom>
            <a:solidFill>
              <a:schemeClr val="dk1"/>
            </a:solidFill>
            <a:ln w="9500" cap="flat" cmpd="sng">
              <a:solidFill>
                <a:srgbClr val="231F2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3"/>
            <p:cNvSpPr/>
            <p:nvPr/>
          </p:nvSpPr>
          <p:spPr>
            <a:xfrm>
              <a:off x="6612150" y="2365875"/>
              <a:ext cx="8725" cy="194800"/>
            </a:xfrm>
            <a:custGeom>
              <a:avLst/>
              <a:gdLst/>
              <a:ahLst/>
              <a:cxnLst/>
              <a:rect l="l" t="t" r="r" b="b"/>
              <a:pathLst>
                <a:path w="349" h="7792" fill="none" extrusionOk="0">
                  <a:moveTo>
                    <a:pt x="349" y="1"/>
                  </a:moveTo>
                  <a:lnTo>
                    <a:pt x="0" y="7791"/>
                  </a:lnTo>
                </a:path>
              </a:pathLst>
            </a:custGeom>
            <a:solidFill>
              <a:schemeClr val="dk1"/>
            </a:solidFill>
            <a:ln w="9500" cap="flat" cmpd="sng">
              <a:solidFill>
                <a:srgbClr val="231F20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6430850" y="4577175"/>
              <a:ext cx="390325" cy="138575"/>
            </a:xfrm>
            <a:custGeom>
              <a:avLst/>
              <a:gdLst/>
              <a:ahLst/>
              <a:cxnLst/>
              <a:rect l="l" t="t" r="r" b="b"/>
              <a:pathLst>
                <a:path w="15613" h="5543" extrusionOk="0">
                  <a:moveTo>
                    <a:pt x="15613" y="0"/>
                  </a:moveTo>
                  <a:cubicBezTo>
                    <a:pt x="14540" y="1084"/>
                    <a:pt x="13474" y="1444"/>
                    <a:pt x="12531" y="1444"/>
                  </a:cubicBezTo>
                  <a:cubicBezTo>
                    <a:pt x="10663" y="1444"/>
                    <a:pt x="9279" y="32"/>
                    <a:pt x="9279" y="32"/>
                  </a:cubicBezTo>
                  <a:lnTo>
                    <a:pt x="253" y="4972"/>
                  </a:lnTo>
                  <a:cubicBezTo>
                    <a:pt x="0" y="5131"/>
                    <a:pt x="95" y="5542"/>
                    <a:pt x="412" y="5542"/>
                  </a:cubicBezTo>
                  <a:lnTo>
                    <a:pt x="15613" y="5542"/>
                  </a:lnTo>
                  <a:lnTo>
                    <a:pt x="156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6556725" y="2084025"/>
              <a:ext cx="163125" cy="42000"/>
            </a:xfrm>
            <a:custGeom>
              <a:avLst/>
              <a:gdLst/>
              <a:ahLst/>
              <a:cxnLst/>
              <a:rect l="l" t="t" r="r" b="b"/>
              <a:pathLst>
                <a:path w="6525" h="1680" extrusionOk="0">
                  <a:moveTo>
                    <a:pt x="380" y="1"/>
                  </a:moveTo>
                  <a:cubicBezTo>
                    <a:pt x="159" y="1"/>
                    <a:pt x="0" y="159"/>
                    <a:pt x="0" y="381"/>
                  </a:cubicBezTo>
                  <a:lnTo>
                    <a:pt x="0" y="1299"/>
                  </a:lnTo>
                  <a:cubicBezTo>
                    <a:pt x="0" y="1521"/>
                    <a:pt x="159" y="1679"/>
                    <a:pt x="380" y="1679"/>
                  </a:cubicBezTo>
                  <a:lnTo>
                    <a:pt x="6144" y="1679"/>
                  </a:lnTo>
                  <a:cubicBezTo>
                    <a:pt x="6366" y="1679"/>
                    <a:pt x="6524" y="1521"/>
                    <a:pt x="6524" y="1299"/>
                  </a:cubicBezTo>
                  <a:lnTo>
                    <a:pt x="6524" y="381"/>
                  </a:lnTo>
                  <a:cubicBezTo>
                    <a:pt x="6524" y="159"/>
                    <a:pt x="6366" y="1"/>
                    <a:pt x="6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6795025" y="1564650"/>
              <a:ext cx="121175" cy="51500"/>
            </a:xfrm>
            <a:custGeom>
              <a:avLst/>
              <a:gdLst/>
              <a:ahLst/>
              <a:cxnLst/>
              <a:rect l="l" t="t" r="r" b="b"/>
              <a:pathLst>
                <a:path w="4847" h="2060" extrusionOk="0">
                  <a:moveTo>
                    <a:pt x="4846" y="1"/>
                  </a:moveTo>
                  <a:lnTo>
                    <a:pt x="1" y="64"/>
                  </a:lnTo>
                  <a:cubicBezTo>
                    <a:pt x="1" y="1173"/>
                    <a:pt x="1078" y="2059"/>
                    <a:pt x="2439" y="2059"/>
                  </a:cubicBezTo>
                  <a:cubicBezTo>
                    <a:pt x="3769" y="2028"/>
                    <a:pt x="4846" y="1109"/>
                    <a:pt x="48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6605025" y="1428475"/>
              <a:ext cx="44350" cy="40400"/>
            </a:xfrm>
            <a:custGeom>
              <a:avLst/>
              <a:gdLst/>
              <a:ahLst/>
              <a:cxnLst/>
              <a:rect l="l" t="t" r="r" b="b"/>
              <a:pathLst>
                <a:path w="1774" h="1616" fill="none" extrusionOk="0">
                  <a:moveTo>
                    <a:pt x="1774" y="1616"/>
                  </a:moveTo>
                  <a:cubicBezTo>
                    <a:pt x="1774" y="1616"/>
                    <a:pt x="1362" y="1"/>
                    <a:pt x="0" y="508"/>
                  </a:cubicBezTo>
                </a:path>
              </a:pathLst>
            </a:custGeom>
            <a:noFill/>
            <a:ln w="7125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6603425" y="1441950"/>
              <a:ext cx="27750" cy="51475"/>
            </a:xfrm>
            <a:custGeom>
              <a:avLst/>
              <a:gdLst/>
              <a:ahLst/>
              <a:cxnLst/>
              <a:rect l="l" t="t" r="r" b="b"/>
              <a:pathLst>
                <a:path w="1110" h="2059" fill="none" extrusionOk="0">
                  <a:moveTo>
                    <a:pt x="1109" y="0"/>
                  </a:moveTo>
                  <a:cubicBezTo>
                    <a:pt x="1109" y="0"/>
                    <a:pt x="1" y="570"/>
                    <a:pt x="666" y="2059"/>
                  </a:cubicBezTo>
                </a:path>
              </a:pathLst>
            </a:custGeom>
            <a:noFill/>
            <a:ln w="7125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7056300" y="1422150"/>
              <a:ext cx="44375" cy="40400"/>
            </a:xfrm>
            <a:custGeom>
              <a:avLst/>
              <a:gdLst/>
              <a:ahLst/>
              <a:cxnLst/>
              <a:rect l="l" t="t" r="r" b="b"/>
              <a:pathLst>
                <a:path w="1775" h="1616" fill="none" extrusionOk="0">
                  <a:moveTo>
                    <a:pt x="1" y="1616"/>
                  </a:moveTo>
                  <a:cubicBezTo>
                    <a:pt x="1" y="1616"/>
                    <a:pt x="412" y="0"/>
                    <a:pt x="1774" y="539"/>
                  </a:cubicBezTo>
                </a:path>
              </a:pathLst>
            </a:custGeom>
            <a:noFill/>
            <a:ln w="7125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7074525" y="1436400"/>
              <a:ext cx="27725" cy="51500"/>
            </a:xfrm>
            <a:custGeom>
              <a:avLst/>
              <a:gdLst/>
              <a:ahLst/>
              <a:cxnLst/>
              <a:rect l="l" t="t" r="r" b="b"/>
              <a:pathLst>
                <a:path w="1109" h="2060" fill="none" extrusionOk="0">
                  <a:moveTo>
                    <a:pt x="0" y="1"/>
                  </a:moveTo>
                  <a:cubicBezTo>
                    <a:pt x="0" y="1"/>
                    <a:pt x="1108" y="571"/>
                    <a:pt x="443" y="2059"/>
                  </a:cubicBezTo>
                </a:path>
              </a:pathLst>
            </a:custGeom>
            <a:noFill/>
            <a:ln w="7125" cap="rnd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6907450" y="1344650"/>
              <a:ext cx="94250" cy="24475"/>
            </a:xfrm>
            <a:custGeom>
              <a:avLst/>
              <a:gdLst/>
              <a:ahLst/>
              <a:cxnLst/>
              <a:rect l="l" t="t" r="r" b="b"/>
              <a:pathLst>
                <a:path w="3770" h="979" extrusionOk="0">
                  <a:moveTo>
                    <a:pt x="1761" y="0"/>
                  </a:moveTo>
                  <a:cubicBezTo>
                    <a:pt x="1225" y="0"/>
                    <a:pt x="634" y="166"/>
                    <a:pt x="64" y="662"/>
                  </a:cubicBezTo>
                  <a:cubicBezTo>
                    <a:pt x="1" y="725"/>
                    <a:pt x="1" y="852"/>
                    <a:pt x="64" y="915"/>
                  </a:cubicBezTo>
                  <a:cubicBezTo>
                    <a:pt x="96" y="947"/>
                    <a:pt x="128" y="979"/>
                    <a:pt x="191" y="979"/>
                  </a:cubicBezTo>
                  <a:cubicBezTo>
                    <a:pt x="223" y="979"/>
                    <a:pt x="254" y="947"/>
                    <a:pt x="286" y="947"/>
                  </a:cubicBezTo>
                  <a:cubicBezTo>
                    <a:pt x="794" y="493"/>
                    <a:pt x="1321" y="342"/>
                    <a:pt x="1796" y="342"/>
                  </a:cubicBezTo>
                  <a:cubicBezTo>
                    <a:pt x="2714" y="342"/>
                    <a:pt x="3443" y="905"/>
                    <a:pt x="3484" y="947"/>
                  </a:cubicBezTo>
                  <a:cubicBezTo>
                    <a:pt x="3511" y="960"/>
                    <a:pt x="3548" y="968"/>
                    <a:pt x="3584" y="968"/>
                  </a:cubicBezTo>
                  <a:cubicBezTo>
                    <a:pt x="3636" y="968"/>
                    <a:pt x="3688" y="952"/>
                    <a:pt x="3706" y="915"/>
                  </a:cubicBezTo>
                  <a:cubicBezTo>
                    <a:pt x="3769" y="820"/>
                    <a:pt x="3769" y="725"/>
                    <a:pt x="3706" y="662"/>
                  </a:cubicBezTo>
                  <a:cubicBezTo>
                    <a:pt x="3685" y="662"/>
                    <a:pt x="2833" y="0"/>
                    <a:pt x="1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6698450" y="1344650"/>
              <a:ext cx="95825" cy="24475"/>
            </a:xfrm>
            <a:custGeom>
              <a:avLst/>
              <a:gdLst/>
              <a:ahLst/>
              <a:cxnLst/>
              <a:rect l="l" t="t" r="r" b="b"/>
              <a:pathLst>
                <a:path w="3833" h="979" extrusionOk="0">
                  <a:moveTo>
                    <a:pt x="1792" y="0"/>
                  </a:moveTo>
                  <a:cubicBezTo>
                    <a:pt x="1256" y="0"/>
                    <a:pt x="665" y="166"/>
                    <a:pt x="95" y="662"/>
                  </a:cubicBezTo>
                  <a:cubicBezTo>
                    <a:pt x="0" y="757"/>
                    <a:pt x="64" y="979"/>
                    <a:pt x="222" y="979"/>
                  </a:cubicBezTo>
                  <a:cubicBezTo>
                    <a:pt x="254" y="979"/>
                    <a:pt x="317" y="947"/>
                    <a:pt x="349" y="947"/>
                  </a:cubicBezTo>
                  <a:cubicBezTo>
                    <a:pt x="857" y="493"/>
                    <a:pt x="1380" y="342"/>
                    <a:pt x="1850" y="342"/>
                  </a:cubicBezTo>
                  <a:cubicBezTo>
                    <a:pt x="2759" y="342"/>
                    <a:pt x="3474" y="905"/>
                    <a:pt x="3515" y="947"/>
                  </a:cubicBezTo>
                  <a:cubicBezTo>
                    <a:pt x="3555" y="960"/>
                    <a:pt x="3594" y="968"/>
                    <a:pt x="3631" y="968"/>
                  </a:cubicBezTo>
                  <a:cubicBezTo>
                    <a:pt x="3684" y="968"/>
                    <a:pt x="3732" y="952"/>
                    <a:pt x="3769" y="915"/>
                  </a:cubicBezTo>
                  <a:cubicBezTo>
                    <a:pt x="3832" y="820"/>
                    <a:pt x="3800" y="725"/>
                    <a:pt x="3737" y="662"/>
                  </a:cubicBezTo>
                  <a:cubicBezTo>
                    <a:pt x="3716" y="662"/>
                    <a:pt x="2864" y="0"/>
                    <a:pt x="1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6710725" y="1412650"/>
              <a:ext cx="81175" cy="44350"/>
            </a:xfrm>
            <a:custGeom>
              <a:avLst/>
              <a:gdLst/>
              <a:ahLst/>
              <a:cxnLst/>
              <a:rect l="l" t="t" r="r" b="b"/>
              <a:pathLst>
                <a:path w="3247" h="1774" extrusionOk="0">
                  <a:moveTo>
                    <a:pt x="1607" y="0"/>
                  </a:moveTo>
                  <a:cubicBezTo>
                    <a:pt x="800" y="0"/>
                    <a:pt x="0" y="539"/>
                    <a:pt x="16" y="1616"/>
                  </a:cubicBezTo>
                  <a:cubicBezTo>
                    <a:pt x="16" y="1679"/>
                    <a:pt x="79" y="1774"/>
                    <a:pt x="174" y="1774"/>
                  </a:cubicBezTo>
                  <a:cubicBezTo>
                    <a:pt x="238" y="1774"/>
                    <a:pt x="333" y="1679"/>
                    <a:pt x="333" y="1616"/>
                  </a:cubicBezTo>
                  <a:cubicBezTo>
                    <a:pt x="364" y="792"/>
                    <a:pt x="990" y="380"/>
                    <a:pt x="1619" y="380"/>
                  </a:cubicBezTo>
                  <a:cubicBezTo>
                    <a:pt x="2249" y="380"/>
                    <a:pt x="2882" y="792"/>
                    <a:pt x="2929" y="1616"/>
                  </a:cubicBezTo>
                  <a:cubicBezTo>
                    <a:pt x="2929" y="1711"/>
                    <a:pt x="3009" y="1758"/>
                    <a:pt x="3088" y="1758"/>
                  </a:cubicBezTo>
                  <a:cubicBezTo>
                    <a:pt x="3167" y="1758"/>
                    <a:pt x="3246" y="1711"/>
                    <a:pt x="3246" y="1616"/>
                  </a:cubicBezTo>
                  <a:cubicBezTo>
                    <a:pt x="3230" y="539"/>
                    <a:pt x="2415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6747525" y="1392650"/>
              <a:ext cx="7950" cy="27950"/>
            </a:xfrm>
            <a:custGeom>
              <a:avLst/>
              <a:gdLst/>
              <a:ahLst/>
              <a:cxnLst/>
              <a:rect l="l" t="t" r="r" b="b"/>
              <a:pathLst>
                <a:path w="318" h="1118" extrusionOk="0">
                  <a:moveTo>
                    <a:pt x="159" y="1"/>
                  </a:moveTo>
                  <a:cubicBezTo>
                    <a:pt x="80" y="1"/>
                    <a:pt x="1" y="56"/>
                    <a:pt x="1" y="167"/>
                  </a:cubicBezTo>
                  <a:lnTo>
                    <a:pt x="1" y="959"/>
                  </a:lnTo>
                  <a:cubicBezTo>
                    <a:pt x="1" y="1022"/>
                    <a:pt x="64" y="1117"/>
                    <a:pt x="159" y="1117"/>
                  </a:cubicBezTo>
                  <a:cubicBezTo>
                    <a:pt x="222" y="1117"/>
                    <a:pt x="317" y="1022"/>
                    <a:pt x="317" y="959"/>
                  </a:cubicBezTo>
                  <a:lnTo>
                    <a:pt x="317" y="167"/>
                  </a:lnTo>
                  <a:cubicBezTo>
                    <a:pt x="317" y="56"/>
                    <a:pt x="23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6712700" y="1405450"/>
              <a:ext cx="19800" cy="23850"/>
            </a:xfrm>
            <a:custGeom>
              <a:avLst/>
              <a:gdLst/>
              <a:ahLst/>
              <a:cxnLst/>
              <a:rect l="l" t="t" r="r" b="b"/>
              <a:pathLst>
                <a:path w="792" h="954" extrusionOk="0">
                  <a:moveTo>
                    <a:pt x="178" y="1"/>
                  </a:moveTo>
                  <a:cubicBezTo>
                    <a:pt x="148" y="1"/>
                    <a:pt x="119" y="11"/>
                    <a:pt x="95" y="35"/>
                  </a:cubicBezTo>
                  <a:cubicBezTo>
                    <a:pt x="32" y="67"/>
                    <a:pt x="0" y="162"/>
                    <a:pt x="64" y="257"/>
                  </a:cubicBezTo>
                  <a:lnTo>
                    <a:pt x="475" y="859"/>
                  </a:lnTo>
                  <a:cubicBezTo>
                    <a:pt x="507" y="922"/>
                    <a:pt x="570" y="954"/>
                    <a:pt x="634" y="954"/>
                  </a:cubicBezTo>
                  <a:cubicBezTo>
                    <a:pt x="665" y="954"/>
                    <a:pt x="697" y="922"/>
                    <a:pt x="697" y="922"/>
                  </a:cubicBezTo>
                  <a:cubicBezTo>
                    <a:pt x="792" y="859"/>
                    <a:pt x="792" y="764"/>
                    <a:pt x="760" y="700"/>
                  </a:cubicBezTo>
                  <a:lnTo>
                    <a:pt x="317" y="67"/>
                  </a:lnTo>
                  <a:cubicBezTo>
                    <a:pt x="278" y="28"/>
                    <a:pt x="227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6695275" y="1436200"/>
              <a:ext cx="25350" cy="11300"/>
            </a:xfrm>
            <a:custGeom>
              <a:avLst/>
              <a:gdLst/>
              <a:ahLst/>
              <a:cxnLst/>
              <a:rect l="l" t="t" r="r" b="b"/>
              <a:pathLst>
                <a:path w="1014" h="452" extrusionOk="0">
                  <a:moveTo>
                    <a:pt x="154" y="0"/>
                  </a:moveTo>
                  <a:cubicBezTo>
                    <a:pt x="96" y="0"/>
                    <a:pt x="27" y="57"/>
                    <a:pt x="1" y="135"/>
                  </a:cubicBezTo>
                  <a:cubicBezTo>
                    <a:pt x="1" y="230"/>
                    <a:pt x="64" y="294"/>
                    <a:pt x="127" y="325"/>
                  </a:cubicBezTo>
                  <a:lnTo>
                    <a:pt x="792" y="452"/>
                  </a:lnTo>
                  <a:lnTo>
                    <a:pt x="824" y="452"/>
                  </a:lnTo>
                  <a:cubicBezTo>
                    <a:pt x="887" y="452"/>
                    <a:pt x="982" y="389"/>
                    <a:pt x="982" y="325"/>
                  </a:cubicBezTo>
                  <a:cubicBezTo>
                    <a:pt x="1014" y="230"/>
                    <a:pt x="951" y="167"/>
                    <a:pt x="856" y="135"/>
                  </a:cubicBezTo>
                  <a:lnTo>
                    <a:pt x="191" y="9"/>
                  </a:lnTo>
                  <a:cubicBezTo>
                    <a:pt x="179" y="3"/>
                    <a:pt x="167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6775250" y="1407200"/>
              <a:ext cx="20550" cy="22100"/>
            </a:xfrm>
            <a:custGeom>
              <a:avLst/>
              <a:gdLst/>
              <a:ahLst/>
              <a:cxnLst/>
              <a:rect l="l" t="t" r="r" b="b"/>
              <a:pathLst>
                <a:path w="822" h="884" extrusionOk="0">
                  <a:moveTo>
                    <a:pt x="580" y="1"/>
                  </a:moveTo>
                  <a:cubicBezTo>
                    <a:pt x="539" y="1"/>
                    <a:pt x="500" y="18"/>
                    <a:pt x="475" y="60"/>
                  </a:cubicBezTo>
                  <a:lnTo>
                    <a:pt x="63" y="630"/>
                  </a:lnTo>
                  <a:cubicBezTo>
                    <a:pt x="0" y="694"/>
                    <a:pt x="32" y="789"/>
                    <a:pt x="95" y="852"/>
                  </a:cubicBezTo>
                  <a:cubicBezTo>
                    <a:pt x="127" y="852"/>
                    <a:pt x="158" y="884"/>
                    <a:pt x="190" y="884"/>
                  </a:cubicBezTo>
                  <a:cubicBezTo>
                    <a:pt x="253" y="884"/>
                    <a:pt x="285" y="852"/>
                    <a:pt x="317" y="789"/>
                  </a:cubicBezTo>
                  <a:lnTo>
                    <a:pt x="728" y="250"/>
                  </a:lnTo>
                  <a:cubicBezTo>
                    <a:pt x="822" y="134"/>
                    <a:pt x="693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6786325" y="1436400"/>
              <a:ext cx="25350" cy="11100"/>
            </a:xfrm>
            <a:custGeom>
              <a:avLst/>
              <a:gdLst/>
              <a:ahLst/>
              <a:cxnLst/>
              <a:rect l="l" t="t" r="r" b="b"/>
              <a:pathLst>
                <a:path w="1014" h="444" extrusionOk="0">
                  <a:moveTo>
                    <a:pt x="792" y="1"/>
                  </a:moveTo>
                  <a:lnTo>
                    <a:pt x="127" y="127"/>
                  </a:lnTo>
                  <a:cubicBezTo>
                    <a:pt x="64" y="159"/>
                    <a:pt x="0" y="222"/>
                    <a:pt x="0" y="317"/>
                  </a:cubicBezTo>
                  <a:cubicBezTo>
                    <a:pt x="32" y="381"/>
                    <a:pt x="95" y="444"/>
                    <a:pt x="159" y="444"/>
                  </a:cubicBezTo>
                  <a:lnTo>
                    <a:pt x="190" y="444"/>
                  </a:lnTo>
                  <a:lnTo>
                    <a:pt x="856" y="317"/>
                  </a:lnTo>
                  <a:cubicBezTo>
                    <a:pt x="951" y="286"/>
                    <a:pt x="1014" y="222"/>
                    <a:pt x="982" y="127"/>
                  </a:cubicBezTo>
                  <a:cubicBezTo>
                    <a:pt x="982" y="32"/>
                    <a:pt x="887" y="1"/>
                    <a:pt x="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6905875" y="1412650"/>
              <a:ext cx="80775" cy="44350"/>
            </a:xfrm>
            <a:custGeom>
              <a:avLst/>
              <a:gdLst/>
              <a:ahLst/>
              <a:cxnLst/>
              <a:rect l="l" t="t" r="r" b="b"/>
              <a:pathLst>
                <a:path w="3231" h="1774" extrusionOk="0">
                  <a:moveTo>
                    <a:pt x="1616" y="0"/>
                  </a:moveTo>
                  <a:cubicBezTo>
                    <a:pt x="808" y="0"/>
                    <a:pt x="1" y="539"/>
                    <a:pt x="1" y="1616"/>
                  </a:cubicBezTo>
                  <a:cubicBezTo>
                    <a:pt x="1" y="1679"/>
                    <a:pt x="96" y="1774"/>
                    <a:pt x="159" y="1774"/>
                  </a:cubicBezTo>
                  <a:cubicBezTo>
                    <a:pt x="254" y="1774"/>
                    <a:pt x="349" y="1679"/>
                    <a:pt x="317" y="1616"/>
                  </a:cubicBezTo>
                  <a:cubicBezTo>
                    <a:pt x="365" y="792"/>
                    <a:pt x="998" y="380"/>
                    <a:pt x="1628" y="380"/>
                  </a:cubicBezTo>
                  <a:cubicBezTo>
                    <a:pt x="2257" y="380"/>
                    <a:pt x="2882" y="792"/>
                    <a:pt x="2914" y="1616"/>
                  </a:cubicBezTo>
                  <a:cubicBezTo>
                    <a:pt x="2914" y="1711"/>
                    <a:pt x="2993" y="1758"/>
                    <a:pt x="3072" y="1758"/>
                  </a:cubicBezTo>
                  <a:cubicBezTo>
                    <a:pt x="3152" y="1758"/>
                    <a:pt x="3231" y="1711"/>
                    <a:pt x="3231" y="1616"/>
                  </a:cubicBezTo>
                  <a:cubicBezTo>
                    <a:pt x="3231" y="539"/>
                    <a:pt x="2423" y="0"/>
                    <a:pt x="1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6942300" y="1393250"/>
              <a:ext cx="8725" cy="27350"/>
            </a:xfrm>
            <a:custGeom>
              <a:avLst/>
              <a:gdLst/>
              <a:ahLst/>
              <a:cxnLst/>
              <a:rect l="l" t="t" r="r" b="b"/>
              <a:pathLst>
                <a:path w="349" h="1094" extrusionOk="0">
                  <a:moveTo>
                    <a:pt x="174" y="1"/>
                  </a:moveTo>
                  <a:cubicBezTo>
                    <a:pt x="95" y="1"/>
                    <a:pt x="16" y="48"/>
                    <a:pt x="0" y="143"/>
                  </a:cubicBezTo>
                  <a:lnTo>
                    <a:pt x="0" y="935"/>
                  </a:lnTo>
                  <a:cubicBezTo>
                    <a:pt x="0" y="998"/>
                    <a:pt x="95" y="1093"/>
                    <a:pt x="159" y="1093"/>
                  </a:cubicBezTo>
                  <a:cubicBezTo>
                    <a:pt x="254" y="1093"/>
                    <a:pt x="349" y="998"/>
                    <a:pt x="349" y="935"/>
                  </a:cubicBezTo>
                  <a:lnTo>
                    <a:pt x="349" y="143"/>
                  </a:lnTo>
                  <a:cubicBezTo>
                    <a:pt x="333" y="48"/>
                    <a:pt x="254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6908250" y="1405050"/>
              <a:ext cx="19825" cy="24250"/>
            </a:xfrm>
            <a:custGeom>
              <a:avLst/>
              <a:gdLst/>
              <a:ahLst/>
              <a:cxnLst/>
              <a:rect l="l" t="t" r="r" b="b"/>
              <a:pathLst>
                <a:path w="793" h="970" extrusionOk="0">
                  <a:moveTo>
                    <a:pt x="175" y="1"/>
                  </a:moveTo>
                  <a:cubicBezTo>
                    <a:pt x="146" y="1"/>
                    <a:pt x="119" y="8"/>
                    <a:pt x="96" y="19"/>
                  </a:cubicBezTo>
                  <a:cubicBezTo>
                    <a:pt x="32" y="83"/>
                    <a:pt x="1" y="178"/>
                    <a:pt x="64" y="241"/>
                  </a:cubicBezTo>
                  <a:lnTo>
                    <a:pt x="476" y="875"/>
                  </a:lnTo>
                  <a:cubicBezTo>
                    <a:pt x="507" y="906"/>
                    <a:pt x="571" y="938"/>
                    <a:pt x="602" y="970"/>
                  </a:cubicBezTo>
                  <a:cubicBezTo>
                    <a:pt x="634" y="970"/>
                    <a:pt x="666" y="938"/>
                    <a:pt x="697" y="938"/>
                  </a:cubicBezTo>
                  <a:cubicBezTo>
                    <a:pt x="761" y="875"/>
                    <a:pt x="792" y="780"/>
                    <a:pt x="729" y="716"/>
                  </a:cubicBezTo>
                  <a:lnTo>
                    <a:pt x="317" y="83"/>
                  </a:lnTo>
                  <a:cubicBezTo>
                    <a:pt x="277" y="23"/>
                    <a:pt x="224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6890825" y="1436200"/>
              <a:ext cx="26150" cy="11300"/>
            </a:xfrm>
            <a:custGeom>
              <a:avLst/>
              <a:gdLst/>
              <a:ahLst/>
              <a:cxnLst/>
              <a:rect l="l" t="t" r="r" b="b"/>
              <a:pathLst>
                <a:path w="1046" h="452" extrusionOk="0">
                  <a:moveTo>
                    <a:pt x="143" y="0"/>
                  </a:moveTo>
                  <a:cubicBezTo>
                    <a:pt x="74" y="0"/>
                    <a:pt x="27" y="57"/>
                    <a:pt x="1" y="135"/>
                  </a:cubicBezTo>
                  <a:cubicBezTo>
                    <a:pt x="1" y="230"/>
                    <a:pt x="32" y="294"/>
                    <a:pt x="127" y="325"/>
                  </a:cubicBezTo>
                  <a:lnTo>
                    <a:pt x="793" y="452"/>
                  </a:lnTo>
                  <a:lnTo>
                    <a:pt x="824" y="452"/>
                  </a:lnTo>
                  <a:cubicBezTo>
                    <a:pt x="1014" y="452"/>
                    <a:pt x="1046" y="167"/>
                    <a:pt x="856" y="135"/>
                  </a:cubicBezTo>
                  <a:lnTo>
                    <a:pt x="191" y="9"/>
                  </a:lnTo>
                  <a:cubicBezTo>
                    <a:pt x="174" y="3"/>
                    <a:pt x="158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6970800" y="1407375"/>
              <a:ext cx="19025" cy="21925"/>
            </a:xfrm>
            <a:custGeom>
              <a:avLst/>
              <a:gdLst/>
              <a:ahLst/>
              <a:cxnLst/>
              <a:rect l="l" t="t" r="r" b="b"/>
              <a:pathLst>
                <a:path w="761" h="877" extrusionOk="0">
                  <a:moveTo>
                    <a:pt x="575" y="1"/>
                  </a:moveTo>
                  <a:cubicBezTo>
                    <a:pt x="529" y="1"/>
                    <a:pt x="481" y="16"/>
                    <a:pt x="444" y="53"/>
                  </a:cubicBezTo>
                  <a:lnTo>
                    <a:pt x="64" y="623"/>
                  </a:lnTo>
                  <a:cubicBezTo>
                    <a:pt x="0" y="687"/>
                    <a:pt x="32" y="782"/>
                    <a:pt x="95" y="845"/>
                  </a:cubicBezTo>
                  <a:cubicBezTo>
                    <a:pt x="127" y="845"/>
                    <a:pt x="159" y="877"/>
                    <a:pt x="190" y="877"/>
                  </a:cubicBezTo>
                  <a:cubicBezTo>
                    <a:pt x="254" y="845"/>
                    <a:pt x="285" y="845"/>
                    <a:pt x="317" y="782"/>
                  </a:cubicBezTo>
                  <a:lnTo>
                    <a:pt x="729" y="243"/>
                  </a:lnTo>
                  <a:cubicBezTo>
                    <a:pt x="760" y="180"/>
                    <a:pt x="760" y="85"/>
                    <a:pt x="665" y="21"/>
                  </a:cubicBezTo>
                  <a:cubicBezTo>
                    <a:pt x="639" y="8"/>
                    <a:pt x="608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6981100" y="1436400"/>
              <a:ext cx="26150" cy="11100"/>
            </a:xfrm>
            <a:custGeom>
              <a:avLst/>
              <a:gdLst/>
              <a:ahLst/>
              <a:cxnLst/>
              <a:rect l="l" t="t" r="r" b="b"/>
              <a:pathLst>
                <a:path w="1046" h="444" extrusionOk="0">
                  <a:moveTo>
                    <a:pt x="823" y="1"/>
                  </a:moveTo>
                  <a:lnTo>
                    <a:pt x="158" y="127"/>
                  </a:lnTo>
                  <a:cubicBezTo>
                    <a:pt x="0" y="191"/>
                    <a:pt x="0" y="444"/>
                    <a:pt x="190" y="444"/>
                  </a:cubicBezTo>
                  <a:lnTo>
                    <a:pt x="222" y="444"/>
                  </a:lnTo>
                  <a:lnTo>
                    <a:pt x="887" y="317"/>
                  </a:lnTo>
                  <a:cubicBezTo>
                    <a:pt x="982" y="286"/>
                    <a:pt x="1045" y="222"/>
                    <a:pt x="1013" y="127"/>
                  </a:cubicBezTo>
                  <a:cubicBezTo>
                    <a:pt x="982" y="32"/>
                    <a:pt x="918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6852050" y="1433225"/>
              <a:ext cx="44350" cy="84750"/>
            </a:xfrm>
            <a:custGeom>
              <a:avLst/>
              <a:gdLst/>
              <a:ahLst/>
              <a:cxnLst/>
              <a:rect l="l" t="t" r="r" b="b"/>
              <a:pathLst>
                <a:path w="1774" h="3390" extrusionOk="0">
                  <a:moveTo>
                    <a:pt x="158" y="1"/>
                  </a:moveTo>
                  <a:cubicBezTo>
                    <a:pt x="63" y="1"/>
                    <a:pt x="0" y="64"/>
                    <a:pt x="0" y="159"/>
                  </a:cubicBezTo>
                  <a:lnTo>
                    <a:pt x="0" y="1901"/>
                  </a:lnTo>
                  <a:lnTo>
                    <a:pt x="158" y="1901"/>
                  </a:lnTo>
                  <a:cubicBezTo>
                    <a:pt x="918" y="1901"/>
                    <a:pt x="1457" y="2218"/>
                    <a:pt x="1457" y="2503"/>
                  </a:cubicBezTo>
                  <a:cubicBezTo>
                    <a:pt x="1457" y="2788"/>
                    <a:pt x="918" y="3104"/>
                    <a:pt x="158" y="3104"/>
                  </a:cubicBezTo>
                  <a:cubicBezTo>
                    <a:pt x="146" y="3100"/>
                    <a:pt x="133" y="3098"/>
                    <a:pt x="122" y="3098"/>
                  </a:cubicBezTo>
                  <a:cubicBezTo>
                    <a:pt x="48" y="3098"/>
                    <a:pt x="0" y="3180"/>
                    <a:pt x="0" y="3263"/>
                  </a:cubicBezTo>
                  <a:cubicBezTo>
                    <a:pt x="0" y="3326"/>
                    <a:pt x="63" y="3389"/>
                    <a:pt x="158" y="3389"/>
                  </a:cubicBezTo>
                  <a:cubicBezTo>
                    <a:pt x="1077" y="3389"/>
                    <a:pt x="1773" y="3009"/>
                    <a:pt x="1773" y="2503"/>
                  </a:cubicBezTo>
                  <a:cubicBezTo>
                    <a:pt x="1773" y="1996"/>
                    <a:pt x="1140" y="1648"/>
                    <a:pt x="317" y="1584"/>
                  </a:cubicBezTo>
                  <a:lnTo>
                    <a:pt x="317" y="159"/>
                  </a:lnTo>
                  <a:cubicBezTo>
                    <a:pt x="317" y="64"/>
                    <a:pt x="253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6742000" y="1418975"/>
              <a:ext cx="22975" cy="38025"/>
            </a:xfrm>
            <a:custGeom>
              <a:avLst/>
              <a:gdLst/>
              <a:ahLst/>
              <a:cxnLst/>
              <a:rect l="l" t="t" r="r" b="b"/>
              <a:pathLst>
                <a:path w="919" h="1521" extrusionOk="0">
                  <a:moveTo>
                    <a:pt x="443" y="1"/>
                  </a:moveTo>
                  <a:cubicBezTo>
                    <a:pt x="222" y="1"/>
                    <a:pt x="0" y="349"/>
                    <a:pt x="0" y="761"/>
                  </a:cubicBezTo>
                  <a:cubicBezTo>
                    <a:pt x="0" y="1204"/>
                    <a:pt x="222" y="1521"/>
                    <a:pt x="443" y="1521"/>
                  </a:cubicBezTo>
                  <a:cubicBezTo>
                    <a:pt x="697" y="1521"/>
                    <a:pt x="918" y="1204"/>
                    <a:pt x="918" y="761"/>
                  </a:cubicBezTo>
                  <a:cubicBezTo>
                    <a:pt x="918" y="349"/>
                    <a:pt x="697" y="1"/>
                    <a:pt x="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6935175" y="1418975"/>
              <a:ext cx="22975" cy="38025"/>
            </a:xfrm>
            <a:custGeom>
              <a:avLst/>
              <a:gdLst/>
              <a:ahLst/>
              <a:cxnLst/>
              <a:rect l="l" t="t" r="r" b="b"/>
              <a:pathLst>
                <a:path w="919" h="1521" extrusionOk="0">
                  <a:moveTo>
                    <a:pt x="444" y="1"/>
                  </a:moveTo>
                  <a:cubicBezTo>
                    <a:pt x="222" y="1"/>
                    <a:pt x="0" y="349"/>
                    <a:pt x="0" y="761"/>
                  </a:cubicBezTo>
                  <a:cubicBezTo>
                    <a:pt x="0" y="1204"/>
                    <a:pt x="222" y="1521"/>
                    <a:pt x="444" y="1521"/>
                  </a:cubicBezTo>
                  <a:cubicBezTo>
                    <a:pt x="697" y="1521"/>
                    <a:pt x="919" y="1204"/>
                    <a:pt x="919" y="761"/>
                  </a:cubicBezTo>
                  <a:cubicBezTo>
                    <a:pt x="919" y="349"/>
                    <a:pt x="697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6719825" y="1113375"/>
              <a:ext cx="197950" cy="151325"/>
            </a:xfrm>
            <a:custGeom>
              <a:avLst/>
              <a:gdLst/>
              <a:ahLst/>
              <a:cxnLst/>
              <a:rect l="l" t="t" r="r" b="b"/>
              <a:pathLst>
                <a:path w="7918" h="6053" extrusionOk="0">
                  <a:moveTo>
                    <a:pt x="0" y="1"/>
                  </a:moveTo>
                  <a:cubicBezTo>
                    <a:pt x="317" y="824"/>
                    <a:pt x="760" y="1584"/>
                    <a:pt x="1299" y="2249"/>
                  </a:cubicBezTo>
                  <a:cubicBezTo>
                    <a:pt x="1805" y="2977"/>
                    <a:pt x="2407" y="3611"/>
                    <a:pt x="3072" y="4181"/>
                  </a:cubicBezTo>
                  <a:cubicBezTo>
                    <a:pt x="3769" y="4751"/>
                    <a:pt x="4529" y="5226"/>
                    <a:pt x="5352" y="5574"/>
                  </a:cubicBezTo>
                  <a:cubicBezTo>
                    <a:pt x="6087" y="5868"/>
                    <a:pt x="6903" y="6053"/>
                    <a:pt x="7725" y="6053"/>
                  </a:cubicBezTo>
                  <a:cubicBezTo>
                    <a:pt x="7789" y="6053"/>
                    <a:pt x="7853" y="6052"/>
                    <a:pt x="7918" y="6049"/>
                  </a:cubicBezTo>
                  <a:cubicBezTo>
                    <a:pt x="7094" y="5859"/>
                    <a:pt x="6302" y="5574"/>
                    <a:pt x="5542" y="5163"/>
                  </a:cubicBezTo>
                  <a:cubicBezTo>
                    <a:pt x="4814" y="4783"/>
                    <a:pt x="4117" y="4308"/>
                    <a:pt x="3452" y="3769"/>
                  </a:cubicBezTo>
                  <a:cubicBezTo>
                    <a:pt x="2819" y="3199"/>
                    <a:pt x="2217" y="2629"/>
                    <a:pt x="1647" y="1996"/>
                  </a:cubicBezTo>
                  <a:cubicBezTo>
                    <a:pt x="1077" y="1362"/>
                    <a:pt x="507" y="69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7019875" y="1302125"/>
              <a:ext cx="136200" cy="72550"/>
            </a:xfrm>
            <a:custGeom>
              <a:avLst/>
              <a:gdLst/>
              <a:ahLst/>
              <a:cxnLst/>
              <a:rect l="l" t="t" r="r" b="b"/>
              <a:pathLst>
                <a:path w="5448" h="2902" extrusionOk="0">
                  <a:moveTo>
                    <a:pt x="602" y="1"/>
                  </a:moveTo>
                  <a:cubicBezTo>
                    <a:pt x="399" y="1"/>
                    <a:pt x="198" y="8"/>
                    <a:pt x="1" y="19"/>
                  </a:cubicBezTo>
                  <a:cubicBezTo>
                    <a:pt x="539" y="114"/>
                    <a:pt x="1078" y="241"/>
                    <a:pt x="1584" y="368"/>
                  </a:cubicBezTo>
                  <a:cubicBezTo>
                    <a:pt x="2123" y="495"/>
                    <a:pt x="2629" y="653"/>
                    <a:pt x="3136" y="875"/>
                  </a:cubicBezTo>
                  <a:cubicBezTo>
                    <a:pt x="3611" y="1065"/>
                    <a:pt x="4086" y="1318"/>
                    <a:pt x="4498" y="1666"/>
                  </a:cubicBezTo>
                  <a:cubicBezTo>
                    <a:pt x="4910" y="1983"/>
                    <a:pt x="5226" y="2426"/>
                    <a:pt x="5448" y="2901"/>
                  </a:cubicBezTo>
                  <a:cubicBezTo>
                    <a:pt x="5353" y="2363"/>
                    <a:pt x="5100" y="1825"/>
                    <a:pt x="4688" y="1445"/>
                  </a:cubicBezTo>
                  <a:cubicBezTo>
                    <a:pt x="4276" y="1033"/>
                    <a:pt x="3801" y="748"/>
                    <a:pt x="3263" y="526"/>
                  </a:cubicBezTo>
                  <a:cubicBezTo>
                    <a:pt x="2756" y="336"/>
                    <a:pt x="2218" y="178"/>
                    <a:pt x="1648" y="83"/>
                  </a:cubicBezTo>
                  <a:cubicBezTo>
                    <a:pt x="1306" y="23"/>
                    <a:pt x="952" y="1"/>
                    <a:pt x="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7074525" y="1350900"/>
              <a:ext cx="110850" cy="184500"/>
            </a:xfrm>
            <a:custGeom>
              <a:avLst/>
              <a:gdLst/>
              <a:ahLst/>
              <a:cxnLst/>
              <a:rect l="l" t="t" r="r" b="b"/>
              <a:pathLst>
                <a:path w="4434" h="7380" extrusionOk="0">
                  <a:moveTo>
                    <a:pt x="0" y="0"/>
                  </a:moveTo>
                  <a:lnTo>
                    <a:pt x="0" y="0"/>
                  </a:lnTo>
                  <a:cubicBezTo>
                    <a:pt x="317" y="190"/>
                    <a:pt x="633" y="412"/>
                    <a:pt x="918" y="634"/>
                  </a:cubicBezTo>
                  <a:cubicBezTo>
                    <a:pt x="1203" y="887"/>
                    <a:pt x="1488" y="1140"/>
                    <a:pt x="1773" y="1394"/>
                  </a:cubicBezTo>
                  <a:cubicBezTo>
                    <a:pt x="2280" y="1932"/>
                    <a:pt x="2755" y="2502"/>
                    <a:pt x="3167" y="3136"/>
                  </a:cubicBezTo>
                  <a:cubicBezTo>
                    <a:pt x="3547" y="3737"/>
                    <a:pt x="3864" y="4434"/>
                    <a:pt x="4022" y="5131"/>
                  </a:cubicBezTo>
                  <a:cubicBezTo>
                    <a:pt x="4180" y="5859"/>
                    <a:pt x="4212" y="6619"/>
                    <a:pt x="4085" y="7379"/>
                  </a:cubicBezTo>
                  <a:cubicBezTo>
                    <a:pt x="4339" y="6619"/>
                    <a:pt x="4434" y="5859"/>
                    <a:pt x="4307" y="5099"/>
                  </a:cubicBezTo>
                  <a:cubicBezTo>
                    <a:pt x="4180" y="4307"/>
                    <a:pt x="3895" y="3579"/>
                    <a:pt x="3484" y="2914"/>
                  </a:cubicBezTo>
                  <a:cubicBezTo>
                    <a:pt x="3040" y="2280"/>
                    <a:pt x="2534" y="1679"/>
                    <a:pt x="1932" y="1172"/>
                  </a:cubicBezTo>
                  <a:cubicBezTo>
                    <a:pt x="1362" y="665"/>
                    <a:pt x="728" y="285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6614525" y="1220250"/>
              <a:ext cx="78400" cy="154425"/>
            </a:xfrm>
            <a:custGeom>
              <a:avLst/>
              <a:gdLst/>
              <a:ahLst/>
              <a:cxnLst/>
              <a:rect l="l" t="t" r="r" b="b"/>
              <a:pathLst>
                <a:path w="3136" h="6177" extrusionOk="0">
                  <a:moveTo>
                    <a:pt x="3136" y="1"/>
                  </a:moveTo>
                  <a:lnTo>
                    <a:pt x="2502" y="1648"/>
                  </a:lnTo>
                  <a:cubicBezTo>
                    <a:pt x="2280" y="2186"/>
                    <a:pt x="2059" y="2724"/>
                    <a:pt x="1805" y="3231"/>
                  </a:cubicBezTo>
                  <a:cubicBezTo>
                    <a:pt x="1584" y="3770"/>
                    <a:pt x="1330" y="4276"/>
                    <a:pt x="1014" y="4783"/>
                  </a:cubicBezTo>
                  <a:cubicBezTo>
                    <a:pt x="729" y="5290"/>
                    <a:pt x="380" y="5765"/>
                    <a:pt x="0" y="6176"/>
                  </a:cubicBezTo>
                  <a:cubicBezTo>
                    <a:pt x="539" y="5891"/>
                    <a:pt x="1014" y="5511"/>
                    <a:pt x="1394" y="5036"/>
                  </a:cubicBezTo>
                  <a:cubicBezTo>
                    <a:pt x="1742" y="4561"/>
                    <a:pt x="2059" y="4023"/>
                    <a:pt x="2312" y="3453"/>
                  </a:cubicBezTo>
                  <a:cubicBezTo>
                    <a:pt x="2565" y="2914"/>
                    <a:pt x="2755" y="2344"/>
                    <a:pt x="2882" y="1774"/>
                  </a:cubicBezTo>
                  <a:cubicBezTo>
                    <a:pt x="3041" y="1173"/>
                    <a:pt x="3104" y="603"/>
                    <a:pt x="3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6448250" y="1183050"/>
              <a:ext cx="62575" cy="150450"/>
            </a:xfrm>
            <a:custGeom>
              <a:avLst/>
              <a:gdLst/>
              <a:ahLst/>
              <a:cxnLst/>
              <a:rect l="l" t="t" r="r" b="b"/>
              <a:pathLst>
                <a:path w="2503" h="6018" extrusionOk="0">
                  <a:moveTo>
                    <a:pt x="2503" y="0"/>
                  </a:moveTo>
                  <a:lnTo>
                    <a:pt x="2503" y="0"/>
                  </a:lnTo>
                  <a:cubicBezTo>
                    <a:pt x="1394" y="507"/>
                    <a:pt x="571" y="1426"/>
                    <a:pt x="222" y="2597"/>
                  </a:cubicBezTo>
                  <a:cubicBezTo>
                    <a:pt x="32" y="3167"/>
                    <a:pt x="1" y="3769"/>
                    <a:pt x="64" y="4339"/>
                  </a:cubicBezTo>
                  <a:cubicBezTo>
                    <a:pt x="96" y="4656"/>
                    <a:pt x="127" y="4941"/>
                    <a:pt x="222" y="5226"/>
                  </a:cubicBezTo>
                  <a:cubicBezTo>
                    <a:pt x="317" y="5479"/>
                    <a:pt x="412" y="5764"/>
                    <a:pt x="539" y="6018"/>
                  </a:cubicBezTo>
                  <a:cubicBezTo>
                    <a:pt x="507" y="5733"/>
                    <a:pt x="444" y="5479"/>
                    <a:pt x="412" y="5194"/>
                  </a:cubicBezTo>
                  <a:lnTo>
                    <a:pt x="349" y="4751"/>
                  </a:lnTo>
                  <a:lnTo>
                    <a:pt x="349" y="4561"/>
                  </a:lnTo>
                  <a:lnTo>
                    <a:pt x="349" y="4339"/>
                  </a:lnTo>
                  <a:lnTo>
                    <a:pt x="349" y="3927"/>
                  </a:lnTo>
                  <a:lnTo>
                    <a:pt x="412" y="3516"/>
                  </a:lnTo>
                  <a:cubicBezTo>
                    <a:pt x="412" y="3357"/>
                    <a:pt x="444" y="3231"/>
                    <a:pt x="476" y="3104"/>
                  </a:cubicBezTo>
                  <a:cubicBezTo>
                    <a:pt x="507" y="2977"/>
                    <a:pt x="539" y="2851"/>
                    <a:pt x="571" y="2724"/>
                  </a:cubicBezTo>
                  <a:cubicBezTo>
                    <a:pt x="729" y="2186"/>
                    <a:pt x="983" y="1679"/>
                    <a:pt x="1299" y="1236"/>
                  </a:cubicBezTo>
                  <a:cubicBezTo>
                    <a:pt x="1648" y="761"/>
                    <a:pt x="2028" y="349"/>
                    <a:pt x="25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6484675" y="1374650"/>
              <a:ext cx="57025" cy="228050"/>
            </a:xfrm>
            <a:custGeom>
              <a:avLst/>
              <a:gdLst/>
              <a:ahLst/>
              <a:cxnLst/>
              <a:rect l="l" t="t" r="r" b="b"/>
              <a:pathLst>
                <a:path w="2281" h="9122" extrusionOk="0">
                  <a:moveTo>
                    <a:pt x="2281" y="0"/>
                  </a:moveTo>
                  <a:cubicBezTo>
                    <a:pt x="1742" y="634"/>
                    <a:pt x="1299" y="1362"/>
                    <a:pt x="919" y="2091"/>
                  </a:cubicBezTo>
                  <a:cubicBezTo>
                    <a:pt x="539" y="2851"/>
                    <a:pt x="286" y="3642"/>
                    <a:pt x="159" y="4466"/>
                  </a:cubicBezTo>
                  <a:cubicBezTo>
                    <a:pt x="1" y="5321"/>
                    <a:pt x="64" y="6176"/>
                    <a:pt x="286" y="6999"/>
                  </a:cubicBezTo>
                  <a:cubicBezTo>
                    <a:pt x="539" y="7791"/>
                    <a:pt x="982" y="8519"/>
                    <a:pt x="1584" y="9121"/>
                  </a:cubicBezTo>
                  <a:cubicBezTo>
                    <a:pt x="1109" y="8456"/>
                    <a:pt x="761" y="7728"/>
                    <a:pt x="571" y="6936"/>
                  </a:cubicBezTo>
                  <a:cubicBezTo>
                    <a:pt x="412" y="6144"/>
                    <a:pt x="381" y="5321"/>
                    <a:pt x="507" y="4561"/>
                  </a:cubicBezTo>
                  <a:cubicBezTo>
                    <a:pt x="634" y="3737"/>
                    <a:pt x="887" y="2946"/>
                    <a:pt x="1204" y="2217"/>
                  </a:cubicBezTo>
                  <a:cubicBezTo>
                    <a:pt x="1489" y="1457"/>
                    <a:pt x="1869" y="729"/>
                    <a:pt x="22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6818775" y="1160100"/>
              <a:ext cx="123550" cy="62400"/>
            </a:xfrm>
            <a:custGeom>
              <a:avLst/>
              <a:gdLst/>
              <a:ahLst/>
              <a:cxnLst/>
              <a:rect l="l" t="t" r="r" b="b"/>
              <a:pathLst>
                <a:path w="4942" h="2496" extrusionOk="0">
                  <a:moveTo>
                    <a:pt x="1" y="0"/>
                  </a:moveTo>
                  <a:lnTo>
                    <a:pt x="1" y="0"/>
                  </a:lnTo>
                  <a:cubicBezTo>
                    <a:pt x="254" y="412"/>
                    <a:pt x="571" y="760"/>
                    <a:pt x="919" y="1108"/>
                  </a:cubicBezTo>
                  <a:cubicBezTo>
                    <a:pt x="1268" y="1425"/>
                    <a:pt x="1679" y="1710"/>
                    <a:pt x="2123" y="1964"/>
                  </a:cubicBezTo>
                  <a:cubicBezTo>
                    <a:pt x="2534" y="2185"/>
                    <a:pt x="3009" y="2344"/>
                    <a:pt x="3516" y="2439"/>
                  </a:cubicBezTo>
                  <a:cubicBezTo>
                    <a:pt x="3715" y="2478"/>
                    <a:pt x="3914" y="2496"/>
                    <a:pt x="4113" y="2496"/>
                  </a:cubicBezTo>
                  <a:cubicBezTo>
                    <a:pt x="4389" y="2496"/>
                    <a:pt x="4665" y="2462"/>
                    <a:pt x="4941" y="2407"/>
                  </a:cubicBezTo>
                  <a:cubicBezTo>
                    <a:pt x="4498" y="2375"/>
                    <a:pt x="4023" y="2312"/>
                    <a:pt x="3580" y="2185"/>
                  </a:cubicBezTo>
                  <a:cubicBezTo>
                    <a:pt x="3136" y="2027"/>
                    <a:pt x="2693" y="1869"/>
                    <a:pt x="2281" y="1647"/>
                  </a:cubicBezTo>
                  <a:cubicBezTo>
                    <a:pt x="1458" y="1172"/>
                    <a:pt x="698" y="63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7011175" y="1671550"/>
              <a:ext cx="150450" cy="110225"/>
            </a:xfrm>
            <a:custGeom>
              <a:avLst/>
              <a:gdLst/>
              <a:ahLst/>
              <a:cxnLst/>
              <a:rect l="l" t="t" r="r" b="b"/>
              <a:pathLst>
                <a:path w="6018" h="4409" extrusionOk="0">
                  <a:moveTo>
                    <a:pt x="6018" y="0"/>
                  </a:moveTo>
                  <a:cubicBezTo>
                    <a:pt x="5764" y="602"/>
                    <a:pt x="5416" y="1172"/>
                    <a:pt x="5004" y="1679"/>
                  </a:cubicBezTo>
                  <a:cubicBezTo>
                    <a:pt x="4624" y="2185"/>
                    <a:pt x="4149" y="2629"/>
                    <a:pt x="3611" y="2977"/>
                  </a:cubicBezTo>
                  <a:cubicBezTo>
                    <a:pt x="3072" y="3357"/>
                    <a:pt x="2471" y="3642"/>
                    <a:pt x="1869" y="3864"/>
                  </a:cubicBezTo>
                  <a:cubicBezTo>
                    <a:pt x="1267" y="4117"/>
                    <a:pt x="634" y="4307"/>
                    <a:pt x="0" y="4402"/>
                  </a:cubicBezTo>
                  <a:cubicBezTo>
                    <a:pt x="85" y="4406"/>
                    <a:pt x="169" y="4408"/>
                    <a:pt x="254" y="4408"/>
                  </a:cubicBezTo>
                  <a:cubicBezTo>
                    <a:pt x="834" y="4408"/>
                    <a:pt x="1411" y="4315"/>
                    <a:pt x="1964" y="4149"/>
                  </a:cubicBezTo>
                  <a:cubicBezTo>
                    <a:pt x="2629" y="3959"/>
                    <a:pt x="3231" y="3674"/>
                    <a:pt x="3801" y="3294"/>
                  </a:cubicBezTo>
                  <a:cubicBezTo>
                    <a:pt x="4371" y="2914"/>
                    <a:pt x="4878" y="2407"/>
                    <a:pt x="5258" y="1869"/>
                  </a:cubicBezTo>
                  <a:cubicBezTo>
                    <a:pt x="5638" y="1299"/>
                    <a:pt x="5891" y="665"/>
                    <a:pt x="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6598675" y="1548025"/>
              <a:ext cx="121175" cy="183725"/>
            </a:xfrm>
            <a:custGeom>
              <a:avLst/>
              <a:gdLst/>
              <a:ahLst/>
              <a:cxnLst/>
              <a:rect l="l" t="t" r="r" b="b"/>
              <a:pathLst>
                <a:path w="4847" h="7349" extrusionOk="0">
                  <a:moveTo>
                    <a:pt x="254" y="1"/>
                  </a:moveTo>
                  <a:lnTo>
                    <a:pt x="254" y="1"/>
                  </a:lnTo>
                  <a:cubicBezTo>
                    <a:pt x="64" y="824"/>
                    <a:pt x="1" y="1648"/>
                    <a:pt x="64" y="2503"/>
                  </a:cubicBezTo>
                  <a:cubicBezTo>
                    <a:pt x="96" y="3326"/>
                    <a:pt x="318" y="4149"/>
                    <a:pt x="698" y="4941"/>
                  </a:cubicBezTo>
                  <a:cubicBezTo>
                    <a:pt x="1078" y="5701"/>
                    <a:pt x="1679" y="6335"/>
                    <a:pt x="2439" y="6746"/>
                  </a:cubicBezTo>
                  <a:cubicBezTo>
                    <a:pt x="3168" y="7158"/>
                    <a:pt x="4023" y="7348"/>
                    <a:pt x="4846" y="7348"/>
                  </a:cubicBezTo>
                  <a:cubicBezTo>
                    <a:pt x="4055" y="7221"/>
                    <a:pt x="3294" y="6936"/>
                    <a:pt x="2598" y="6493"/>
                  </a:cubicBezTo>
                  <a:cubicBezTo>
                    <a:pt x="1933" y="6081"/>
                    <a:pt x="1394" y="5480"/>
                    <a:pt x="1014" y="4751"/>
                  </a:cubicBezTo>
                  <a:cubicBezTo>
                    <a:pt x="666" y="4023"/>
                    <a:pt x="444" y="3263"/>
                    <a:pt x="349" y="2471"/>
                  </a:cubicBezTo>
                  <a:cubicBezTo>
                    <a:pt x="223" y="1648"/>
                    <a:pt x="223" y="824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6541675" y="1717475"/>
              <a:ext cx="158375" cy="67100"/>
            </a:xfrm>
            <a:custGeom>
              <a:avLst/>
              <a:gdLst/>
              <a:ahLst/>
              <a:cxnLst/>
              <a:rect l="l" t="t" r="r" b="b"/>
              <a:pathLst>
                <a:path w="6335" h="2684" extrusionOk="0">
                  <a:moveTo>
                    <a:pt x="1" y="0"/>
                  </a:moveTo>
                  <a:cubicBezTo>
                    <a:pt x="286" y="538"/>
                    <a:pt x="666" y="1045"/>
                    <a:pt x="1141" y="1457"/>
                  </a:cubicBezTo>
                  <a:cubicBezTo>
                    <a:pt x="1584" y="1900"/>
                    <a:pt x="2123" y="2217"/>
                    <a:pt x="2724" y="2439"/>
                  </a:cubicBezTo>
                  <a:cubicBezTo>
                    <a:pt x="3009" y="2534"/>
                    <a:pt x="3326" y="2597"/>
                    <a:pt x="3643" y="2660"/>
                  </a:cubicBezTo>
                  <a:cubicBezTo>
                    <a:pt x="3801" y="2676"/>
                    <a:pt x="3959" y="2684"/>
                    <a:pt x="4114" y="2684"/>
                  </a:cubicBezTo>
                  <a:cubicBezTo>
                    <a:pt x="4268" y="2684"/>
                    <a:pt x="4419" y="2676"/>
                    <a:pt x="4561" y="2660"/>
                  </a:cubicBezTo>
                  <a:cubicBezTo>
                    <a:pt x="4878" y="2629"/>
                    <a:pt x="5194" y="2534"/>
                    <a:pt x="5479" y="2439"/>
                  </a:cubicBezTo>
                  <a:cubicBezTo>
                    <a:pt x="5765" y="2344"/>
                    <a:pt x="6050" y="2185"/>
                    <a:pt x="6335" y="2058"/>
                  </a:cubicBezTo>
                  <a:lnTo>
                    <a:pt x="6335" y="2058"/>
                  </a:lnTo>
                  <a:cubicBezTo>
                    <a:pt x="5733" y="2217"/>
                    <a:pt x="5163" y="2312"/>
                    <a:pt x="4561" y="2344"/>
                  </a:cubicBezTo>
                  <a:cubicBezTo>
                    <a:pt x="4485" y="2348"/>
                    <a:pt x="4409" y="2350"/>
                    <a:pt x="4333" y="2350"/>
                  </a:cubicBezTo>
                  <a:cubicBezTo>
                    <a:pt x="3815" y="2350"/>
                    <a:pt x="3321" y="2256"/>
                    <a:pt x="2851" y="2090"/>
                  </a:cubicBezTo>
                  <a:cubicBezTo>
                    <a:pt x="2281" y="1900"/>
                    <a:pt x="1774" y="1615"/>
                    <a:pt x="1299" y="1235"/>
                  </a:cubicBezTo>
                  <a:cubicBezTo>
                    <a:pt x="824" y="887"/>
                    <a:pt x="381" y="443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2365221" y="1213929"/>
            <a:ext cx="4078987" cy="1501837"/>
          </a:xfrm>
        </p:spPr>
        <p:txBody>
          <a:bodyPr/>
          <a:lstStyle/>
          <a:p>
            <a:r>
              <a:rPr lang="en-US" sz="4400" dirty="0" smtClean="0">
                <a:solidFill>
                  <a:srgbClr val="FF6699"/>
                </a:solidFill>
              </a:rPr>
              <a:t>ÔN TẬP VỀ CON NGƯỜI</a:t>
            </a:r>
            <a:endParaRPr lang="en-US" sz="4400" dirty="0">
              <a:solidFill>
                <a:srgbClr val="FF6699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23529" y="267494"/>
            <a:ext cx="2170970" cy="1906985"/>
            <a:chOff x="348913" y="1266050"/>
            <a:chExt cx="2185748" cy="1892140"/>
          </a:xfrm>
        </p:grpSpPr>
        <p:pic>
          <p:nvPicPr>
            <p:cNvPr id="70" name="图形 17">
              <a:extLst>
                <a:ext uri="{FF2B5EF4-FFF2-40B4-BE49-F238E27FC236}">
                  <a16:creationId xmlns:a16="http://schemas.microsoft.com/office/drawing/2014/main" xmlns="" id="{B8A22908-C5FC-4833-B53D-65EE6D261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348913" y="1266050"/>
              <a:ext cx="2185748" cy="1892140"/>
            </a:xfrm>
            <a:prstGeom prst="rect">
              <a:avLst/>
            </a:prstGeom>
          </p:spPr>
        </p:pic>
        <p:sp>
          <p:nvSpPr>
            <p:cNvPr id="71" name="矩形 18">
              <a:extLst>
                <a:ext uri="{FF2B5EF4-FFF2-40B4-BE49-F238E27FC236}">
                  <a16:creationId xmlns:a16="http://schemas.microsoft.com/office/drawing/2014/main" xmlns="" id="{B5E86D35-CFD7-4337-9725-4D92E6446726}"/>
                </a:ext>
              </a:extLst>
            </p:cNvPr>
            <p:cNvSpPr/>
            <p:nvPr/>
          </p:nvSpPr>
          <p:spPr>
            <a:xfrm>
              <a:off x="827584" y="1909077"/>
              <a:ext cx="1223222" cy="1034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altLang="zh-CN" sz="4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6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6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6" y="2931790"/>
            <a:ext cx="4425284" cy="1995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6" y="195486"/>
            <a:ext cx="4425284" cy="2547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60" y="1975148"/>
            <a:ext cx="4444752" cy="3168352"/>
          </a:xfrm>
          <a:prstGeom prst="rect">
            <a:avLst/>
          </a:prstGeom>
        </p:spPr>
      </p:pic>
      <p:sp>
        <p:nvSpPr>
          <p:cNvPr id="11" name="Google Shape;956;p37"/>
          <p:cNvSpPr txBox="1">
            <a:spLocks noGrp="1"/>
          </p:cNvSpPr>
          <p:nvPr>
            <p:ph type="subTitle" idx="1"/>
          </p:nvPr>
        </p:nvSpPr>
        <p:spPr>
          <a:xfrm>
            <a:off x="4572000" y="123478"/>
            <a:ext cx="4343628" cy="1501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chemeClr val="accent1">
                    <a:lumMod val="50000"/>
                  </a:schemeClr>
                </a:solidFill>
              </a:rPr>
              <a:t>NHÀ TUYÊN TRUYỀN GIỎI</a:t>
            </a:r>
            <a:endParaRPr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2931">
            <a:off x="-216922" y="2145518"/>
            <a:ext cx="1185826" cy="1166193"/>
          </a:xfrm>
          <a:prstGeom prst="rect">
            <a:avLst/>
          </a:prstGeom>
        </p:spPr>
      </p:pic>
      <p:pic>
        <p:nvPicPr>
          <p:cNvPr id="10" name="图片 35">
            <a:extLst>
              <a:ext uri="{FF2B5EF4-FFF2-40B4-BE49-F238E27FC236}">
                <a16:creationId xmlns:a16="http://schemas.microsoft.com/office/drawing/2014/main" xmlns="" id="{4B7B4BBA-1E1C-4840-BF4B-A7E3F4058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412832" y="3018425"/>
            <a:ext cx="700493" cy="700837"/>
          </a:xfrm>
          <a:prstGeom prst="rect">
            <a:avLst/>
          </a:prstGeom>
        </p:spPr>
      </p:pic>
      <p:pic>
        <p:nvPicPr>
          <p:cNvPr id="11" name="图片 34">
            <a:extLst>
              <a:ext uri="{FF2B5EF4-FFF2-40B4-BE49-F238E27FC236}">
                <a16:creationId xmlns:a16="http://schemas.microsoft.com/office/drawing/2014/main" xmlns="" id="{29402DC3-62D4-4D7C-9D09-9F57DC7FC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22401">
            <a:off x="5433218" y="3028230"/>
            <a:ext cx="694881" cy="681226"/>
          </a:xfrm>
          <a:prstGeom prst="rect">
            <a:avLst/>
          </a:prstGeom>
        </p:spPr>
      </p:pic>
      <p:grpSp>
        <p:nvGrpSpPr>
          <p:cNvPr id="12" name="Google Shape;5066;p83"/>
          <p:cNvGrpSpPr/>
          <p:nvPr/>
        </p:nvGrpSpPr>
        <p:grpSpPr>
          <a:xfrm>
            <a:off x="4449440" y="4565964"/>
            <a:ext cx="761914" cy="547715"/>
            <a:chOff x="3492863" y="1518141"/>
            <a:chExt cx="848362" cy="609928"/>
          </a:xfrm>
        </p:grpSpPr>
        <p:sp>
          <p:nvSpPr>
            <p:cNvPr id="13" name="Google Shape;5067;p83"/>
            <p:cNvSpPr/>
            <p:nvPr/>
          </p:nvSpPr>
          <p:spPr>
            <a:xfrm>
              <a:off x="3557038" y="1533545"/>
              <a:ext cx="300894" cy="294812"/>
            </a:xfrm>
            <a:custGeom>
              <a:avLst/>
              <a:gdLst/>
              <a:ahLst/>
              <a:cxnLst/>
              <a:rect l="l" t="t" r="r" b="b"/>
              <a:pathLst>
                <a:path w="7520" h="7368" extrusionOk="0">
                  <a:moveTo>
                    <a:pt x="5287" y="0"/>
                  </a:moveTo>
                  <a:cubicBezTo>
                    <a:pt x="4963" y="0"/>
                    <a:pt x="4547" y="76"/>
                    <a:pt x="4033" y="311"/>
                  </a:cubicBezTo>
                  <a:cubicBezTo>
                    <a:pt x="2559" y="983"/>
                    <a:pt x="1" y="6576"/>
                    <a:pt x="3014" y="7313"/>
                  </a:cubicBezTo>
                  <a:cubicBezTo>
                    <a:pt x="3163" y="7350"/>
                    <a:pt x="3309" y="7367"/>
                    <a:pt x="3450" y="7367"/>
                  </a:cubicBezTo>
                  <a:cubicBezTo>
                    <a:pt x="6175" y="7367"/>
                    <a:pt x="7519" y="947"/>
                    <a:pt x="6180" y="267"/>
                  </a:cubicBezTo>
                  <a:cubicBezTo>
                    <a:pt x="6180" y="267"/>
                    <a:pt x="5894" y="0"/>
                    <a:pt x="5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5068;p83"/>
            <p:cNvSpPr/>
            <p:nvPr/>
          </p:nvSpPr>
          <p:spPr>
            <a:xfrm>
              <a:off x="3616892" y="1781893"/>
              <a:ext cx="82466" cy="89108"/>
            </a:xfrm>
            <a:custGeom>
              <a:avLst/>
              <a:gdLst/>
              <a:ahLst/>
              <a:cxnLst/>
              <a:rect l="l" t="t" r="r" b="b"/>
              <a:pathLst>
                <a:path w="2061" h="2227" extrusionOk="0">
                  <a:moveTo>
                    <a:pt x="1475" y="1"/>
                  </a:moveTo>
                  <a:cubicBezTo>
                    <a:pt x="1280" y="1345"/>
                    <a:pt x="1" y="1974"/>
                    <a:pt x="1" y="1974"/>
                  </a:cubicBezTo>
                  <a:cubicBezTo>
                    <a:pt x="236" y="2147"/>
                    <a:pt x="505" y="2227"/>
                    <a:pt x="770" y="2227"/>
                  </a:cubicBezTo>
                  <a:cubicBezTo>
                    <a:pt x="1335" y="2227"/>
                    <a:pt x="1883" y="1863"/>
                    <a:pt x="2060" y="1258"/>
                  </a:cubicBezTo>
                  <a:cubicBezTo>
                    <a:pt x="2060" y="976"/>
                    <a:pt x="1475" y="1"/>
                    <a:pt x="1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5069;p83"/>
            <p:cNvSpPr/>
            <p:nvPr/>
          </p:nvSpPr>
          <p:spPr>
            <a:xfrm>
              <a:off x="3799935" y="1899885"/>
              <a:ext cx="133602" cy="222109"/>
            </a:xfrm>
            <a:custGeom>
              <a:avLst/>
              <a:gdLst/>
              <a:ahLst/>
              <a:cxnLst/>
              <a:rect l="l" t="t" r="r" b="b"/>
              <a:pathLst>
                <a:path w="3339" h="5551" extrusionOk="0">
                  <a:moveTo>
                    <a:pt x="325" y="0"/>
                  </a:moveTo>
                  <a:cubicBezTo>
                    <a:pt x="325" y="0"/>
                    <a:pt x="0" y="4640"/>
                    <a:pt x="1279" y="5550"/>
                  </a:cubicBezTo>
                  <a:lnTo>
                    <a:pt x="3100" y="5550"/>
                  </a:lnTo>
                  <a:lnTo>
                    <a:pt x="33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5070;p83"/>
            <p:cNvSpPr/>
            <p:nvPr/>
          </p:nvSpPr>
          <p:spPr>
            <a:xfrm>
              <a:off x="3972535" y="1899885"/>
              <a:ext cx="134522" cy="222109"/>
            </a:xfrm>
            <a:custGeom>
              <a:avLst/>
              <a:gdLst/>
              <a:ahLst/>
              <a:cxnLst/>
              <a:rect l="l" t="t" r="r" b="b"/>
              <a:pathLst>
                <a:path w="3362" h="5551" extrusionOk="0">
                  <a:moveTo>
                    <a:pt x="347" y="0"/>
                  </a:moveTo>
                  <a:cubicBezTo>
                    <a:pt x="347" y="0"/>
                    <a:pt x="1" y="4640"/>
                    <a:pt x="1301" y="5529"/>
                  </a:cubicBezTo>
                  <a:lnTo>
                    <a:pt x="3123" y="5550"/>
                  </a:lnTo>
                  <a:lnTo>
                    <a:pt x="33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5071;p83"/>
            <p:cNvSpPr/>
            <p:nvPr/>
          </p:nvSpPr>
          <p:spPr>
            <a:xfrm>
              <a:off x="3685428" y="1879039"/>
              <a:ext cx="212586" cy="247277"/>
            </a:xfrm>
            <a:custGeom>
              <a:avLst/>
              <a:gdLst/>
              <a:ahLst/>
              <a:cxnLst/>
              <a:rect l="l" t="t" r="r" b="b"/>
              <a:pathLst>
                <a:path w="5313" h="6180" extrusionOk="0">
                  <a:moveTo>
                    <a:pt x="2754" y="1"/>
                  </a:moveTo>
                  <a:cubicBezTo>
                    <a:pt x="2754" y="1"/>
                    <a:pt x="0" y="4033"/>
                    <a:pt x="629" y="5443"/>
                  </a:cubicBezTo>
                  <a:lnTo>
                    <a:pt x="2212" y="6180"/>
                  </a:lnTo>
                  <a:lnTo>
                    <a:pt x="5312" y="1562"/>
                  </a:lnTo>
                  <a:lnTo>
                    <a:pt x="27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5072;p83"/>
            <p:cNvSpPr/>
            <p:nvPr/>
          </p:nvSpPr>
          <p:spPr>
            <a:xfrm>
              <a:off x="3705993" y="1676944"/>
              <a:ext cx="554613" cy="444179"/>
            </a:xfrm>
            <a:custGeom>
              <a:avLst/>
              <a:gdLst/>
              <a:ahLst/>
              <a:cxnLst/>
              <a:rect l="l" t="t" r="r" b="b"/>
              <a:pathLst>
                <a:path w="13861" h="11101" extrusionOk="0">
                  <a:moveTo>
                    <a:pt x="6251" y="0"/>
                  </a:moveTo>
                  <a:cubicBezTo>
                    <a:pt x="1" y="3922"/>
                    <a:pt x="3262" y="9258"/>
                    <a:pt x="3579" y="9258"/>
                  </a:cubicBezTo>
                  <a:cubicBezTo>
                    <a:pt x="3580" y="9258"/>
                    <a:pt x="3582" y="9258"/>
                    <a:pt x="3584" y="9258"/>
                  </a:cubicBezTo>
                  <a:cubicBezTo>
                    <a:pt x="3866" y="9193"/>
                    <a:pt x="10565" y="9106"/>
                    <a:pt x="10565" y="9106"/>
                  </a:cubicBezTo>
                  <a:lnTo>
                    <a:pt x="11020" y="11101"/>
                  </a:lnTo>
                  <a:lnTo>
                    <a:pt x="13167" y="11101"/>
                  </a:lnTo>
                  <a:cubicBezTo>
                    <a:pt x="13167" y="11101"/>
                    <a:pt x="13861" y="2385"/>
                    <a:pt x="13167" y="1518"/>
                  </a:cubicBezTo>
                  <a:cubicBezTo>
                    <a:pt x="12451" y="672"/>
                    <a:pt x="6251" y="0"/>
                    <a:pt x="6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5073;p83"/>
            <p:cNvSpPr/>
            <p:nvPr/>
          </p:nvSpPr>
          <p:spPr>
            <a:xfrm>
              <a:off x="3492863" y="1518141"/>
              <a:ext cx="718184" cy="522043"/>
            </a:xfrm>
            <a:custGeom>
              <a:avLst/>
              <a:gdLst/>
              <a:ahLst/>
              <a:cxnLst/>
              <a:rect l="l" t="t" r="r" b="b"/>
              <a:pathLst>
                <a:path w="17949" h="13047" extrusionOk="0">
                  <a:moveTo>
                    <a:pt x="8935" y="0"/>
                  </a:moveTo>
                  <a:cubicBezTo>
                    <a:pt x="8572" y="0"/>
                    <a:pt x="8186" y="64"/>
                    <a:pt x="7784" y="219"/>
                  </a:cubicBezTo>
                  <a:cubicBezTo>
                    <a:pt x="2273" y="2351"/>
                    <a:pt x="5685" y="10383"/>
                    <a:pt x="4067" y="10383"/>
                  </a:cubicBezTo>
                  <a:cubicBezTo>
                    <a:pt x="4023" y="10383"/>
                    <a:pt x="3976" y="10377"/>
                    <a:pt x="3924" y="10365"/>
                  </a:cubicBezTo>
                  <a:cubicBezTo>
                    <a:pt x="2819" y="10127"/>
                    <a:pt x="2667" y="7958"/>
                    <a:pt x="2949" y="6311"/>
                  </a:cubicBezTo>
                  <a:cubicBezTo>
                    <a:pt x="3079" y="5595"/>
                    <a:pt x="4185" y="4880"/>
                    <a:pt x="3339" y="4880"/>
                  </a:cubicBezTo>
                  <a:cubicBezTo>
                    <a:pt x="2927" y="4880"/>
                    <a:pt x="2602" y="5639"/>
                    <a:pt x="2602" y="5639"/>
                  </a:cubicBezTo>
                  <a:cubicBezTo>
                    <a:pt x="2602" y="5639"/>
                    <a:pt x="2169" y="4587"/>
                    <a:pt x="1851" y="4587"/>
                  </a:cubicBezTo>
                  <a:cubicBezTo>
                    <a:pt x="1793" y="4587"/>
                    <a:pt x="1738" y="4622"/>
                    <a:pt x="1691" y="4706"/>
                  </a:cubicBezTo>
                  <a:cubicBezTo>
                    <a:pt x="1388" y="5248"/>
                    <a:pt x="2103" y="5617"/>
                    <a:pt x="2038" y="6137"/>
                  </a:cubicBezTo>
                  <a:cubicBezTo>
                    <a:pt x="1908" y="7178"/>
                    <a:pt x="0" y="11189"/>
                    <a:pt x="2342" y="12425"/>
                  </a:cubicBezTo>
                  <a:cubicBezTo>
                    <a:pt x="3170" y="12860"/>
                    <a:pt x="3911" y="13046"/>
                    <a:pt x="4574" y="13046"/>
                  </a:cubicBezTo>
                  <a:cubicBezTo>
                    <a:pt x="8461" y="13046"/>
                    <a:pt x="9673" y="6655"/>
                    <a:pt x="10104" y="6655"/>
                  </a:cubicBezTo>
                  <a:cubicBezTo>
                    <a:pt x="10119" y="6655"/>
                    <a:pt x="10133" y="6663"/>
                    <a:pt x="10147" y="6679"/>
                  </a:cubicBezTo>
                  <a:cubicBezTo>
                    <a:pt x="10580" y="7243"/>
                    <a:pt x="8239" y="8869"/>
                    <a:pt x="10212" y="10105"/>
                  </a:cubicBezTo>
                  <a:cubicBezTo>
                    <a:pt x="10556" y="10321"/>
                    <a:pt x="10907" y="10419"/>
                    <a:pt x="11256" y="10419"/>
                  </a:cubicBezTo>
                  <a:cubicBezTo>
                    <a:pt x="14678" y="10419"/>
                    <a:pt x="17949" y="1006"/>
                    <a:pt x="13468" y="1006"/>
                  </a:cubicBezTo>
                  <a:cubicBezTo>
                    <a:pt x="12993" y="1006"/>
                    <a:pt x="12431" y="1112"/>
                    <a:pt x="11773" y="1346"/>
                  </a:cubicBezTo>
                  <a:cubicBezTo>
                    <a:pt x="11773" y="1346"/>
                    <a:pt x="10602" y="0"/>
                    <a:pt x="89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5074;p83"/>
            <p:cNvSpPr/>
            <p:nvPr/>
          </p:nvSpPr>
          <p:spPr>
            <a:xfrm>
              <a:off x="3794733" y="1676384"/>
              <a:ext cx="37892" cy="46575"/>
            </a:xfrm>
            <a:custGeom>
              <a:avLst/>
              <a:gdLst/>
              <a:ahLst/>
              <a:cxnLst/>
              <a:rect l="l" t="t" r="r" b="b"/>
              <a:pathLst>
                <a:path w="947" h="1164" extrusionOk="0">
                  <a:moveTo>
                    <a:pt x="126" y="0"/>
                  </a:moveTo>
                  <a:cubicBezTo>
                    <a:pt x="116" y="0"/>
                    <a:pt x="108" y="11"/>
                    <a:pt x="108" y="36"/>
                  </a:cubicBezTo>
                  <a:cubicBezTo>
                    <a:pt x="0" y="383"/>
                    <a:pt x="43" y="751"/>
                    <a:pt x="239" y="1055"/>
                  </a:cubicBezTo>
                  <a:cubicBezTo>
                    <a:pt x="260" y="1120"/>
                    <a:pt x="325" y="1163"/>
                    <a:pt x="390" y="1163"/>
                  </a:cubicBezTo>
                  <a:cubicBezTo>
                    <a:pt x="585" y="1163"/>
                    <a:pt x="867" y="361"/>
                    <a:pt x="932" y="123"/>
                  </a:cubicBezTo>
                  <a:cubicBezTo>
                    <a:pt x="946" y="95"/>
                    <a:pt x="916" y="68"/>
                    <a:pt x="893" y="68"/>
                  </a:cubicBezTo>
                  <a:cubicBezTo>
                    <a:pt x="879" y="68"/>
                    <a:pt x="867" y="77"/>
                    <a:pt x="867" y="101"/>
                  </a:cubicBezTo>
                  <a:cubicBezTo>
                    <a:pt x="716" y="578"/>
                    <a:pt x="499" y="1098"/>
                    <a:pt x="390" y="1098"/>
                  </a:cubicBezTo>
                  <a:cubicBezTo>
                    <a:pt x="369" y="1098"/>
                    <a:pt x="347" y="1055"/>
                    <a:pt x="304" y="1012"/>
                  </a:cubicBezTo>
                  <a:cubicBezTo>
                    <a:pt x="130" y="730"/>
                    <a:pt x="87" y="383"/>
                    <a:pt x="173" y="58"/>
                  </a:cubicBezTo>
                  <a:cubicBezTo>
                    <a:pt x="173" y="36"/>
                    <a:pt x="173" y="14"/>
                    <a:pt x="152" y="14"/>
                  </a:cubicBezTo>
                  <a:cubicBezTo>
                    <a:pt x="143" y="5"/>
                    <a:pt x="134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5075;p83"/>
            <p:cNvSpPr/>
            <p:nvPr/>
          </p:nvSpPr>
          <p:spPr>
            <a:xfrm>
              <a:off x="3873632" y="1698630"/>
              <a:ext cx="244676" cy="209105"/>
            </a:xfrm>
            <a:custGeom>
              <a:avLst/>
              <a:gdLst/>
              <a:ahLst/>
              <a:cxnLst/>
              <a:rect l="l" t="t" r="r" b="b"/>
              <a:pathLst>
                <a:path w="6115" h="5226" extrusionOk="0">
                  <a:moveTo>
                    <a:pt x="6072" y="0"/>
                  </a:moveTo>
                  <a:cubicBezTo>
                    <a:pt x="6050" y="0"/>
                    <a:pt x="6028" y="22"/>
                    <a:pt x="6028" y="44"/>
                  </a:cubicBezTo>
                  <a:cubicBezTo>
                    <a:pt x="6028" y="87"/>
                    <a:pt x="6028" y="3794"/>
                    <a:pt x="3296" y="4922"/>
                  </a:cubicBezTo>
                  <a:cubicBezTo>
                    <a:pt x="2932" y="5074"/>
                    <a:pt x="2600" y="5151"/>
                    <a:pt x="2300" y="5151"/>
                  </a:cubicBezTo>
                  <a:cubicBezTo>
                    <a:pt x="2045" y="5151"/>
                    <a:pt x="1814" y="5096"/>
                    <a:pt x="1605" y="4987"/>
                  </a:cubicBezTo>
                  <a:cubicBezTo>
                    <a:pt x="716" y="4575"/>
                    <a:pt x="370" y="3382"/>
                    <a:pt x="218" y="2819"/>
                  </a:cubicBezTo>
                  <a:cubicBezTo>
                    <a:pt x="131" y="2559"/>
                    <a:pt x="109" y="2494"/>
                    <a:pt x="66" y="2494"/>
                  </a:cubicBezTo>
                  <a:cubicBezTo>
                    <a:pt x="59" y="2486"/>
                    <a:pt x="52" y="2484"/>
                    <a:pt x="45" y="2484"/>
                  </a:cubicBezTo>
                  <a:cubicBezTo>
                    <a:pt x="32" y="2484"/>
                    <a:pt x="23" y="2494"/>
                    <a:pt x="23" y="2494"/>
                  </a:cubicBezTo>
                  <a:cubicBezTo>
                    <a:pt x="1" y="2515"/>
                    <a:pt x="1" y="2537"/>
                    <a:pt x="23" y="2559"/>
                  </a:cubicBezTo>
                  <a:lnTo>
                    <a:pt x="44" y="2559"/>
                  </a:lnTo>
                  <a:cubicBezTo>
                    <a:pt x="88" y="2645"/>
                    <a:pt x="109" y="2732"/>
                    <a:pt x="131" y="2819"/>
                  </a:cubicBezTo>
                  <a:cubicBezTo>
                    <a:pt x="305" y="3404"/>
                    <a:pt x="651" y="4618"/>
                    <a:pt x="1562" y="5052"/>
                  </a:cubicBezTo>
                  <a:cubicBezTo>
                    <a:pt x="1800" y="5160"/>
                    <a:pt x="2039" y="5225"/>
                    <a:pt x="2299" y="5225"/>
                  </a:cubicBezTo>
                  <a:cubicBezTo>
                    <a:pt x="2646" y="5204"/>
                    <a:pt x="2993" y="5139"/>
                    <a:pt x="3318" y="4987"/>
                  </a:cubicBezTo>
                  <a:cubicBezTo>
                    <a:pt x="6115" y="3838"/>
                    <a:pt x="6115" y="87"/>
                    <a:pt x="6115" y="44"/>
                  </a:cubicBezTo>
                  <a:cubicBezTo>
                    <a:pt x="6115" y="22"/>
                    <a:pt x="6093" y="0"/>
                    <a:pt x="6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5076;p83"/>
            <p:cNvSpPr/>
            <p:nvPr/>
          </p:nvSpPr>
          <p:spPr>
            <a:xfrm>
              <a:off x="4149496" y="1731719"/>
              <a:ext cx="149247" cy="253319"/>
            </a:xfrm>
            <a:custGeom>
              <a:avLst/>
              <a:gdLst/>
              <a:ahLst/>
              <a:cxnLst/>
              <a:rect l="l" t="t" r="r" b="b"/>
              <a:pathLst>
                <a:path w="3730" h="6331" extrusionOk="0">
                  <a:moveTo>
                    <a:pt x="1581" y="1"/>
                  </a:moveTo>
                  <a:cubicBezTo>
                    <a:pt x="1504" y="1"/>
                    <a:pt x="1463" y="30"/>
                    <a:pt x="1475" y="84"/>
                  </a:cubicBezTo>
                  <a:cubicBezTo>
                    <a:pt x="1475" y="84"/>
                    <a:pt x="0" y="1103"/>
                    <a:pt x="1713" y="1363"/>
                  </a:cubicBezTo>
                  <a:cubicBezTo>
                    <a:pt x="3404" y="1623"/>
                    <a:pt x="2017" y="4832"/>
                    <a:pt x="2732" y="5764"/>
                  </a:cubicBezTo>
                  <a:cubicBezTo>
                    <a:pt x="3078" y="6215"/>
                    <a:pt x="3322" y="6331"/>
                    <a:pt x="3483" y="6331"/>
                  </a:cubicBezTo>
                  <a:cubicBezTo>
                    <a:pt x="3654" y="6331"/>
                    <a:pt x="3729" y="6198"/>
                    <a:pt x="3729" y="6198"/>
                  </a:cubicBezTo>
                  <a:lnTo>
                    <a:pt x="3729" y="5938"/>
                  </a:lnTo>
                  <a:cubicBezTo>
                    <a:pt x="3678" y="5953"/>
                    <a:pt x="3632" y="5960"/>
                    <a:pt x="3591" y="5960"/>
                  </a:cubicBezTo>
                  <a:cubicBezTo>
                    <a:pt x="2981" y="5960"/>
                    <a:pt x="3518" y="4332"/>
                    <a:pt x="3274" y="2360"/>
                  </a:cubicBezTo>
                  <a:cubicBezTo>
                    <a:pt x="3060" y="630"/>
                    <a:pt x="1937" y="1"/>
                    <a:pt x="1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5077;p83"/>
            <p:cNvSpPr/>
            <p:nvPr/>
          </p:nvSpPr>
          <p:spPr>
            <a:xfrm>
              <a:off x="4291770" y="1950018"/>
              <a:ext cx="49455" cy="45334"/>
            </a:xfrm>
            <a:custGeom>
              <a:avLst/>
              <a:gdLst/>
              <a:ahLst/>
              <a:cxnLst/>
              <a:rect l="l" t="t" r="r" b="b"/>
              <a:pathLst>
                <a:path w="1236" h="1133" extrusionOk="0">
                  <a:moveTo>
                    <a:pt x="769" y="0"/>
                  </a:moveTo>
                  <a:cubicBezTo>
                    <a:pt x="595" y="0"/>
                    <a:pt x="208" y="272"/>
                    <a:pt x="87" y="373"/>
                  </a:cubicBezTo>
                  <a:cubicBezTo>
                    <a:pt x="49" y="392"/>
                    <a:pt x="76" y="443"/>
                    <a:pt x="112" y="443"/>
                  </a:cubicBezTo>
                  <a:cubicBezTo>
                    <a:pt x="118" y="443"/>
                    <a:pt x="124" y="441"/>
                    <a:pt x="130" y="438"/>
                  </a:cubicBezTo>
                  <a:cubicBezTo>
                    <a:pt x="325" y="265"/>
                    <a:pt x="542" y="156"/>
                    <a:pt x="759" y="70"/>
                  </a:cubicBezTo>
                  <a:lnTo>
                    <a:pt x="759" y="70"/>
                  </a:lnTo>
                  <a:cubicBezTo>
                    <a:pt x="672" y="221"/>
                    <a:pt x="564" y="352"/>
                    <a:pt x="412" y="438"/>
                  </a:cubicBezTo>
                  <a:cubicBezTo>
                    <a:pt x="412" y="460"/>
                    <a:pt x="412" y="482"/>
                    <a:pt x="412" y="503"/>
                  </a:cubicBezTo>
                  <a:cubicBezTo>
                    <a:pt x="423" y="514"/>
                    <a:pt x="434" y="520"/>
                    <a:pt x="444" y="520"/>
                  </a:cubicBezTo>
                  <a:cubicBezTo>
                    <a:pt x="455" y="520"/>
                    <a:pt x="466" y="514"/>
                    <a:pt x="477" y="503"/>
                  </a:cubicBezTo>
                  <a:cubicBezTo>
                    <a:pt x="580" y="421"/>
                    <a:pt x="861" y="220"/>
                    <a:pt x="1018" y="220"/>
                  </a:cubicBezTo>
                  <a:cubicBezTo>
                    <a:pt x="1026" y="220"/>
                    <a:pt x="1034" y="220"/>
                    <a:pt x="1041" y="221"/>
                  </a:cubicBezTo>
                  <a:cubicBezTo>
                    <a:pt x="1062" y="243"/>
                    <a:pt x="1084" y="243"/>
                    <a:pt x="1084" y="265"/>
                  </a:cubicBezTo>
                  <a:cubicBezTo>
                    <a:pt x="1106" y="286"/>
                    <a:pt x="1106" y="286"/>
                    <a:pt x="1084" y="308"/>
                  </a:cubicBezTo>
                  <a:cubicBezTo>
                    <a:pt x="1041" y="417"/>
                    <a:pt x="672" y="568"/>
                    <a:pt x="455" y="633"/>
                  </a:cubicBezTo>
                  <a:cubicBezTo>
                    <a:pt x="434" y="633"/>
                    <a:pt x="434" y="655"/>
                    <a:pt x="434" y="677"/>
                  </a:cubicBezTo>
                  <a:cubicBezTo>
                    <a:pt x="434" y="698"/>
                    <a:pt x="455" y="698"/>
                    <a:pt x="477" y="698"/>
                  </a:cubicBezTo>
                  <a:cubicBezTo>
                    <a:pt x="694" y="655"/>
                    <a:pt x="911" y="655"/>
                    <a:pt x="1149" y="655"/>
                  </a:cubicBezTo>
                  <a:cubicBezTo>
                    <a:pt x="932" y="763"/>
                    <a:pt x="694" y="807"/>
                    <a:pt x="455" y="828"/>
                  </a:cubicBezTo>
                  <a:cubicBezTo>
                    <a:pt x="434" y="828"/>
                    <a:pt x="434" y="850"/>
                    <a:pt x="434" y="872"/>
                  </a:cubicBezTo>
                  <a:cubicBezTo>
                    <a:pt x="434" y="894"/>
                    <a:pt x="434" y="915"/>
                    <a:pt x="455" y="915"/>
                  </a:cubicBezTo>
                  <a:cubicBezTo>
                    <a:pt x="585" y="937"/>
                    <a:pt x="715" y="980"/>
                    <a:pt x="824" y="1045"/>
                  </a:cubicBezTo>
                  <a:cubicBezTo>
                    <a:pt x="814" y="1052"/>
                    <a:pt x="797" y="1055"/>
                    <a:pt x="774" y="1055"/>
                  </a:cubicBezTo>
                  <a:cubicBezTo>
                    <a:pt x="647" y="1055"/>
                    <a:pt x="341" y="960"/>
                    <a:pt x="65" y="850"/>
                  </a:cubicBezTo>
                  <a:cubicBezTo>
                    <a:pt x="59" y="844"/>
                    <a:pt x="52" y="841"/>
                    <a:pt x="47" y="841"/>
                  </a:cubicBezTo>
                  <a:cubicBezTo>
                    <a:pt x="33" y="841"/>
                    <a:pt x="22" y="857"/>
                    <a:pt x="22" y="872"/>
                  </a:cubicBezTo>
                  <a:cubicBezTo>
                    <a:pt x="0" y="872"/>
                    <a:pt x="22" y="894"/>
                    <a:pt x="43" y="915"/>
                  </a:cubicBezTo>
                  <a:cubicBezTo>
                    <a:pt x="260" y="1024"/>
                    <a:pt x="520" y="1089"/>
                    <a:pt x="759" y="1132"/>
                  </a:cubicBezTo>
                  <a:cubicBezTo>
                    <a:pt x="802" y="1132"/>
                    <a:pt x="824" y="1132"/>
                    <a:pt x="867" y="1110"/>
                  </a:cubicBezTo>
                  <a:cubicBezTo>
                    <a:pt x="889" y="1089"/>
                    <a:pt x="911" y="1067"/>
                    <a:pt x="889" y="1024"/>
                  </a:cubicBezTo>
                  <a:cubicBezTo>
                    <a:pt x="889" y="980"/>
                    <a:pt x="781" y="937"/>
                    <a:pt x="672" y="894"/>
                  </a:cubicBezTo>
                  <a:cubicBezTo>
                    <a:pt x="889" y="850"/>
                    <a:pt x="1171" y="785"/>
                    <a:pt x="1214" y="698"/>
                  </a:cubicBezTo>
                  <a:cubicBezTo>
                    <a:pt x="1236" y="677"/>
                    <a:pt x="1236" y="655"/>
                    <a:pt x="1214" y="633"/>
                  </a:cubicBezTo>
                  <a:cubicBezTo>
                    <a:pt x="1171" y="590"/>
                    <a:pt x="1019" y="590"/>
                    <a:pt x="824" y="590"/>
                  </a:cubicBezTo>
                  <a:cubicBezTo>
                    <a:pt x="954" y="547"/>
                    <a:pt x="1084" y="460"/>
                    <a:pt x="1149" y="352"/>
                  </a:cubicBezTo>
                  <a:cubicBezTo>
                    <a:pt x="1171" y="308"/>
                    <a:pt x="1171" y="265"/>
                    <a:pt x="1149" y="243"/>
                  </a:cubicBezTo>
                  <a:cubicBezTo>
                    <a:pt x="1127" y="200"/>
                    <a:pt x="1106" y="178"/>
                    <a:pt x="1041" y="156"/>
                  </a:cubicBezTo>
                  <a:cubicBezTo>
                    <a:pt x="954" y="156"/>
                    <a:pt x="846" y="178"/>
                    <a:pt x="759" y="243"/>
                  </a:cubicBezTo>
                  <a:cubicBezTo>
                    <a:pt x="824" y="156"/>
                    <a:pt x="846" y="91"/>
                    <a:pt x="846" y="48"/>
                  </a:cubicBezTo>
                  <a:cubicBezTo>
                    <a:pt x="846" y="26"/>
                    <a:pt x="824" y="5"/>
                    <a:pt x="802" y="5"/>
                  </a:cubicBezTo>
                  <a:cubicBezTo>
                    <a:pt x="792" y="2"/>
                    <a:pt x="781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5078;p83"/>
            <p:cNvSpPr/>
            <p:nvPr/>
          </p:nvSpPr>
          <p:spPr>
            <a:xfrm>
              <a:off x="4067957" y="1891202"/>
              <a:ext cx="61619" cy="151847"/>
            </a:xfrm>
            <a:custGeom>
              <a:avLst/>
              <a:gdLst/>
              <a:ahLst/>
              <a:cxnLst/>
              <a:rect l="l" t="t" r="r" b="b"/>
              <a:pathLst>
                <a:path w="1540" h="3795" extrusionOk="0">
                  <a:moveTo>
                    <a:pt x="933" y="0"/>
                  </a:moveTo>
                  <a:cubicBezTo>
                    <a:pt x="304" y="521"/>
                    <a:pt x="0" y="1063"/>
                    <a:pt x="22" y="1670"/>
                  </a:cubicBezTo>
                  <a:cubicBezTo>
                    <a:pt x="87" y="2233"/>
                    <a:pt x="347" y="2775"/>
                    <a:pt x="781" y="3187"/>
                  </a:cubicBezTo>
                  <a:cubicBezTo>
                    <a:pt x="998" y="3404"/>
                    <a:pt x="1215" y="3621"/>
                    <a:pt x="1475" y="3794"/>
                  </a:cubicBezTo>
                  <a:lnTo>
                    <a:pt x="1518" y="3794"/>
                  </a:lnTo>
                  <a:cubicBezTo>
                    <a:pt x="1518" y="3794"/>
                    <a:pt x="1518" y="3773"/>
                    <a:pt x="1518" y="3773"/>
                  </a:cubicBezTo>
                  <a:cubicBezTo>
                    <a:pt x="1540" y="3751"/>
                    <a:pt x="1540" y="3729"/>
                    <a:pt x="1518" y="3729"/>
                  </a:cubicBezTo>
                  <a:cubicBezTo>
                    <a:pt x="1518" y="3729"/>
                    <a:pt x="152" y="2797"/>
                    <a:pt x="109" y="1648"/>
                  </a:cubicBezTo>
                  <a:cubicBezTo>
                    <a:pt x="87" y="1084"/>
                    <a:pt x="391" y="542"/>
                    <a:pt x="998" y="65"/>
                  </a:cubicBezTo>
                  <a:cubicBezTo>
                    <a:pt x="1019" y="44"/>
                    <a:pt x="1019" y="22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5079;p83"/>
            <p:cNvSpPr/>
            <p:nvPr/>
          </p:nvSpPr>
          <p:spPr>
            <a:xfrm>
              <a:off x="3724437" y="1675103"/>
              <a:ext cx="34411" cy="50456"/>
            </a:xfrm>
            <a:custGeom>
              <a:avLst/>
              <a:gdLst/>
              <a:ahLst/>
              <a:cxnLst/>
              <a:rect l="l" t="t" r="r" b="b"/>
              <a:pathLst>
                <a:path w="860" h="1261" extrusionOk="0">
                  <a:moveTo>
                    <a:pt x="803" y="1"/>
                  </a:moveTo>
                  <a:cubicBezTo>
                    <a:pt x="786" y="1"/>
                    <a:pt x="768" y="8"/>
                    <a:pt x="760" y="25"/>
                  </a:cubicBezTo>
                  <a:cubicBezTo>
                    <a:pt x="673" y="458"/>
                    <a:pt x="456" y="1130"/>
                    <a:pt x="283" y="1174"/>
                  </a:cubicBezTo>
                  <a:lnTo>
                    <a:pt x="261" y="1174"/>
                  </a:lnTo>
                  <a:cubicBezTo>
                    <a:pt x="131" y="1065"/>
                    <a:pt x="88" y="437"/>
                    <a:pt x="88" y="46"/>
                  </a:cubicBezTo>
                  <a:cubicBezTo>
                    <a:pt x="88" y="25"/>
                    <a:pt x="66" y="14"/>
                    <a:pt x="44" y="14"/>
                  </a:cubicBezTo>
                  <a:cubicBezTo>
                    <a:pt x="23" y="14"/>
                    <a:pt x="1" y="25"/>
                    <a:pt x="1" y="46"/>
                  </a:cubicBezTo>
                  <a:cubicBezTo>
                    <a:pt x="1" y="155"/>
                    <a:pt x="1" y="1087"/>
                    <a:pt x="196" y="1239"/>
                  </a:cubicBezTo>
                  <a:cubicBezTo>
                    <a:pt x="218" y="1260"/>
                    <a:pt x="239" y="1260"/>
                    <a:pt x="283" y="1260"/>
                  </a:cubicBezTo>
                  <a:lnTo>
                    <a:pt x="304" y="1260"/>
                  </a:lnTo>
                  <a:cubicBezTo>
                    <a:pt x="565" y="1174"/>
                    <a:pt x="825" y="176"/>
                    <a:pt x="846" y="46"/>
                  </a:cubicBezTo>
                  <a:cubicBezTo>
                    <a:pt x="860" y="19"/>
                    <a:pt x="832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5080;p83"/>
            <p:cNvSpPr/>
            <p:nvPr/>
          </p:nvSpPr>
          <p:spPr>
            <a:xfrm>
              <a:off x="3684548" y="1781452"/>
              <a:ext cx="187419" cy="259881"/>
            </a:xfrm>
            <a:custGeom>
              <a:avLst/>
              <a:gdLst/>
              <a:ahLst/>
              <a:cxnLst/>
              <a:rect l="l" t="t" r="r" b="b"/>
              <a:pathLst>
                <a:path w="4684" h="6495" extrusionOk="0">
                  <a:moveTo>
                    <a:pt x="3781" y="1"/>
                  </a:moveTo>
                  <a:cubicBezTo>
                    <a:pt x="3757" y="1"/>
                    <a:pt x="3730" y="12"/>
                    <a:pt x="3730" y="33"/>
                  </a:cubicBezTo>
                  <a:cubicBezTo>
                    <a:pt x="4597" y="5323"/>
                    <a:pt x="1562" y="6060"/>
                    <a:pt x="261" y="6364"/>
                  </a:cubicBezTo>
                  <a:lnTo>
                    <a:pt x="44" y="6429"/>
                  </a:lnTo>
                  <a:cubicBezTo>
                    <a:pt x="22" y="6429"/>
                    <a:pt x="1" y="6451"/>
                    <a:pt x="22" y="6472"/>
                  </a:cubicBezTo>
                  <a:cubicBezTo>
                    <a:pt x="22" y="6494"/>
                    <a:pt x="44" y="6494"/>
                    <a:pt x="44" y="6494"/>
                  </a:cubicBezTo>
                  <a:lnTo>
                    <a:pt x="66" y="6494"/>
                  </a:lnTo>
                  <a:lnTo>
                    <a:pt x="282" y="6451"/>
                  </a:lnTo>
                  <a:cubicBezTo>
                    <a:pt x="1605" y="6126"/>
                    <a:pt x="4684" y="5388"/>
                    <a:pt x="3816" y="33"/>
                  </a:cubicBezTo>
                  <a:cubicBezTo>
                    <a:pt x="3827" y="12"/>
                    <a:pt x="3806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5081;p83"/>
            <p:cNvSpPr/>
            <p:nvPr/>
          </p:nvSpPr>
          <p:spPr>
            <a:xfrm>
              <a:off x="3684548" y="1790775"/>
              <a:ext cx="76864" cy="21527"/>
            </a:xfrm>
            <a:custGeom>
              <a:avLst/>
              <a:gdLst/>
              <a:ahLst/>
              <a:cxnLst/>
              <a:rect l="l" t="t" r="r" b="b"/>
              <a:pathLst>
                <a:path w="1921" h="538" extrusionOk="0">
                  <a:moveTo>
                    <a:pt x="44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1" y="60"/>
                    <a:pt x="22" y="82"/>
                  </a:cubicBezTo>
                  <a:cubicBezTo>
                    <a:pt x="282" y="364"/>
                    <a:pt x="673" y="537"/>
                    <a:pt x="1063" y="537"/>
                  </a:cubicBezTo>
                  <a:cubicBezTo>
                    <a:pt x="1345" y="537"/>
                    <a:pt x="1648" y="451"/>
                    <a:pt x="1887" y="299"/>
                  </a:cubicBezTo>
                  <a:cubicBezTo>
                    <a:pt x="1920" y="266"/>
                    <a:pt x="1902" y="220"/>
                    <a:pt x="1873" y="220"/>
                  </a:cubicBezTo>
                  <a:cubicBezTo>
                    <a:pt x="1864" y="220"/>
                    <a:pt x="1854" y="224"/>
                    <a:pt x="1843" y="234"/>
                  </a:cubicBezTo>
                  <a:cubicBezTo>
                    <a:pt x="1611" y="386"/>
                    <a:pt x="1348" y="461"/>
                    <a:pt x="1087" y="461"/>
                  </a:cubicBezTo>
                  <a:cubicBezTo>
                    <a:pt x="715" y="461"/>
                    <a:pt x="346" y="310"/>
                    <a:pt x="66" y="17"/>
                  </a:cubicBezTo>
                  <a:cubicBezTo>
                    <a:pt x="66" y="6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5082;p83"/>
            <p:cNvSpPr/>
            <p:nvPr/>
          </p:nvSpPr>
          <p:spPr>
            <a:xfrm>
              <a:off x="3688909" y="1838508"/>
              <a:ext cx="68541" cy="16285"/>
            </a:xfrm>
            <a:custGeom>
              <a:avLst/>
              <a:gdLst/>
              <a:ahLst/>
              <a:cxnLst/>
              <a:rect l="l" t="t" r="r" b="b"/>
              <a:pathLst>
                <a:path w="1713" h="407" extrusionOk="0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22" y="17"/>
                    <a:pt x="0" y="38"/>
                    <a:pt x="22" y="60"/>
                  </a:cubicBezTo>
                  <a:cubicBezTo>
                    <a:pt x="195" y="233"/>
                    <a:pt x="412" y="342"/>
                    <a:pt x="650" y="385"/>
                  </a:cubicBezTo>
                  <a:cubicBezTo>
                    <a:pt x="737" y="385"/>
                    <a:pt x="802" y="407"/>
                    <a:pt x="889" y="407"/>
                  </a:cubicBezTo>
                  <a:cubicBezTo>
                    <a:pt x="1192" y="385"/>
                    <a:pt x="1474" y="277"/>
                    <a:pt x="1691" y="60"/>
                  </a:cubicBezTo>
                  <a:cubicBezTo>
                    <a:pt x="1713" y="60"/>
                    <a:pt x="1713" y="38"/>
                    <a:pt x="1691" y="17"/>
                  </a:cubicBezTo>
                  <a:cubicBezTo>
                    <a:pt x="1691" y="6"/>
                    <a:pt x="1680" y="0"/>
                    <a:pt x="1669" y="0"/>
                  </a:cubicBezTo>
                  <a:cubicBezTo>
                    <a:pt x="1659" y="0"/>
                    <a:pt x="1648" y="6"/>
                    <a:pt x="1648" y="17"/>
                  </a:cubicBezTo>
                  <a:cubicBezTo>
                    <a:pt x="1444" y="202"/>
                    <a:pt x="1177" y="308"/>
                    <a:pt x="901" y="308"/>
                  </a:cubicBezTo>
                  <a:cubicBezTo>
                    <a:pt x="854" y="308"/>
                    <a:pt x="806" y="305"/>
                    <a:pt x="759" y="298"/>
                  </a:cubicBezTo>
                  <a:cubicBezTo>
                    <a:pt x="499" y="277"/>
                    <a:pt x="282" y="168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5083;p83"/>
            <p:cNvSpPr/>
            <p:nvPr/>
          </p:nvSpPr>
          <p:spPr>
            <a:xfrm>
              <a:off x="3784291" y="1996151"/>
              <a:ext cx="38212" cy="56418"/>
            </a:xfrm>
            <a:custGeom>
              <a:avLst/>
              <a:gdLst/>
              <a:ahLst/>
              <a:cxnLst/>
              <a:rect l="l" t="t" r="r" b="b"/>
              <a:pathLst>
                <a:path w="955" h="1410" extrusionOk="0">
                  <a:moveTo>
                    <a:pt x="153" y="1"/>
                  </a:moveTo>
                  <a:cubicBezTo>
                    <a:pt x="131" y="1"/>
                    <a:pt x="109" y="1"/>
                    <a:pt x="109" y="22"/>
                  </a:cubicBezTo>
                  <a:cubicBezTo>
                    <a:pt x="1" y="239"/>
                    <a:pt x="1" y="499"/>
                    <a:pt x="88" y="738"/>
                  </a:cubicBezTo>
                  <a:cubicBezTo>
                    <a:pt x="261" y="1063"/>
                    <a:pt x="543" y="1302"/>
                    <a:pt x="911" y="1410"/>
                  </a:cubicBezTo>
                  <a:cubicBezTo>
                    <a:pt x="933" y="1410"/>
                    <a:pt x="933" y="1388"/>
                    <a:pt x="955" y="1388"/>
                  </a:cubicBezTo>
                  <a:cubicBezTo>
                    <a:pt x="955" y="1367"/>
                    <a:pt x="955" y="1345"/>
                    <a:pt x="933" y="1323"/>
                  </a:cubicBezTo>
                  <a:cubicBezTo>
                    <a:pt x="586" y="1236"/>
                    <a:pt x="326" y="998"/>
                    <a:pt x="174" y="694"/>
                  </a:cubicBezTo>
                  <a:cubicBezTo>
                    <a:pt x="88" y="499"/>
                    <a:pt x="88" y="261"/>
                    <a:pt x="174" y="66"/>
                  </a:cubicBezTo>
                  <a:cubicBezTo>
                    <a:pt x="196" y="44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5084;p83"/>
            <p:cNvSpPr/>
            <p:nvPr/>
          </p:nvSpPr>
          <p:spPr>
            <a:xfrm>
              <a:off x="3922243" y="2039523"/>
              <a:ext cx="185658" cy="7842"/>
            </a:xfrm>
            <a:custGeom>
              <a:avLst/>
              <a:gdLst/>
              <a:ahLst/>
              <a:cxnLst/>
              <a:rect l="l" t="t" r="r" b="b"/>
              <a:pathLst>
                <a:path w="4640" h="196" extrusionOk="0">
                  <a:moveTo>
                    <a:pt x="43" y="1"/>
                  </a:moveTo>
                  <a:cubicBezTo>
                    <a:pt x="22" y="1"/>
                    <a:pt x="0" y="1"/>
                    <a:pt x="0" y="22"/>
                  </a:cubicBezTo>
                  <a:cubicBezTo>
                    <a:pt x="0" y="44"/>
                    <a:pt x="0" y="66"/>
                    <a:pt x="22" y="87"/>
                  </a:cubicBezTo>
                  <a:cubicBezTo>
                    <a:pt x="585" y="174"/>
                    <a:pt x="1127" y="196"/>
                    <a:pt x="1691" y="196"/>
                  </a:cubicBezTo>
                  <a:cubicBezTo>
                    <a:pt x="2992" y="196"/>
                    <a:pt x="4510" y="87"/>
                    <a:pt x="4618" y="87"/>
                  </a:cubicBezTo>
                  <a:cubicBezTo>
                    <a:pt x="4640" y="87"/>
                    <a:pt x="4640" y="66"/>
                    <a:pt x="4640" y="44"/>
                  </a:cubicBezTo>
                  <a:cubicBezTo>
                    <a:pt x="4640" y="22"/>
                    <a:pt x="4618" y="1"/>
                    <a:pt x="4596" y="1"/>
                  </a:cubicBezTo>
                  <a:cubicBezTo>
                    <a:pt x="4582" y="1"/>
                    <a:pt x="3006" y="107"/>
                    <a:pt x="1662" y="107"/>
                  </a:cubicBezTo>
                  <a:cubicBezTo>
                    <a:pt x="990" y="107"/>
                    <a:pt x="376" y="80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5085;p83"/>
            <p:cNvSpPr/>
            <p:nvPr/>
          </p:nvSpPr>
          <p:spPr>
            <a:xfrm>
              <a:off x="4145175" y="2095458"/>
              <a:ext cx="88868" cy="27409"/>
            </a:xfrm>
            <a:custGeom>
              <a:avLst/>
              <a:gdLst/>
              <a:ahLst/>
              <a:cxnLst/>
              <a:rect l="l" t="t" r="r" b="b"/>
              <a:pathLst>
                <a:path w="2221" h="685" extrusionOk="0">
                  <a:moveTo>
                    <a:pt x="1403" y="0"/>
                  </a:moveTo>
                  <a:cubicBezTo>
                    <a:pt x="1179" y="0"/>
                    <a:pt x="1011" y="355"/>
                    <a:pt x="932" y="532"/>
                  </a:cubicBezTo>
                  <a:cubicBezTo>
                    <a:pt x="867" y="359"/>
                    <a:pt x="759" y="229"/>
                    <a:pt x="607" y="142"/>
                  </a:cubicBezTo>
                  <a:cubicBezTo>
                    <a:pt x="577" y="128"/>
                    <a:pt x="547" y="122"/>
                    <a:pt x="517" y="122"/>
                  </a:cubicBezTo>
                  <a:cubicBezTo>
                    <a:pt x="268" y="122"/>
                    <a:pt x="41" y="561"/>
                    <a:pt x="22" y="619"/>
                  </a:cubicBezTo>
                  <a:cubicBezTo>
                    <a:pt x="0" y="641"/>
                    <a:pt x="0" y="662"/>
                    <a:pt x="22" y="684"/>
                  </a:cubicBezTo>
                  <a:lnTo>
                    <a:pt x="43" y="684"/>
                  </a:lnTo>
                  <a:cubicBezTo>
                    <a:pt x="65" y="684"/>
                    <a:pt x="87" y="684"/>
                    <a:pt x="87" y="662"/>
                  </a:cubicBezTo>
                  <a:cubicBezTo>
                    <a:pt x="167" y="523"/>
                    <a:pt x="375" y="199"/>
                    <a:pt x="543" y="199"/>
                  </a:cubicBezTo>
                  <a:cubicBezTo>
                    <a:pt x="557" y="199"/>
                    <a:pt x="572" y="202"/>
                    <a:pt x="585" y="207"/>
                  </a:cubicBezTo>
                  <a:cubicBezTo>
                    <a:pt x="737" y="315"/>
                    <a:pt x="867" y="467"/>
                    <a:pt x="911" y="662"/>
                  </a:cubicBezTo>
                  <a:cubicBezTo>
                    <a:pt x="911" y="662"/>
                    <a:pt x="932" y="684"/>
                    <a:pt x="954" y="684"/>
                  </a:cubicBezTo>
                  <a:cubicBezTo>
                    <a:pt x="976" y="684"/>
                    <a:pt x="976" y="662"/>
                    <a:pt x="997" y="662"/>
                  </a:cubicBezTo>
                  <a:cubicBezTo>
                    <a:pt x="1037" y="484"/>
                    <a:pt x="1204" y="88"/>
                    <a:pt x="1414" y="88"/>
                  </a:cubicBezTo>
                  <a:cubicBezTo>
                    <a:pt x="1434" y="88"/>
                    <a:pt x="1454" y="91"/>
                    <a:pt x="1474" y="99"/>
                  </a:cubicBezTo>
                  <a:cubicBezTo>
                    <a:pt x="1734" y="229"/>
                    <a:pt x="1951" y="424"/>
                    <a:pt x="2125" y="662"/>
                  </a:cubicBezTo>
                  <a:cubicBezTo>
                    <a:pt x="2137" y="675"/>
                    <a:pt x="2152" y="680"/>
                    <a:pt x="2165" y="680"/>
                  </a:cubicBezTo>
                  <a:cubicBezTo>
                    <a:pt x="2197" y="680"/>
                    <a:pt x="2220" y="650"/>
                    <a:pt x="2190" y="619"/>
                  </a:cubicBezTo>
                  <a:cubicBezTo>
                    <a:pt x="2016" y="359"/>
                    <a:pt x="1756" y="164"/>
                    <a:pt x="1474" y="12"/>
                  </a:cubicBezTo>
                  <a:cubicBezTo>
                    <a:pt x="1450" y="4"/>
                    <a:pt x="1426" y="0"/>
                    <a:pt x="1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5086;p83"/>
            <p:cNvSpPr/>
            <p:nvPr/>
          </p:nvSpPr>
          <p:spPr>
            <a:xfrm>
              <a:off x="4022867" y="2094858"/>
              <a:ext cx="77224" cy="28849"/>
            </a:xfrm>
            <a:custGeom>
              <a:avLst/>
              <a:gdLst/>
              <a:ahLst/>
              <a:cxnLst/>
              <a:rect l="l" t="t" r="r" b="b"/>
              <a:pathLst>
                <a:path w="1930" h="721" extrusionOk="0">
                  <a:moveTo>
                    <a:pt x="1238" y="1"/>
                  </a:moveTo>
                  <a:cubicBezTo>
                    <a:pt x="1223" y="1"/>
                    <a:pt x="1207" y="2"/>
                    <a:pt x="1192" y="5"/>
                  </a:cubicBezTo>
                  <a:cubicBezTo>
                    <a:pt x="932" y="49"/>
                    <a:pt x="802" y="309"/>
                    <a:pt x="759" y="439"/>
                  </a:cubicBezTo>
                  <a:cubicBezTo>
                    <a:pt x="694" y="309"/>
                    <a:pt x="542" y="92"/>
                    <a:pt x="390" y="70"/>
                  </a:cubicBezTo>
                  <a:cubicBezTo>
                    <a:pt x="378" y="64"/>
                    <a:pt x="365" y="61"/>
                    <a:pt x="353" y="61"/>
                  </a:cubicBezTo>
                  <a:cubicBezTo>
                    <a:pt x="323" y="61"/>
                    <a:pt x="297" y="77"/>
                    <a:pt x="282" y="92"/>
                  </a:cubicBezTo>
                  <a:cubicBezTo>
                    <a:pt x="130" y="244"/>
                    <a:pt x="43" y="439"/>
                    <a:pt x="0" y="634"/>
                  </a:cubicBezTo>
                  <a:cubicBezTo>
                    <a:pt x="0" y="656"/>
                    <a:pt x="0" y="677"/>
                    <a:pt x="22" y="677"/>
                  </a:cubicBezTo>
                  <a:cubicBezTo>
                    <a:pt x="43" y="677"/>
                    <a:pt x="65" y="677"/>
                    <a:pt x="65" y="656"/>
                  </a:cubicBezTo>
                  <a:cubicBezTo>
                    <a:pt x="108" y="461"/>
                    <a:pt x="195" y="309"/>
                    <a:pt x="325" y="157"/>
                  </a:cubicBezTo>
                  <a:lnTo>
                    <a:pt x="390" y="157"/>
                  </a:lnTo>
                  <a:cubicBezTo>
                    <a:pt x="499" y="200"/>
                    <a:pt x="672" y="482"/>
                    <a:pt x="737" y="591"/>
                  </a:cubicBezTo>
                  <a:cubicBezTo>
                    <a:pt x="737" y="591"/>
                    <a:pt x="759" y="612"/>
                    <a:pt x="781" y="612"/>
                  </a:cubicBezTo>
                  <a:cubicBezTo>
                    <a:pt x="781" y="591"/>
                    <a:pt x="802" y="591"/>
                    <a:pt x="802" y="569"/>
                  </a:cubicBezTo>
                  <a:cubicBezTo>
                    <a:pt x="802" y="569"/>
                    <a:pt x="932" y="157"/>
                    <a:pt x="1192" y="92"/>
                  </a:cubicBezTo>
                  <a:cubicBezTo>
                    <a:pt x="1203" y="90"/>
                    <a:pt x="1214" y="89"/>
                    <a:pt x="1225" y="89"/>
                  </a:cubicBezTo>
                  <a:cubicBezTo>
                    <a:pt x="1458" y="89"/>
                    <a:pt x="1739" y="513"/>
                    <a:pt x="1843" y="699"/>
                  </a:cubicBezTo>
                  <a:cubicBezTo>
                    <a:pt x="1843" y="699"/>
                    <a:pt x="1865" y="721"/>
                    <a:pt x="1865" y="721"/>
                  </a:cubicBezTo>
                  <a:lnTo>
                    <a:pt x="1886" y="677"/>
                  </a:lnTo>
                  <a:cubicBezTo>
                    <a:pt x="1908" y="677"/>
                    <a:pt x="1930" y="656"/>
                    <a:pt x="1908" y="634"/>
                  </a:cubicBezTo>
                  <a:cubicBezTo>
                    <a:pt x="1887" y="613"/>
                    <a:pt x="1551" y="1"/>
                    <a:pt x="1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5087;p83"/>
            <p:cNvSpPr/>
            <p:nvPr/>
          </p:nvSpPr>
          <p:spPr>
            <a:xfrm>
              <a:off x="3849346" y="2095058"/>
              <a:ext cx="76384" cy="28649"/>
            </a:xfrm>
            <a:custGeom>
              <a:avLst/>
              <a:gdLst/>
              <a:ahLst/>
              <a:cxnLst/>
              <a:rect l="l" t="t" r="r" b="b"/>
              <a:pathLst>
                <a:path w="1909" h="716" extrusionOk="0">
                  <a:moveTo>
                    <a:pt x="1454" y="0"/>
                  </a:moveTo>
                  <a:cubicBezTo>
                    <a:pt x="1128" y="0"/>
                    <a:pt x="998" y="347"/>
                    <a:pt x="955" y="542"/>
                  </a:cubicBezTo>
                  <a:cubicBezTo>
                    <a:pt x="846" y="325"/>
                    <a:pt x="673" y="174"/>
                    <a:pt x="478" y="87"/>
                  </a:cubicBezTo>
                  <a:cubicBezTo>
                    <a:pt x="459" y="81"/>
                    <a:pt x="440" y="78"/>
                    <a:pt x="421" y="78"/>
                  </a:cubicBezTo>
                  <a:cubicBezTo>
                    <a:pt x="375" y="78"/>
                    <a:pt x="329" y="93"/>
                    <a:pt x="283" y="109"/>
                  </a:cubicBezTo>
                  <a:cubicBezTo>
                    <a:pt x="88" y="239"/>
                    <a:pt x="1" y="651"/>
                    <a:pt x="1" y="651"/>
                  </a:cubicBezTo>
                  <a:cubicBezTo>
                    <a:pt x="1" y="683"/>
                    <a:pt x="23" y="699"/>
                    <a:pt x="44" y="699"/>
                  </a:cubicBezTo>
                  <a:cubicBezTo>
                    <a:pt x="66" y="699"/>
                    <a:pt x="88" y="683"/>
                    <a:pt x="88" y="651"/>
                  </a:cubicBezTo>
                  <a:cubicBezTo>
                    <a:pt x="109" y="477"/>
                    <a:pt x="196" y="304"/>
                    <a:pt x="326" y="174"/>
                  </a:cubicBezTo>
                  <a:cubicBezTo>
                    <a:pt x="348" y="163"/>
                    <a:pt x="369" y="157"/>
                    <a:pt x="391" y="157"/>
                  </a:cubicBezTo>
                  <a:cubicBezTo>
                    <a:pt x="413" y="157"/>
                    <a:pt x="435" y="163"/>
                    <a:pt x="456" y="174"/>
                  </a:cubicBezTo>
                  <a:cubicBezTo>
                    <a:pt x="738" y="260"/>
                    <a:pt x="933" y="672"/>
                    <a:pt x="933" y="672"/>
                  </a:cubicBezTo>
                  <a:cubicBezTo>
                    <a:pt x="933" y="694"/>
                    <a:pt x="955" y="694"/>
                    <a:pt x="977" y="694"/>
                  </a:cubicBezTo>
                  <a:cubicBezTo>
                    <a:pt x="977" y="694"/>
                    <a:pt x="998" y="672"/>
                    <a:pt x="998" y="651"/>
                  </a:cubicBezTo>
                  <a:cubicBezTo>
                    <a:pt x="998" y="651"/>
                    <a:pt x="1085" y="87"/>
                    <a:pt x="1475" y="87"/>
                  </a:cubicBezTo>
                  <a:cubicBezTo>
                    <a:pt x="1540" y="87"/>
                    <a:pt x="1714" y="391"/>
                    <a:pt x="1844" y="672"/>
                  </a:cubicBezTo>
                  <a:cubicBezTo>
                    <a:pt x="1844" y="694"/>
                    <a:pt x="1844" y="716"/>
                    <a:pt x="1865" y="716"/>
                  </a:cubicBezTo>
                  <a:lnTo>
                    <a:pt x="1887" y="694"/>
                  </a:lnTo>
                  <a:cubicBezTo>
                    <a:pt x="1909" y="672"/>
                    <a:pt x="1909" y="651"/>
                    <a:pt x="1909" y="629"/>
                  </a:cubicBezTo>
                  <a:cubicBezTo>
                    <a:pt x="1844" y="477"/>
                    <a:pt x="1627" y="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5088;p83"/>
            <p:cNvSpPr/>
            <p:nvPr/>
          </p:nvSpPr>
          <p:spPr>
            <a:xfrm>
              <a:off x="3708833" y="2080694"/>
              <a:ext cx="72903" cy="47375"/>
            </a:xfrm>
            <a:custGeom>
              <a:avLst/>
              <a:gdLst/>
              <a:ahLst/>
              <a:cxnLst/>
              <a:rect l="l" t="t" r="r" b="b"/>
              <a:pathLst>
                <a:path w="1822" h="1184" extrusionOk="0">
                  <a:moveTo>
                    <a:pt x="703" y="1"/>
                  </a:moveTo>
                  <a:cubicBezTo>
                    <a:pt x="486" y="1"/>
                    <a:pt x="114" y="308"/>
                    <a:pt x="22" y="381"/>
                  </a:cubicBezTo>
                  <a:cubicBezTo>
                    <a:pt x="1" y="381"/>
                    <a:pt x="1" y="424"/>
                    <a:pt x="22" y="424"/>
                  </a:cubicBezTo>
                  <a:cubicBezTo>
                    <a:pt x="33" y="435"/>
                    <a:pt x="44" y="441"/>
                    <a:pt x="55" y="441"/>
                  </a:cubicBezTo>
                  <a:cubicBezTo>
                    <a:pt x="66" y="441"/>
                    <a:pt x="77" y="435"/>
                    <a:pt x="87" y="424"/>
                  </a:cubicBezTo>
                  <a:cubicBezTo>
                    <a:pt x="266" y="282"/>
                    <a:pt x="517" y="66"/>
                    <a:pt x="673" y="66"/>
                  </a:cubicBezTo>
                  <a:cubicBezTo>
                    <a:pt x="707" y="66"/>
                    <a:pt x="736" y="76"/>
                    <a:pt x="759" y="99"/>
                  </a:cubicBezTo>
                  <a:cubicBezTo>
                    <a:pt x="868" y="208"/>
                    <a:pt x="846" y="619"/>
                    <a:pt x="825" y="750"/>
                  </a:cubicBezTo>
                  <a:cubicBezTo>
                    <a:pt x="825" y="771"/>
                    <a:pt x="825" y="793"/>
                    <a:pt x="846" y="793"/>
                  </a:cubicBezTo>
                  <a:cubicBezTo>
                    <a:pt x="846" y="804"/>
                    <a:pt x="852" y="809"/>
                    <a:pt x="860" y="809"/>
                  </a:cubicBezTo>
                  <a:cubicBezTo>
                    <a:pt x="868" y="809"/>
                    <a:pt x="879" y="804"/>
                    <a:pt x="890" y="793"/>
                  </a:cubicBezTo>
                  <a:cubicBezTo>
                    <a:pt x="1096" y="587"/>
                    <a:pt x="1383" y="316"/>
                    <a:pt x="1541" y="316"/>
                  </a:cubicBezTo>
                  <a:cubicBezTo>
                    <a:pt x="1566" y="316"/>
                    <a:pt x="1587" y="323"/>
                    <a:pt x="1605" y="338"/>
                  </a:cubicBezTo>
                  <a:cubicBezTo>
                    <a:pt x="1735" y="446"/>
                    <a:pt x="1648" y="945"/>
                    <a:pt x="1605" y="1118"/>
                  </a:cubicBezTo>
                  <a:cubicBezTo>
                    <a:pt x="1605" y="1140"/>
                    <a:pt x="1605" y="1161"/>
                    <a:pt x="1627" y="1183"/>
                  </a:cubicBezTo>
                  <a:cubicBezTo>
                    <a:pt x="1648" y="1183"/>
                    <a:pt x="1692" y="1161"/>
                    <a:pt x="1692" y="1140"/>
                  </a:cubicBezTo>
                  <a:cubicBezTo>
                    <a:pt x="1713" y="1075"/>
                    <a:pt x="1822" y="424"/>
                    <a:pt x="1648" y="273"/>
                  </a:cubicBezTo>
                  <a:cubicBezTo>
                    <a:pt x="1622" y="253"/>
                    <a:pt x="1591" y="244"/>
                    <a:pt x="1556" y="244"/>
                  </a:cubicBezTo>
                  <a:cubicBezTo>
                    <a:pt x="1361" y="244"/>
                    <a:pt x="1058" y="516"/>
                    <a:pt x="911" y="663"/>
                  </a:cubicBezTo>
                  <a:cubicBezTo>
                    <a:pt x="911" y="489"/>
                    <a:pt x="933" y="164"/>
                    <a:pt x="803" y="34"/>
                  </a:cubicBezTo>
                  <a:cubicBezTo>
                    <a:pt x="776" y="11"/>
                    <a:pt x="742" y="1"/>
                    <a:pt x="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5089;p83"/>
            <p:cNvSpPr/>
            <p:nvPr/>
          </p:nvSpPr>
          <p:spPr>
            <a:xfrm>
              <a:off x="3930885" y="1658939"/>
              <a:ext cx="108474" cy="203664"/>
            </a:xfrm>
            <a:custGeom>
              <a:avLst/>
              <a:gdLst/>
              <a:ahLst/>
              <a:cxnLst/>
              <a:rect l="l" t="t" r="r" b="b"/>
              <a:pathLst>
                <a:path w="2711" h="5090" extrusionOk="0">
                  <a:moveTo>
                    <a:pt x="52" y="0"/>
                  </a:moveTo>
                  <a:cubicBezTo>
                    <a:pt x="44" y="0"/>
                    <a:pt x="33" y="6"/>
                    <a:pt x="23" y="17"/>
                  </a:cubicBezTo>
                  <a:cubicBezTo>
                    <a:pt x="1" y="38"/>
                    <a:pt x="23" y="60"/>
                    <a:pt x="44" y="60"/>
                  </a:cubicBezTo>
                  <a:cubicBezTo>
                    <a:pt x="500" y="364"/>
                    <a:pt x="868" y="754"/>
                    <a:pt x="1128" y="1231"/>
                  </a:cubicBezTo>
                  <a:cubicBezTo>
                    <a:pt x="1887" y="2575"/>
                    <a:pt x="1540" y="4028"/>
                    <a:pt x="1107" y="5025"/>
                  </a:cubicBezTo>
                  <a:cubicBezTo>
                    <a:pt x="1085" y="5047"/>
                    <a:pt x="1107" y="5068"/>
                    <a:pt x="1128" y="5090"/>
                  </a:cubicBezTo>
                  <a:lnTo>
                    <a:pt x="1150" y="5090"/>
                  </a:lnTo>
                  <a:cubicBezTo>
                    <a:pt x="1150" y="5090"/>
                    <a:pt x="1172" y="5090"/>
                    <a:pt x="1172" y="5068"/>
                  </a:cubicBezTo>
                  <a:cubicBezTo>
                    <a:pt x="2711" y="1556"/>
                    <a:pt x="109" y="17"/>
                    <a:pt x="66" y="17"/>
                  </a:cubicBezTo>
                  <a:cubicBezTo>
                    <a:pt x="66" y="6"/>
                    <a:pt x="61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5090;p83"/>
            <p:cNvSpPr/>
            <p:nvPr/>
          </p:nvSpPr>
          <p:spPr>
            <a:xfrm>
              <a:off x="3946529" y="1669982"/>
              <a:ext cx="124079" cy="149247"/>
            </a:xfrm>
            <a:custGeom>
              <a:avLst/>
              <a:gdLst/>
              <a:ahLst/>
              <a:cxnLst/>
              <a:rect l="l" t="t" r="r" b="b"/>
              <a:pathLst>
                <a:path w="3101" h="3730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66"/>
                  </a:cubicBezTo>
                  <a:cubicBezTo>
                    <a:pt x="2992" y="1475"/>
                    <a:pt x="2450" y="3665"/>
                    <a:pt x="2450" y="3687"/>
                  </a:cubicBezTo>
                  <a:cubicBezTo>
                    <a:pt x="2450" y="3708"/>
                    <a:pt x="2450" y="3730"/>
                    <a:pt x="2472" y="3730"/>
                  </a:cubicBezTo>
                  <a:cubicBezTo>
                    <a:pt x="2493" y="3730"/>
                    <a:pt x="2515" y="3730"/>
                    <a:pt x="2537" y="3708"/>
                  </a:cubicBezTo>
                  <a:cubicBezTo>
                    <a:pt x="2537" y="3687"/>
                    <a:pt x="3100" y="1432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5091;p83"/>
            <p:cNvSpPr/>
            <p:nvPr/>
          </p:nvSpPr>
          <p:spPr>
            <a:xfrm>
              <a:off x="3786892" y="1787094"/>
              <a:ext cx="83346" cy="87987"/>
            </a:xfrm>
            <a:custGeom>
              <a:avLst/>
              <a:gdLst/>
              <a:ahLst/>
              <a:cxnLst/>
              <a:rect l="l" t="t" r="r" b="b"/>
              <a:pathLst>
                <a:path w="2083" h="2199" extrusionOk="0">
                  <a:moveTo>
                    <a:pt x="1497" y="1"/>
                  </a:moveTo>
                  <a:cubicBezTo>
                    <a:pt x="1280" y="1323"/>
                    <a:pt x="1" y="1974"/>
                    <a:pt x="1" y="1974"/>
                  </a:cubicBezTo>
                  <a:cubicBezTo>
                    <a:pt x="234" y="2127"/>
                    <a:pt x="494" y="2198"/>
                    <a:pt x="750" y="2198"/>
                  </a:cubicBezTo>
                  <a:cubicBezTo>
                    <a:pt x="1326" y="2198"/>
                    <a:pt x="1880" y="1837"/>
                    <a:pt x="2061" y="1236"/>
                  </a:cubicBezTo>
                  <a:cubicBezTo>
                    <a:pt x="2082" y="976"/>
                    <a:pt x="1497" y="1"/>
                    <a:pt x="14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5092;p83"/>
            <p:cNvSpPr/>
            <p:nvPr/>
          </p:nvSpPr>
          <p:spPr>
            <a:xfrm>
              <a:off x="3801655" y="1539867"/>
              <a:ext cx="21727" cy="11324"/>
            </a:xfrm>
            <a:custGeom>
              <a:avLst/>
              <a:gdLst/>
              <a:ahLst/>
              <a:cxnLst/>
              <a:rect l="l" t="t" r="r" b="b"/>
              <a:pathLst>
                <a:path w="543" h="283" extrusionOk="0">
                  <a:moveTo>
                    <a:pt x="499" y="1"/>
                  </a:moveTo>
                  <a:cubicBezTo>
                    <a:pt x="326" y="22"/>
                    <a:pt x="152" y="109"/>
                    <a:pt x="22" y="218"/>
                  </a:cubicBezTo>
                  <a:cubicBezTo>
                    <a:pt x="0" y="239"/>
                    <a:pt x="0" y="261"/>
                    <a:pt x="22" y="283"/>
                  </a:cubicBezTo>
                  <a:lnTo>
                    <a:pt x="87" y="283"/>
                  </a:lnTo>
                  <a:cubicBezTo>
                    <a:pt x="196" y="174"/>
                    <a:pt x="347" y="109"/>
                    <a:pt x="521" y="87"/>
                  </a:cubicBezTo>
                  <a:cubicBezTo>
                    <a:pt x="543" y="66"/>
                    <a:pt x="543" y="66"/>
                    <a:pt x="543" y="22"/>
                  </a:cubicBezTo>
                  <a:cubicBezTo>
                    <a:pt x="543" y="22"/>
                    <a:pt x="521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5093;p83"/>
            <p:cNvSpPr/>
            <p:nvPr/>
          </p:nvSpPr>
          <p:spPr>
            <a:xfrm>
              <a:off x="3792973" y="1559832"/>
              <a:ext cx="21727" cy="11324"/>
            </a:xfrm>
            <a:custGeom>
              <a:avLst/>
              <a:gdLst/>
              <a:ahLst/>
              <a:cxnLst/>
              <a:rect l="l" t="t" r="r" b="b"/>
              <a:pathLst>
                <a:path w="543" h="283" extrusionOk="0">
                  <a:moveTo>
                    <a:pt x="499" y="0"/>
                  </a:moveTo>
                  <a:cubicBezTo>
                    <a:pt x="326" y="22"/>
                    <a:pt x="152" y="109"/>
                    <a:pt x="22" y="217"/>
                  </a:cubicBezTo>
                  <a:cubicBezTo>
                    <a:pt x="1" y="239"/>
                    <a:pt x="1" y="261"/>
                    <a:pt x="22" y="282"/>
                  </a:cubicBezTo>
                  <a:lnTo>
                    <a:pt x="87" y="282"/>
                  </a:lnTo>
                  <a:cubicBezTo>
                    <a:pt x="196" y="174"/>
                    <a:pt x="348" y="109"/>
                    <a:pt x="499" y="87"/>
                  </a:cubicBezTo>
                  <a:cubicBezTo>
                    <a:pt x="521" y="65"/>
                    <a:pt x="543" y="65"/>
                    <a:pt x="543" y="44"/>
                  </a:cubicBezTo>
                  <a:cubicBezTo>
                    <a:pt x="543" y="22"/>
                    <a:pt x="521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5094;p83"/>
            <p:cNvSpPr/>
            <p:nvPr/>
          </p:nvSpPr>
          <p:spPr>
            <a:xfrm>
              <a:off x="3830262" y="1541427"/>
              <a:ext cx="22607" cy="8883"/>
            </a:xfrm>
            <a:custGeom>
              <a:avLst/>
              <a:gdLst/>
              <a:ahLst/>
              <a:cxnLst/>
              <a:rect l="l" t="t" r="r" b="b"/>
              <a:pathLst>
                <a:path w="565" h="222" extrusionOk="0">
                  <a:moveTo>
                    <a:pt x="447" y="1"/>
                  </a:moveTo>
                  <a:cubicBezTo>
                    <a:pt x="282" y="1"/>
                    <a:pt x="136" y="62"/>
                    <a:pt x="23" y="157"/>
                  </a:cubicBezTo>
                  <a:cubicBezTo>
                    <a:pt x="1" y="157"/>
                    <a:pt x="1" y="200"/>
                    <a:pt x="23" y="200"/>
                  </a:cubicBezTo>
                  <a:cubicBezTo>
                    <a:pt x="23" y="211"/>
                    <a:pt x="28" y="216"/>
                    <a:pt x="33" y="216"/>
                  </a:cubicBezTo>
                  <a:cubicBezTo>
                    <a:pt x="39" y="216"/>
                    <a:pt x="44" y="211"/>
                    <a:pt x="44" y="200"/>
                  </a:cubicBezTo>
                  <a:cubicBezTo>
                    <a:pt x="44" y="222"/>
                    <a:pt x="66" y="222"/>
                    <a:pt x="66" y="222"/>
                  </a:cubicBezTo>
                  <a:cubicBezTo>
                    <a:pt x="196" y="114"/>
                    <a:pt x="348" y="70"/>
                    <a:pt x="521" y="70"/>
                  </a:cubicBezTo>
                  <a:cubicBezTo>
                    <a:pt x="543" y="70"/>
                    <a:pt x="565" y="48"/>
                    <a:pt x="565" y="27"/>
                  </a:cubicBezTo>
                  <a:cubicBezTo>
                    <a:pt x="565" y="5"/>
                    <a:pt x="543" y="5"/>
                    <a:pt x="521" y="5"/>
                  </a:cubicBezTo>
                  <a:cubicBezTo>
                    <a:pt x="496" y="2"/>
                    <a:pt x="471" y="1"/>
                    <a:pt x="4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5095;p83"/>
            <p:cNvSpPr/>
            <p:nvPr/>
          </p:nvSpPr>
          <p:spPr>
            <a:xfrm>
              <a:off x="3788652" y="1580478"/>
              <a:ext cx="18886" cy="16685"/>
            </a:xfrm>
            <a:custGeom>
              <a:avLst/>
              <a:gdLst/>
              <a:ahLst/>
              <a:cxnLst/>
              <a:rect l="l" t="t" r="r" b="b"/>
              <a:pathLst>
                <a:path w="472" h="417" extrusionOk="0">
                  <a:moveTo>
                    <a:pt x="408" y="0"/>
                  </a:moveTo>
                  <a:cubicBezTo>
                    <a:pt x="403" y="0"/>
                    <a:pt x="397" y="2"/>
                    <a:pt x="391" y="5"/>
                  </a:cubicBezTo>
                  <a:cubicBezTo>
                    <a:pt x="239" y="91"/>
                    <a:pt x="109" y="200"/>
                    <a:pt x="22" y="373"/>
                  </a:cubicBezTo>
                  <a:cubicBezTo>
                    <a:pt x="0" y="395"/>
                    <a:pt x="22" y="417"/>
                    <a:pt x="44" y="417"/>
                  </a:cubicBezTo>
                  <a:lnTo>
                    <a:pt x="65" y="417"/>
                  </a:lnTo>
                  <a:cubicBezTo>
                    <a:pt x="65" y="417"/>
                    <a:pt x="87" y="395"/>
                    <a:pt x="87" y="395"/>
                  </a:cubicBezTo>
                  <a:cubicBezTo>
                    <a:pt x="174" y="243"/>
                    <a:pt x="282" y="135"/>
                    <a:pt x="434" y="70"/>
                  </a:cubicBezTo>
                  <a:cubicBezTo>
                    <a:pt x="471" y="51"/>
                    <a:pt x="444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5096;p83"/>
            <p:cNvSpPr/>
            <p:nvPr/>
          </p:nvSpPr>
          <p:spPr>
            <a:xfrm>
              <a:off x="3754804" y="1602324"/>
              <a:ext cx="18286" cy="17405"/>
            </a:xfrm>
            <a:custGeom>
              <a:avLst/>
              <a:gdLst/>
              <a:ahLst/>
              <a:cxnLst/>
              <a:rect l="l" t="t" r="r" b="b"/>
              <a:pathLst>
                <a:path w="457" h="435" extrusionOk="0">
                  <a:moveTo>
                    <a:pt x="391" y="1"/>
                  </a:moveTo>
                  <a:cubicBezTo>
                    <a:pt x="239" y="87"/>
                    <a:pt x="109" y="218"/>
                    <a:pt x="22" y="369"/>
                  </a:cubicBezTo>
                  <a:cubicBezTo>
                    <a:pt x="1" y="391"/>
                    <a:pt x="22" y="413"/>
                    <a:pt x="44" y="434"/>
                  </a:cubicBezTo>
                  <a:lnTo>
                    <a:pt x="66" y="434"/>
                  </a:lnTo>
                  <a:cubicBezTo>
                    <a:pt x="66" y="413"/>
                    <a:pt x="87" y="413"/>
                    <a:pt x="87" y="391"/>
                  </a:cubicBezTo>
                  <a:cubicBezTo>
                    <a:pt x="174" y="261"/>
                    <a:pt x="283" y="153"/>
                    <a:pt x="434" y="66"/>
                  </a:cubicBezTo>
                  <a:cubicBezTo>
                    <a:pt x="456" y="66"/>
                    <a:pt x="456" y="44"/>
                    <a:pt x="456" y="22"/>
                  </a:cubicBezTo>
                  <a:cubicBezTo>
                    <a:pt x="434" y="1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5097;p83"/>
            <p:cNvSpPr/>
            <p:nvPr/>
          </p:nvSpPr>
          <p:spPr>
            <a:xfrm>
              <a:off x="3734879" y="1600043"/>
              <a:ext cx="11764" cy="21407"/>
            </a:xfrm>
            <a:custGeom>
              <a:avLst/>
              <a:gdLst/>
              <a:ahLst/>
              <a:cxnLst/>
              <a:rect l="l" t="t" r="r" b="b"/>
              <a:pathLst>
                <a:path w="294" h="535" extrusionOk="0">
                  <a:moveTo>
                    <a:pt x="237" y="0"/>
                  </a:moveTo>
                  <a:cubicBezTo>
                    <a:pt x="229" y="0"/>
                    <a:pt x="222" y="4"/>
                    <a:pt x="217" y="14"/>
                  </a:cubicBezTo>
                  <a:cubicBezTo>
                    <a:pt x="87" y="144"/>
                    <a:pt x="22" y="318"/>
                    <a:pt x="0" y="491"/>
                  </a:cubicBezTo>
                  <a:cubicBezTo>
                    <a:pt x="0" y="513"/>
                    <a:pt x="0" y="535"/>
                    <a:pt x="22" y="535"/>
                  </a:cubicBezTo>
                  <a:cubicBezTo>
                    <a:pt x="65" y="535"/>
                    <a:pt x="65" y="513"/>
                    <a:pt x="65" y="491"/>
                  </a:cubicBezTo>
                  <a:cubicBezTo>
                    <a:pt x="87" y="340"/>
                    <a:pt x="174" y="188"/>
                    <a:pt x="260" y="79"/>
                  </a:cubicBezTo>
                  <a:cubicBezTo>
                    <a:pt x="294" y="46"/>
                    <a:pt x="263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5098;p83"/>
            <p:cNvSpPr/>
            <p:nvPr/>
          </p:nvSpPr>
          <p:spPr>
            <a:xfrm>
              <a:off x="3820739" y="1558952"/>
              <a:ext cx="20847" cy="13724"/>
            </a:xfrm>
            <a:custGeom>
              <a:avLst/>
              <a:gdLst/>
              <a:ahLst/>
              <a:cxnLst/>
              <a:rect l="l" t="t" r="r" b="b"/>
              <a:pathLst>
                <a:path w="521" h="343" extrusionOk="0">
                  <a:moveTo>
                    <a:pt x="456" y="1"/>
                  </a:moveTo>
                  <a:cubicBezTo>
                    <a:pt x="282" y="44"/>
                    <a:pt x="131" y="131"/>
                    <a:pt x="22" y="283"/>
                  </a:cubicBezTo>
                  <a:cubicBezTo>
                    <a:pt x="0" y="283"/>
                    <a:pt x="0" y="304"/>
                    <a:pt x="22" y="326"/>
                  </a:cubicBezTo>
                  <a:lnTo>
                    <a:pt x="44" y="326"/>
                  </a:lnTo>
                  <a:cubicBezTo>
                    <a:pt x="44" y="337"/>
                    <a:pt x="49" y="342"/>
                    <a:pt x="57" y="342"/>
                  </a:cubicBezTo>
                  <a:cubicBezTo>
                    <a:pt x="66" y="342"/>
                    <a:pt x="76" y="337"/>
                    <a:pt x="87" y="326"/>
                  </a:cubicBezTo>
                  <a:cubicBezTo>
                    <a:pt x="196" y="218"/>
                    <a:pt x="326" y="131"/>
                    <a:pt x="477" y="87"/>
                  </a:cubicBezTo>
                  <a:cubicBezTo>
                    <a:pt x="499" y="66"/>
                    <a:pt x="521" y="44"/>
                    <a:pt x="521" y="22"/>
                  </a:cubicBezTo>
                  <a:cubicBezTo>
                    <a:pt x="499" y="1"/>
                    <a:pt x="477" y="1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5099;p83"/>
            <p:cNvSpPr/>
            <p:nvPr/>
          </p:nvSpPr>
          <p:spPr>
            <a:xfrm>
              <a:off x="4204549" y="1750964"/>
              <a:ext cx="14364" cy="20566"/>
            </a:xfrm>
            <a:custGeom>
              <a:avLst/>
              <a:gdLst/>
              <a:ahLst/>
              <a:cxnLst/>
              <a:rect l="l" t="t" r="r" b="b"/>
              <a:pathLst>
                <a:path w="359" h="514" extrusionOk="0">
                  <a:moveTo>
                    <a:pt x="48" y="0"/>
                  </a:moveTo>
                  <a:cubicBezTo>
                    <a:pt x="18" y="0"/>
                    <a:pt x="0" y="47"/>
                    <a:pt x="34" y="80"/>
                  </a:cubicBezTo>
                  <a:cubicBezTo>
                    <a:pt x="164" y="188"/>
                    <a:pt x="250" y="318"/>
                    <a:pt x="294" y="470"/>
                  </a:cubicBezTo>
                  <a:cubicBezTo>
                    <a:pt x="294" y="492"/>
                    <a:pt x="294" y="492"/>
                    <a:pt x="315" y="513"/>
                  </a:cubicBezTo>
                  <a:lnTo>
                    <a:pt x="337" y="513"/>
                  </a:lnTo>
                  <a:cubicBezTo>
                    <a:pt x="337" y="492"/>
                    <a:pt x="359" y="470"/>
                    <a:pt x="359" y="448"/>
                  </a:cubicBezTo>
                  <a:cubicBezTo>
                    <a:pt x="315" y="275"/>
                    <a:pt x="229" y="123"/>
                    <a:pt x="77" y="15"/>
                  </a:cubicBezTo>
                  <a:cubicBezTo>
                    <a:pt x="67" y="5"/>
                    <a:pt x="57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5100;p83"/>
            <p:cNvSpPr/>
            <p:nvPr/>
          </p:nvSpPr>
          <p:spPr>
            <a:xfrm>
              <a:off x="4219313" y="1783933"/>
              <a:ext cx="7402" cy="23167"/>
            </a:xfrm>
            <a:custGeom>
              <a:avLst/>
              <a:gdLst/>
              <a:ahLst/>
              <a:cxnLst/>
              <a:rect l="l" t="t" r="r" b="b"/>
              <a:pathLst>
                <a:path w="185" h="579" extrusionOk="0">
                  <a:moveTo>
                    <a:pt x="74" y="0"/>
                  </a:moveTo>
                  <a:cubicBezTo>
                    <a:pt x="42" y="0"/>
                    <a:pt x="0" y="42"/>
                    <a:pt x="33" y="58"/>
                  </a:cubicBezTo>
                  <a:cubicBezTo>
                    <a:pt x="98" y="210"/>
                    <a:pt x="120" y="362"/>
                    <a:pt x="77" y="513"/>
                  </a:cubicBezTo>
                  <a:cubicBezTo>
                    <a:pt x="77" y="557"/>
                    <a:pt x="98" y="578"/>
                    <a:pt x="120" y="578"/>
                  </a:cubicBezTo>
                  <a:cubicBezTo>
                    <a:pt x="142" y="578"/>
                    <a:pt x="163" y="557"/>
                    <a:pt x="163" y="535"/>
                  </a:cubicBezTo>
                  <a:cubicBezTo>
                    <a:pt x="185" y="362"/>
                    <a:pt x="163" y="188"/>
                    <a:pt x="98" y="15"/>
                  </a:cubicBezTo>
                  <a:cubicBezTo>
                    <a:pt x="93" y="4"/>
                    <a:pt x="84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5101;p83"/>
            <p:cNvSpPr/>
            <p:nvPr/>
          </p:nvSpPr>
          <p:spPr>
            <a:xfrm>
              <a:off x="4204149" y="1791455"/>
              <a:ext cx="6962" cy="23447"/>
            </a:xfrm>
            <a:custGeom>
              <a:avLst/>
              <a:gdLst/>
              <a:ahLst/>
              <a:cxnLst/>
              <a:rect l="l" t="t" r="r" b="b"/>
              <a:pathLst>
                <a:path w="174" h="586" extrusionOk="0">
                  <a:moveTo>
                    <a:pt x="22" y="0"/>
                  </a:moveTo>
                  <a:cubicBezTo>
                    <a:pt x="0" y="22"/>
                    <a:pt x="0" y="43"/>
                    <a:pt x="0" y="65"/>
                  </a:cubicBezTo>
                  <a:cubicBezTo>
                    <a:pt x="65" y="217"/>
                    <a:pt x="87" y="369"/>
                    <a:pt x="65" y="520"/>
                  </a:cubicBezTo>
                  <a:cubicBezTo>
                    <a:pt x="65" y="542"/>
                    <a:pt x="65" y="564"/>
                    <a:pt x="109" y="585"/>
                  </a:cubicBezTo>
                  <a:cubicBezTo>
                    <a:pt x="130" y="585"/>
                    <a:pt x="152" y="564"/>
                    <a:pt x="152" y="520"/>
                  </a:cubicBezTo>
                  <a:cubicBezTo>
                    <a:pt x="174" y="347"/>
                    <a:pt x="152" y="17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5102;p83"/>
            <p:cNvSpPr/>
            <p:nvPr/>
          </p:nvSpPr>
          <p:spPr>
            <a:xfrm>
              <a:off x="4221473" y="1816822"/>
              <a:ext cx="7002" cy="23247"/>
            </a:xfrm>
            <a:custGeom>
              <a:avLst/>
              <a:gdLst/>
              <a:ahLst/>
              <a:cxnLst/>
              <a:rect l="l" t="t" r="r" b="b"/>
              <a:pathLst>
                <a:path w="175" h="581" extrusionOk="0">
                  <a:moveTo>
                    <a:pt x="44" y="0"/>
                  </a:moveTo>
                  <a:cubicBezTo>
                    <a:pt x="33" y="0"/>
                    <a:pt x="23" y="6"/>
                    <a:pt x="23" y="17"/>
                  </a:cubicBezTo>
                  <a:cubicBezTo>
                    <a:pt x="1" y="17"/>
                    <a:pt x="1" y="38"/>
                    <a:pt x="23" y="60"/>
                  </a:cubicBezTo>
                  <a:cubicBezTo>
                    <a:pt x="88" y="212"/>
                    <a:pt x="109" y="363"/>
                    <a:pt x="88" y="537"/>
                  </a:cubicBezTo>
                  <a:cubicBezTo>
                    <a:pt x="66" y="537"/>
                    <a:pt x="88" y="559"/>
                    <a:pt x="109" y="580"/>
                  </a:cubicBezTo>
                  <a:cubicBezTo>
                    <a:pt x="131" y="559"/>
                    <a:pt x="153" y="559"/>
                    <a:pt x="153" y="537"/>
                  </a:cubicBezTo>
                  <a:cubicBezTo>
                    <a:pt x="174" y="342"/>
                    <a:pt x="153" y="168"/>
                    <a:pt x="66" y="17"/>
                  </a:cubicBezTo>
                  <a:cubicBezTo>
                    <a:pt x="66" y="6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5103;p83"/>
            <p:cNvSpPr/>
            <p:nvPr/>
          </p:nvSpPr>
          <p:spPr>
            <a:xfrm>
              <a:off x="4214552" y="2062089"/>
              <a:ext cx="6962" cy="22847"/>
            </a:xfrm>
            <a:custGeom>
              <a:avLst/>
              <a:gdLst/>
              <a:ahLst/>
              <a:cxnLst/>
              <a:rect l="l" t="t" r="r" b="b"/>
              <a:pathLst>
                <a:path w="174" h="571" extrusionOk="0">
                  <a:moveTo>
                    <a:pt x="22" y="0"/>
                  </a:moveTo>
                  <a:cubicBezTo>
                    <a:pt x="0" y="22"/>
                    <a:pt x="0" y="44"/>
                    <a:pt x="0" y="65"/>
                  </a:cubicBezTo>
                  <a:cubicBezTo>
                    <a:pt x="65" y="217"/>
                    <a:pt x="87" y="369"/>
                    <a:pt x="65" y="521"/>
                  </a:cubicBezTo>
                  <a:cubicBezTo>
                    <a:pt x="65" y="542"/>
                    <a:pt x="87" y="564"/>
                    <a:pt x="109" y="564"/>
                  </a:cubicBezTo>
                  <a:cubicBezTo>
                    <a:pt x="113" y="568"/>
                    <a:pt x="117" y="570"/>
                    <a:pt x="121" y="570"/>
                  </a:cubicBezTo>
                  <a:cubicBezTo>
                    <a:pt x="138" y="570"/>
                    <a:pt x="152" y="538"/>
                    <a:pt x="152" y="521"/>
                  </a:cubicBezTo>
                  <a:cubicBezTo>
                    <a:pt x="174" y="347"/>
                    <a:pt x="152" y="17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5104;p83"/>
            <p:cNvSpPr/>
            <p:nvPr/>
          </p:nvSpPr>
          <p:spPr>
            <a:xfrm>
              <a:off x="4204149" y="2031721"/>
              <a:ext cx="6962" cy="23447"/>
            </a:xfrm>
            <a:custGeom>
              <a:avLst/>
              <a:gdLst/>
              <a:ahLst/>
              <a:cxnLst/>
              <a:rect l="l" t="t" r="r" b="b"/>
              <a:pathLst>
                <a:path w="174" h="586" extrusionOk="0">
                  <a:moveTo>
                    <a:pt x="22" y="1"/>
                  </a:moveTo>
                  <a:cubicBezTo>
                    <a:pt x="0" y="22"/>
                    <a:pt x="0" y="44"/>
                    <a:pt x="0" y="66"/>
                  </a:cubicBezTo>
                  <a:cubicBezTo>
                    <a:pt x="65" y="217"/>
                    <a:pt x="87" y="369"/>
                    <a:pt x="65" y="521"/>
                  </a:cubicBezTo>
                  <a:cubicBezTo>
                    <a:pt x="65" y="543"/>
                    <a:pt x="65" y="564"/>
                    <a:pt x="109" y="586"/>
                  </a:cubicBezTo>
                  <a:cubicBezTo>
                    <a:pt x="130" y="586"/>
                    <a:pt x="152" y="564"/>
                    <a:pt x="152" y="521"/>
                  </a:cubicBezTo>
                  <a:cubicBezTo>
                    <a:pt x="174" y="347"/>
                    <a:pt x="152" y="174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5105;p83"/>
            <p:cNvSpPr/>
            <p:nvPr/>
          </p:nvSpPr>
          <p:spPr>
            <a:xfrm>
              <a:off x="4218032" y="2021518"/>
              <a:ext cx="7842" cy="23247"/>
            </a:xfrm>
            <a:custGeom>
              <a:avLst/>
              <a:gdLst/>
              <a:ahLst/>
              <a:cxnLst/>
              <a:rect l="l" t="t" r="r" b="b"/>
              <a:pathLst>
                <a:path w="196" h="581" extrusionOk="0">
                  <a:moveTo>
                    <a:pt x="54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87" y="212"/>
                    <a:pt x="109" y="386"/>
                    <a:pt x="87" y="537"/>
                  </a:cubicBezTo>
                  <a:cubicBezTo>
                    <a:pt x="65" y="559"/>
                    <a:pt x="87" y="581"/>
                    <a:pt x="109" y="581"/>
                  </a:cubicBezTo>
                  <a:cubicBezTo>
                    <a:pt x="130" y="581"/>
                    <a:pt x="152" y="559"/>
                    <a:pt x="152" y="537"/>
                  </a:cubicBezTo>
                  <a:cubicBezTo>
                    <a:pt x="195" y="364"/>
                    <a:pt x="152" y="169"/>
                    <a:pt x="87" y="17"/>
                  </a:cubicBezTo>
                  <a:cubicBezTo>
                    <a:pt x="76" y="6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5106;p83"/>
            <p:cNvSpPr/>
            <p:nvPr/>
          </p:nvSpPr>
          <p:spPr>
            <a:xfrm>
              <a:off x="4197188" y="2052166"/>
              <a:ext cx="7002" cy="22967"/>
            </a:xfrm>
            <a:custGeom>
              <a:avLst/>
              <a:gdLst/>
              <a:ahLst/>
              <a:cxnLst/>
              <a:rect l="l" t="t" r="r" b="b"/>
              <a:pathLst>
                <a:path w="175" h="574" extrusionOk="0">
                  <a:moveTo>
                    <a:pt x="41" y="1"/>
                  </a:moveTo>
                  <a:cubicBezTo>
                    <a:pt x="35" y="1"/>
                    <a:pt x="29" y="4"/>
                    <a:pt x="23" y="10"/>
                  </a:cubicBezTo>
                  <a:cubicBezTo>
                    <a:pt x="1" y="10"/>
                    <a:pt x="1" y="32"/>
                    <a:pt x="1" y="53"/>
                  </a:cubicBezTo>
                  <a:cubicBezTo>
                    <a:pt x="66" y="205"/>
                    <a:pt x="88" y="379"/>
                    <a:pt x="66" y="530"/>
                  </a:cubicBezTo>
                  <a:cubicBezTo>
                    <a:pt x="66" y="552"/>
                    <a:pt x="88" y="574"/>
                    <a:pt x="109" y="574"/>
                  </a:cubicBezTo>
                  <a:cubicBezTo>
                    <a:pt x="131" y="574"/>
                    <a:pt x="153" y="552"/>
                    <a:pt x="153" y="530"/>
                  </a:cubicBezTo>
                  <a:cubicBezTo>
                    <a:pt x="174" y="357"/>
                    <a:pt x="153" y="183"/>
                    <a:pt x="66" y="32"/>
                  </a:cubicBezTo>
                  <a:cubicBezTo>
                    <a:pt x="66" y="16"/>
                    <a:pt x="55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107;p83"/>
            <p:cNvSpPr/>
            <p:nvPr/>
          </p:nvSpPr>
          <p:spPr>
            <a:xfrm>
              <a:off x="3840704" y="2032241"/>
              <a:ext cx="8683" cy="22927"/>
            </a:xfrm>
            <a:custGeom>
              <a:avLst/>
              <a:gdLst/>
              <a:ahLst/>
              <a:cxnLst/>
              <a:rect l="l" t="t" r="r" b="b"/>
              <a:pathLst>
                <a:path w="217" h="573" extrusionOk="0">
                  <a:moveTo>
                    <a:pt x="47" y="0"/>
                  </a:moveTo>
                  <a:cubicBezTo>
                    <a:pt x="33" y="0"/>
                    <a:pt x="22" y="16"/>
                    <a:pt x="22" y="31"/>
                  </a:cubicBezTo>
                  <a:cubicBezTo>
                    <a:pt x="0" y="204"/>
                    <a:pt x="43" y="400"/>
                    <a:pt x="130" y="551"/>
                  </a:cubicBezTo>
                  <a:cubicBezTo>
                    <a:pt x="130" y="551"/>
                    <a:pt x="152" y="573"/>
                    <a:pt x="174" y="573"/>
                  </a:cubicBezTo>
                  <a:cubicBezTo>
                    <a:pt x="174" y="573"/>
                    <a:pt x="195" y="573"/>
                    <a:pt x="195" y="551"/>
                  </a:cubicBezTo>
                  <a:cubicBezTo>
                    <a:pt x="217" y="551"/>
                    <a:pt x="217" y="508"/>
                    <a:pt x="195" y="508"/>
                  </a:cubicBezTo>
                  <a:cubicBezTo>
                    <a:pt x="109" y="356"/>
                    <a:pt x="87" y="204"/>
                    <a:pt x="87" y="53"/>
                  </a:cubicBezTo>
                  <a:cubicBezTo>
                    <a:pt x="109" y="31"/>
                    <a:pt x="87" y="9"/>
                    <a:pt x="65" y="9"/>
                  </a:cubicBezTo>
                  <a:cubicBezTo>
                    <a:pt x="59" y="3"/>
                    <a:pt x="52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108;p83"/>
            <p:cNvSpPr/>
            <p:nvPr/>
          </p:nvSpPr>
          <p:spPr>
            <a:xfrm>
              <a:off x="3853707" y="2061209"/>
              <a:ext cx="7842" cy="23007"/>
            </a:xfrm>
            <a:custGeom>
              <a:avLst/>
              <a:gdLst/>
              <a:ahLst/>
              <a:cxnLst/>
              <a:rect l="l" t="t" r="r" b="b"/>
              <a:pathLst>
                <a:path w="196" h="575" extrusionOk="0">
                  <a:moveTo>
                    <a:pt x="65" y="1"/>
                  </a:moveTo>
                  <a:cubicBezTo>
                    <a:pt x="44" y="1"/>
                    <a:pt x="22" y="22"/>
                    <a:pt x="0" y="44"/>
                  </a:cubicBezTo>
                  <a:cubicBezTo>
                    <a:pt x="0" y="218"/>
                    <a:pt x="22" y="391"/>
                    <a:pt x="130" y="564"/>
                  </a:cubicBezTo>
                  <a:lnTo>
                    <a:pt x="152" y="564"/>
                  </a:lnTo>
                  <a:cubicBezTo>
                    <a:pt x="159" y="572"/>
                    <a:pt x="164" y="574"/>
                    <a:pt x="168" y="574"/>
                  </a:cubicBezTo>
                  <a:cubicBezTo>
                    <a:pt x="176" y="574"/>
                    <a:pt x="181" y="564"/>
                    <a:pt x="195" y="564"/>
                  </a:cubicBezTo>
                  <a:cubicBezTo>
                    <a:pt x="195" y="543"/>
                    <a:pt x="195" y="521"/>
                    <a:pt x="195" y="499"/>
                  </a:cubicBezTo>
                  <a:cubicBezTo>
                    <a:pt x="109" y="369"/>
                    <a:pt x="65" y="218"/>
                    <a:pt x="87" y="44"/>
                  </a:cubicBezTo>
                  <a:cubicBezTo>
                    <a:pt x="87" y="22"/>
                    <a:pt x="87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109;p83"/>
            <p:cNvSpPr/>
            <p:nvPr/>
          </p:nvSpPr>
          <p:spPr>
            <a:xfrm>
              <a:off x="3839824" y="2072492"/>
              <a:ext cx="8723" cy="22607"/>
            </a:xfrm>
            <a:custGeom>
              <a:avLst/>
              <a:gdLst/>
              <a:ahLst/>
              <a:cxnLst/>
              <a:rect l="l" t="t" r="r" b="b"/>
              <a:pathLst>
                <a:path w="218" h="565" extrusionOk="0">
                  <a:moveTo>
                    <a:pt x="65" y="1"/>
                  </a:moveTo>
                  <a:cubicBezTo>
                    <a:pt x="44" y="1"/>
                    <a:pt x="22" y="22"/>
                    <a:pt x="22" y="44"/>
                  </a:cubicBezTo>
                  <a:cubicBezTo>
                    <a:pt x="0" y="217"/>
                    <a:pt x="44" y="391"/>
                    <a:pt x="131" y="543"/>
                  </a:cubicBezTo>
                  <a:cubicBezTo>
                    <a:pt x="131" y="564"/>
                    <a:pt x="152" y="564"/>
                    <a:pt x="174" y="564"/>
                  </a:cubicBezTo>
                  <a:lnTo>
                    <a:pt x="196" y="564"/>
                  </a:lnTo>
                  <a:cubicBezTo>
                    <a:pt x="217" y="543"/>
                    <a:pt x="217" y="521"/>
                    <a:pt x="196" y="499"/>
                  </a:cubicBezTo>
                  <a:cubicBezTo>
                    <a:pt x="131" y="369"/>
                    <a:pt x="87" y="196"/>
                    <a:pt x="109" y="44"/>
                  </a:cubicBezTo>
                  <a:cubicBezTo>
                    <a:pt x="109" y="22"/>
                    <a:pt x="87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110;p83"/>
            <p:cNvSpPr/>
            <p:nvPr/>
          </p:nvSpPr>
          <p:spPr>
            <a:xfrm>
              <a:off x="3858908" y="2040403"/>
              <a:ext cx="7842" cy="22967"/>
            </a:xfrm>
            <a:custGeom>
              <a:avLst/>
              <a:gdLst/>
              <a:ahLst/>
              <a:cxnLst/>
              <a:rect l="l" t="t" r="r" b="b"/>
              <a:pathLst>
                <a:path w="196" h="574" extrusionOk="0">
                  <a:moveTo>
                    <a:pt x="65" y="0"/>
                  </a:moveTo>
                  <a:cubicBezTo>
                    <a:pt x="44" y="0"/>
                    <a:pt x="22" y="22"/>
                    <a:pt x="22" y="44"/>
                  </a:cubicBezTo>
                  <a:cubicBezTo>
                    <a:pt x="0" y="217"/>
                    <a:pt x="44" y="391"/>
                    <a:pt x="130" y="564"/>
                  </a:cubicBezTo>
                  <a:lnTo>
                    <a:pt x="152" y="564"/>
                  </a:lnTo>
                  <a:cubicBezTo>
                    <a:pt x="159" y="571"/>
                    <a:pt x="164" y="574"/>
                    <a:pt x="168" y="574"/>
                  </a:cubicBezTo>
                  <a:cubicBezTo>
                    <a:pt x="176" y="574"/>
                    <a:pt x="181" y="564"/>
                    <a:pt x="196" y="564"/>
                  </a:cubicBezTo>
                  <a:cubicBezTo>
                    <a:pt x="196" y="542"/>
                    <a:pt x="196" y="521"/>
                    <a:pt x="196" y="521"/>
                  </a:cubicBezTo>
                  <a:cubicBezTo>
                    <a:pt x="109" y="369"/>
                    <a:pt x="87" y="217"/>
                    <a:pt x="87" y="44"/>
                  </a:cubicBezTo>
                  <a:cubicBezTo>
                    <a:pt x="87" y="22"/>
                    <a:pt x="87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111;p83"/>
            <p:cNvSpPr/>
            <p:nvPr/>
          </p:nvSpPr>
          <p:spPr>
            <a:xfrm>
              <a:off x="4183304" y="1750884"/>
              <a:ext cx="13924" cy="20646"/>
            </a:xfrm>
            <a:custGeom>
              <a:avLst/>
              <a:gdLst/>
              <a:ahLst/>
              <a:cxnLst/>
              <a:rect l="l" t="t" r="r" b="b"/>
              <a:pathLst>
                <a:path w="348" h="516" extrusionOk="0">
                  <a:moveTo>
                    <a:pt x="33" y="1"/>
                  </a:moveTo>
                  <a:cubicBezTo>
                    <a:pt x="23" y="1"/>
                    <a:pt x="12" y="6"/>
                    <a:pt x="1" y="17"/>
                  </a:cubicBezTo>
                  <a:cubicBezTo>
                    <a:pt x="1" y="38"/>
                    <a:pt x="1" y="60"/>
                    <a:pt x="1" y="82"/>
                  </a:cubicBezTo>
                  <a:cubicBezTo>
                    <a:pt x="131" y="190"/>
                    <a:pt x="218" y="320"/>
                    <a:pt x="261" y="472"/>
                  </a:cubicBezTo>
                  <a:cubicBezTo>
                    <a:pt x="261" y="494"/>
                    <a:pt x="283" y="515"/>
                    <a:pt x="283" y="515"/>
                  </a:cubicBezTo>
                  <a:lnTo>
                    <a:pt x="304" y="515"/>
                  </a:lnTo>
                  <a:cubicBezTo>
                    <a:pt x="326" y="515"/>
                    <a:pt x="348" y="494"/>
                    <a:pt x="326" y="472"/>
                  </a:cubicBezTo>
                  <a:cubicBezTo>
                    <a:pt x="283" y="299"/>
                    <a:pt x="196" y="147"/>
                    <a:pt x="66" y="17"/>
                  </a:cubicBezTo>
                  <a:cubicBezTo>
                    <a:pt x="55" y="6"/>
                    <a:pt x="44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112;p83"/>
            <p:cNvSpPr/>
            <p:nvPr/>
          </p:nvSpPr>
          <p:spPr>
            <a:xfrm>
              <a:off x="4180704" y="1727238"/>
              <a:ext cx="18286" cy="17405"/>
            </a:xfrm>
            <a:custGeom>
              <a:avLst/>
              <a:gdLst/>
              <a:ahLst/>
              <a:cxnLst/>
              <a:rect l="l" t="t" r="r" b="b"/>
              <a:pathLst>
                <a:path w="457" h="435" extrusionOk="0">
                  <a:moveTo>
                    <a:pt x="66" y="1"/>
                  </a:moveTo>
                  <a:cubicBezTo>
                    <a:pt x="44" y="1"/>
                    <a:pt x="23" y="1"/>
                    <a:pt x="23" y="22"/>
                  </a:cubicBezTo>
                  <a:cubicBezTo>
                    <a:pt x="1" y="44"/>
                    <a:pt x="23" y="66"/>
                    <a:pt x="44" y="87"/>
                  </a:cubicBezTo>
                  <a:cubicBezTo>
                    <a:pt x="174" y="153"/>
                    <a:pt x="304" y="283"/>
                    <a:pt x="369" y="413"/>
                  </a:cubicBezTo>
                  <a:cubicBezTo>
                    <a:pt x="369" y="434"/>
                    <a:pt x="391" y="434"/>
                    <a:pt x="413" y="434"/>
                  </a:cubicBezTo>
                  <a:lnTo>
                    <a:pt x="435" y="434"/>
                  </a:lnTo>
                  <a:cubicBezTo>
                    <a:pt x="456" y="413"/>
                    <a:pt x="456" y="391"/>
                    <a:pt x="456" y="369"/>
                  </a:cubicBezTo>
                  <a:cubicBezTo>
                    <a:pt x="369" y="218"/>
                    <a:pt x="239" y="87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113;p83"/>
            <p:cNvSpPr/>
            <p:nvPr/>
          </p:nvSpPr>
          <p:spPr>
            <a:xfrm>
              <a:off x="4155578" y="1726397"/>
              <a:ext cx="21727" cy="11284"/>
            </a:xfrm>
            <a:custGeom>
              <a:avLst/>
              <a:gdLst/>
              <a:ahLst/>
              <a:cxnLst/>
              <a:rect l="l" t="t" r="r" b="b"/>
              <a:pathLst>
                <a:path w="543" h="282" extrusionOk="0">
                  <a:moveTo>
                    <a:pt x="44" y="0"/>
                  </a:moveTo>
                  <a:cubicBezTo>
                    <a:pt x="22" y="0"/>
                    <a:pt x="0" y="22"/>
                    <a:pt x="0" y="43"/>
                  </a:cubicBezTo>
                  <a:cubicBezTo>
                    <a:pt x="0" y="65"/>
                    <a:pt x="22" y="87"/>
                    <a:pt x="44" y="87"/>
                  </a:cubicBezTo>
                  <a:cubicBezTo>
                    <a:pt x="195" y="108"/>
                    <a:pt x="347" y="174"/>
                    <a:pt x="455" y="282"/>
                  </a:cubicBezTo>
                  <a:lnTo>
                    <a:pt x="521" y="282"/>
                  </a:lnTo>
                  <a:cubicBezTo>
                    <a:pt x="542" y="260"/>
                    <a:pt x="542" y="239"/>
                    <a:pt x="521" y="217"/>
                  </a:cubicBezTo>
                  <a:cubicBezTo>
                    <a:pt x="390" y="108"/>
                    <a:pt x="217" y="22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5114;p83"/>
            <p:cNvSpPr/>
            <p:nvPr/>
          </p:nvSpPr>
          <p:spPr>
            <a:xfrm>
              <a:off x="4037590" y="2020437"/>
              <a:ext cx="23447" cy="7002"/>
            </a:xfrm>
            <a:custGeom>
              <a:avLst/>
              <a:gdLst/>
              <a:ahLst/>
              <a:cxnLst/>
              <a:rect l="l" t="t" r="r" b="b"/>
              <a:pathLst>
                <a:path w="586" h="175" extrusionOk="0">
                  <a:moveTo>
                    <a:pt x="521" y="1"/>
                  </a:moveTo>
                  <a:cubicBezTo>
                    <a:pt x="405" y="67"/>
                    <a:pt x="289" y="95"/>
                    <a:pt x="163" y="95"/>
                  </a:cubicBezTo>
                  <a:cubicBezTo>
                    <a:pt x="125" y="95"/>
                    <a:pt x="85" y="93"/>
                    <a:pt x="44" y="87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3"/>
                    <a:pt x="22" y="174"/>
                    <a:pt x="44" y="174"/>
                  </a:cubicBezTo>
                  <a:lnTo>
                    <a:pt x="152" y="174"/>
                  </a:lnTo>
                  <a:cubicBezTo>
                    <a:pt x="304" y="174"/>
                    <a:pt x="434" y="131"/>
                    <a:pt x="564" y="66"/>
                  </a:cubicBezTo>
                  <a:cubicBezTo>
                    <a:pt x="564" y="44"/>
                    <a:pt x="586" y="22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5115;p83"/>
            <p:cNvSpPr/>
            <p:nvPr/>
          </p:nvSpPr>
          <p:spPr>
            <a:xfrm>
              <a:off x="4002022" y="2027879"/>
              <a:ext cx="23247" cy="5602"/>
            </a:xfrm>
            <a:custGeom>
              <a:avLst/>
              <a:gdLst/>
              <a:ahLst/>
              <a:cxnLst/>
              <a:rect l="l" t="t" r="r" b="b"/>
              <a:pathLst>
                <a:path w="581" h="140" extrusionOk="0">
                  <a:moveTo>
                    <a:pt x="26" y="1"/>
                  </a:moveTo>
                  <a:cubicBezTo>
                    <a:pt x="12" y="1"/>
                    <a:pt x="1" y="16"/>
                    <a:pt x="1" y="32"/>
                  </a:cubicBezTo>
                  <a:cubicBezTo>
                    <a:pt x="1" y="53"/>
                    <a:pt x="1" y="75"/>
                    <a:pt x="22" y="75"/>
                  </a:cubicBezTo>
                  <a:cubicBezTo>
                    <a:pt x="131" y="118"/>
                    <a:pt x="239" y="140"/>
                    <a:pt x="348" y="140"/>
                  </a:cubicBezTo>
                  <a:cubicBezTo>
                    <a:pt x="413" y="140"/>
                    <a:pt x="478" y="118"/>
                    <a:pt x="543" y="97"/>
                  </a:cubicBezTo>
                  <a:cubicBezTo>
                    <a:pt x="580" y="78"/>
                    <a:pt x="569" y="27"/>
                    <a:pt x="538" y="27"/>
                  </a:cubicBezTo>
                  <a:cubicBezTo>
                    <a:pt x="533" y="27"/>
                    <a:pt x="527" y="29"/>
                    <a:pt x="521" y="32"/>
                  </a:cubicBezTo>
                  <a:cubicBezTo>
                    <a:pt x="463" y="48"/>
                    <a:pt x="402" y="55"/>
                    <a:pt x="340" y="55"/>
                  </a:cubicBezTo>
                  <a:cubicBezTo>
                    <a:pt x="240" y="55"/>
                    <a:pt x="138" y="37"/>
                    <a:pt x="44" y="10"/>
                  </a:cubicBezTo>
                  <a:cubicBezTo>
                    <a:pt x="38" y="4"/>
                    <a:pt x="31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5116;p83"/>
            <p:cNvSpPr/>
            <p:nvPr/>
          </p:nvSpPr>
          <p:spPr>
            <a:xfrm>
              <a:off x="3996821" y="2010915"/>
              <a:ext cx="23447" cy="5242"/>
            </a:xfrm>
            <a:custGeom>
              <a:avLst/>
              <a:gdLst/>
              <a:ahLst/>
              <a:cxnLst/>
              <a:rect l="l" t="t" r="r" b="b"/>
              <a:pathLst>
                <a:path w="586" h="131" extrusionOk="0">
                  <a:moveTo>
                    <a:pt x="66" y="0"/>
                  </a:moveTo>
                  <a:cubicBezTo>
                    <a:pt x="44" y="0"/>
                    <a:pt x="22" y="0"/>
                    <a:pt x="22" y="22"/>
                  </a:cubicBezTo>
                  <a:cubicBezTo>
                    <a:pt x="1" y="44"/>
                    <a:pt x="22" y="65"/>
                    <a:pt x="44" y="65"/>
                  </a:cubicBezTo>
                  <a:cubicBezTo>
                    <a:pt x="152" y="109"/>
                    <a:pt x="261" y="130"/>
                    <a:pt x="369" y="130"/>
                  </a:cubicBezTo>
                  <a:cubicBezTo>
                    <a:pt x="434" y="130"/>
                    <a:pt x="499" y="130"/>
                    <a:pt x="564" y="109"/>
                  </a:cubicBezTo>
                  <a:cubicBezTo>
                    <a:pt x="586" y="87"/>
                    <a:pt x="586" y="65"/>
                    <a:pt x="586" y="44"/>
                  </a:cubicBezTo>
                  <a:cubicBezTo>
                    <a:pt x="586" y="22"/>
                    <a:pt x="564" y="22"/>
                    <a:pt x="543" y="22"/>
                  </a:cubicBezTo>
                  <a:cubicBezTo>
                    <a:pt x="474" y="41"/>
                    <a:pt x="402" y="52"/>
                    <a:pt x="329" y="52"/>
                  </a:cubicBezTo>
                  <a:cubicBezTo>
                    <a:pt x="239" y="52"/>
                    <a:pt x="149" y="36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5117;p83"/>
            <p:cNvSpPr/>
            <p:nvPr/>
          </p:nvSpPr>
          <p:spPr>
            <a:xfrm>
              <a:off x="3969054" y="2023558"/>
              <a:ext cx="23487" cy="5602"/>
            </a:xfrm>
            <a:custGeom>
              <a:avLst/>
              <a:gdLst/>
              <a:ahLst/>
              <a:cxnLst/>
              <a:rect l="l" t="t" r="r" b="b"/>
              <a:pathLst>
                <a:path w="587" h="140" extrusionOk="0">
                  <a:moveTo>
                    <a:pt x="47" y="0"/>
                  </a:moveTo>
                  <a:cubicBezTo>
                    <a:pt x="33" y="0"/>
                    <a:pt x="23" y="16"/>
                    <a:pt x="23" y="31"/>
                  </a:cubicBezTo>
                  <a:cubicBezTo>
                    <a:pt x="1" y="53"/>
                    <a:pt x="23" y="75"/>
                    <a:pt x="44" y="75"/>
                  </a:cubicBezTo>
                  <a:cubicBezTo>
                    <a:pt x="131" y="118"/>
                    <a:pt x="261" y="140"/>
                    <a:pt x="369" y="140"/>
                  </a:cubicBezTo>
                  <a:cubicBezTo>
                    <a:pt x="434" y="140"/>
                    <a:pt x="499" y="140"/>
                    <a:pt x="565" y="118"/>
                  </a:cubicBezTo>
                  <a:cubicBezTo>
                    <a:pt x="586" y="96"/>
                    <a:pt x="586" y="75"/>
                    <a:pt x="586" y="53"/>
                  </a:cubicBezTo>
                  <a:cubicBezTo>
                    <a:pt x="565" y="31"/>
                    <a:pt x="543" y="31"/>
                    <a:pt x="543" y="31"/>
                  </a:cubicBezTo>
                  <a:cubicBezTo>
                    <a:pt x="477" y="48"/>
                    <a:pt x="414" y="55"/>
                    <a:pt x="352" y="55"/>
                  </a:cubicBezTo>
                  <a:cubicBezTo>
                    <a:pt x="253" y="55"/>
                    <a:pt x="160" y="36"/>
                    <a:pt x="66" y="9"/>
                  </a:cubicBezTo>
                  <a:cubicBezTo>
                    <a:pt x="60" y="3"/>
                    <a:pt x="53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5118;p83"/>
            <p:cNvSpPr/>
            <p:nvPr/>
          </p:nvSpPr>
          <p:spPr>
            <a:xfrm>
              <a:off x="4042791" y="1998992"/>
              <a:ext cx="21727" cy="10203"/>
            </a:xfrm>
            <a:custGeom>
              <a:avLst/>
              <a:gdLst/>
              <a:ahLst/>
              <a:cxnLst/>
              <a:rect l="l" t="t" r="r" b="b"/>
              <a:pathLst>
                <a:path w="543" h="255" extrusionOk="0">
                  <a:moveTo>
                    <a:pt x="499" y="0"/>
                  </a:moveTo>
                  <a:cubicBezTo>
                    <a:pt x="489" y="0"/>
                    <a:pt x="478" y="6"/>
                    <a:pt x="478" y="16"/>
                  </a:cubicBezTo>
                  <a:cubicBezTo>
                    <a:pt x="348" y="103"/>
                    <a:pt x="196" y="168"/>
                    <a:pt x="44" y="168"/>
                  </a:cubicBezTo>
                  <a:cubicBezTo>
                    <a:pt x="1" y="168"/>
                    <a:pt x="1" y="190"/>
                    <a:pt x="1" y="212"/>
                  </a:cubicBezTo>
                  <a:cubicBezTo>
                    <a:pt x="1" y="233"/>
                    <a:pt x="22" y="255"/>
                    <a:pt x="44" y="255"/>
                  </a:cubicBezTo>
                  <a:cubicBezTo>
                    <a:pt x="218" y="255"/>
                    <a:pt x="391" y="190"/>
                    <a:pt x="521" y="81"/>
                  </a:cubicBezTo>
                  <a:cubicBezTo>
                    <a:pt x="543" y="60"/>
                    <a:pt x="543" y="38"/>
                    <a:pt x="521" y="16"/>
                  </a:cubicBezTo>
                  <a:cubicBezTo>
                    <a:pt x="521" y="6"/>
                    <a:pt x="510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5119;p83"/>
            <p:cNvSpPr/>
            <p:nvPr/>
          </p:nvSpPr>
          <p:spPr>
            <a:xfrm>
              <a:off x="4068838" y="2023758"/>
              <a:ext cx="23207" cy="8163"/>
            </a:xfrm>
            <a:custGeom>
              <a:avLst/>
              <a:gdLst/>
              <a:ahLst/>
              <a:cxnLst/>
              <a:rect l="l" t="t" r="r" b="b"/>
              <a:pathLst>
                <a:path w="580" h="204" extrusionOk="0">
                  <a:moveTo>
                    <a:pt x="517" y="0"/>
                  </a:moveTo>
                  <a:cubicBezTo>
                    <a:pt x="511" y="0"/>
                    <a:pt x="505" y="1"/>
                    <a:pt x="499" y="4"/>
                  </a:cubicBezTo>
                  <a:cubicBezTo>
                    <a:pt x="369" y="91"/>
                    <a:pt x="195" y="135"/>
                    <a:pt x="43" y="135"/>
                  </a:cubicBezTo>
                  <a:cubicBezTo>
                    <a:pt x="0" y="135"/>
                    <a:pt x="0" y="200"/>
                    <a:pt x="43" y="200"/>
                  </a:cubicBezTo>
                  <a:lnTo>
                    <a:pt x="87" y="200"/>
                  </a:lnTo>
                  <a:cubicBezTo>
                    <a:pt x="107" y="202"/>
                    <a:pt x="127" y="204"/>
                    <a:pt x="148" y="204"/>
                  </a:cubicBezTo>
                  <a:cubicBezTo>
                    <a:pt x="283" y="204"/>
                    <a:pt x="429" y="145"/>
                    <a:pt x="542" y="70"/>
                  </a:cubicBezTo>
                  <a:cubicBezTo>
                    <a:pt x="579" y="51"/>
                    <a:pt x="553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5120;p83"/>
            <p:cNvSpPr/>
            <p:nvPr/>
          </p:nvSpPr>
          <p:spPr>
            <a:xfrm>
              <a:off x="3761766" y="1580278"/>
              <a:ext cx="18246" cy="16885"/>
            </a:xfrm>
            <a:custGeom>
              <a:avLst/>
              <a:gdLst/>
              <a:ahLst/>
              <a:cxnLst/>
              <a:rect l="l" t="t" r="r" b="b"/>
              <a:pathLst>
                <a:path w="456" h="422" extrusionOk="0">
                  <a:moveTo>
                    <a:pt x="409" y="1"/>
                  </a:moveTo>
                  <a:cubicBezTo>
                    <a:pt x="403" y="1"/>
                    <a:pt x="397" y="3"/>
                    <a:pt x="390" y="10"/>
                  </a:cubicBezTo>
                  <a:cubicBezTo>
                    <a:pt x="217" y="75"/>
                    <a:pt x="87" y="205"/>
                    <a:pt x="0" y="378"/>
                  </a:cubicBezTo>
                  <a:cubicBezTo>
                    <a:pt x="0" y="400"/>
                    <a:pt x="0" y="422"/>
                    <a:pt x="22" y="422"/>
                  </a:cubicBezTo>
                  <a:lnTo>
                    <a:pt x="44" y="422"/>
                  </a:lnTo>
                  <a:cubicBezTo>
                    <a:pt x="65" y="422"/>
                    <a:pt x="65" y="422"/>
                    <a:pt x="87" y="400"/>
                  </a:cubicBezTo>
                  <a:cubicBezTo>
                    <a:pt x="152" y="270"/>
                    <a:pt x="282" y="140"/>
                    <a:pt x="412" y="75"/>
                  </a:cubicBezTo>
                  <a:cubicBezTo>
                    <a:pt x="434" y="75"/>
                    <a:pt x="455" y="53"/>
                    <a:pt x="434" y="31"/>
                  </a:cubicBezTo>
                  <a:cubicBezTo>
                    <a:pt x="434" y="16"/>
                    <a:pt x="423" y="1"/>
                    <a:pt x="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5121;p83"/>
            <p:cNvSpPr/>
            <p:nvPr/>
          </p:nvSpPr>
          <p:spPr>
            <a:xfrm>
              <a:off x="3768687" y="1553390"/>
              <a:ext cx="19126" cy="16005"/>
            </a:xfrm>
            <a:custGeom>
              <a:avLst/>
              <a:gdLst/>
              <a:ahLst/>
              <a:cxnLst/>
              <a:rect l="l" t="t" r="r" b="b"/>
              <a:pathLst>
                <a:path w="478" h="400" extrusionOk="0">
                  <a:moveTo>
                    <a:pt x="431" y="1"/>
                  </a:moveTo>
                  <a:cubicBezTo>
                    <a:pt x="425" y="1"/>
                    <a:pt x="419" y="3"/>
                    <a:pt x="413" y="10"/>
                  </a:cubicBezTo>
                  <a:cubicBezTo>
                    <a:pt x="239" y="75"/>
                    <a:pt x="109" y="183"/>
                    <a:pt x="1" y="335"/>
                  </a:cubicBezTo>
                  <a:cubicBezTo>
                    <a:pt x="1" y="357"/>
                    <a:pt x="1" y="378"/>
                    <a:pt x="22" y="400"/>
                  </a:cubicBezTo>
                  <a:lnTo>
                    <a:pt x="44" y="400"/>
                  </a:lnTo>
                  <a:cubicBezTo>
                    <a:pt x="66" y="400"/>
                    <a:pt x="66" y="378"/>
                    <a:pt x="87" y="378"/>
                  </a:cubicBezTo>
                  <a:cubicBezTo>
                    <a:pt x="174" y="248"/>
                    <a:pt x="304" y="140"/>
                    <a:pt x="434" y="75"/>
                  </a:cubicBezTo>
                  <a:cubicBezTo>
                    <a:pt x="456" y="75"/>
                    <a:pt x="478" y="31"/>
                    <a:pt x="456" y="31"/>
                  </a:cubicBezTo>
                  <a:cubicBezTo>
                    <a:pt x="456" y="16"/>
                    <a:pt x="445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5122;p83"/>
            <p:cNvSpPr/>
            <p:nvPr/>
          </p:nvSpPr>
          <p:spPr>
            <a:xfrm>
              <a:off x="3740081" y="1573716"/>
              <a:ext cx="18246" cy="16525"/>
            </a:xfrm>
            <a:custGeom>
              <a:avLst/>
              <a:gdLst/>
              <a:ahLst/>
              <a:cxnLst/>
              <a:rect l="l" t="t" r="r" b="b"/>
              <a:pathLst>
                <a:path w="456" h="413" extrusionOk="0">
                  <a:moveTo>
                    <a:pt x="390" y="0"/>
                  </a:moveTo>
                  <a:cubicBezTo>
                    <a:pt x="217" y="87"/>
                    <a:pt x="87" y="195"/>
                    <a:pt x="0" y="369"/>
                  </a:cubicBezTo>
                  <a:cubicBezTo>
                    <a:pt x="0" y="391"/>
                    <a:pt x="0" y="412"/>
                    <a:pt x="22" y="412"/>
                  </a:cubicBezTo>
                  <a:lnTo>
                    <a:pt x="44" y="412"/>
                  </a:lnTo>
                  <a:cubicBezTo>
                    <a:pt x="65" y="412"/>
                    <a:pt x="65" y="412"/>
                    <a:pt x="87" y="391"/>
                  </a:cubicBezTo>
                  <a:cubicBezTo>
                    <a:pt x="152" y="260"/>
                    <a:pt x="282" y="152"/>
                    <a:pt x="412" y="65"/>
                  </a:cubicBezTo>
                  <a:cubicBezTo>
                    <a:pt x="434" y="65"/>
                    <a:pt x="455" y="44"/>
                    <a:pt x="434" y="22"/>
                  </a:cubicBezTo>
                  <a:cubicBezTo>
                    <a:pt x="434" y="0"/>
                    <a:pt x="390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5123;p83"/>
            <p:cNvSpPr/>
            <p:nvPr/>
          </p:nvSpPr>
          <p:spPr>
            <a:xfrm>
              <a:off x="3573522" y="1796817"/>
              <a:ext cx="34731" cy="10283"/>
            </a:xfrm>
            <a:custGeom>
              <a:avLst/>
              <a:gdLst/>
              <a:ahLst/>
              <a:cxnLst/>
              <a:rect l="l" t="t" r="r" b="b"/>
              <a:pathLst>
                <a:path w="868" h="257" extrusionOk="0">
                  <a:moveTo>
                    <a:pt x="498" y="1"/>
                  </a:moveTo>
                  <a:cubicBezTo>
                    <a:pt x="330" y="1"/>
                    <a:pt x="161" y="56"/>
                    <a:pt x="22" y="170"/>
                  </a:cubicBezTo>
                  <a:cubicBezTo>
                    <a:pt x="1" y="191"/>
                    <a:pt x="1" y="213"/>
                    <a:pt x="22" y="235"/>
                  </a:cubicBezTo>
                  <a:cubicBezTo>
                    <a:pt x="22" y="235"/>
                    <a:pt x="44" y="256"/>
                    <a:pt x="66" y="256"/>
                  </a:cubicBezTo>
                  <a:cubicBezTo>
                    <a:pt x="66" y="256"/>
                    <a:pt x="66" y="235"/>
                    <a:pt x="87" y="235"/>
                  </a:cubicBezTo>
                  <a:cubicBezTo>
                    <a:pt x="201" y="121"/>
                    <a:pt x="345" y="66"/>
                    <a:pt x="492" y="66"/>
                  </a:cubicBezTo>
                  <a:cubicBezTo>
                    <a:pt x="597" y="66"/>
                    <a:pt x="703" y="94"/>
                    <a:pt x="803" y="148"/>
                  </a:cubicBezTo>
                  <a:cubicBezTo>
                    <a:pt x="814" y="159"/>
                    <a:pt x="824" y="164"/>
                    <a:pt x="835" y="164"/>
                  </a:cubicBezTo>
                  <a:cubicBezTo>
                    <a:pt x="846" y="164"/>
                    <a:pt x="857" y="159"/>
                    <a:pt x="868" y="148"/>
                  </a:cubicBezTo>
                  <a:cubicBezTo>
                    <a:pt x="868" y="126"/>
                    <a:pt x="868" y="105"/>
                    <a:pt x="846" y="83"/>
                  </a:cubicBezTo>
                  <a:cubicBezTo>
                    <a:pt x="738" y="29"/>
                    <a:pt x="618" y="1"/>
                    <a:pt x="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5124;p83"/>
            <p:cNvSpPr/>
            <p:nvPr/>
          </p:nvSpPr>
          <p:spPr>
            <a:xfrm>
              <a:off x="3568320" y="1833066"/>
              <a:ext cx="40573" cy="7002"/>
            </a:xfrm>
            <a:custGeom>
              <a:avLst/>
              <a:gdLst/>
              <a:ahLst/>
              <a:cxnLst/>
              <a:rect l="l" t="t" r="r" b="b"/>
              <a:pathLst>
                <a:path w="1014" h="175" extrusionOk="0">
                  <a:moveTo>
                    <a:pt x="646" y="1"/>
                  </a:moveTo>
                  <a:cubicBezTo>
                    <a:pt x="439" y="1"/>
                    <a:pt x="232" y="30"/>
                    <a:pt x="44" y="87"/>
                  </a:cubicBezTo>
                  <a:cubicBezTo>
                    <a:pt x="22" y="87"/>
                    <a:pt x="0" y="109"/>
                    <a:pt x="0" y="131"/>
                  </a:cubicBezTo>
                  <a:cubicBezTo>
                    <a:pt x="0" y="153"/>
                    <a:pt x="22" y="174"/>
                    <a:pt x="44" y="174"/>
                  </a:cubicBezTo>
                  <a:lnTo>
                    <a:pt x="65" y="174"/>
                  </a:lnTo>
                  <a:cubicBezTo>
                    <a:pt x="253" y="116"/>
                    <a:pt x="441" y="87"/>
                    <a:pt x="636" y="87"/>
                  </a:cubicBezTo>
                  <a:cubicBezTo>
                    <a:pt x="733" y="87"/>
                    <a:pt x="832" y="95"/>
                    <a:pt x="933" y="109"/>
                  </a:cubicBezTo>
                  <a:cubicBezTo>
                    <a:pt x="939" y="111"/>
                    <a:pt x="944" y="112"/>
                    <a:pt x="949" y="112"/>
                  </a:cubicBezTo>
                  <a:cubicBezTo>
                    <a:pt x="1001" y="112"/>
                    <a:pt x="1013" y="22"/>
                    <a:pt x="954" y="22"/>
                  </a:cubicBezTo>
                  <a:cubicBezTo>
                    <a:pt x="853" y="8"/>
                    <a:pt x="750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5125;p83"/>
            <p:cNvSpPr/>
            <p:nvPr/>
          </p:nvSpPr>
          <p:spPr>
            <a:xfrm>
              <a:off x="3568320" y="1877238"/>
              <a:ext cx="44294" cy="20086"/>
            </a:xfrm>
            <a:custGeom>
              <a:avLst/>
              <a:gdLst/>
              <a:ahLst/>
              <a:cxnLst/>
              <a:rect l="l" t="t" r="r" b="b"/>
              <a:pathLst>
                <a:path w="1107" h="502" extrusionOk="0">
                  <a:moveTo>
                    <a:pt x="989" y="0"/>
                  </a:moveTo>
                  <a:cubicBezTo>
                    <a:pt x="624" y="0"/>
                    <a:pt x="266" y="152"/>
                    <a:pt x="22" y="436"/>
                  </a:cubicBezTo>
                  <a:cubicBezTo>
                    <a:pt x="0" y="458"/>
                    <a:pt x="0" y="479"/>
                    <a:pt x="22" y="501"/>
                  </a:cubicBezTo>
                  <a:lnTo>
                    <a:pt x="44" y="501"/>
                  </a:lnTo>
                  <a:cubicBezTo>
                    <a:pt x="65" y="501"/>
                    <a:pt x="65" y="501"/>
                    <a:pt x="87" y="479"/>
                  </a:cubicBezTo>
                  <a:cubicBezTo>
                    <a:pt x="311" y="236"/>
                    <a:pt x="648" y="87"/>
                    <a:pt x="993" y="87"/>
                  </a:cubicBezTo>
                  <a:cubicBezTo>
                    <a:pt x="1016" y="87"/>
                    <a:pt x="1039" y="88"/>
                    <a:pt x="1063" y="89"/>
                  </a:cubicBezTo>
                  <a:cubicBezTo>
                    <a:pt x="1084" y="89"/>
                    <a:pt x="1106" y="68"/>
                    <a:pt x="1106" y="46"/>
                  </a:cubicBezTo>
                  <a:cubicBezTo>
                    <a:pt x="1106" y="24"/>
                    <a:pt x="1084" y="2"/>
                    <a:pt x="1063" y="2"/>
                  </a:cubicBezTo>
                  <a:cubicBezTo>
                    <a:pt x="1038" y="1"/>
                    <a:pt x="1014" y="0"/>
                    <a:pt x="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5126;p83"/>
            <p:cNvSpPr/>
            <p:nvPr/>
          </p:nvSpPr>
          <p:spPr>
            <a:xfrm>
              <a:off x="3588285" y="1909407"/>
              <a:ext cx="36451" cy="43414"/>
            </a:xfrm>
            <a:custGeom>
              <a:avLst/>
              <a:gdLst/>
              <a:ahLst/>
              <a:cxnLst/>
              <a:rect l="l" t="t" r="r" b="b"/>
              <a:pathLst>
                <a:path w="911" h="1085" extrusionOk="0">
                  <a:moveTo>
                    <a:pt x="846" y="1"/>
                  </a:moveTo>
                  <a:cubicBezTo>
                    <a:pt x="477" y="66"/>
                    <a:pt x="43" y="976"/>
                    <a:pt x="22" y="1020"/>
                  </a:cubicBezTo>
                  <a:cubicBezTo>
                    <a:pt x="0" y="1041"/>
                    <a:pt x="22" y="1063"/>
                    <a:pt x="43" y="1085"/>
                  </a:cubicBezTo>
                  <a:cubicBezTo>
                    <a:pt x="65" y="1085"/>
                    <a:pt x="65" y="1063"/>
                    <a:pt x="87" y="1063"/>
                  </a:cubicBezTo>
                  <a:cubicBezTo>
                    <a:pt x="195" y="803"/>
                    <a:pt x="585" y="131"/>
                    <a:pt x="846" y="87"/>
                  </a:cubicBezTo>
                  <a:cubicBezTo>
                    <a:pt x="911" y="87"/>
                    <a:pt x="911" y="1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5127;p83"/>
            <p:cNvSpPr/>
            <p:nvPr/>
          </p:nvSpPr>
          <p:spPr>
            <a:xfrm>
              <a:off x="3647259" y="1931973"/>
              <a:ext cx="12164" cy="58138"/>
            </a:xfrm>
            <a:custGeom>
              <a:avLst/>
              <a:gdLst/>
              <a:ahLst/>
              <a:cxnLst/>
              <a:rect l="l" t="t" r="r" b="b"/>
              <a:pathLst>
                <a:path w="304" h="1453" extrusionOk="0">
                  <a:moveTo>
                    <a:pt x="195" y="0"/>
                  </a:moveTo>
                  <a:cubicBezTo>
                    <a:pt x="174" y="0"/>
                    <a:pt x="152" y="22"/>
                    <a:pt x="152" y="44"/>
                  </a:cubicBezTo>
                  <a:cubicBezTo>
                    <a:pt x="0" y="542"/>
                    <a:pt x="239" y="1388"/>
                    <a:pt x="239" y="1410"/>
                  </a:cubicBezTo>
                  <a:cubicBezTo>
                    <a:pt x="239" y="1431"/>
                    <a:pt x="261" y="1431"/>
                    <a:pt x="261" y="1453"/>
                  </a:cubicBezTo>
                  <a:lnTo>
                    <a:pt x="282" y="1431"/>
                  </a:lnTo>
                  <a:cubicBezTo>
                    <a:pt x="304" y="1431"/>
                    <a:pt x="304" y="1410"/>
                    <a:pt x="304" y="1388"/>
                  </a:cubicBezTo>
                  <a:cubicBezTo>
                    <a:pt x="304" y="1388"/>
                    <a:pt x="87" y="542"/>
                    <a:pt x="217" y="65"/>
                  </a:cubicBezTo>
                  <a:cubicBezTo>
                    <a:pt x="217" y="44"/>
                    <a:pt x="217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5128;p83"/>
            <p:cNvSpPr/>
            <p:nvPr/>
          </p:nvSpPr>
          <p:spPr>
            <a:xfrm>
              <a:off x="3672425" y="1916569"/>
              <a:ext cx="52056" cy="31050"/>
            </a:xfrm>
            <a:custGeom>
              <a:avLst/>
              <a:gdLst/>
              <a:ahLst/>
              <a:cxnLst/>
              <a:rect l="l" t="t" r="r" b="b"/>
              <a:pathLst>
                <a:path w="1301" h="776" extrusionOk="0">
                  <a:moveTo>
                    <a:pt x="35" y="1"/>
                  </a:moveTo>
                  <a:cubicBezTo>
                    <a:pt x="27" y="1"/>
                    <a:pt x="22" y="6"/>
                    <a:pt x="22" y="17"/>
                  </a:cubicBezTo>
                  <a:cubicBezTo>
                    <a:pt x="0" y="38"/>
                    <a:pt x="0" y="60"/>
                    <a:pt x="22" y="82"/>
                  </a:cubicBezTo>
                  <a:cubicBezTo>
                    <a:pt x="347" y="450"/>
                    <a:pt x="781" y="689"/>
                    <a:pt x="1279" y="776"/>
                  </a:cubicBezTo>
                  <a:cubicBezTo>
                    <a:pt x="1279" y="776"/>
                    <a:pt x="1301" y="754"/>
                    <a:pt x="1301" y="732"/>
                  </a:cubicBezTo>
                  <a:cubicBezTo>
                    <a:pt x="1301" y="711"/>
                    <a:pt x="1301" y="689"/>
                    <a:pt x="1279" y="689"/>
                  </a:cubicBezTo>
                  <a:cubicBezTo>
                    <a:pt x="802" y="602"/>
                    <a:pt x="369" y="364"/>
                    <a:pt x="65" y="17"/>
                  </a:cubicBezTo>
                  <a:cubicBezTo>
                    <a:pt x="54" y="6"/>
                    <a:pt x="43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5129;p83"/>
            <p:cNvSpPr/>
            <p:nvPr/>
          </p:nvSpPr>
          <p:spPr>
            <a:xfrm>
              <a:off x="3684548" y="1880799"/>
              <a:ext cx="63380" cy="26048"/>
            </a:xfrm>
            <a:custGeom>
              <a:avLst/>
              <a:gdLst/>
              <a:ahLst/>
              <a:cxnLst/>
              <a:rect l="l" t="t" r="r" b="b"/>
              <a:pathLst>
                <a:path w="1584" h="651" extrusionOk="0">
                  <a:moveTo>
                    <a:pt x="22" y="0"/>
                  </a:moveTo>
                  <a:cubicBezTo>
                    <a:pt x="1" y="22"/>
                    <a:pt x="1" y="44"/>
                    <a:pt x="22" y="65"/>
                  </a:cubicBezTo>
                  <a:cubicBezTo>
                    <a:pt x="22" y="65"/>
                    <a:pt x="499" y="651"/>
                    <a:pt x="1106" y="651"/>
                  </a:cubicBezTo>
                  <a:cubicBezTo>
                    <a:pt x="1258" y="651"/>
                    <a:pt x="1432" y="607"/>
                    <a:pt x="1562" y="521"/>
                  </a:cubicBezTo>
                  <a:cubicBezTo>
                    <a:pt x="1583" y="499"/>
                    <a:pt x="1583" y="477"/>
                    <a:pt x="1583" y="455"/>
                  </a:cubicBezTo>
                  <a:cubicBezTo>
                    <a:pt x="1572" y="445"/>
                    <a:pt x="1562" y="439"/>
                    <a:pt x="1551" y="439"/>
                  </a:cubicBezTo>
                  <a:cubicBezTo>
                    <a:pt x="1540" y="439"/>
                    <a:pt x="1529" y="445"/>
                    <a:pt x="1518" y="455"/>
                  </a:cubicBezTo>
                  <a:cubicBezTo>
                    <a:pt x="1381" y="535"/>
                    <a:pt x="1243" y="566"/>
                    <a:pt x="1109" y="566"/>
                  </a:cubicBezTo>
                  <a:cubicBezTo>
                    <a:pt x="547" y="566"/>
                    <a:pt x="66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" name="Google Shape;5130;p83"/>
          <p:cNvGrpSpPr/>
          <p:nvPr/>
        </p:nvGrpSpPr>
        <p:grpSpPr>
          <a:xfrm>
            <a:off x="5718455" y="4323762"/>
            <a:ext cx="584632" cy="670739"/>
            <a:chOff x="2469339" y="1413575"/>
            <a:chExt cx="650965" cy="746925"/>
          </a:xfrm>
        </p:grpSpPr>
        <p:sp>
          <p:nvSpPr>
            <p:cNvPr id="77" name="Google Shape;5131;p83"/>
            <p:cNvSpPr/>
            <p:nvPr/>
          </p:nvSpPr>
          <p:spPr>
            <a:xfrm>
              <a:off x="2895599" y="1436982"/>
              <a:ext cx="76384" cy="73783"/>
            </a:xfrm>
            <a:custGeom>
              <a:avLst/>
              <a:gdLst/>
              <a:ahLst/>
              <a:cxnLst/>
              <a:rect l="l" t="t" r="r" b="b"/>
              <a:pathLst>
                <a:path w="1909" h="1844" extrusionOk="0">
                  <a:moveTo>
                    <a:pt x="0" y="1"/>
                  </a:moveTo>
                  <a:lnTo>
                    <a:pt x="0" y="1800"/>
                  </a:lnTo>
                  <a:lnTo>
                    <a:pt x="521" y="1843"/>
                  </a:lnTo>
                  <a:cubicBezTo>
                    <a:pt x="1908" y="91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5132;p83"/>
            <p:cNvSpPr/>
            <p:nvPr/>
          </p:nvSpPr>
          <p:spPr>
            <a:xfrm>
              <a:off x="2901680" y="1454347"/>
              <a:ext cx="51216" cy="58138"/>
            </a:xfrm>
            <a:custGeom>
              <a:avLst/>
              <a:gdLst/>
              <a:ahLst/>
              <a:cxnLst/>
              <a:rect l="l" t="t" r="r" b="b"/>
              <a:pathLst>
                <a:path w="1280" h="1453" extrusionOk="0">
                  <a:moveTo>
                    <a:pt x="44" y="0"/>
                  </a:moveTo>
                  <a:lnTo>
                    <a:pt x="0" y="1323"/>
                  </a:lnTo>
                  <a:lnTo>
                    <a:pt x="217" y="1453"/>
                  </a:lnTo>
                  <a:cubicBezTo>
                    <a:pt x="1279" y="521"/>
                    <a:pt x="44" y="0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5133;p83"/>
            <p:cNvSpPr/>
            <p:nvPr/>
          </p:nvSpPr>
          <p:spPr>
            <a:xfrm>
              <a:off x="2905121" y="1469071"/>
              <a:ext cx="16525" cy="42573"/>
            </a:xfrm>
            <a:custGeom>
              <a:avLst/>
              <a:gdLst/>
              <a:ahLst/>
              <a:cxnLst/>
              <a:rect l="l" t="t" r="r" b="b"/>
              <a:pathLst>
                <a:path w="413" h="1064" extrusionOk="0">
                  <a:moveTo>
                    <a:pt x="131" y="1"/>
                  </a:moveTo>
                  <a:cubicBezTo>
                    <a:pt x="109" y="22"/>
                    <a:pt x="109" y="22"/>
                    <a:pt x="109" y="44"/>
                  </a:cubicBezTo>
                  <a:lnTo>
                    <a:pt x="1" y="976"/>
                  </a:lnTo>
                  <a:cubicBezTo>
                    <a:pt x="1" y="998"/>
                    <a:pt x="23" y="1020"/>
                    <a:pt x="44" y="1020"/>
                  </a:cubicBezTo>
                  <a:cubicBezTo>
                    <a:pt x="66" y="1020"/>
                    <a:pt x="88" y="1020"/>
                    <a:pt x="88" y="998"/>
                  </a:cubicBezTo>
                  <a:lnTo>
                    <a:pt x="174" y="131"/>
                  </a:lnTo>
                  <a:cubicBezTo>
                    <a:pt x="239" y="196"/>
                    <a:pt x="283" y="283"/>
                    <a:pt x="305" y="369"/>
                  </a:cubicBezTo>
                  <a:cubicBezTo>
                    <a:pt x="348" y="586"/>
                    <a:pt x="261" y="825"/>
                    <a:pt x="109" y="998"/>
                  </a:cubicBezTo>
                  <a:cubicBezTo>
                    <a:pt x="88" y="1020"/>
                    <a:pt x="88" y="1041"/>
                    <a:pt x="109" y="1063"/>
                  </a:cubicBezTo>
                  <a:lnTo>
                    <a:pt x="131" y="1063"/>
                  </a:lnTo>
                  <a:cubicBezTo>
                    <a:pt x="153" y="1063"/>
                    <a:pt x="174" y="1063"/>
                    <a:pt x="174" y="1041"/>
                  </a:cubicBezTo>
                  <a:cubicBezTo>
                    <a:pt x="348" y="846"/>
                    <a:pt x="413" y="608"/>
                    <a:pt x="391" y="348"/>
                  </a:cubicBezTo>
                  <a:cubicBezTo>
                    <a:pt x="370" y="218"/>
                    <a:pt x="283" y="87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5134;p83"/>
            <p:cNvSpPr/>
            <p:nvPr/>
          </p:nvSpPr>
          <p:spPr>
            <a:xfrm>
              <a:off x="2687430" y="1413575"/>
              <a:ext cx="201303" cy="342707"/>
            </a:xfrm>
            <a:custGeom>
              <a:avLst/>
              <a:gdLst/>
              <a:ahLst/>
              <a:cxnLst/>
              <a:rect l="l" t="t" r="r" b="b"/>
              <a:pathLst>
                <a:path w="5031" h="8565" extrusionOk="0">
                  <a:moveTo>
                    <a:pt x="4401" y="0"/>
                  </a:moveTo>
                  <a:cubicBezTo>
                    <a:pt x="4380" y="0"/>
                    <a:pt x="2147" y="390"/>
                    <a:pt x="976" y="2363"/>
                  </a:cubicBezTo>
                  <a:cubicBezTo>
                    <a:pt x="44" y="3924"/>
                    <a:pt x="0" y="5984"/>
                    <a:pt x="846" y="8542"/>
                  </a:cubicBezTo>
                  <a:cubicBezTo>
                    <a:pt x="867" y="8564"/>
                    <a:pt x="867" y="8564"/>
                    <a:pt x="889" y="8564"/>
                  </a:cubicBezTo>
                  <a:lnTo>
                    <a:pt x="2428" y="8564"/>
                  </a:lnTo>
                  <a:cubicBezTo>
                    <a:pt x="2472" y="8564"/>
                    <a:pt x="2472" y="8477"/>
                    <a:pt x="2428" y="8477"/>
                  </a:cubicBezTo>
                  <a:lnTo>
                    <a:pt x="932" y="8477"/>
                  </a:lnTo>
                  <a:cubicBezTo>
                    <a:pt x="87" y="5984"/>
                    <a:pt x="130" y="3924"/>
                    <a:pt x="1041" y="2407"/>
                  </a:cubicBezTo>
                  <a:cubicBezTo>
                    <a:pt x="2125" y="629"/>
                    <a:pt x="4076" y="130"/>
                    <a:pt x="4380" y="87"/>
                  </a:cubicBezTo>
                  <a:lnTo>
                    <a:pt x="4943" y="2819"/>
                  </a:lnTo>
                  <a:cubicBezTo>
                    <a:pt x="4952" y="2835"/>
                    <a:pt x="4966" y="2842"/>
                    <a:pt x="4981" y="2842"/>
                  </a:cubicBezTo>
                  <a:cubicBezTo>
                    <a:pt x="5005" y="2842"/>
                    <a:pt x="5030" y="2824"/>
                    <a:pt x="5030" y="2797"/>
                  </a:cubicBezTo>
                  <a:lnTo>
                    <a:pt x="4445" y="22"/>
                  </a:lnTo>
                  <a:cubicBezTo>
                    <a:pt x="4445" y="22"/>
                    <a:pt x="4423" y="0"/>
                    <a:pt x="4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5135;p83"/>
            <p:cNvSpPr/>
            <p:nvPr/>
          </p:nvSpPr>
          <p:spPr>
            <a:xfrm>
              <a:off x="2802137" y="1435782"/>
              <a:ext cx="60539" cy="102752"/>
            </a:xfrm>
            <a:custGeom>
              <a:avLst/>
              <a:gdLst/>
              <a:ahLst/>
              <a:cxnLst/>
              <a:rect l="l" t="t" r="r" b="b"/>
              <a:pathLst>
                <a:path w="1513" h="2568" extrusionOk="0">
                  <a:moveTo>
                    <a:pt x="57" y="0"/>
                  </a:moveTo>
                  <a:cubicBezTo>
                    <a:pt x="31" y="0"/>
                    <a:pt x="1" y="21"/>
                    <a:pt x="17" y="52"/>
                  </a:cubicBezTo>
                  <a:lnTo>
                    <a:pt x="1426" y="2546"/>
                  </a:lnTo>
                  <a:cubicBezTo>
                    <a:pt x="1426" y="2567"/>
                    <a:pt x="1448" y="2567"/>
                    <a:pt x="1469" y="2567"/>
                  </a:cubicBezTo>
                  <a:cubicBezTo>
                    <a:pt x="1491" y="2567"/>
                    <a:pt x="1513" y="2524"/>
                    <a:pt x="1491" y="2524"/>
                  </a:cubicBezTo>
                  <a:lnTo>
                    <a:pt x="82" y="9"/>
                  </a:lnTo>
                  <a:cubicBezTo>
                    <a:pt x="76" y="3"/>
                    <a:pt x="67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5136;p83"/>
            <p:cNvSpPr/>
            <p:nvPr/>
          </p:nvSpPr>
          <p:spPr>
            <a:xfrm>
              <a:off x="2738122" y="1488476"/>
              <a:ext cx="96790" cy="84746"/>
            </a:xfrm>
            <a:custGeom>
              <a:avLst/>
              <a:gdLst/>
              <a:ahLst/>
              <a:cxnLst/>
              <a:rect l="l" t="t" r="r" b="b"/>
              <a:pathLst>
                <a:path w="2419" h="2118" extrusionOk="0">
                  <a:moveTo>
                    <a:pt x="67" y="0"/>
                  </a:moveTo>
                  <a:cubicBezTo>
                    <a:pt x="31" y="0"/>
                    <a:pt x="1" y="46"/>
                    <a:pt x="34" y="79"/>
                  </a:cubicBezTo>
                  <a:lnTo>
                    <a:pt x="2354" y="2117"/>
                  </a:lnTo>
                  <a:lnTo>
                    <a:pt x="2375" y="2117"/>
                  </a:lnTo>
                  <a:cubicBezTo>
                    <a:pt x="2375" y="2117"/>
                    <a:pt x="2397" y="2117"/>
                    <a:pt x="2397" y="2096"/>
                  </a:cubicBezTo>
                  <a:cubicBezTo>
                    <a:pt x="2419" y="2096"/>
                    <a:pt x="2419" y="2052"/>
                    <a:pt x="2397" y="2052"/>
                  </a:cubicBezTo>
                  <a:lnTo>
                    <a:pt x="99" y="14"/>
                  </a:lnTo>
                  <a:cubicBezTo>
                    <a:pt x="89" y="4"/>
                    <a:pt x="78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5137;p83"/>
            <p:cNvSpPr/>
            <p:nvPr/>
          </p:nvSpPr>
          <p:spPr>
            <a:xfrm>
              <a:off x="2707355" y="1548012"/>
              <a:ext cx="111075" cy="39092"/>
            </a:xfrm>
            <a:custGeom>
              <a:avLst/>
              <a:gdLst/>
              <a:ahLst/>
              <a:cxnLst/>
              <a:rect l="l" t="t" r="r" b="b"/>
              <a:pathLst>
                <a:path w="2776" h="977" extrusionOk="0">
                  <a:moveTo>
                    <a:pt x="66" y="1"/>
                  </a:moveTo>
                  <a:cubicBezTo>
                    <a:pt x="44" y="1"/>
                    <a:pt x="22" y="22"/>
                    <a:pt x="1" y="44"/>
                  </a:cubicBezTo>
                  <a:cubicBezTo>
                    <a:pt x="1" y="66"/>
                    <a:pt x="22" y="87"/>
                    <a:pt x="44" y="87"/>
                  </a:cubicBezTo>
                  <a:lnTo>
                    <a:pt x="2733" y="976"/>
                  </a:lnTo>
                  <a:cubicBezTo>
                    <a:pt x="2754" y="976"/>
                    <a:pt x="2776" y="955"/>
                    <a:pt x="2776" y="955"/>
                  </a:cubicBezTo>
                  <a:cubicBezTo>
                    <a:pt x="2776" y="933"/>
                    <a:pt x="2776" y="911"/>
                    <a:pt x="2754" y="8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5138;p83"/>
            <p:cNvSpPr/>
            <p:nvPr/>
          </p:nvSpPr>
          <p:spPr>
            <a:xfrm>
              <a:off x="2696952" y="1618271"/>
              <a:ext cx="117157" cy="7002"/>
            </a:xfrm>
            <a:custGeom>
              <a:avLst/>
              <a:gdLst/>
              <a:ahLst/>
              <a:cxnLst/>
              <a:rect l="l" t="t" r="r" b="b"/>
              <a:pathLst>
                <a:path w="2928" h="175" extrusionOk="0">
                  <a:moveTo>
                    <a:pt x="44" y="1"/>
                  </a:moveTo>
                  <a:cubicBezTo>
                    <a:pt x="1" y="1"/>
                    <a:pt x="1" y="66"/>
                    <a:pt x="44" y="66"/>
                  </a:cubicBezTo>
                  <a:lnTo>
                    <a:pt x="2884" y="174"/>
                  </a:lnTo>
                  <a:cubicBezTo>
                    <a:pt x="2906" y="174"/>
                    <a:pt x="2928" y="153"/>
                    <a:pt x="2928" y="131"/>
                  </a:cubicBezTo>
                  <a:cubicBezTo>
                    <a:pt x="2928" y="109"/>
                    <a:pt x="2906" y="88"/>
                    <a:pt x="2884" y="88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5139;p83"/>
            <p:cNvSpPr/>
            <p:nvPr/>
          </p:nvSpPr>
          <p:spPr>
            <a:xfrm>
              <a:off x="2700433" y="1663403"/>
              <a:ext cx="107594" cy="7842"/>
            </a:xfrm>
            <a:custGeom>
              <a:avLst/>
              <a:gdLst/>
              <a:ahLst/>
              <a:cxnLst/>
              <a:rect l="l" t="t" r="r" b="b"/>
              <a:pathLst>
                <a:path w="2689" h="196" extrusionOk="0">
                  <a:moveTo>
                    <a:pt x="2645" y="0"/>
                  </a:moveTo>
                  <a:lnTo>
                    <a:pt x="44" y="109"/>
                  </a:lnTo>
                  <a:cubicBezTo>
                    <a:pt x="22" y="109"/>
                    <a:pt x="0" y="130"/>
                    <a:pt x="0" y="152"/>
                  </a:cubicBezTo>
                  <a:cubicBezTo>
                    <a:pt x="0" y="174"/>
                    <a:pt x="22" y="195"/>
                    <a:pt x="44" y="195"/>
                  </a:cubicBezTo>
                  <a:lnTo>
                    <a:pt x="2645" y="87"/>
                  </a:lnTo>
                  <a:cubicBezTo>
                    <a:pt x="2689" y="87"/>
                    <a:pt x="2689" y="65"/>
                    <a:pt x="2689" y="44"/>
                  </a:cubicBezTo>
                  <a:cubicBezTo>
                    <a:pt x="2689" y="22"/>
                    <a:pt x="2667" y="0"/>
                    <a:pt x="2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5140;p83"/>
            <p:cNvSpPr/>
            <p:nvPr/>
          </p:nvSpPr>
          <p:spPr>
            <a:xfrm>
              <a:off x="2711716" y="1698093"/>
              <a:ext cx="97190" cy="25208"/>
            </a:xfrm>
            <a:custGeom>
              <a:avLst/>
              <a:gdLst/>
              <a:ahLst/>
              <a:cxnLst/>
              <a:rect l="l" t="t" r="r" b="b"/>
              <a:pathLst>
                <a:path w="2429" h="630" extrusionOk="0">
                  <a:moveTo>
                    <a:pt x="2363" y="0"/>
                  </a:moveTo>
                  <a:lnTo>
                    <a:pt x="22" y="542"/>
                  </a:lnTo>
                  <a:cubicBezTo>
                    <a:pt x="0" y="542"/>
                    <a:pt x="0" y="564"/>
                    <a:pt x="0" y="607"/>
                  </a:cubicBezTo>
                  <a:cubicBezTo>
                    <a:pt x="0" y="607"/>
                    <a:pt x="22" y="629"/>
                    <a:pt x="44" y="629"/>
                  </a:cubicBezTo>
                  <a:lnTo>
                    <a:pt x="2385" y="87"/>
                  </a:lnTo>
                  <a:cubicBezTo>
                    <a:pt x="2428" y="65"/>
                    <a:pt x="2407" y="0"/>
                    <a:pt x="2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5141;p83"/>
            <p:cNvSpPr/>
            <p:nvPr/>
          </p:nvSpPr>
          <p:spPr>
            <a:xfrm>
              <a:off x="2469339" y="1803322"/>
              <a:ext cx="149607" cy="165452"/>
            </a:xfrm>
            <a:custGeom>
              <a:avLst/>
              <a:gdLst/>
              <a:ahLst/>
              <a:cxnLst/>
              <a:rect l="l" t="t" r="r" b="b"/>
              <a:pathLst>
                <a:path w="3739" h="4135" extrusionOk="0">
                  <a:moveTo>
                    <a:pt x="2676" y="0"/>
                  </a:moveTo>
                  <a:cubicBezTo>
                    <a:pt x="0" y="0"/>
                    <a:pt x="313" y="3419"/>
                    <a:pt x="313" y="3419"/>
                  </a:cubicBezTo>
                  <a:lnTo>
                    <a:pt x="920" y="3636"/>
                  </a:lnTo>
                  <a:cubicBezTo>
                    <a:pt x="905" y="3356"/>
                    <a:pt x="1031" y="2994"/>
                    <a:pt x="1203" y="2637"/>
                  </a:cubicBezTo>
                  <a:lnTo>
                    <a:pt x="1203" y="2637"/>
                  </a:lnTo>
                  <a:cubicBezTo>
                    <a:pt x="1027" y="3487"/>
                    <a:pt x="1462" y="4135"/>
                    <a:pt x="1462" y="4135"/>
                  </a:cubicBezTo>
                  <a:lnTo>
                    <a:pt x="2264" y="4005"/>
                  </a:lnTo>
                  <a:cubicBezTo>
                    <a:pt x="1375" y="1923"/>
                    <a:pt x="3738" y="427"/>
                    <a:pt x="3738" y="427"/>
                  </a:cubicBezTo>
                  <a:lnTo>
                    <a:pt x="3435" y="80"/>
                  </a:lnTo>
                  <a:cubicBezTo>
                    <a:pt x="3158" y="26"/>
                    <a:pt x="2906" y="0"/>
                    <a:pt x="2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5142;p83"/>
            <p:cNvSpPr/>
            <p:nvPr/>
          </p:nvSpPr>
          <p:spPr>
            <a:xfrm>
              <a:off x="2552678" y="1504800"/>
              <a:ext cx="559775" cy="509439"/>
            </a:xfrm>
            <a:custGeom>
              <a:avLst/>
              <a:gdLst/>
              <a:ahLst/>
              <a:cxnLst/>
              <a:rect l="l" t="t" r="r" b="b"/>
              <a:pathLst>
                <a:path w="13990" h="12732" extrusionOk="0">
                  <a:moveTo>
                    <a:pt x="8276" y="0"/>
                  </a:moveTo>
                  <a:cubicBezTo>
                    <a:pt x="7991" y="0"/>
                    <a:pt x="7712" y="53"/>
                    <a:pt x="7444" y="170"/>
                  </a:cubicBezTo>
                  <a:cubicBezTo>
                    <a:pt x="4734" y="1341"/>
                    <a:pt x="5666" y="5850"/>
                    <a:pt x="5666" y="5850"/>
                  </a:cubicBezTo>
                  <a:cubicBezTo>
                    <a:pt x="5666" y="5850"/>
                    <a:pt x="5294" y="5789"/>
                    <a:pt x="4756" y="5789"/>
                  </a:cubicBezTo>
                  <a:cubicBezTo>
                    <a:pt x="3131" y="5789"/>
                    <a:pt x="0" y="6352"/>
                    <a:pt x="1092" y="10880"/>
                  </a:cubicBezTo>
                  <a:cubicBezTo>
                    <a:pt x="1425" y="12214"/>
                    <a:pt x="2906" y="12731"/>
                    <a:pt x="4674" y="12731"/>
                  </a:cubicBezTo>
                  <a:cubicBezTo>
                    <a:pt x="6469" y="12731"/>
                    <a:pt x="8560" y="12198"/>
                    <a:pt x="10046" y="11444"/>
                  </a:cubicBezTo>
                  <a:cubicBezTo>
                    <a:pt x="12973" y="9926"/>
                    <a:pt x="9764" y="3487"/>
                    <a:pt x="9764" y="3487"/>
                  </a:cubicBezTo>
                  <a:lnTo>
                    <a:pt x="9764" y="3487"/>
                  </a:lnTo>
                  <a:cubicBezTo>
                    <a:pt x="9764" y="3487"/>
                    <a:pt x="11766" y="4915"/>
                    <a:pt x="12838" y="4915"/>
                  </a:cubicBezTo>
                  <a:cubicBezTo>
                    <a:pt x="12962" y="4915"/>
                    <a:pt x="13073" y="4896"/>
                    <a:pt x="13168" y="4853"/>
                  </a:cubicBezTo>
                  <a:cubicBezTo>
                    <a:pt x="13989" y="4482"/>
                    <a:pt x="10895" y="0"/>
                    <a:pt x="8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5143;p83"/>
            <p:cNvSpPr/>
            <p:nvPr/>
          </p:nvSpPr>
          <p:spPr>
            <a:xfrm>
              <a:off x="2915563" y="1919273"/>
              <a:ext cx="86787" cy="235153"/>
            </a:xfrm>
            <a:custGeom>
              <a:avLst/>
              <a:gdLst/>
              <a:ahLst/>
              <a:cxnLst/>
              <a:rect l="l" t="t" r="r" b="b"/>
              <a:pathLst>
                <a:path w="2169" h="5877" extrusionOk="0">
                  <a:moveTo>
                    <a:pt x="1583" y="1"/>
                  </a:moveTo>
                  <a:lnTo>
                    <a:pt x="0" y="738"/>
                  </a:lnTo>
                  <a:lnTo>
                    <a:pt x="954" y="5876"/>
                  </a:lnTo>
                  <a:lnTo>
                    <a:pt x="2168" y="5638"/>
                  </a:lnTo>
                  <a:cubicBezTo>
                    <a:pt x="2147" y="4879"/>
                    <a:pt x="1583" y="1"/>
                    <a:pt x="1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5144;p83"/>
            <p:cNvSpPr/>
            <p:nvPr/>
          </p:nvSpPr>
          <p:spPr>
            <a:xfrm>
              <a:off x="2679628" y="1919273"/>
              <a:ext cx="87627" cy="235153"/>
            </a:xfrm>
            <a:custGeom>
              <a:avLst/>
              <a:gdLst/>
              <a:ahLst/>
              <a:cxnLst/>
              <a:rect l="l" t="t" r="r" b="b"/>
              <a:pathLst>
                <a:path w="2190" h="5877" extrusionOk="0">
                  <a:moveTo>
                    <a:pt x="1604" y="1"/>
                  </a:moveTo>
                  <a:lnTo>
                    <a:pt x="0" y="738"/>
                  </a:lnTo>
                  <a:lnTo>
                    <a:pt x="976" y="5876"/>
                  </a:lnTo>
                  <a:lnTo>
                    <a:pt x="2190" y="5638"/>
                  </a:lnTo>
                  <a:cubicBezTo>
                    <a:pt x="2168" y="4879"/>
                    <a:pt x="1604" y="1"/>
                    <a:pt x="1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5145;p83"/>
            <p:cNvSpPr/>
            <p:nvPr/>
          </p:nvSpPr>
          <p:spPr>
            <a:xfrm>
              <a:off x="2582445" y="1927955"/>
              <a:ext cx="83346" cy="223870"/>
            </a:xfrm>
            <a:custGeom>
              <a:avLst/>
              <a:gdLst/>
              <a:ahLst/>
              <a:cxnLst/>
              <a:rect l="l" t="t" r="r" b="b"/>
              <a:pathLst>
                <a:path w="2083" h="5595" extrusionOk="0">
                  <a:moveTo>
                    <a:pt x="2082" y="1"/>
                  </a:moveTo>
                  <a:lnTo>
                    <a:pt x="348" y="304"/>
                  </a:lnTo>
                  <a:lnTo>
                    <a:pt x="1" y="5551"/>
                  </a:lnTo>
                  <a:lnTo>
                    <a:pt x="1237" y="5594"/>
                  </a:lnTo>
                  <a:cubicBezTo>
                    <a:pt x="1410" y="4857"/>
                    <a:pt x="2082" y="1"/>
                    <a:pt x="20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5146;p83"/>
            <p:cNvSpPr/>
            <p:nvPr/>
          </p:nvSpPr>
          <p:spPr>
            <a:xfrm>
              <a:off x="2960654" y="1862058"/>
              <a:ext cx="159650" cy="192620"/>
            </a:xfrm>
            <a:custGeom>
              <a:avLst/>
              <a:gdLst/>
              <a:ahLst/>
              <a:cxnLst/>
              <a:rect l="l" t="t" r="r" b="b"/>
              <a:pathLst>
                <a:path w="3990" h="4814" extrusionOk="0">
                  <a:moveTo>
                    <a:pt x="803" y="0"/>
                  </a:moveTo>
                  <a:lnTo>
                    <a:pt x="1" y="1041"/>
                  </a:lnTo>
                  <a:cubicBezTo>
                    <a:pt x="1" y="1041"/>
                    <a:pt x="2234" y="1713"/>
                    <a:pt x="2429" y="1800"/>
                  </a:cubicBezTo>
                  <a:cubicBezTo>
                    <a:pt x="2646" y="1886"/>
                    <a:pt x="1041" y="3946"/>
                    <a:pt x="1041" y="3946"/>
                  </a:cubicBezTo>
                  <a:lnTo>
                    <a:pt x="2169" y="4813"/>
                  </a:lnTo>
                  <a:cubicBezTo>
                    <a:pt x="2169" y="4813"/>
                    <a:pt x="3990" y="2363"/>
                    <a:pt x="3990" y="1431"/>
                  </a:cubicBezTo>
                  <a:cubicBezTo>
                    <a:pt x="3990" y="499"/>
                    <a:pt x="803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5147;p83"/>
            <p:cNvSpPr/>
            <p:nvPr/>
          </p:nvSpPr>
          <p:spPr>
            <a:xfrm>
              <a:off x="2992741" y="1587023"/>
              <a:ext cx="109354" cy="115796"/>
            </a:xfrm>
            <a:custGeom>
              <a:avLst/>
              <a:gdLst/>
              <a:ahLst/>
              <a:cxnLst/>
              <a:rect l="l" t="t" r="r" b="b"/>
              <a:pathLst>
                <a:path w="2733" h="2894" extrusionOk="0">
                  <a:moveTo>
                    <a:pt x="755" y="0"/>
                  </a:moveTo>
                  <a:cubicBezTo>
                    <a:pt x="373" y="0"/>
                    <a:pt x="1" y="2213"/>
                    <a:pt x="1" y="2213"/>
                  </a:cubicBezTo>
                  <a:cubicBezTo>
                    <a:pt x="1" y="2213"/>
                    <a:pt x="1044" y="2894"/>
                    <a:pt x="1744" y="2894"/>
                  </a:cubicBezTo>
                  <a:cubicBezTo>
                    <a:pt x="1901" y="2894"/>
                    <a:pt x="2040" y="2860"/>
                    <a:pt x="2147" y="2776"/>
                  </a:cubicBezTo>
                  <a:cubicBezTo>
                    <a:pt x="2732" y="2343"/>
                    <a:pt x="1258" y="457"/>
                    <a:pt x="846" y="45"/>
                  </a:cubicBezTo>
                  <a:cubicBezTo>
                    <a:pt x="816" y="14"/>
                    <a:pt x="785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5148;p83"/>
            <p:cNvSpPr/>
            <p:nvPr/>
          </p:nvSpPr>
          <p:spPr>
            <a:xfrm>
              <a:off x="2754205" y="1456473"/>
              <a:ext cx="78985" cy="97831"/>
            </a:xfrm>
            <a:custGeom>
              <a:avLst/>
              <a:gdLst/>
              <a:ahLst/>
              <a:cxnLst/>
              <a:rect l="l" t="t" r="r" b="b"/>
              <a:pathLst>
                <a:path w="1974" h="2445" extrusionOk="0">
                  <a:moveTo>
                    <a:pt x="738" y="0"/>
                  </a:moveTo>
                  <a:cubicBezTo>
                    <a:pt x="738" y="0"/>
                    <a:pt x="1" y="954"/>
                    <a:pt x="152" y="1843"/>
                  </a:cubicBezTo>
                  <a:cubicBezTo>
                    <a:pt x="239" y="2339"/>
                    <a:pt x="772" y="2445"/>
                    <a:pt x="1212" y="2445"/>
                  </a:cubicBezTo>
                  <a:cubicBezTo>
                    <a:pt x="1543" y="2445"/>
                    <a:pt x="1822" y="2385"/>
                    <a:pt x="1822" y="2385"/>
                  </a:cubicBezTo>
                  <a:lnTo>
                    <a:pt x="1973" y="2103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5149;p83"/>
            <p:cNvSpPr/>
            <p:nvPr/>
          </p:nvSpPr>
          <p:spPr>
            <a:xfrm>
              <a:off x="2894718" y="1555094"/>
              <a:ext cx="34771" cy="32010"/>
            </a:xfrm>
            <a:custGeom>
              <a:avLst/>
              <a:gdLst/>
              <a:ahLst/>
              <a:cxnLst/>
              <a:rect l="l" t="t" r="r" b="b"/>
              <a:pathLst>
                <a:path w="869" h="800" extrusionOk="0">
                  <a:moveTo>
                    <a:pt x="268" y="1"/>
                  </a:moveTo>
                  <a:cubicBezTo>
                    <a:pt x="241" y="1"/>
                    <a:pt x="224" y="32"/>
                    <a:pt x="239" y="62"/>
                  </a:cubicBezTo>
                  <a:cubicBezTo>
                    <a:pt x="434" y="257"/>
                    <a:pt x="608" y="474"/>
                    <a:pt x="738" y="734"/>
                  </a:cubicBezTo>
                  <a:cubicBezTo>
                    <a:pt x="499" y="648"/>
                    <a:pt x="261" y="539"/>
                    <a:pt x="66" y="387"/>
                  </a:cubicBezTo>
                  <a:cubicBezTo>
                    <a:pt x="44" y="387"/>
                    <a:pt x="22" y="387"/>
                    <a:pt x="22" y="409"/>
                  </a:cubicBezTo>
                  <a:cubicBezTo>
                    <a:pt x="1" y="431"/>
                    <a:pt x="1" y="452"/>
                    <a:pt x="22" y="474"/>
                  </a:cubicBezTo>
                  <a:cubicBezTo>
                    <a:pt x="218" y="626"/>
                    <a:pt x="456" y="734"/>
                    <a:pt x="716" y="799"/>
                  </a:cubicBezTo>
                  <a:cubicBezTo>
                    <a:pt x="760" y="799"/>
                    <a:pt x="781" y="799"/>
                    <a:pt x="803" y="778"/>
                  </a:cubicBezTo>
                  <a:cubicBezTo>
                    <a:pt x="868" y="669"/>
                    <a:pt x="565" y="301"/>
                    <a:pt x="304" y="19"/>
                  </a:cubicBezTo>
                  <a:cubicBezTo>
                    <a:pt x="292" y="6"/>
                    <a:pt x="279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5150;p83"/>
            <p:cNvSpPr/>
            <p:nvPr/>
          </p:nvSpPr>
          <p:spPr>
            <a:xfrm>
              <a:off x="2922485" y="1525606"/>
              <a:ext cx="33891" cy="32010"/>
            </a:xfrm>
            <a:custGeom>
              <a:avLst/>
              <a:gdLst/>
              <a:ahLst/>
              <a:cxnLst/>
              <a:rect l="l" t="t" r="r" b="b"/>
              <a:pathLst>
                <a:path w="847" h="800" extrusionOk="0">
                  <a:moveTo>
                    <a:pt x="246" y="1"/>
                  </a:moveTo>
                  <a:cubicBezTo>
                    <a:pt x="219" y="1"/>
                    <a:pt x="202" y="31"/>
                    <a:pt x="217" y="62"/>
                  </a:cubicBezTo>
                  <a:cubicBezTo>
                    <a:pt x="413" y="257"/>
                    <a:pt x="586" y="474"/>
                    <a:pt x="716" y="734"/>
                  </a:cubicBezTo>
                  <a:cubicBezTo>
                    <a:pt x="478" y="647"/>
                    <a:pt x="261" y="539"/>
                    <a:pt x="66" y="409"/>
                  </a:cubicBezTo>
                  <a:cubicBezTo>
                    <a:pt x="55" y="398"/>
                    <a:pt x="44" y="393"/>
                    <a:pt x="33" y="393"/>
                  </a:cubicBezTo>
                  <a:cubicBezTo>
                    <a:pt x="22" y="393"/>
                    <a:pt x="11" y="398"/>
                    <a:pt x="1" y="409"/>
                  </a:cubicBezTo>
                  <a:cubicBezTo>
                    <a:pt x="1" y="409"/>
                    <a:pt x="1" y="431"/>
                    <a:pt x="1" y="452"/>
                  </a:cubicBezTo>
                  <a:cubicBezTo>
                    <a:pt x="217" y="626"/>
                    <a:pt x="456" y="734"/>
                    <a:pt x="716" y="799"/>
                  </a:cubicBezTo>
                  <a:cubicBezTo>
                    <a:pt x="738" y="799"/>
                    <a:pt x="781" y="799"/>
                    <a:pt x="781" y="777"/>
                  </a:cubicBezTo>
                  <a:cubicBezTo>
                    <a:pt x="846" y="669"/>
                    <a:pt x="543" y="301"/>
                    <a:pt x="282" y="19"/>
                  </a:cubicBezTo>
                  <a:cubicBezTo>
                    <a:pt x="270" y="6"/>
                    <a:pt x="257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5151;p83"/>
            <p:cNvSpPr/>
            <p:nvPr/>
          </p:nvSpPr>
          <p:spPr>
            <a:xfrm>
              <a:off x="3028830" y="1656242"/>
              <a:ext cx="28169" cy="27128"/>
            </a:xfrm>
            <a:custGeom>
              <a:avLst/>
              <a:gdLst/>
              <a:ahLst/>
              <a:cxnLst/>
              <a:rect l="l" t="t" r="r" b="b"/>
              <a:pathLst>
                <a:path w="704" h="678" extrusionOk="0">
                  <a:moveTo>
                    <a:pt x="223" y="0"/>
                  </a:moveTo>
                  <a:cubicBezTo>
                    <a:pt x="147" y="0"/>
                    <a:pt x="67" y="42"/>
                    <a:pt x="31" y="114"/>
                  </a:cubicBezTo>
                  <a:cubicBezTo>
                    <a:pt x="0" y="145"/>
                    <a:pt x="24" y="175"/>
                    <a:pt x="56" y="175"/>
                  </a:cubicBezTo>
                  <a:cubicBezTo>
                    <a:pt x="69" y="175"/>
                    <a:pt x="83" y="170"/>
                    <a:pt x="96" y="158"/>
                  </a:cubicBezTo>
                  <a:cubicBezTo>
                    <a:pt x="139" y="114"/>
                    <a:pt x="204" y="71"/>
                    <a:pt x="269" y="71"/>
                  </a:cubicBezTo>
                  <a:cubicBezTo>
                    <a:pt x="356" y="92"/>
                    <a:pt x="486" y="201"/>
                    <a:pt x="638" y="634"/>
                  </a:cubicBezTo>
                  <a:cubicBezTo>
                    <a:pt x="638" y="656"/>
                    <a:pt x="638" y="678"/>
                    <a:pt x="660" y="678"/>
                  </a:cubicBezTo>
                  <a:lnTo>
                    <a:pt x="681" y="678"/>
                  </a:lnTo>
                  <a:cubicBezTo>
                    <a:pt x="703" y="656"/>
                    <a:pt x="703" y="634"/>
                    <a:pt x="703" y="613"/>
                  </a:cubicBezTo>
                  <a:cubicBezTo>
                    <a:pt x="573" y="244"/>
                    <a:pt x="443" y="27"/>
                    <a:pt x="269" y="6"/>
                  </a:cubicBezTo>
                  <a:cubicBezTo>
                    <a:pt x="255" y="2"/>
                    <a:pt x="239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5152;p83"/>
            <p:cNvSpPr/>
            <p:nvPr/>
          </p:nvSpPr>
          <p:spPr>
            <a:xfrm>
              <a:off x="3045674" y="1638237"/>
              <a:ext cx="21727" cy="39092"/>
            </a:xfrm>
            <a:custGeom>
              <a:avLst/>
              <a:gdLst/>
              <a:ahLst/>
              <a:cxnLst/>
              <a:rect l="l" t="t" r="r" b="b"/>
              <a:pathLst>
                <a:path w="543" h="977" extrusionOk="0">
                  <a:moveTo>
                    <a:pt x="260" y="0"/>
                  </a:moveTo>
                  <a:cubicBezTo>
                    <a:pt x="239" y="0"/>
                    <a:pt x="217" y="0"/>
                    <a:pt x="217" y="22"/>
                  </a:cubicBezTo>
                  <a:cubicBezTo>
                    <a:pt x="195" y="44"/>
                    <a:pt x="0" y="434"/>
                    <a:pt x="456" y="954"/>
                  </a:cubicBezTo>
                  <a:cubicBezTo>
                    <a:pt x="477" y="954"/>
                    <a:pt x="477" y="976"/>
                    <a:pt x="499" y="976"/>
                  </a:cubicBezTo>
                  <a:cubicBezTo>
                    <a:pt x="499" y="976"/>
                    <a:pt x="521" y="954"/>
                    <a:pt x="521" y="954"/>
                  </a:cubicBezTo>
                  <a:cubicBezTo>
                    <a:pt x="542" y="933"/>
                    <a:pt x="542" y="911"/>
                    <a:pt x="521" y="889"/>
                  </a:cubicBezTo>
                  <a:cubicBezTo>
                    <a:pt x="109" y="434"/>
                    <a:pt x="282" y="66"/>
                    <a:pt x="282" y="66"/>
                  </a:cubicBezTo>
                  <a:cubicBezTo>
                    <a:pt x="282" y="44"/>
                    <a:pt x="282" y="22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5153;p83"/>
            <p:cNvSpPr/>
            <p:nvPr/>
          </p:nvSpPr>
          <p:spPr>
            <a:xfrm>
              <a:off x="2766368" y="1483434"/>
              <a:ext cx="52056" cy="63020"/>
            </a:xfrm>
            <a:custGeom>
              <a:avLst/>
              <a:gdLst/>
              <a:ahLst/>
              <a:cxnLst/>
              <a:rect l="l" t="t" r="r" b="b"/>
              <a:pathLst>
                <a:path w="1301" h="1575" extrusionOk="0">
                  <a:moveTo>
                    <a:pt x="332" y="1"/>
                  </a:moveTo>
                  <a:cubicBezTo>
                    <a:pt x="328" y="1"/>
                    <a:pt x="325" y="3"/>
                    <a:pt x="325" y="10"/>
                  </a:cubicBezTo>
                  <a:cubicBezTo>
                    <a:pt x="304" y="10"/>
                    <a:pt x="304" y="10"/>
                    <a:pt x="282" y="32"/>
                  </a:cubicBezTo>
                  <a:cubicBezTo>
                    <a:pt x="282" y="54"/>
                    <a:pt x="0" y="878"/>
                    <a:pt x="325" y="1311"/>
                  </a:cubicBezTo>
                  <a:cubicBezTo>
                    <a:pt x="462" y="1487"/>
                    <a:pt x="651" y="1575"/>
                    <a:pt x="862" y="1575"/>
                  </a:cubicBezTo>
                  <a:cubicBezTo>
                    <a:pt x="885" y="1575"/>
                    <a:pt x="909" y="1573"/>
                    <a:pt x="932" y="1571"/>
                  </a:cubicBezTo>
                  <a:lnTo>
                    <a:pt x="1041" y="1571"/>
                  </a:lnTo>
                  <a:cubicBezTo>
                    <a:pt x="1062" y="1571"/>
                    <a:pt x="1084" y="1550"/>
                    <a:pt x="1084" y="1528"/>
                  </a:cubicBezTo>
                  <a:cubicBezTo>
                    <a:pt x="1084" y="1506"/>
                    <a:pt x="1062" y="1506"/>
                    <a:pt x="1041" y="1506"/>
                  </a:cubicBezTo>
                  <a:cubicBezTo>
                    <a:pt x="1000" y="1514"/>
                    <a:pt x="959" y="1517"/>
                    <a:pt x="918" y="1517"/>
                  </a:cubicBezTo>
                  <a:cubicBezTo>
                    <a:pt x="722" y="1517"/>
                    <a:pt x="534" y="1433"/>
                    <a:pt x="390" y="1289"/>
                  </a:cubicBezTo>
                  <a:cubicBezTo>
                    <a:pt x="152" y="964"/>
                    <a:pt x="282" y="357"/>
                    <a:pt x="347" y="140"/>
                  </a:cubicBezTo>
                  <a:lnTo>
                    <a:pt x="347" y="140"/>
                  </a:lnTo>
                  <a:lnTo>
                    <a:pt x="1236" y="1420"/>
                  </a:lnTo>
                  <a:lnTo>
                    <a:pt x="1301" y="1420"/>
                  </a:lnTo>
                  <a:cubicBezTo>
                    <a:pt x="1301" y="1398"/>
                    <a:pt x="1301" y="1376"/>
                    <a:pt x="1301" y="1355"/>
                  </a:cubicBezTo>
                  <a:lnTo>
                    <a:pt x="369" y="10"/>
                  </a:lnTo>
                  <a:cubicBezTo>
                    <a:pt x="354" y="10"/>
                    <a:pt x="340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5154;p83"/>
            <p:cNvSpPr/>
            <p:nvPr/>
          </p:nvSpPr>
          <p:spPr>
            <a:xfrm>
              <a:off x="2827943" y="1516804"/>
              <a:ext cx="176135" cy="132761"/>
            </a:xfrm>
            <a:custGeom>
              <a:avLst/>
              <a:gdLst/>
              <a:ahLst/>
              <a:cxnLst/>
              <a:rect l="l" t="t" r="r" b="b"/>
              <a:pathLst>
                <a:path w="4402" h="3318" extrusionOk="0">
                  <a:moveTo>
                    <a:pt x="304" y="0"/>
                  </a:moveTo>
                  <a:lnTo>
                    <a:pt x="0" y="174"/>
                  </a:lnTo>
                  <a:cubicBezTo>
                    <a:pt x="673" y="499"/>
                    <a:pt x="347" y="1626"/>
                    <a:pt x="391" y="2168"/>
                  </a:cubicBezTo>
                  <a:cubicBezTo>
                    <a:pt x="434" y="2689"/>
                    <a:pt x="1041" y="2710"/>
                    <a:pt x="2385" y="2754"/>
                  </a:cubicBezTo>
                  <a:cubicBezTo>
                    <a:pt x="3751" y="2775"/>
                    <a:pt x="4315" y="3317"/>
                    <a:pt x="4315" y="3317"/>
                  </a:cubicBezTo>
                  <a:lnTo>
                    <a:pt x="4402" y="2970"/>
                  </a:lnTo>
                  <a:cubicBezTo>
                    <a:pt x="3708" y="2515"/>
                    <a:pt x="1388" y="2428"/>
                    <a:pt x="911" y="2385"/>
                  </a:cubicBezTo>
                  <a:cubicBezTo>
                    <a:pt x="456" y="2342"/>
                    <a:pt x="759" y="1084"/>
                    <a:pt x="759" y="997"/>
                  </a:cubicBezTo>
                  <a:cubicBezTo>
                    <a:pt x="759" y="217"/>
                    <a:pt x="304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5155;p83"/>
            <p:cNvSpPr/>
            <p:nvPr/>
          </p:nvSpPr>
          <p:spPr>
            <a:xfrm>
              <a:off x="2855709" y="1507561"/>
              <a:ext cx="159650" cy="127320"/>
            </a:xfrm>
            <a:custGeom>
              <a:avLst/>
              <a:gdLst/>
              <a:ahLst/>
              <a:cxnLst/>
              <a:rect l="l" t="t" r="r" b="b"/>
              <a:pathLst>
                <a:path w="3990" h="3182" extrusionOk="0">
                  <a:moveTo>
                    <a:pt x="155" y="0"/>
                  </a:moveTo>
                  <a:cubicBezTo>
                    <a:pt x="92" y="0"/>
                    <a:pt x="28" y="8"/>
                    <a:pt x="0" y="36"/>
                  </a:cubicBezTo>
                  <a:cubicBezTo>
                    <a:pt x="0" y="36"/>
                    <a:pt x="3838" y="3028"/>
                    <a:pt x="3859" y="3158"/>
                  </a:cubicBezTo>
                  <a:cubicBezTo>
                    <a:pt x="3862" y="3174"/>
                    <a:pt x="3866" y="3181"/>
                    <a:pt x="3871" y="3181"/>
                  </a:cubicBezTo>
                  <a:cubicBezTo>
                    <a:pt x="3906" y="3181"/>
                    <a:pt x="3989" y="2833"/>
                    <a:pt x="3989" y="2833"/>
                  </a:cubicBezTo>
                  <a:lnTo>
                    <a:pt x="325" y="14"/>
                  </a:lnTo>
                  <a:cubicBezTo>
                    <a:pt x="325" y="14"/>
                    <a:pt x="24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5156;p83"/>
            <p:cNvSpPr/>
            <p:nvPr/>
          </p:nvSpPr>
          <p:spPr>
            <a:xfrm>
              <a:off x="2866112" y="1525446"/>
              <a:ext cx="105873" cy="76984"/>
            </a:xfrm>
            <a:custGeom>
              <a:avLst/>
              <a:gdLst/>
              <a:ahLst/>
              <a:cxnLst/>
              <a:rect l="l" t="t" r="r" b="b"/>
              <a:pathLst>
                <a:path w="2646" h="1924" extrusionOk="0">
                  <a:moveTo>
                    <a:pt x="521" y="1"/>
                  </a:moveTo>
                  <a:cubicBezTo>
                    <a:pt x="521" y="1"/>
                    <a:pt x="0" y="1389"/>
                    <a:pt x="347" y="1735"/>
                  </a:cubicBezTo>
                  <a:cubicBezTo>
                    <a:pt x="495" y="1883"/>
                    <a:pt x="983" y="1924"/>
                    <a:pt x="1472" y="1924"/>
                  </a:cubicBezTo>
                  <a:cubicBezTo>
                    <a:pt x="2058" y="1924"/>
                    <a:pt x="2645" y="1866"/>
                    <a:pt x="2645" y="1866"/>
                  </a:cubicBezTo>
                  <a:lnTo>
                    <a:pt x="2645" y="1649"/>
                  </a:lnTo>
                  <a:cubicBezTo>
                    <a:pt x="2645" y="1649"/>
                    <a:pt x="2485" y="1653"/>
                    <a:pt x="2254" y="1653"/>
                  </a:cubicBezTo>
                  <a:cubicBezTo>
                    <a:pt x="1734" y="1653"/>
                    <a:pt x="854" y="1632"/>
                    <a:pt x="629" y="1497"/>
                  </a:cubicBezTo>
                  <a:cubicBezTo>
                    <a:pt x="282" y="1324"/>
                    <a:pt x="824" y="131"/>
                    <a:pt x="824" y="131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5157;p83"/>
            <p:cNvSpPr/>
            <p:nvPr/>
          </p:nvSpPr>
          <p:spPr>
            <a:xfrm>
              <a:off x="2883436" y="1504640"/>
              <a:ext cx="46895" cy="12724"/>
            </a:xfrm>
            <a:custGeom>
              <a:avLst/>
              <a:gdLst/>
              <a:ahLst/>
              <a:cxnLst/>
              <a:rect l="l" t="t" r="r" b="b"/>
              <a:pathLst>
                <a:path w="1172" h="318" extrusionOk="0">
                  <a:moveTo>
                    <a:pt x="1" y="1"/>
                  </a:moveTo>
                  <a:cubicBezTo>
                    <a:pt x="1" y="1"/>
                    <a:pt x="1" y="317"/>
                    <a:pt x="634" y="317"/>
                  </a:cubicBezTo>
                  <a:cubicBezTo>
                    <a:pt x="778" y="317"/>
                    <a:pt x="955" y="301"/>
                    <a:pt x="1172" y="261"/>
                  </a:cubicBezTo>
                  <a:lnTo>
                    <a:pt x="890" y="152"/>
                  </a:lnTo>
                  <a:cubicBezTo>
                    <a:pt x="890" y="152"/>
                    <a:pt x="814" y="162"/>
                    <a:pt x="716" y="162"/>
                  </a:cubicBezTo>
                  <a:cubicBezTo>
                    <a:pt x="553" y="162"/>
                    <a:pt x="332" y="136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5158;p83"/>
            <p:cNvSpPr/>
            <p:nvPr/>
          </p:nvSpPr>
          <p:spPr>
            <a:xfrm>
              <a:off x="2978858" y="1549773"/>
              <a:ext cx="44294" cy="62500"/>
            </a:xfrm>
            <a:custGeom>
              <a:avLst/>
              <a:gdLst/>
              <a:ahLst/>
              <a:cxnLst/>
              <a:rect l="l" t="t" r="r" b="b"/>
              <a:pathLst>
                <a:path w="1107" h="1562" extrusionOk="0">
                  <a:moveTo>
                    <a:pt x="174" y="0"/>
                  </a:moveTo>
                  <a:cubicBezTo>
                    <a:pt x="174" y="0"/>
                    <a:pt x="1" y="781"/>
                    <a:pt x="911" y="1561"/>
                  </a:cubicBezTo>
                  <a:lnTo>
                    <a:pt x="1107" y="1344"/>
                  </a:lnTo>
                  <a:cubicBezTo>
                    <a:pt x="1107" y="1344"/>
                    <a:pt x="434" y="867"/>
                    <a:pt x="391" y="195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5159;p83"/>
            <p:cNvSpPr/>
            <p:nvPr/>
          </p:nvSpPr>
          <p:spPr>
            <a:xfrm>
              <a:off x="2891278" y="1519884"/>
              <a:ext cx="84186" cy="75023"/>
            </a:xfrm>
            <a:custGeom>
              <a:avLst/>
              <a:gdLst/>
              <a:ahLst/>
              <a:cxnLst/>
              <a:rect l="l" t="t" r="r" b="b"/>
              <a:pathLst>
                <a:path w="2104" h="1875" extrusionOk="0">
                  <a:moveTo>
                    <a:pt x="925" y="0"/>
                  </a:moveTo>
                  <a:cubicBezTo>
                    <a:pt x="443" y="0"/>
                    <a:pt x="0" y="183"/>
                    <a:pt x="0" y="183"/>
                  </a:cubicBezTo>
                  <a:lnTo>
                    <a:pt x="130" y="335"/>
                  </a:lnTo>
                  <a:cubicBezTo>
                    <a:pt x="130" y="335"/>
                    <a:pt x="640" y="112"/>
                    <a:pt x="1058" y="112"/>
                  </a:cubicBezTo>
                  <a:cubicBezTo>
                    <a:pt x="1237" y="112"/>
                    <a:pt x="1398" y="153"/>
                    <a:pt x="1496" y="270"/>
                  </a:cubicBezTo>
                  <a:cubicBezTo>
                    <a:pt x="1821" y="660"/>
                    <a:pt x="1886" y="1723"/>
                    <a:pt x="1886" y="1723"/>
                  </a:cubicBezTo>
                  <a:lnTo>
                    <a:pt x="2103" y="1874"/>
                  </a:lnTo>
                  <a:cubicBezTo>
                    <a:pt x="2103" y="1874"/>
                    <a:pt x="2038" y="465"/>
                    <a:pt x="1626" y="183"/>
                  </a:cubicBezTo>
                  <a:cubicBezTo>
                    <a:pt x="1417" y="46"/>
                    <a:pt x="1166" y="0"/>
                    <a:pt x="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5160;p83"/>
            <p:cNvSpPr/>
            <p:nvPr/>
          </p:nvSpPr>
          <p:spPr>
            <a:xfrm>
              <a:off x="2781972" y="1580101"/>
              <a:ext cx="167452" cy="92229"/>
            </a:xfrm>
            <a:custGeom>
              <a:avLst/>
              <a:gdLst/>
              <a:ahLst/>
              <a:cxnLst/>
              <a:rect l="l" t="t" r="r" b="b"/>
              <a:pathLst>
                <a:path w="4185" h="2305" extrusionOk="0">
                  <a:moveTo>
                    <a:pt x="152" y="1"/>
                  </a:moveTo>
                  <a:lnTo>
                    <a:pt x="0" y="456"/>
                  </a:lnTo>
                  <a:cubicBezTo>
                    <a:pt x="521" y="781"/>
                    <a:pt x="521" y="1627"/>
                    <a:pt x="1106" y="1930"/>
                  </a:cubicBezTo>
                  <a:cubicBezTo>
                    <a:pt x="1594" y="2180"/>
                    <a:pt x="2120" y="2304"/>
                    <a:pt x="2645" y="2304"/>
                  </a:cubicBezTo>
                  <a:cubicBezTo>
                    <a:pt x="3171" y="2304"/>
                    <a:pt x="3697" y="2180"/>
                    <a:pt x="4185" y="1930"/>
                  </a:cubicBezTo>
                  <a:lnTo>
                    <a:pt x="4033" y="1584"/>
                  </a:lnTo>
                  <a:cubicBezTo>
                    <a:pt x="3667" y="1807"/>
                    <a:pt x="3043" y="1940"/>
                    <a:pt x="2451" y="1940"/>
                  </a:cubicBezTo>
                  <a:cubicBezTo>
                    <a:pt x="1780" y="1940"/>
                    <a:pt x="1149" y="1770"/>
                    <a:pt x="976" y="1367"/>
                  </a:cubicBezTo>
                  <a:cubicBezTo>
                    <a:pt x="781" y="868"/>
                    <a:pt x="499" y="39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5161;p83"/>
            <p:cNvSpPr/>
            <p:nvPr/>
          </p:nvSpPr>
          <p:spPr>
            <a:xfrm>
              <a:off x="2772410" y="1658202"/>
              <a:ext cx="196101" cy="77784"/>
            </a:xfrm>
            <a:custGeom>
              <a:avLst/>
              <a:gdLst/>
              <a:ahLst/>
              <a:cxnLst/>
              <a:rect l="l" t="t" r="r" b="b"/>
              <a:pathLst>
                <a:path w="4901" h="1944" extrusionOk="0">
                  <a:moveTo>
                    <a:pt x="1" y="0"/>
                  </a:moveTo>
                  <a:lnTo>
                    <a:pt x="1" y="434"/>
                  </a:lnTo>
                  <a:cubicBezTo>
                    <a:pt x="1" y="434"/>
                    <a:pt x="1974" y="1214"/>
                    <a:pt x="2082" y="1626"/>
                  </a:cubicBezTo>
                  <a:cubicBezTo>
                    <a:pt x="2096" y="1663"/>
                    <a:pt x="2060" y="1679"/>
                    <a:pt x="1989" y="1679"/>
                  </a:cubicBezTo>
                  <a:cubicBezTo>
                    <a:pt x="1602" y="1679"/>
                    <a:pt x="176" y="1214"/>
                    <a:pt x="66" y="1214"/>
                  </a:cubicBezTo>
                  <a:lnTo>
                    <a:pt x="109" y="1474"/>
                  </a:lnTo>
                  <a:cubicBezTo>
                    <a:pt x="109" y="1474"/>
                    <a:pt x="777" y="1944"/>
                    <a:pt x="2129" y="1944"/>
                  </a:cubicBezTo>
                  <a:cubicBezTo>
                    <a:pt x="2259" y="1944"/>
                    <a:pt x="2395" y="1939"/>
                    <a:pt x="2537" y="1930"/>
                  </a:cubicBezTo>
                  <a:cubicBezTo>
                    <a:pt x="4164" y="1821"/>
                    <a:pt x="4901" y="1128"/>
                    <a:pt x="4901" y="1128"/>
                  </a:cubicBezTo>
                  <a:cubicBezTo>
                    <a:pt x="4857" y="1019"/>
                    <a:pt x="4684" y="585"/>
                    <a:pt x="4684" y="585"/>
                  </a:cubicBezTo>
                  <a:cubicBezTo>
                    <a:pt x="4684" y="585"/>
                    <a:pt x="4100" y="1487"/>
                    <a:pt x="3143" y="1487"/>
                  </a:cubicBezTo>
                  <a:cubicBezTo>
                    <a:pt x="2708" y="1487"/>
                    <a:pt x="2196" y="1301"/>
                    <a:pt x="1627" y="759"/>
                  </a:cubicBezTo>
                  <a:cubicBezTo>
                    <a:pt x="1150" y="369"/>
                    <a:pt x="608" y="10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5162;p83"/>
            <p:cNvSpPr/>
            <p:nvPr/>
          </p:nvSpPr>
          <p:spPr>
            <a:xfrm>
              <a:off x="2626696" y="1754468"/>
              <a:ext cx="201303" cy="256840"/>
            </a:xfrm>
            <a:custGeom>
              <a:avLst/>
              <a:gdLst/>
              <a:ahLst/>
              <a:cxnLst/>
              <a:rect l="l" t="t" r="r" b="b"/>
              <a:pathLst>
                <a:path w="5031" h="6419" extrusionOk="0">
                  <a:moveTo>
                    <a:pt x="651" y="1"/>
                  </a:moveTo>
                  <a:cubicBezTo>
                    <a:pt x="412" y="87"/>
                    <a:pt x="196" y="239"/>
                    <a:pt x="1" y="391"/>
                  </a:cubicBezTo>
                  <a:cubicBezTo>
                    <a:pt x="1" y="391"/>
                    <a:pt x="3014" y="1475"/>
                    <a:pt x="4076" y="6418"/>
                  </a:cubicBezTo>
                  <a:cubicBezTo>
                    <a:pt x="4380" y="6331"/>
                    <a:pt x="4705" y="6288"/>
                    <a:pt x="5030" y="6266"/>
                  </a:cubicBezTo>
                  <a:cubicBezTo>
                    <a:pt x="5030" y="6266"/>
                    <a:pt x="3253" y="2104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5163;p83"/>
            <p:cNvSpPr/>
            <p:nvPr/>
          </p:nvSpPr>
          <p:spPr>
            <a:xfrm>
              <a:off x="2592008" y="1803041"/>
              <a:ext cx="174414" cy="211706"/>
            </a:xfrm>
            <a:custGeom>
              <a:avLst/>
              <a:gdLst/>
              <a:ahLst/>
              <a:cxnLst/>
              <a:rect l="l" t="t" r="r" b="b"/>
              <a:pathLst>
                <a:path w="4359" h="5291" extrusionOk="0">
                  <a:moveTo>
                    <a:pt x="217" y="1"/>
                  </a:moveTo>
                  <a:lnTo>
                    <a:pt x="0" y="413"/>
                  </a:lnTo>
                  <a:cubicBezTo>
                    <a:pt x="0" y="413"/>
                    <a:pt x="3599" y="3773"/>
                    <a:pt x="3903" y="5291"/>
                  </a:cubicBezTo>
                  <a:lnTo>
                    <a:pt x="4358" y="5247"/>
                  </a:lnTo>
                  <a:cubicBezTo>
                    <a:pt x="4358" y="5247"/>
                    <a:pt x="3187" y="1995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5164;p83"/>
            <p:cNvSpPr/>
            <p:nvPr/>
          </p:nvSpPr>
          <p:spPr>
            <a:xfrm>
              <a:off x="2587647" y="1862058"/>
              <a:ext cx="104153" cy="152688"/>
            </a:xfrm>
            <a:custGeom>
              <a:avLst/>
              <a:gdLst/>
              <a:ahLst/>
              <a:cxnLst/>
              <a:rect l="l" t="t" r="r" b="b"/>
              <a:pathLst>
                <a:path w="2603" h="3816" extrusionOk="0">
                  <a:moveTo>
                    <a:pt x="1" y="0"/>
                  </a:moveTo>
                  <a:lnTo>
                    <a:pt x="1" y="520"/>
                  </a:lnTo>
                  <a:cubicBezTo>
                    <a:pt x="1" y="520"/>
                    <a:pt x="1627" y="1908"/>
                    <a:pt x="1692" y="3469"/>
                  </a:cubicBezTo>
                  <a:cubicBezTo>
                    <a:pt x="1692" y="3469"/>
                    <a:pt x="2321" y="3751"/>
                    <a:pt x="2603" y="3816"/>
                  </a:cubicBezTo>
                  <a:cubicBezTo>
                    <a:pt x="2603" y="3816"/>
                    <a:pt x="1952" y="136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5165;p83"/>
            <p:cNvSpPr/>
            <p:nvPr/>
          </p:nvSpPr>
          <p:spPr>
            <a:xfrm>
              <a:off x="2691751" y="1740584"/>
              <a:ext cx="310617" cy="254239"/>
            </a:xfrm>
            <a:custGeom>
              <a:avLst/>
              <a:gdLst/>
              <a:ahLst/>
              <a:cxnLst/>
              <a:rect l="l" t="t" r="r" b="b"/>
              <a:pathLst>
                <a:path w="7763" h="6354" extrusionOk="0">
                  <a:moveTo>
                    <a:pt x="673" y="1"/>
                  </a:moveTo>
                  <a:lnTo>
                    <a:pt x="1" y="22"/>
                  </a:lnTo>
                  <a:cubicBezTo>
                    <a:pt x="1" y="22"/>
                    <a:pt x="4055" y="3318"/>
                    <a:pt x="4467" y="6353"/>
                  </a:cubicBezTo>
                  <a:cubicBezTo>
                    <a:pt x="4749" y="6331"/>
                    <a:pt x="5009" y="6245"/>
                    <a:pt x="5247" y="6093"/>
                  </a:cubicBezTo>
                  <a:cubicBezTo>
                    <a:pt x="5247" y="6093"/>
                    <a:pt x="4770" y="2841"/>
                    <a:pt x="7762" y="2472"/>
                  </a:cubicBezTo>
                  <a:lnTo>
                    <a:pt x="7675" y="1757"/>
                  </a:lnTo>
                  <a:cubicBezTo>
                    <a:pt x="6158" y="2125"/>
                    <a:pt x="5009" y="3361"/>
                    <a:pt x="4792" y="4901"/>
                  </a:cubicBezTo>
                  <a:cubicBezTo>
                    <a:pt x="4792" y="4901"/>
                    <a:pt x="3708" y="2407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5166;p83"/>
            <p:cNvSpPr/>
            <p:nvPr/>
          </p:nvSpPr>
          <p:spPr>
            <a:xfrm>
              <a:off x="2753325" y="1735623"/>
              <a:ext cx="232553" cy="91829"/>
            </a:xfrm>
            <a:custGeom>
              <a:avLst/>
              <a:gdLst/>
              <a:ahLst/>
              <a:cxnLst/>
              <a:rect l="l" t="t" r="r" b="b"/>
              <a:pathLst>
                <a:path w="5812" h="2295" extrusionOk="0">
                  <a:moveTo>
                    <a:pt x="356" y="1"/>
                  </a:moveTo>
                  <a:cubicBezTo>
                    <a:pt x="181" y="1"/>
                    <a:pt x="1" y="38"/>
                    <a:pt x="1" y="38"/>
                  </a:cubicBezTo>
                  <a:cubicBezTo>
                    <a:pt x="1" y="38"/>
                    <a:pt x="2082" y="2228"/>
                    <a:pt x="2841" y="2293"/>
                  </a:cubicBezTo>
                  <a:cubicBezTo>
                    <a:pt x="2854" y="2294"/>
                    <a:pt x="2867" y="2294"/>
                    <a:pt x="2881" y="2294"/>
                  </a:cubicBezTo>
                  <a:cubicBezTo>
                    <a:pt x="3674" y="2294"/>
                    <a:pt x="5811" y="472"/>
                    <a:pt x="5811" y="472"/>
                  </a:cubicBezTo>
                  <a:lnTo>
                    <a:pt x="5703" y="125"/>
                  </a:lnTo>
                  <a:cubicBezTo>
                    <a:pt x="5703" y="125"/>
                    <a:pt x="3600" y="1572"/>
                    <a:pt x="3016" y="1572"/>
                  </a:cubicBezTo>
                  <a:cubicBezTo>
                    <a:pt x="2981" y="1572"/>
                    <a:pt x="2951" y="1567"/>
                    <a:pt x="2928" y="1556"/>
                  </a:cubicBezTo>
                  <a:cubicBezTo>
                    <a:pt x="2126" y="1144"/>
                    <a:pt x="1345" y="645"/>
                    <a:pt x="651" y="81"/>
                  </a:cubicBezTo>
                  <a:cubicBezTo>
                    <a:pt x="598" y="19"/>
                    <a:pt x="478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5167;p83"/>
            <p:cNvSpPr/>
            <p:nvPr/>
          </p:nvSpPr>
          <p:spPr>
            <a:xfrm>
              <a:off x="2946771" y="2098842"/>
              <a:ext cx="70302" cy="56458"/>
            </a:xfrm>
            <a:custGeom>
              <a:avLst/>
              <a:gdLst/>
              <a:ahLst/>
              <a:cxnLst/>
              <a:rect l="l" t="t" r="r" b="b"/>
              <a:pathLst>
                <a:path w="1757" h="1411" extrusionOk="0">
                  <a:moveTo>
                    <a:pt x="1258" y="1"/>
                  </a:moveTo>
                  <a:lnTo>
                    <a:pt x="1" y="413"/>
                  </a:lnTo>
                  <a:lnTo>
                    <a:pt x="174" y="1410"/>
                  </a:lnTo>
                  <a:lnTo>
                    <a:pt x="1757" y="1323"/>
                  </a:lnTo>
                  <a:lnTo>
                    <a:pt x="12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5168;p83"/>
            <p:cNvSpPr/>
            <p:nvPr/>
          </p:nvSpPr>
          <p:spPr>
            <a:xfrm>
              <a:off x="2996222" y="2000815"/>
              <a:ext cx="66821" cy="67701"/>
            </a:xfrm>
            <a:custGeom>
              <a:avLst/>
              <a:gdLst/>
              <a:ahLst/>
              <a:cxnLst/>
              <a:rect l="l" t="t" r="r" b="b"/>
              <a:pathLst>
                <a:path w="1670" h="1692" extrusionOk="0">
                  <a:moveTo>
                    <a:pt x="521" y="1"/>
                  </a:moveTo>
                  <a:lnTo>
                    <a:pt x="0" y="738"/>
                  </a:lnTo>
                  <a:lnTo>
                    <a:pt x="1236" y="1692"/>
                  </a:lnTo>
                  <a:lnTo>
                    <a:pt x="1670" y="781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5169;p83"/>
            <p:cNvSpPr/>
            <p:nvPr/>
          </p:nvSpPr>
          <p:spPr>
            <a:xfrm>
              <a:off x="3017027" y="1873301"/>
              <a:ext cx="46014" cy="53857"/>
            </a:xfrm>
            <a:custGeom>
              <a:avLst/>
              <a:gdLst/>
              <a:ahLst/>
              <a:cxnLst/>
              <a:rect l="l" t="t" r="r" b="b"/>
              <a:pathLst>
                <a:path w="1150" h="1346" extrusionOk="0">
                  <a:moveTo>
                    <a:pt x="716" y="1"/>
                  </a:moveTo>
                  <a:lnTo>
                    <a:pt x="1" y="1172"/>
                  </a:lnTo>
                  <a:lnTo>
                    <a:pt x="586" y="1345"/>
                  </a:lnTo>
                  <a:lnTo>
                    <a:pt x="1150" y="131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5170;p83"/>
            <p:cNvSpPr/>
            <p:nvPr/>
          </p:nvSpPr>
          <p:spPr>
            <a:xfrm>
              <a:off x="3049875" y="1905429"/>
              <a:ext cx="70422" cy="47255"/>
            </a:xfrm>
            <a:custGeom>
              <a:avLst/>
              <a:gdLst/>
              <a:ahLst/>
              <a:cxnLst/>
              <a:rect l="l" t="t" r="r" b="b"/>
              <a:pathLst>
                <a:path w="1760" h="1181" extrusionOk="0">
                  <a:moveTo>
                    <a:pt x="1586" y="0"/>
                  </a:moveTo>
                  <a:lnTo>
                    <a:pt x="199" y="716"/>
                  </a:lnTo>
                  <a:cubicBezTo>
                    <a:pt x="199" y="716"/>
                    <a:pt x="69" y="1106"/>
                    <a:pt x="4" y="1171"/>
                  </a:cubicBezTo>
                  <a:cubicBezTo>
                    <a:pt x="0" y="1177"/>
                    <a:pt x="7" y="1180"/>
                    <a:pt x="22" y="1180"/>
                  </a:cubicBezTo>
                  <a:cubicBezTo>
                    <a:pt x="208" y="1180"/>
                    <a:pt x="1695" y="716"/>
                    <a:pt x="1695" y="716"/>
                  </a:cubicBezTo>
                  <a:cubicBezTo>
                    <a:pt x="1760" y="477"/>
                    <a:pt x="1738" y="217"/>
                    <a:pt x="1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5171;p83"/>
            <p:cNvSpPr/>
            <p:nvPr/>
          </p:nvSpPr>
          <p:spPr>
            <a:xfrm>
              <a:off x="3030030" y="1967886"/>
              <a:ext cx="65140" cy="32970"/>
            </a:xfrm>
            <a:custGeom>
              <a:avLst/>
              <a:gdLst/>
              <a:ahLst/>
              <a:cxnLst/>
              <a:rect l="l" t="t" r="r" b="b"/>
              <a:pathLst>
                <a:path w="1628" h="824" extrusionOk="0">
                  <a:moveTo>
                    <a:pt x="261" y="0"/>
                  </a:moveTo>
                  <a:lnTo>
                    <a:pt x="1" y="390"/>
                  </a:lnTo>
                  <a:cubicBezTo>
                    <a:pt x="435" y="542"/>
                    <a:pt x="890" y="694"/>
                    <a:pt x="1345" y="824"/>
                  </a:cubicBezTo>
                  <a:lnTo>
                    <a:pt x="1627" y="347"/>
                  </a:lnTo>
                  <a:cubicBezTo>
                    <a:pt x="1172" y="217"/>
                    <a:pt x="716" y="87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5172;p83"/>
            <p:cNvSpPr/>
            <p:nvPr/>
          </p:nvSpPr>
          <p:spPr>
            <a:xfrm>
              <a:off x="2924205" y="1980890"/>
              <a:ext cx="65100" cy="38932"/>
            </a:xfrm>
            <a:custGeom>
              <a:avLst/>
              <a:gdLst/>
              <a:ahLst/>
              <a:cxnLst/>
              <a:rect l="l" t="t" r="r" b="b"/>
              <a:pathLst>
                <a:path w="1627" h="973" extrusionOk="0">
                  <a:moveTo>
                    <a:pt x="1540" y="0"/>
                  </a:moveTo>
                  <a:lnTo>
                    <a:pt x="1" y="347"/>
                  </a:lnTo>
                  <a:lnTo>
                    <a:pt x="109" y="933"/>
                  </a:lnTo>
                  <a:cubicBezTo>
                    <a:pt x="113" y="961"/>
                    <a:pt x="170" y="973"/>
                    <a:pt x="260" y="973"/>
                  </a:cubicBezTo>
                  <a:cubicBezTo>
                    <a:pt x="644" y="973"/>
                    <a:pt x="1627" y="759"/>
                    <a:pt x="1627" y="759"/>
                  </a:cubicBezTo>
                  <a:lnTo>
                    <a:pt x="15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5173;p83"/>
            <p:cNvSpPr/>
            <p:nvPr/>
          </p:nvSpPr>
          <p:spPr>
            <a:xfrm>
              <a:off x="2936368" y="2047668"/>
              <a:ext cx="59018" cy="32490"/>
            </a:xfrm>
            <a:custGeom>
              <a:avLst/>
              <a:gdLst/>
              <a:ahLst/>
              <a:cxnLst/>
              <a:rect l="l" t="t" r="r" b="b"/>
              <a:pathLst>
                <a:path w="1475" h="812" extrusionOk="0">
                  <a:moveTo>
                    <a:pt x="1410" y="1"/>
                  </a:moveTo>
                  <a:lnTo>
                    <a:pt x="0" y="304"/>
                  </a:lnTo>
                  <a:lnTo>
                    <a:pt x="66" y="803"/>
                  </a:lnTo>
                  <a:cubicBezTo>
                    <a:pt x="67" y="809"/>
                    <a:pt x="81" y="811"/>
                    <a:pt x="103" y="811"/>
                  </a:cubicBezTo>
                  <a:cubicBezTo>
                    <a:pt x="328" y="811"/>
                    <a:pt x="1475" y="543"/>
                    <a:pt x="1475" y="543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5174;p83"/>
            <p:cNvSpPr/>
            <p:nvPr/>
          </p:nvSpPr>
          <p:spPr>
            <a:xfrm>
              <a:off x="2931167" y="1872780"/>
              <a:ext cx="71182" cy="95150"/>
            </a:xfrm>
            <a:custGeom>
              <a:avLst/>
              <a:gdLst/>
              <a:ahLst/>
              <a:cxnLst/>
              <a:rect l="l" t="t" r="r" b="b"/>
              <a:pathLst>
                <a:path w="1779" h="2378" extrusionOk="0">
                  <a:moveTo>
                    <a:pt x="1743" y="1"/>
                  </a:moveTo>
                  <a:cubicBezTo>
                    <a:pt x="1594" y="1"/>
                    <a:pt x="1011" y="184"/>
                    <a:pt x="542" y="578"/>
                  </a:cubicBezTo>
                  <a:cubicBezTo>
                    <a:pt x="0" y="1011"/>
                    <a:pt x="174" y="2377"/>
                    <a:pt x="174" y="2377"/>
                  </a:cubicBezTo>
                  <a:cubicBezTo>
                    <a:pt x="174" y="2377"/>
                    <a:pt x="607" y="2269"/>
                    <a:pt x="629" y="2139"/>
                  </a:cubicBezTo>
                  <a:cubicBezTo>
                    <a:pt x="629" y="2117"/>
                    <a:pt x="824" y="838"/>
                    <a:pt x="1713" y="686"/>
                  </a:cubicBezTo>
                  <a:cubicBezTo>
                    <a:pt x="1713" y="686"/>
                    <a:pt x="1778" y="57"/>
                    <a:pt x="1778" y="14"/>
                  </a:cubicBezTo>
                  <a:cubicBezTo>
                    <a:pt x="1778" y="5"/>
                    <a:pt x="1766" y="1"/>
                    <a:pt x="1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5175;p83"/>
            <p:cNvSpPr/>
            <p:nvPr/>
          </p:nvSpPr>
          <p:spPr>
            <a:xfrm>
              <a:off x="2794975" y="1556694"/>
              <a:ext cx="52096" cy="52096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09" y="0"/>
                  </a:moveTo>
                  <a:cubicBezTo>
                    <a:pt x="109" y="0"/>
                    <a:pt x="44" y="109"/>
                    <a:pt x="1" y="174"/>
                  </a:cubicBezTo>
                  <a:cubicBezTo>
                    <a:pt x="1" y="174"/>
                    <a:pt x="1020" y="694"/>
                    <a:pt x="1236" y="1301"/>
                  </a:cubicBezTo>
                  <a:lnTo>
                    <a:pt x="1301" y="954"/>
                  </a:lnTo>
                  <a:cubicBezTo>
                    <a:pt x="1020" y="499"/>
                    <a:pt x="586" y="174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5176;p83"/>
            <p:cNvSpPr/>
            <p:nvPr/>
          </p:nvSpPr>
          <p:spPr>
            <a:xfrm>
              <a:off x="2711716" y="2117087"/>
              <a:ext cx="61619" cy="43414"/>
            </a:xfrm>
            <a:custGeom>
              <a:avLst/>
              <a:gdLst/>
              <a:ahLst/>
              <a:cxnLst/>
              <a:rect l="l" t="t" r="r" b="b"/>
              <a:pathLst>
                <a:path w="1540" h="1085" extrusionOk="0">
                  <a:moveTo>
                    <a:pt x="1323" y="0"/>
                  </a:moveTo>
                  <a:lnTo>
                    <a:pt x="0" y="152"/>
                  </a:lnTo>
                  <a:lnTo>
                    <a:pt x="0" y="1084"/>
                  </a:lnTo>
                  <a:lnTo>
                    <a:pt x="1540" y="1084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5177;p83"/>
            <p:cNvSpPr/>
            <p:nvPr/>
          </p:nvSpPr>
          <p:spPr>
            <a:xfrm>
              <a:off x="2580725" y="2121408"/>
              <a:ext cx="56418" cy="39092"/>
            </a:xfrm>
            <a:custGeom>
              <a:avLst/>
              <a:gdLst/>
              <a:ahLst/>
              <a:cxnLst/>
              <a:rect l="l" t="t" r="r" b="b"/>
              <a:pathLst>
                <a:path w="1410" h="977" extrusionOk="0">
                  <a:moveTo>
                    <a:pt x="87" y="1"/>
                  </a:moveTo>
                  <a:lnTo>
                    <a:pt x="0" y="976"/>
                  </a:lnTo>
                  <a:lnTo>
                    <a:pt x="1323" y="976"/>
                  </a:lnTo>
                  <a:lnTo>
                    <a:pt x="14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5178;p83"/>
            <p:cNvSpPr/>
            <p:nvPr/>
          </p:nvSpPr>
          <p:spPr>
            <a:xfrm>
              <a:off x="2695232" y="2029463"/>
              <a:ext cx="62500" cy="25208"/>
            </a:xfrm>
            <a:custGeom>
              <a:avLst/>
              <a:gdLst/>
              <a:ahLst/>
              <a:cxnLst/>
              <a:rect l="l" t="t" r="r" b="b"/>
              <a:pathLst>
                <a:path w="1562" h="630" extrusionOk="0">
                  <a:moveTo>
                    <a:pt x="1518" y="0"/>
                  </a:moveTo>
                  <a:lnTo>
                    <a:pt x="0" y="130"/>
                  </a:lnTo>
                  <a:lnTo>
                    <a:pt x="109" y="629"/>
                  </a:lnTo>
                  <a:lnTo>
                    <a:pt x="1561" y="456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5179;p83"/>
            <p:cNvSpPr/>
            <p:nvPr/>
          </p:nvSpPr>
          <p:spPr>
            <a:xfrm>
              <a:off x="2704754" y="2076316"/>
              <a:ext cx="58178" cy="22567"/>
            </a:xfrm>
            <a:custGeom>
              <a:avLst/>
              <a:gdLst/>
              <a:ahLst/>
              <a:cxnLst/>
              <a:rect l="l" t="t" r="r" b="b"/>
              <a:pathLst>
                <a:path w="1454" h="564" extrusionOk="0">
                  <a:moveTo>
                    <a:pt x="1388" y="0"/>
                  </a:moveTo>
                  <a:lnTo>
                    <a:pt x="1" y="174"/>
                  </a:lnTo>
                  <a:lnTo>
                    <a:pt x="66" y="564"/>
                  </a:lnTo>
                  <a:lnTo>
                    <a:pt x="1453" y="477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5180;p83"/>
            <p:cNvSpPr/>
            <p:nvPr/>
          </p:nvSpPr>
          <p:spPr>
            <a:xfrm>
              <a:off x="2589407" y="2011258"/>
              <a:ext cx="62500" cy="36451"/>
            </a:xfrm>
            <a:custGeom>
              <a:avLst/>
              <a:gdLst/>
              <a:ahLst/>
              <a:cxnLst/>
              <a:rect l="l" t="t" r="r" b="b"/>
              <a:pathLst>
                <a:path w="1562" h="911" extrusionOk="0">
                  <a:moveTo>
                    <a:pt x="65" y="0"/>
                  </a:moveTo>
                  <a:lnTo>
                    <a:pt x="0" y="716"/>
                  </a:lnTo>
                  <a:lnTo>
                    <a:pt x="1475" y="911"/>
                  </a:lnTo>
                  <a:lnTo>
                    <a:pt x="1561" y="36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5181;p83"/>
            <p:cNvSpPr/>
            <p:nvPr/>
          </p:nvSpPr>
          <p:spPr>
            <a:xfrm>
              <a:off x="2585926" y="2072835"/>
              <a:ext cx="58178" cy="20847"/>
            </a:xfrm>
            <a:custGeom>
              <a:avLst/>
              <a:gdLst/>
              <a:ahLst/>
              <a:cxnLst/>
              <a:rect l="l" t="t" r="r" b="b"/>
              <a:pathLst>
                <a:path w="1454" h="521" extrusionOk="0">
                  <a:moveTo>
                    <a:pt x="44" y="0"/>
                  </a:moveTo>
                  <a:lnTo>
                    <a:pt x="1" y="521"/>
                  </a:lnTo>
                  <a:lnTo>
                    <a:pt x="1388" y="521"/>
                  </a:lnTo>
                  <a:lnTo>
                    <a:pt x="1453" y="17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5182;p83"/>
            <p:cNvSpPr/>
            <p:nvPr/>
          </p:nvSpPr>
          <p:spPr>
            <a:xfrm>
              <a:off x="2727319" y="1454347"/>
              <a:ext cx="100671" cy="110194"/>
            </a:xfrm>
            <a:custGeom>
              <a:avLst/>
              <a:gdLst/>
              <a:ahLst/>
              <a:cxnLst/>
              <a:rect l="l" t="t" r="r" b="b"/>
              <a:pathLst>
                <a:path w="2516" h="2754" extrusionOk="0">
                  <a:moveTo>
                    <a:pt x="1366" y="0"/>
                  </a:moveTo>
                  <a:cubicBezTo>
                    <a:pt x="1366" y="0"/>
                    <a:pt x="347" y="889"/>
                    <a:pt x="586" y="1821"/>
                  </a:cubicBezTo>
                  <a:cubicBezTo>
                    <a:pt x="694" y="2363"/>
                    <a:pt x="1150" y="2732"/>
                    <a:pt x="1692" y="2754"/>
                  </a:cubicBezTo>
                  <a:lnTo>
                    <a:pt x="1800" y="2580"/>
                  </a:lnTo>
                  <a:cubicBezTo>
                    <a:pt x="1" y="2190"/>
                    <a:pt x="1366" y="347"/>
                    <a:pt x="1366" y="347"/>
                  </a:cubicBezTo>
                  <a:lnTo>
                    <a:pt x="1366" y="347"/>
                  </a:lnTo>
                  <a:lnTo>
                    <a:pt x="2320" y="1908"/>
                  </a:lnTo>
                  <a:lnTo>
                    <a:pt x="2515" y="1756"/>
                  </a:lnTo>
                  <a:lnTo>
                    <a:pt x="13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5183;p83"/>
            <p:cNvSpPr/>
            <p:nvPr/>
          </p:nvSpPr>
          <p:spPr>
            <a:xfrm>
              <a:off x="2526072" y="1832055"/>
              <a:ext cx="15645" cy="12204"/>
            </a:xfrm>
            <a:custGeom>
              <a:avLst/>
              <a:gdLst/>
              <a:ahLst/>
              <a:cxnLst/>
              <a:rect l="l" t="t" r="r" b="b"/>
              <a:pathLst>
                <a:path w="391" h="305" extrusionOk="0">
                  <a:moveTo>
                    <a:pt x="347" y="1"/>
                  </a:moveTo>
                  <a:cubicBezTo>
                    <a:pt x="196" y="1"/>
                    <a:pt x="44" y="109"/>
                    <a:pt x="1" y="261"/>
                  </a:cubicBezTo>
                  <a:cubicBezTo>
                    <a:pt x="1" y="283"/>
                    <a:pt x="1" y="304"/>
                    <a:pt x="22" y="304"/>
                  </a:cubicBezTo>
                  <a:cubicBezTo>
                    <a:pt x="44" y="304"/>
                    <a:pt x="66" y="304"/>
                    <a:pt x="66" y="283"/>
                  </a:cubicBezTo>
                  <a:cubicBezTo>
                    <a:pt x="109" y="153"/>
                    <a:pt x="217" y="88"/>
                    <a:pt x="347" y="88"/>
                  </a:cubicBezTo>
                  <a:cubicBezTo>
                    <a:pt x="369" y="88"/>
                    <a:pt x="391" y="66"/>
                    <a:pt x="391" y="44"/>
                  </a:cubicBezTo>
                  <a:cubicBezTo>
                    <a:pt x="391" y="23"/>
                    <a:pt x="369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5184;p83"/>
            <p:cNvSpPr/>
            <p:nvPr/>
          </p:nvSpPr>
          <p:spPr>
            <a:xfrm>
              <a:off x="2542556" y="1836416"/>
              <a:ext cx="15645" cy="12164"/>
            </a:xfrm>
            <a:custGeom>
              <a:avLst/>
              <a:gdLst/>
              <a:ahLst/>
              <a:cxnLst/>
              <a:rect l="l" t="t" r="r" b="b"/>
              <a:pathLst>
                <a:path w="391" h="304" extrusionOk="0">
                  <a:moveTo>
                    <a:pt x="347" y="0"/>
                  </a:moveTo>
                  <a:cubicBezTo>
                    <a:pt x="196" y="0"/>
                    <a:pt x="44" y="109"/>
                    <a:pt x="0" y="261"/>
                  </a:cubicBezTo>
                  <a:cubicBezTo>
                    <a:pt x="0" y="282"/>
                    <a:pt x="0" y="304"/>
                    <a:pt x="22" y="304"/>
                  </a:cubicBezTo>
                  <a:cubicBezTo>
                    <a:pt x="44" y="304"/>
                    <a:pt x="66" y="304"/>
                    <a:pt x="87" y="282"/>
                  </a:cubicBezTo>
                  <a:cubicBezTo>
                    <a:pt x="109" y="152"/>
                    <a:pt x="217" y="87"/>
                    <a:pt x="347" y="87"/>
                  </a:cubicBezTo>
                  <a:cubicBezTo>
                    <a:pt x="369" y="87"/>
                    <a:pt x="391" y="65"/>
                    <a:pt x="391" y="44"/>
                  </a:cubicBezTo>
                  <a:cubicBezTo>
                    <a:pt x="391" y="22"/>
                    <a:pt x="369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5185;p83"/>
            <p:cNvSpPr/>
            <p:nvPr/>
          </p:nvSpPr>
          <p:spPr>
            <a:xfrm>
              <a:off x="2554719" y="1815611"/>
              <a:ext cx="15645" cy="12164"/>
            </a:xfrm>
            <a:custGeom>
              <a:avLst/>
              <a:gdLst/>
              <a:ahLst/>
              <a:cxnLst/>
              <a:rect l="l" t="t" r="r" b="b"/>
              <a:pathLst>
                <a:path w="391" h="304" extrusionOk="0">
                  <a:moveTo>
                    <a:pt x="347" y="0"/>
                  </a:moveTo>
                  <a:cubicBezTo>
                    <a:pt x="195" y="0"/>
                    <a:pt x="43" y="87"/>
                    <a:pt x="0" y="238"/>
                  </a:cubicBezTo>
                  <a:cubicBezTo>
                    <a:pt x="0" y="260"/>
                    <a:pt x="0" y="282"/>
                    <a:pt x="22" y="304"/>
                  </a:cubicBezTo>
                  <a:lnTo>
                    <a:pt x="43" y="304"/>
                  </a:lnTo>
                  <a:cubicBezTo>
                    <a:pt x="65" y="304"/>
                    <a:pt x="65" y="282"/>
                    <a:pt x="87" y="260"/>
                  </a:cubicBezTo>
                  <a:cubicBezTo>
                    <a:pt x="106" y="163"/>
                    <a:pt x="195" y="83"/>
                    <a:pt x="307" y="83"/>
                  </a:cubicBezTo>
                  <a:cubicBezTo>
                    <a:pt x="320" y="83"/>
                    <a:pt x="333" y="84"/>
                    <a:pt x="347" y="87"/>
                  </a:cubicBezTo>
                  <a:cubicBezTo>
                    <a:pt x="369" y="87"/>
                    <a:pt x="390" y="65"/>
                    <a:pt x="390" y="43"/>
                  </a:cubicBezTo>
                  <a:cubicBezTo>
                    <a:pt x="390" y="22"/>
                    <a:pt x="369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5186;p83"/>
            <p:cNvSpPr/>
            <p:nvPr/>
          </p:nvSpPr>
          <p:spPr>
            <a:xfrm>
              <a:off x="2513069" y="1858863"/>
              <a:ext cx="16525" cy="11404"/>
            </a:xfrm>
            <a:custGeom>
              <a:avLst/>
              <a:gdLst/>
              <a:ahLst/>
              <a:cxnLst/>
              <a:rect l="l" t="t" r="r" b="b"/>
              <a:pathLst>
                <a:path w="413" h="285" extrusionOk="0">
                  <a:moveTo>
                    <a:pt x="325" y="0"/>
                  </a:moveTo>
                  <a:cubicBezTo>
                    <a:pt x="174" y="0"/>
                    <a:pt x="62" y="103"/>
                    <a:pt x="22" y="242"/>
                  </a:cubicBezTo>
                  <a:cubicBezTo>
                    <a:pt x="0" y="263"/>
                    <a:pt x="22" y="285"/>
                    <a:pt x="44" y="285"/>
                  </a:cubicBezTo>
                  <a:cubicBezTo>
                    <a:pt x="65" y="285"/>
                    <a:pt x="87" y="285"/>
                    <a:pt x="87" y="263"/>
                  </a:cubicBezTo>
                  <a:cubicBezTo>
                    <a:pt x="130" y="155"/>
                    <a:pt x="239" y="68"/>
                    <a:pt x="369" y="68"/>
                  </a:cubicBezTo>
                  <a:cubicBezTo>
                    <a:pt x="391" y="68"/>
                    <a:pt x="412" y="46"/>
                    <a:pt x="412" y="25"/>
                  </a:cubicBezTo>
                  <a:cubicBezTo>
                    <a:pt x="412" y="3"/>
                    <a:pt x="391" y="3"/>
                    <a:pt x="369" y="3"/>
                  </a:cubicBezTo>
                  <a:cubicBezTo>
                    <a:pt x="354" y="1"/>
                    <a:pt x="339" y="0"/>
                    <a:pt x="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5187;p83"/>
            <p:cNvSpPr/>
            <p:nvPr/>
          </p:nvSpPr>
          <p:spPr>
            <a:xfrm>
              <a:off x="2502667" y="1845099"/>
              <a:ext cx="16525" cy="12164"/>
            </a:xfrm>
            <a:custGeom>
              <a:avLst/>
              <a:gdLst/>
              <a:ahLst/>
              <a:cxnLst/>
              <a:rect l="l" t="t" r="r" b="b"/>
              <a:pathLst>
                <a:path w="413" h="304" extrusionOk="0">
                  <a:moveTo>
                    <a:pt x="369" y="0"/>
                  </a:moveTo>
                  <a:cubicBezTo>
                    <a:pt x="217" y="0"/>
                    <a:pt x="65" y="109"/>
                    <a:pt x="22" y="260"/>
                  </a:cubicBezTo>
                  <a:cubicBezTo>
                    <a:pt x="0" y="282"/>
                    <a:pt x="22" y="304"/>
                    <a:pt x="44" y="304"/>
                  </a:cubicBezTo>
                  <a:lnTo>
                    <a:pt x="65" y="304"/>
                  </a:lnTo>
                  <a:cubicBezTo>
                    <a:pt x="65" y="304"/>
                    <a:pt x="87" y="304"/>
                    <a:pt x="109" y="282"/>
                  </a:cubicBezTo>
                  <a:cubicBezTo>
                    <a:pt x="130" y="152"/>
                    <a:pt x="239" y="87"/>
                    <a:pt x="369" y="87"/>
                  </a:cubicBezTo>
                  <a:cubicBezTo>
                    <a:pt x="412" y="87"/>
                    <a:pt x="412" y="0"/>
                    <a:pt x="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4" name="Google Shape;5188;p83"/>
          <p:cNvGrpSpPr/>
          <p:nvPr/>
        </p:nvGrpSpPr>
        <p:grpSpPr>
          <a:xfrm>
            <a:off x="3320395" y="4276807"/>
            <a:ext cx="662688" cy="633116"/>
            <a:chOff x="2323026" y="2460425"/>
            <a:chExt cx="737878" cy="705029"/>
          </a:xfrm>
        </p:grpSpPr>
        <p:sp>
          <p:nvSpPr>
            <p:cNvPr id="135" name="Google Shape;5189;p83"/>
            <p:cNvSpPr/>
            <p:nvPr/>
          </p:nvSpPr>
          <p:spPr>
            <a:xfrm>
              <a:off x="2940661" y="3053108"/>
              <a:ext cx="49041" cy="53522"/>
            </a:xfrm>
            <a:custGeom>
              <a:avLst/>
              <a:gdLst/>
              <a:ahLst/>
              <a:cxnLst/>
              <a:rect l="l" t="t" r="r" b="b"/>
              <a:pathLst>
                <a:path w="1193" h="1302" extrusionOk="0">
                  <a:moveTo>
                    <a:pt x="650" y="1"/>
                  </a:moveTo>
                  <a:lnTo>
                    <a:pt x="0" y="499"/>
                  </a:lnTo>
                  <a:cubicBezTo>
                    <a:pt x="0" y="499"/>
                    <a:pt x="169" y="1302"/>
                    <a:pt x="278" y="1302"/>
                  </a:cubicBezTo>
                  <a:cubicBezTo>
                    <a:pt x="279" y="1302"/>
                    <a:pt x="280" y="1302"/>
                    <a:pt x="282" y="1301"/>
                  </a:cubicBezTo>
                  <a:cubicBezTo>
                    <a:pt x="369" y="1280"/>
                    <a:pt x="347" y="521"/>
                    <a:pt x="347" y="521"/>
                  </a:cubicBezTo>
                  <a:lnTo>
                    <a:pt x="347" y="521"/>
                  </a:lnTo>
                  <a:cubicBezTo>
                    <a:pt x="347" y="521"/>
                    <a:pt x="577" y="1085"/>
                    <a:pt x="811" y="1085"/>
                  </a:cubicBezTo>
                  <a:cubicBezTo>
                    <a:pt x="815" y="1085"/>
                    <a:pt x="820" y="1085"/>
                    <a:pt x="824" y="1085"/>
                  </a:cubicBezTo>
                  <a:cubicBezTo>
                    <a:pt x="1041" y="1063"/>
                    <a:pt x="542" y="326"/>
                    <a:pt x="542" y="326"/>
                  </a:cubicBezTo>
                  <a:lnTo>
                    <a:pt x="542" y="326"/>
                  </a:lnTo>
                  <a:cubicBezTo>
                    <a:pt x="542" y="326"/>
                    <a:pt x="916" y="753"/>
                    <a:pt x="1050" y="753"/>
                  </a:cubicBezTo>
                  <a:cubicBezTo>
                    <a:pt x="1064" y="753"/>
                    <a:pt x="1076" y="748"/>
                    <a:pt x="1084" y="738"/>
                  </a:cubicBezTo>
                  <a:cubicBezTo>
                    <a:pt x="1192" y="629"/>
                    <a:pt x="650" y="1"/>
                    <a:pt x="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5190;p83"/>
            <p:cNvSpPr/>
            <p:nvPr/>
          </p:nvSpPr>
          <p:spPr>
            <a:xfrm>
              <a:off x="2938852" y="3051998"/>
              <a:ext cx="51754" cy="57304"/>
            </a:xfrm>
            <a:custGeom>
              <a:avLst/>
              <a:gdLst/>
              <a:ahLst/>
              <a:cxnLst/>
              <a:rect l="l" t="t" r="r" b="b"/>
              <a:pathLst>
                <a:path w="1259" h="1394" extrusionOk="0">
                  <a:moveTo>
                    <a:pt x="689" y="0"/>
                  </a:moveTo>
                  <a:cubicBezTo>
                    <a:pt x="665" y="0"/>
                    <a:pt x="643" y="41"/>
                    <a:pt x="673" y="71"/>
                  </a:cubicBezTo>
                  <a:cubicBezTo>
                    <a:pt x="955" y="418"/>
                    <a:pt x="1128" y="700"/>
                    <a:pt x="1085" y="743"/>
                  </a:cubicBezTo>
                  <a:cubicBezTo>
                    <a:pt x="998" y="743"/>
                    <a:pt x="760" y="526"/>
                    <a:pt x="629" y="353"/>
                  </a:cubicBezTo>
                  <a:cubicBezTo>
                    <a:pt x="619" y="342"/>
                    <a:pt x="608" y="336"/>
                    <a:pt x="597" y="336"/>
                  </a:cubicBezTo>
                  <a:cubicBezTo>
                    <a:pt x="586" y="336"/>
                    <a:pt x="575" y="342"/>
                    <a:pt x="564" y="353"/>
                  </a:cubicBezTo>
                  <a:cubicBezTo>
                    <a:pt x="564" y="374"/>
                    <a:pt x="564" y="396"/>
                    <a:pt x="564" y="418"/>
                  </a:cubicBezTo>
                  <a:cubicBezTo>
                    <a:pt x="738" y="635"/>
                    <a:pt x="933" y="981"/>
                    <a:pt x="890" y="1090"/>
                  </a:cubicBezTo>
                  <a:lnTo>
                    <a:pt x="868" y="1090"/>
                  </a:lnTo>
                  <a:cubicBezTo>
                    <a:pt x="716" y="1090"/>
                    <a:pt x="521" y="765"/>
                    <a:pt x="434" y="548"/>
                  </a:cubicBezTo>
                  <a:cubicBezTo>
                    <a:pt x="434" y="526"/>
                    <a:pt x="413" y="526"/>
                    <a:pt x="391" y="526"/>
                  </a:cubicBezTo>
                  <a:cubicBezTo>
                    <a:pt x="369" y="526"/>
                    <a:pt x="369" y="548"/>
                    <a:pt x="369" y="570"/>
                  </a:cubicBezTo>
                  <a:cubicBezTo>
                    <a:pt x="369" y="808"/>
                    <a:pt x="369" y="1068"/>
                    <a:pt x="326" y="1307"/>
                  </a:cubicBezTo>
                  <a:cubicBezTo>
                    <a:pt x="217" y="1047"/>
                    <a:pt x="131" y="786"/>
                    <a:pt x="87" y="526"/>
                  </a:cubicBezTo>
                  <a:cubicBezTo>
                    <a:pt x="87" y="504"/>
                    <a:pt x="66" y="483"/>
                    <a:pt x="44" y="483"/>
                  </a:cubicBezTo>
                  <a:cubicBezTo>
                    <a:pt x="22" y="504"/>
                    <a:pt x="1" y="526"/>
                    <a:pt x="22" y="548"/>
                  </a:cubicBezTo>
                  <a:cubicBezTo>
                    <a:pt x="44" y="721"/>
                    <a:pt x="174" y="1307"/>
                    <a:pt x="283" y="1372"/>
                  </a:cubicBezTo>
                  <a:lnTo>
                    <a:pt x="326" y="1372"/>
                  </a:lnTo>
                  <a:lnTo>
                    <a:pt x="304" y="1393"/>
                  </a:lnTo>
                  <a:cubicBezTo>
                    <a:pt x="391" y="1372"/>
                    <a:pt x="434" y="1155"/>
                    <a:pt x="434" y="765"/>
                  </a:cubicBezTo>
                  <a:cubicBezTo>
                    <a:pt x="518" y="931"/>
                    <a:pt x="681" y="1178"/>
                    <a:pt x="847" y="1178"/>
                  </a:cubicBezTo>
                  <a:cubicBezTo>
                    <a:pt x="854" y="1178"/>
                    <a:pt x="861" y="1177"/>
                    <a:pt x="868" y="1177"/>
                  </a:cubicBezTo>
                  <a:cubicBezTo>
                    <a:pt x="890" y="1155"/>
                    <a:pt x="933" y="1133"/>
                    <a:pt x="933" y="1112"/>
                  </a:cubicBezTo>
                  <a:cubicBezTo>
                    <a:pt x="976" y="1025"/>
                    <a:pt x="911" y="851"/>
                    <a:pt x="825" y="678"/>
                  </a:cubicBezTo>
                  <a:lnTo>
                    <a:pt x="825" y="678"/>
                  </a:lnTo>
                  <a:cubicBezTo>
                    <a:pt x="890" y="765"/>
                    <a:pt x="976" y="808"/>
                    <a:pt x="1085" y="830"/>
                  </a:cubicBezTo>
                  <a:cubicBezTo>
                    <a:pt x="1106" y="830"/>
                    <a:pt x="1128" y="830"/>
                    <a:pt x="1150" y="808"/>
                  </a:cubicBezTo>
                  <a:cubicBezTo>
                    <a:pt x="1258" y="678"/>
                    <a:pt x="890" y="223"/>
                    <a:pt x="716" y="28"/>
                  </a:cubicBezTo>
                  <a:cubicBezTo>
                    <a:pt x="710" y="8"/>
                    <a:pt x="699" y="0"/>
                    <a:pt x="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5191;p83"/>
            <p:cNvSpPr/>
            <p:nvPr/>
          </p:nvSpPr>
          <p:spPr>
            <a:xfrm>
              <a:off x="2839948" y="3109260"/>
              <a:ext cx="49041" cy="53522"/>
            </a:xfrm>
            <a:custGeom>
              <a:avLst/>
              <a:gdLst/>
              <a:ahLst/>
              <a:cxnLst/>
              <a:rect l="l" t="t" r="r" b="b"/>
              <a:pathLst>
                <a:path w="1193" h="1302" extrusionOk="0">
                  <a:moveTo>
                    <a:pt x="672" y="0"/>
                  </a:moveTo>
                  <a:lnTo>
                    <a:pt x="0" y="499"/>
                  </a:lnTo>
                  <a:cubicBezTo>
                    <a:pt x="0" y="499"/>
                    <a:pt x="169" y="1302"/>
                    <a:pt x="278" y="1302"/>
                  </a:cubicBezTo>
                  <a:cubicBezTo>
                    <a:pt x="279" y="1302"/>
                    <a:pt x="281" y="1302"/>
                    <a:pt x="282" y="1301"/>
                  </a:cubicBezTo>
                  <a:cubicBezTo>
                    <a:pt x="390" y="1280"/>
                    <a:pt x="369" y="521"/>
                    <a:pt x="369" y="521"/>
                  </a:cubicBezTo>
                  <a:lnTo>
                    <a:pt x="369" y="521"/>
                  </a:lnTo>
                  <a:cubicBezTo>
                    <a:pt x="369" y="521"/>
                    <a:pt x="590" y="1065"/>
                    <a:pt x="801" y="1065"/>
                  </a:cubicBezTo>
                  <a:cubicBezTo>
                    <a:pt x="808" y="1065"/>
                    <a:pt x="816" y="1064"/>
                    <a:pt x="824" y="1063"/>
                  </a:cubicBezTo>
                  <a:cubicBezTo>
                    <a:pt x="1062" y="1041"/>
                    <a:pt x="564" y="326"/>
                    <a:pt x="564" y="326"/>
                  </a:cubicBezTo>
                  <a:lnTo>
                    <a:pt x="564" y="326"/>
                  </a:lnTo>
                  <a:cubicBezTo>
                    <a:pt x="564" y="326"/>
                    <a:pt x="917" y="731"/>
                    <a:pt x="1065" y="731"/>
                  </a:cubicBezTo>
                  <a:cubicBezTo>
                    <a:pt x="1081" y="731"/>
                    <a:pt x="1095" y="726"/>
                    <a:pt x="1106" y="716"/>
                  </a:cubicBezTo>
                  <a:cubicBezTo>
                    <a:pt x="1193" y="607"/>
                    <a:pt x="672" y="0"/>
                    <a:pt x="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5192;p83"/>
            <p:cNvSpPr/>
            <p:nvPr/>
          </p:nvSpPr>
          <p:spPr>
            <a:xfrm>
              <a:off x="2839044" y="3108520"/>
              <a:ext cx="51713" cy="56934"/>
            </a:xfrm>
            <a:custGeom>
              <a:avLst/>
              <a:gdLst/>
              <a:ahLst/>
              <a:cxnLst/>
              <a:rect l="l" t="t" r="r" b="b"/>
              <a:pathLst>
                <a:path w="1258" h="1385" extrusionOk="0">
                  <a:moveTo>
                    <a:pt x="679" y="0"/>
                  </a:moveTo>
                  <a:cubicBezTo>
                    <a:pt x="653" y="0"/>
                    <a:pt x="636" y="31"/>
                    <a:pt x="651" y="62"/>
                  </a:cubicBezTo>
                  <a:cubicBezTo>
                    <a:pt x="954" y="409"/>
                    <a:pt x="1128" y="712"/>
                    <a:pt x="1084" y="756"/>
                  </a:cubicBezTo>
                  <a:cubicBezTo>
                    <a:pt x="998" y="734"/>
                    <a:pt x="759" y="517"/>
                    <a:pt x="629" y="344"/>
                  </a:cubicBezTo>
                  <a:cubicBezTo>
                    <a:pt x="618" y="333"/>
                    <a:pt x="608" y="327"/>
                    <a:pt x="597" y="327"/>
                  </a:cubicBezTo>
                  <a:cubicBezTo>
                    <a:pt x="586" y="327"/>
                    <a:pt x="575" y="333"/>
                    <a:pt x="564" y="344"/>
                  </a:cubicBezTo>
                  <a:cubicBezTo>
                    <a:pt x="542" y="365"/>
                    <a:pt x="542" y="387"/>
                    <a:pt x="564" y="409"/>
                  </a:cubicBezTo>
                  <a:cubicBezTo>
                    <a:pt x="716" y="625"/>
                    <a:pt x="911" y="994"/>
                    <a:pt x="889" y="1081"/>
                  </a:cubicBezTo>
                  <a:lnTo>
                    <a:pt x="868" y="1081"/>
                  </a:lnTo>
                  <a:cubicBezTo>
                    <a:pt x="694" y="1081"/>
                    <a:pt x="521" y="756"/>
                    <a:pt x="434" y="539"/>
                  </a:cubicBezTo>
                  <a:cubicBezTo>
                    <a:pt x="434" y="523"/>
                    <a:pt x="423" y="508"/>
                    <a:pt x="409" y="508"/>
                  </a:cubicBezTo>
                  <a:cubicBezTo>
                    <a:pt x="403" y="508"/>
                    <a:pt x="397" y="511"/>
                    <a:pt x="391" y="517"/>
                  </a:cubicBezTo>
                  <a:cubicBezTo>
                    <a:pt x="369" y="517"/>
                    <a:pt x="347" y="517"/>
                    <a:pt x="347" y="539"/>
                  </a:cubicBezTo>
                  <a:cubicBezTo>
                    <a:pt x="369" y="799"/>
                    <a:pt x="347" y="1037"/>
                    <a:pt x="304" y="1276"/>
                  </a:cubicBezTo>
                  <a:cubicBezTo>
                    <a:pt x="196" y="1037"/>
                    <a:pt x="131" y="777"/>
                    <a:pt x="87" y="495"/>
                  </a:cubicBezTo>
                  <a:cubicBezTo>
                    <a:pt x="87" y="474"/>
                    <a:pt x="65" y="474"/>
                    <a:pt x="44" y="474"/>
                  </a:cubicBezTo>
                  <a:cubicBezTo>
                    <a:pt x="22" y="474"/>
                    <a:pt x="0" y="495"/>
                    <a:pt x="0" y="517"/>
                  </a:cubicBezTo>
                  <a:cubicBezTo>
                    <a:pt x="44" y="690"/>
                    <a:pt x="174" y="1298"/>
                    <a:pt x="282" y="1363"/>
                  </a:cubicBezTo>
                  <a:lnTo>
                    <a:pt x="304" y="1363"/>
                  </a:lnTo>
                  <a:lnTo>
                    <a:pt x="326" y="1384"/>
                  </a:lnTo>
                  <a:cubicBezTo>
                    <a:pt x="391" y="1363"/>
                    <a:pt x="434" y="1146"/>
                    <a:pt x="434" y="756"/>
                  </a:cubicBezTo>
                  <a:cubicBezTo>
                    <a:pt x="517" y="922"/>
                    <a:pt x="681" y="1169"/>
                    <a:pt x="847" y="1169"/>
                  </a:cubicBezTo>
                  <a:cubicBezTo>
                    <a:pt x="854" y="1169"/>
                    <a:pt x="861" y="1168"/>
                    <a:pt x="868" y="1167"/>
                  </a:cubicBezTo>
                  <a:cubicBezTo>
                    <a:pt x="889" y="1146"/>
                    <a:pt x="933" y="1124"/>
                    <a:pt x="954" y="1102"/>
                  </a:cubicBezTo>
                  <a:cubicBezTo>
                    <a:pt x="976" y="1016"/>
                    <a:pt x="911" y="842"/>
                    <a:pt x="824" y="669"/>
                  </a:cubicBezTo>
                  <a:lnTo>
                    <a:pt x="824" y="669"/>
                  </a:lnTo>
                  <a:cubicBezTo>
                    <a:pt x="889" y="756"/>
                    <a:pt x="976" y="799"/>
                    <a:pt x="1084" y="821"/>
                  </a:cubicBezTo>
                  <a:cubicBezTo>
                    <a:pt x="1106" y="821"/>
                    <a:pt x="1128" y="821"/>
                    <a:pt x="1150" y="799"/>
                  </a:cubicBezTo>
                  <a:cubicBezTo>
                    <a:pt x="1258" y="669"/>
                    <a:pt x="889" y="214"/>
                    <a:pt x="716" y="18"/>
                  </a:cubicBezTo>
                  <a:cubicBezTo>
                    <a:pt x="703" y="6"/>
                    <a:pt x="691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5193;p83"/>
            <p:cNvSpPr/>
            <p:nvPr/>
          </p:nvSpPr>
          <p:spPr>
            <a:xfrm>
              <a:off x="2441538" y="3087884"/>
              <a:ext cx="54426" cy="41971"/>
            </a:xfrm>
            <a:custGeom>
              <a:avLst/>
              <a:gdLst/>
              <a:ahLst/>
              <a:cxnLst/>
              <a:rect l="l" t="t" r="r" b="b"/>
              <a:pathLst>
                <a:path w="1324" h="1021" extrusionOk="0">
                  <a:moveTo>
                    <a:pt x="543" y="0"/>
                  </a:moveTo>
                  <a:cubicBezTo>
                    <a:pt x="543" y="0"/>
                    <a:pt x="1" y="650"/>
                    <a:pt x="88" y="716"/>
                  </a:cubicBezTo>
                  <a:cubicBezTo>
                    <a:pt x="92" y="720"/>
                    <a:pt x="98" y="721"/>
                    <a:pt x="105" y="721"/>
                  </a:cubicBezTo>
                  <a:cubicBezTo>
                    <a:pt x="222" y="721"/>
                    <a:pt x="738" y="282"/>
                    <a:pt x="738" y="282"/>
                  </a:cubicBezTo>
                  <a:lnTo>
                    <a:pt x="738" y="282"/>
                  </a:lnTo>
                  <a:cubicBezTo>
                    <a:pt x="738" y="282"/>
                    <a:pt x="435" y="846"/>
                    <a:pt x="586" y="997"/>
                  </a:cubicBezTo>
                  <a:cubicBezTo>
                    <a:pt x="602" y="1013"/>
                    <a:pt x="619" y="1021"/>
                    <a:pt x="637" y="1021"/>
                  </a:cubicBezTo>
                  <a:cubicBezTo>
                    <a:pt x="806" y="1021"/>
                    <a:pt x="1020" y="326"/>
                    <a:pt x="1020" y="325"/>
                  </a:cubicBezTo>
                  <a:lnTo>
                    <a:pt x="1020" y="325"/>
                  </a:lnTo>
                  <a:cubicBezTo>
                    <a:pt x="1020" y="325"/>
                    <a:pt x="890" y="976"/>
                    <a:pt x="1042" y="997"/>
                  </a:cubicBezTo>
                  <a:cubicBezTo>
                    <a:pt x="1172" y="997"/>
                    <a:pt x="1323" y="195"/>
                    <a:pt x="1323" y="195"/>
                  </a:cubicBezTo>
                  <a:lnTo>
                    <a:pt x="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5194;p83"/>
            <p:cNvSpPr/>
            <p:nvPr/>
          </p:nvSpPr>
          <p:spPr>
            <a:xfrm>
              <a:off x="2442442" y="3085500"/>
              <a:ext cx="55290" cy="46082"/>
            </a:xfrm>
            <a:custGeom>
              <a:avLst/>
              <a:gdLst/>
              <a:ahLst/>
              <a:cxnLst/>
              <a:rect l="l" t="t" r="r" b="b"/>
              <a:pathLst>
                <a:path w="1345" h="1121" extrusionOk="0">
                  <a:moveTo>
                    <a:pt x="522" y="0"/>
                  </a:moveTo>
                  <a:cubicBezTo>
                    <a:pt x="513" y="0"/>
                    <a:pt x="504" y="5"/>
                    <a:pt x="499" y="15"/>
                  </a:cubicBezTo>
                  <a:cubicBezTo>
                    <a:pt x="369" y="166"/>
                    <a:pt x="1" y="622"/>
                    <a:pt x="1" y="752"/>
                  </a:cubicBezTo>
                  <a:cubicBezTo>
                    <a:pt x="1" y="774"/>
                    <a:pt x="22" y="795"/>
                    <a:pt x="22" y="795"/>
                  </a:cubicBezTo>
                  <a:cubicBezTo>
                    <a:pt x="35" y="808"/>
                    <a:pt x="52" y="814"/>
                    <a:pt x="73" y="814"/>
                  </a:cubicBezTo>
                  <a:cubicBezTo>
                    <a:pt x="166" y="814"/>
                    <a:pt x="344" y="702"/>
                    <a:pt x="608" y="492"/>
                  </a:cubicBezTo>
                  <a:lnTo>
                    <a:pt x="608" y="492"/>
                  </a:lnTo>
                  <a:cubicBezTo>
                    <a:pt x="521" y="687"/>
                    <a:pt x="413" y="969"/>
                    <a:pt x="543" y="1099"/>
                  </a:cubicBezTo>
                  <a:cubicBezTo>
                    <a:pt x="564" y="1099"/>
                    <a:pt x="586" y="1120"/>
                    <a:pt x="629" y="1120"/>
                  </a:cubicBezTo>
                  <a:lnTo>
                    <a:pt x="629" y="1099"/>
                  </a:lnTo>
                  <a:cubicBezTo>
                    <a:pt x="716" y="1077"/>
                    <a:pt x="824" y="904"/>
                    <a:pt x="890" y="730"/>
                  </a:cubicBezTo>
                  <a:lnTo>
                    <a:pt x="890" y="730"/>
                  </a:lnTo>
                  <a:cubicBezTo>
                    <a:pt x="868" y="839"/>
                    <a:pt x="890" y="947"/>
                    <a:pt x="933" y="1034"/>
                  </a:cubicBezTo>
                  <a:cubicBezTo>
                    <a:pt x="955" y="1055"/>
                    <a:pt x="976" y="1077"/>
                    <a:pt x="998" y="1077"/>
                  </a:cubicBezTo>
                  <a:cubicBezTo>
                    <a:pt x="1150" y="1077"/>
                    <a:pt x="1280" y="513"/>
                    <a:pt x="1345" y="253"/>
                  </a:cubicBezTo>
                  <a:cubicBezTo>
                    <a:pt x="1345" y="232"/>
                    <a:pt x="1323" y="210"/>
                    <a:pt x="1301" y="210"/>
                  </a:cubicBezTo>
                  <a:cubicBezTo>
                    <a:pt x="1280" y="210"/>
                    <a:pt x="1258" y="210"/>
                    <a:pt x="1258" y="232"/>
                  </a:cubicBezTo>
                  <a:cubicBezTo>
                    <a:pt x="1171" y="665"/>
                    <a:pt x="1041" y="990"/>
                    <a:pt x="976" y="990"/>
                  </a:cubicBezTo>
                  <a:cubicBezTo>
                    <a:pt x="955" y="795"/>
                    <a:pt x="955" y="578"/>
                    <a:pt x="1020" y="383"/>
                  </a:cubicBezTo>
                  <a:cubicBezTo>
                    <a:pt x="1020" y="362"/>
                    <a:pt x="998" y="340"/>
                    <a:pt x="976" y="340"/>
                  </a:cubicBezTo>
                  <a:cubicBezTo>
                    <a:pt x="955" y="340"/>
                    <a:pt x="933" y="340"/>
                    <a:pt x="933" y="362"/>
                  </a:cubicBezTo>
                  <a:cubicBezTo>
                    <a:pt x="846" y="622"/>
                    <a:pt x="694" y="1012"/>
                    <a:pt x="608" y="1034"/>
                  </a:cubicBezTo>
                  <a:lnTo>
                    <a:pt x="586" y="1034"/>
                  </a:lnTo>
                  <a:cubicBezTo>
                    <a:pt x="478" y="925"/>
                    <a:pt x="608" y="578"/>
                    <a:pt x="738" y="362"/>
                  </a:cubicBezTo>
                  <a:cubicBezTo>
                    <a:pt x="738" y="362"/>
                    <a:pt x="738" y="340"/>
                    <a:pt x="738" y="318"/>
                  </a:cubicBezTo>
                  <a:cubicBezTo>
                    <a:pt x="727" y="307"/>
                    <a:pt x="716" y="302"/>
                    <a:pt x="705" y="302"/>
                  </a:cubicBezTo>
                  <a:cubicBezTo>
                    <a:pt x="694" y="302"/>
                    <a:pt x="684" y="307"/>
                    <a:pt x="673" y="318"/>
                  </a:cubicBezTo>
                  <a:cubicBezTo>
                    <a:pt x="499" y="470"/>
                    <a:pt x="282" y="622"/>
                    <a:pt x="87" y="730"/>
                  </a:cubicBezTo>
                  <a:cubicBezTo>
                    <a:pt x="217" y="492"/>
                    <a:pt x="369" y="275"/>
                    <a:pt x="564" y="80"/>
                  </a:cubicBezTo>
                  <a:cubicBezTo>
                    <a:pt x="598" y="46"/>
                    <a:pt x="554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5195;p83"/>
            <p:cNvSpPr/>
            <p:nvPr/>
          </p:nvSpPr>
          <p:spPr>
            <a:xfrm>
              <a:off x="2335481" y="3038843"/>
              <a:ext cx="58003" cy="44684"/>
            </a:xfrm>
            <a:custGeom>
              <a:avLst/>
              <a:gdLst/>
              <a:ahLst/>
              <a:cxnLst/>
              <a:rect l="l" t="t" r="r" b="b"/>
              <a:pathLst>
                <a:path w="1411" h="1087" extrusionOk="0">
                  <a:moveTo>
                    <a:pt x="716" y="1"/>
                  </a:moveTo>
                  <a:cubicBezTo>
                    <a:pt x="716" y="1"/>
                    <a:pt x="1" y="456"/>
                    <a:pt x="66" y="543"/>
                  </a:cubicBezTo>
                  <a:cubicBezTo>
                    <a:pt x="71" y="553"/>
                    <a:pt x="87" y="558"/>
                    <a:pt x="110" y="558"/>
                  </a:cubicBezTo>
                  <a:cubicBezTo>
                    <a:pt x="272" y="558"/>
                    <a:pt x="803" y="326"/>
                    <a:pt x="803" y="326"/>
                  </a:cubicBezTo>
                  <a:lnTo>
                    <a:pt x="803" y="326"/>
                  </a:lnTo>
                  <a:cubicBezTo>
                    <a:pt x="803" y="326"/>
                    <a:pt x="348" y="759"/>
                    <a:pt x="478" y="955"/>
                  </a:cubicBezTo>
                  <a:cubicBezTo>
                    <a:pt x="492" y="982"/>
                    <a:pt x="512" y="994"/>
                    <a:pt x="536" y="994"/>
                  </a:cubicBezTo>
                  <a:cubicBezTo>
                    <a:pt x="701" y="994"/>
                    <a:pt x="1063" y="434"/>
                    <a:pt x="1063" y="434"/>
                  </a:cubicBezTo>
                  <a:lnTo>
                    <a:pt x="1063" y="434"/>
                  </a:lnTo>
                  <a:cubicBezTo>
                    <a:pt x="1063" y="434"/>
                    <a:pt x="760" y="1020"/>
                    <a:pt x="890" y="1085"/>
                  </a:cubicBezTo>
                  <a:cubicBezTo>
                    <a:pt x="894" y="1086"/>
                    <a:pt x="899" y="1087"/>
                    <a:pt x="904" y="1087"/>
                  </a:cubicBezTo>
                  <a:cubicBezTo>
                    <a:pt x="1063" y="1087"/>
                    <a:pt x="1410" y="413"/>
                    <a:pt x="1410" y="413"/>
                  </a:cubicBezTo>
                  <a:lnTo>
                    <a:pt x="7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5196;p83"/>
            <p:cNvSpPr/>
            <p:nvPr/>
          </p:nvSpPr>
          <p:spPr>
            <a:xfrm>
              <a:off x="2336386" y="3037076"/>
              <a:ext cx="60387" cy="48178"/>
            </a:xfrm>
            <a:custGeom>
              <a:avLst/>
              <a:gdLst/>
              <a:ahLst/>
              <a:cxnLst/>
              <a:rect l="l" t="t" r="r" b="b"/>
              <a:pathLst>
                <a:path w="1469" h="1172" extrusionOk="0">
                  <a:moveTo>
                    <a:pt x="673" y="0"/>
                  </a:moveTo>
                  <a:cubicBezTo>
                    <a:pt x="521" y="109"/>
                    <a:pt x="22" y="434"/>
                    <a:pt x="1" y="564"/>
                  </a:cubicBezTo>
                  <a:cubicBezTo>
                    <a:pt x="1" y="586"/>
                    <a:pt x="1" y="607"/>
                    <a:pt x="1" y="607"/>
                  </a:cubicBezTo>
                  <a:cubicBezTo>
                    <a:pt x="14" y="627"/>
                    <a:pt x="42" y="637"/>
                    <a:pt x="86" y="637"/>
                  </a:cubicBezTo>
                  <a:cubicBezTo>
                    <a:pt x="188" y="637"/>
                    <a:pt x="371" y="583"/>
                    <a:pt x="629" y="477"/>
                  </a:cubicBezTo>
                  <a:lnTo>
                    <a:pt x="629" y="477"/>
                  </a:lnTo>
                  <a:cubicBezTo>
                    <a:pt x="499" y="629"/>
                    <a:pt x="326" y="867"/>
                    <a:pt x="413" y="1019"/>
                  </a:cubicBezTo>
                  <a:cubicBezTo>
                    <a:pt x="434" y="1063"/>
                    <a:pt x="456" y="1084"/>
                    <a:pt x="499" y="1084"/>
                  </a:cubicBezTo>
                  <a:cubicBezTo>
                    <a:pt x="586" y="1084"/>
                    <a:pt x="738" y="954"/>
                    <a:pt x="846" y="824"/>
                  </a:cubicBezTo>
                  <a:lnTo>
                    <a:pt x="846" y="824"/>
                  </a:lnTo>
                  <a:cubicBezTo>
                    <a:pt x="803" y="911"/>
                    <a:pt x="781" y="998"/>
                    <a:pt x="803" y="1106"/>
                  </a:cubicBezTo>
                  <a:cubicBezTo>
                    <a:pt x="803" y="1128"/>
                    <a:pt x="824" y="1149"/>
                    <a:pt x="868" y="1171"/>
                  </a:cubicBezTo>
                  <a:lnTo>
                    <a:pt x="890" y="1171"/>
                  </a:lnTo>
                  <a:cubicBezTo>
                    <a:pt x="1041" y="1171"/>
                    <a:pt x="1301" y="694"/>
                    <a:pt x="1453" y="456"/>
                  </a:cubicBezTo>
                  <a:cubicBezTo>
                    <a:pt x="1468" y="441"/>
                    <a:pt x="1432" y="415"/>
                    <a:pt x="1407" y="415"/>
                  </a:cubicBezTo>
                  <a:cubicBezTo>
                    <a:pt x="1397" y="415"/>
                    <a:pt x="1388" y="420"/>
                    <a:pt x="1388" y="434"/>
                  </a:cubicBezTo>
                  <a:cubicBezTo>
                    <a:pt x="1186" y="798"/>
                    <a:pt x="984" y="1067"/>
                    <a:pt x="922" y="1067"/>
                  </a:cubicBezTo>
                  <a:cubicBezTo>
                    <a:pt x="918" y="1067"/>
                    <a:pt x="914" y="1066"/>
                    <a:pt x="911" y="1063"/>
                  </a:cubicBezTo>
                  <a:cubicBezTo>
                    <a:pt x="933" y="867"/>
                    <a:pt x="998" y="672"/>
                    <a:pt x="1106" y="499"/>
                  </a:cubicBezTo>
                  <a:cubicBezTo>
                    <a:pt x="1122" y="468"/>
                    <a:pt x="1094" y="438"/>
                    <a:pt x="1068" y="438"/>
                  </a:cubicBezTo>
                  <a:cubicBezTo>
                    <a:pt x="1058" y="438"/>
                    <a:pt x="1048" y="443"/>
                    <a:pt x="1041" y="456"/>
                  </a:cubicBezTo>
                  <a:cubicBezTo>
                    <a:pt x="890" y="672"/>
                    <a:pt x="629" y="998"/>
                    <a:pt x="521" y="998"/>
                  </a:cubicBezTo>
                  <a:cubicBezTo>
                    <a:pt x="434" y="867"/>
                    <a:pt x="673" y="564"/>
                    <a:pt x="846" y="412"/>
                  </a:cubicBezTo>
                  <a:cubicBezTo>
                    <a:pt x="846" y="391"/>
                    <a:pt x="846" y="369"/>
                    <a:pt x="846" y="347"/>
                  </a:cubicBezTo>
                  <a:cubicBezTo>
                    <a:pt x="832" y="347"/>
                    <a:pt x="817" y="338"/>
                    <a:pt x="809" y="338"/>
                  </a:cubicBezTo>
                  <a:cubicBezTo>
                    <a:pt x="805" y="338"/>
                    <a:pt x="803" y="340"/>
                    <a:pt x="803" y="347"/>
                  </a:cubicBezTo>
                  <a:cubicBezTo>
                    <a:pt x="564" y="434"/>
                    <a:pt x="347" y="521"/>
                    <a:pt x="109" y="564"/>
                  </a:cubicBezTo>
                  <a:cubicBezTo>
                    <a:pt x="282" y="369"/>
                    <a:pt x="499" y="217"/>
                    <a:pt x="738" y="65"/>
                  </a:cubicBezTo>
                  <a:cubicBezTo>
                    <a:pt x="738" y="65"/>
                    <a:pt x="738" y="22"/>
                    <a:pt x="738" y="22"/>
                  </a:cubicBezTo>
                  <a:cubicBezTo>
                    <a:pt x="716" y="0"/>
                    <a:pt x="694" y="0"/>
                    <a:pt x="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5197;p83"/>
            <p:cNvSpPr/>
            <p:nvPr/>
          </p:nvSpPr>
          <p:spPr>
            <a:xfrm>
              <a:off x="2727643" y="2927443"/>
              <a:ext cx="165787" cy="207470"/>
            </a:xfrm>
            <a:custGeom>
              <a:avLst/>
              <a:gdLst/>
              <a:ahLst/>
              <a:cxnLst/>
              <a:rect l="l" t="t" r="r" b="b"/>
              <a:pathLst>
                <a:path w="4033" h="5047" extrusionOk="0">
                  <a:moveTo>
                    <a:pt x="1691" y="1"/>
                  </a:moveTo>
                  <a:cubicBezTo>
                    <a:pt x="1691" y="1"/>
                    <a:pt x="0" y="911"/>
                    <a:pt x="694" y="2299"/>
                  </a:cubicBezTo>
                  <a:cubicBezTo>
                    <a:pt x="1268" y="3428"/>
                    <a:pt x="2404" y="5046"/>
                    <a:pt x="3100" y="5046"/>
                  </a:cubicBezTo>
                  <a:cubicBezTo>
                    <a:pt x="3245" y="5046"/>
                    <a:pt x="3372" y="4975"/>
                    <a:pt x="3469" y="4814"/>
                  </a:cubicBezTo>
                  <a:cubicBezTo>
                    <a:pt x="4033" y="3881"/>
                    <a:pt x="1691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5198;p83"/>
            <p:cNvSpPr/>
            <p:nvPr/>
          </p:nvSpPr>
          <p:spPr>
            <a:xfrm>
              <a:off x="2827452" y="2876635"/>
              <a:ext cx="165828" cy="207552"/>
            </a:xfrm>
            <a:custGeom>
              <a:avLst/>
              <a:gdLst/>
              <a:ahLst/>
              <a:cxnLst/>
              <a:rect l="l" t="t" r="r" b="b"/>
              <a:pathLst>
                <a:path w="4034" h="5049" extrusionOk="0">
                  <a:moveTo>
                    <a:pt x="1692" y="1"/>
                  </a:moveTo>
                  <a:cubicBezTo>
                    <a:pt x="1692" y="1"/>
                    <a:pt x="1" y="911"/>
                    <a:pt x="694" y="2299"/>
                  </a:cubicBezTo>
                  <a:cubicBezTo>
                    <a:pt x="1267" y="3444"/>
                    <a:pt x="2416" y="5048"/>
                    <a:pt x="3105" y="5048"/>
                  </a:cubicBezTo>
                  <a:cubicBezTo>
                    <a:pt x="3250" y="5048"/>
                    <a:pt x="3375" y="4976"/>
                    <a:pt x="3470" y="4814"/>
                  </a:cubicBezTo>
                  <a:cubicBezTo>
                    <a:pt x="4033" y="3882"/>
                    <a:pt x="1692" y="1"/>
                    <a:pt x="1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5199;p83"/>
            <p:cNvSpPr/>
            <p:nvPr/>
          </p:nvSpPr>
          <p:spPr>
            <a:xfrm>
              <a:off x="2442442" y="2916755"/>
              <a:ext cx="186299" cy="192712"/>
            </a:xfrm>
            <a:custGeom>
              <a:avLst/>
              <a:gdLst/>
              <a:ahLst/>
              <a:cxnLst/>
              <a:rect l="l" t="t" r="r" b="b"/>
              <a:pathLst>
                <a:path w="4532" h="4688" extrusionOk="0">
                  <a:moveTo>
                    <a:pt x="3079" y="0"/>
                  </a:moveTo>
                  <a:cubicBezTo>
                    <a:pt x="3079" y="0"/>
                    <a:pt x="1" y="3361"/>
                    <a:pt x="347" y="4380"/>
                  </a:cubicBezTo>
                  <a:cubicBezTo>
                    <a:pt x="421" y="4596"/>
                    <a:pt x="565" y="4688"/>
                    <a:pt x="756" y="4688"/>
                  </a:cubicBezTo>
                  <a:cubicBezTo>
                    <a:pt x="1468" y="4688"/>
                    <a:pt x="2826" y="3407"/>
                    <a:pt x="3578" y="2450"/>
                  </a:cubicBezTo>
                  <a:cubicBezTo>
                    <a:pt x="4532" y="1258"/>
                    <a:pt x="3079" y="0"/>
                    <a:pt x="3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5200;p83"/>
            <p:cNvSpPr/>
            <p:nvPr/>
          </p:nvSpPr>
          <p:spPr>
            <a:xfrm>
              <a:off x="2339058" y="2866851"/>
              <a:ext cx="186299" cy="192301"/>
            </a:xfrm>
            <a:custGeom>
              <a:avLst/>
              <a:gdLst/>
              <a:ahLst/>
              <a:cxnLst/>
              <a:rect l="l" t="t" r="r" b="b"/>
              <a:pathLst>
                <a:path w="4532" h="4678" extrusionOk="0">
                  <a:moveTo>
                    <a:pt x="3079" y="0"/>
                  </a:moveTo>
                  <a:cubicBezTo>
                    <a:pt x="3079" y="0"/>
                    <a:pt x="1" y="3339"/>
                    <a:pt x="348" y="4358"/>
                  </a:cubicBezTo>
                  <a:cubicBezTo>
                    <a:pt x="427" y="4582"/>
                    <a:pt x="577" y="4677"/>
                    <a:pt x="774" y="4677"/>
                  </a:cubicBezTo>
                  <a:cubicBezTo>
                    <a:pt x="1492" y="4677"/>
                    <a:pt x="2829" y="3403"/>
                    <a:pt x="3578" y="2450"/>
                  </a:cubicBezTo>
                  <a:cubicBezTo>
                    <a:pt x="4532" y="1236"/>
                    <a:pt x="3079" y="0"/>
                    <a:pt x="3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5201;p83"/>
            <p:cNvSpPr/>
            <p:nvPr/>
          </p:nvSpPr>
          <p:spPr>
            <a:xfrm>
              <a:off x="2408570" y="2742091"/>
              <a:ext cx="539248" cy="283025"/>
            </a:xfrm>
            <a:custGeom>
              <a:avLst/>
              <a:gdLst/>
              <a:ahLst/>
              <a:cxnLst/>
              <a:rect l="l" t="t" r="r" b="b"/>
              <a:pathLst>
                <a:path w="13118" h="6885" extrusionOk="0">
                  <a:moveTo>
                    <a:pt x="6548" y="0"/>
                  </a:moveTo>
                  <a:cubicBezTo>
                    <a:pt x="1" y="0"/>
                    <a:pt x="478" y="1648"/>
                    <a:pt x="239" y="3816"/>
                  </a:cubicBezTo>
                  <a:cubicBezTo>
                    <a:pt x="40" y="5674"/>
                    <a:pt x="4042" y="6884"/>
                    <a:pt x="7371" y="6884"/>
                  </a:cubicBezTo>
                  <a:cubicBezTo>
                    <a:pt x="8392" y="6884"/>
                    <a:pt x="9350" y="6770"/>
                    <a:pt x="10104" y="6526"/>
                  </a:cubicBezTo>
                  <a:cubicBezTo>
                    <a:pt x="11903" y="5962"/>
                    <a:pt x="11838" y="2884"/>
                    <a:pt x="11838" y="2884"/>
                  </a:cubicBezTo>
                  <a:cubicBezTo>
                    <a:pt x="11838" y="2884"/>
                    <a:pt x="13117" y="22"/>
                    <a:pt x="6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5202;p83"/>
            <p:cNvSpPr/>
            <p:nvPr/>
          </p:nvSpPr>
          <p:spPr>
            <a:xfrm>
              <a:off x="2509817" y="2462768"/>
              <a:ext cx="551087" cy="472284"/>
            </a:xfrm>
            <a:custGeom>
              <a:avLst/>
              <a:gdLst/>
              <a:ahLst/>
              <a:cxnLst/>
              <a:rect l="l" t="t" r="r" b="b"/>
              <a:pathLst>
                <a:path w="13406" h="11489" extrusionOk="0">
                  <a:moveTo>
                    <a:pt x="7934" y="1"/>
                  </a:moveTo>
                  <a:cubicBezTo>
                    <a:pt x="7173" y="1"/>
                    <a:pt x="6822" y="367"/>
                    <a:pt x="6691" y="775"/>
                  </a:cubicBezTo>
                  <a:lnTo>
                    <a:pt x="6691" y="775"/>
                  </a:lnTo>
                  <a:cubicBezTo>
                    <a:pt x="6439" y="431"/>
                    <a:pt x="6015" y="139"/>
                    <a:pt x="5372" y="139"/>
                  </a:cubicBezTo>
                  <a:cubicBezTo>
                    <a:pt x="5274" y="139"/>
                    <a:pt x="5170" y="146"/>
                    <a:pt x="5061" y="161"/>
                  </a:cubicBezTo>
                  <a:cubicBezTo>
                    <a:pt x="3641" y="369"/>
                    <a:pt x="3245" y="1295"/>
                    <a:pt x="3198" y="1848"/>
                  </a:cubicBezTo>
                  <a:lnTo>
                    <a:pt x="3198" y="1848"/>
                  </a:lnTo>
                  <a:cubicBezTo>
                    <a:pt x="3026" y="1791"/>
                    <a:pt x="2868" y="1765"/>
                    <a:pt x="2721" y="1765"/>
                  </a:cubicBezTo>
                  <a:cubicBezTo>
                    <a:pt x="1500" y="1765"/>
                    <a:pt x="1116" y="3565"/>
                    <a:pt x="1315" y="4406"/>
                  </a:cubicBezTo>
                  <a:lnTo>
                    <a:pt x="1315" y="4406"/>
                  </a:lnTo>
                  <a:cubicBezTo>
                    <a:pt x="1302" y="4405"/>
                    <a:pt x="1289" y="4405"/>
                    <a:pt x="1277" y="4405"/>
                  </a:cubicBezTo>
                  <a:cubicBezTo>
                    <a:pt x="398" y="4405"/>
                    <a:pt x="1" y="5943"/>
                    <a:pt x="746" y="7294"/>
                  </a:cubicBezTo>
                  <a:cubicBezTo>
                    <a:pt x="999" y="7737"/>
                    <a:pt x="1333" y="7928"/>
                    <a:pt x="1656" y="7974"/>
                  </a:cubicBezTo>
                  <a:lnTo>
                    <a:pt x="1656" y="7974"/>
                  </a:lnTo>
                  <a:cubicBezTo>
                    <a:pt x="1510" y="8874"/>
                    <a:pt x="2036" y="10293"/>
                    <a:pt x="3348" y="10524"/>
                  </a:cubicBezTo>
                  <a:cubicBezTo>
                    <a:pt x="3602" y="10568"/>
                    <a:pt x="3833" y="10588"/>
                    <a:pt x="4042" y="10588"/>
                  </a:cubicBezTo>
                  <a:cubicBezTo>
                    <a:pt x="4424" y="10588"/>
                    <a:pt x="4730" y="10522"/>
                    <a:pt x="4961" y="10422"/>
                  </a:cubicBezTo>
                  <a:lnTo>
                    <a:pt x="4961" y="10422"/>
                  </a:lnTo>
                  <a:cubicBezTo>
                    <a:pt x="5233" y="10792"/>
                    <a:pt x="5791" y="11176"/>
                    <a:pt x="6774" y="11391"/>
                  </a:cubicBezTo>
                  <a:cubicBezTo>
                    <a:pt x="7093" y="11459"/>
                    <a:pt x="7379" y="11489"/>
                    <a:pt x="7633" y="11489"/>
                  </a:cubicBezTo>
                  <a:cubicBezTo>
                    <a:pt x="8701" y="11489"/>
                    <a:pt x="9208" y="10958"/>
                    <a:pt x="9332" y="10450"/>
                  </a:cubicBezTo>
                  <a:lnTo>
                    <a:pt x="9332" y="10450"/>
                  </a:lnTo>
                  <a:cubicBezTo>
                    <a:pt x="9452" y="10486"/>
                    <a:pt x="9589" y="10518"/>
                    <a:pt x="9744" y="10546"/>
                  </a:cubicBezTo>
                  <a:cubicBezTo>
                    <a:pt x="9867" y="10568"/>
                    <a:pt x="9984" y="10578"/>
                    <a:pt x="10095" y="10578"/>
                  </a:cubicBezTo>
                  <a:cubicBezTo>
                    <a:pt x="11417" y="10578"/>
                    <a:pt x="11975" y="9122"/>
                    <a:pt x="11869" y="8297"/>
                  </a:cubicBezTo>
                  <a:lnTo>
                    <a:pt x="11869" y="8297"/>
                  </a:lnTo>
                  <a:cubicBezTo>
                    <a:pt x="12594" y="7972"/>
                    <a:pt x="13405" y="6689"/>
                    <a:pt x="12649" y="5429"/>
                  </a:cubicBezTo>
                  <a:cubicBezTo>
                    <a:pt x="12425" y="5051"/>
                    <a:pt x="12201" y="4831"/>
                    <a:pt x="11998" y="4717"/>
                  </a:cubicBezTo>
                  <a:lnTo>
                    <a:pt x="11998" y="4717"/>
                  </a:lnTo>
                  <a:cubicBezTo>
                    <a:pt x="12226" y="4010"/>
                    <a:pt x="12139" y="2757"/>
                    <a:pt x="11348" y="2134"/>
                  </a:cubicBezTo>
                  <a:cubicBezTo>
                    <a:pt x="10967" y="1819"/>
                    <a:pt x="10608" y="1699"/>
                    <a:pt x="10312" y="1699"/>
                  </a:cubicBezTo>
                  <a:cubicBezTo>
                    <a:pt x="10227" y="1699"/>
                    <a:pt x="10146" y="1709"/>
                    <a:pt x="10072" y="1728"/>
                  </a:cubicBezTo>
                  <a:lnTo>
                    <a:pt x="10072" y="1728"/>
                  </a:lnTo>
                  <a:cubicBezTo>
                    <a:pt x="10116" y="1150"/>
                    <a:pt x="9902" y="449"/>
                    <a:pt x="9007" y="182"/>
                  </a:cubicBezTo>
                  <a:cubicBezTo>
                    <a:pt x="8581" y="55"/>
                    <a:pt x="8227" y="1"/>
                    <a:pt x="7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5203;p83"/>
            <p:cNvSpPr/>
            <p:nvPr/>
          </p:nvSpPr>
          <p:spPr>
            <a:xfrm>
              <a:off x="2517298" y="2460425"/>
              <a:ext cx="539248" cy="475984"/>
            </a:xfrm>
            <a:custGeom>
              <a:avLst/>
              <a:gdLst/>
              <a:ahLst/>
              <a:cxnLst/>
              <a:rect l="l" t="t" r="r" b="b"/>
              <a:pathLst>
                <a:path w="13118" h="11579" extrusionOk="0">
                  <a:moveTo>
                    <a:pt x="6527" y="933"/>
                  </a:moveTo>
                  <a:lnTo>
                    <a:pt x="6527" y="933"/>
                  </a:lnTo>
                  <a:cubicBezTo>
                    <a:pt x="6700" y="1172"/>
                    <a:pt x="6787" y="1475"/>
                    <a:pt x="6765" y="1800"/>
                  </a:cubicBezTo>
                  <a:cubicBezTo>
                    <a:pt x="6743" y="1822"/>
                    <a:pt x="6722" y="1866"/>
                    <a:pt x="6678" y="1866"/>
                  </a:cubicBezTo>
                  <a:cubicBezTo>
                    <a:pt x="6678" y="1866"/>
                    <a:pt x="6657" y="1844"/>
                    <a:pt x="6635" y="1822"/>
                  </a:cubicBezTo>
                  <a:cubicBezTo>
                    <a:pt x="6483" y="1540"/>
                    <a:pt x="6462" y="1237"/>
                    <a:pt x="6527" y="933"/>
                  </a:cubicBezTo>
                  <a:close/>
                  <a:moveTo>
                    <a:pt x="3058" y="1952"/>
                  </a:moveTo>
                  <a:lnTo>
                    <a:pt x="3144" y="1996"/>
                  </a:lnTo>
                  <a:cubicBezTo>
                    <a:pt x="3296" y="2039"/>
                    <a:pt x="3405" y="2212"/>
                    <a:pt x="3383" y="2386"/>
                  </a:cubicBezTo>
                  <a:cubicBezTo>
                    <a:pt x="3361" y="2473"/>
                    <a:pt x="3340" y="2516"/>
                    <a:pt x="3275" y="2516"/>
                  </a:cubicBezTo>
                  <a:cubicBezTo>
                    <a:pt x="3231" y="2516"/>
                    <a:pt x="3144" y="2451"/>
                    <a:pt x="3079" y="2212"/>
                  </a:cubicBezTo>
                  <a:cubicBezTo>
                    <a:pt x="3058" y="2126"/>
                    <a:pt x="3058" y="2039"/>
                    <a:pt x="3058" y="1952"/>
                  </a:cubicBezTo>
                  <a:close/>
                  <a:moveTo>
                    <a:pt x="9844" y="1822"/>
                  </a:moveTo>
                  <a:lnTo>
                    <a:pt x="9844" y="1822"/>
                  </a:lnTo>
                  <a:cubicBezTo>
                    <a:pt x="9800" y="2277"/>
                    <a:pt x="9605" y="2603"/>
                    <a:pt x="9519" y="2603"/>
                  </a:cubicBezTo>
                  <a:cubicBezTo>
                    <a:pt x="9475" y="2603"/>
                    <a:pt x="9453" y="2581"/>
                    <a:pt x="9432" y="2538"/>
                  </a:cubicBezTo>
                  <a:cubicBezTo>
                    <a:pt x="9388" y="2408"/>
                    <a:pt x="9388" y="2277"/>
                    <a:pt x="9432" y="2169"/>
                  </a:cubicBezTo>
                  <a:cubicBezTo>
                    <a:pt x="9519" y="1996"/>
                    <a:pt x="9670" y="1887"/>
                    <a:pt x="9844" y="1822"/>
                  </a:cubicBezTo>
                  <a:close/>
                  <a:moveTo>
                    <a:pt x="1193" y="4489"/>
                  </a:moveTo>
                  <a:cubicBezTo>
                    <a:pt x="1237" y="4489"/>
                    <a:pt x="1258" y="4489"/>
                    <a:pt x="1302" y="4511"/>
                  </a:cubicBezTo>
                  <a:cubicBezTo>
                    <a:pt x="1779" y="4619"/>
                    <a:pt x="1887" y="4814"/>
                    <a:pt x="1887" y="4857"/>
                  </a:cubicBezTo>
                  <a:cubicBezTo>
                    <a:pt x="1887" y="4922"/>
                    <a:pt x="1822" y="4966"/>
                    <a:pt x="1735" y="4966"/>
                  </a:cubicBezTo>
                  <a:cubicBezTo>
                    <a:pt x="1583" y="4944"/>
                    <a:pt x="1432" y="4879"/>
                    <a:pt x="1345" y="4771"/>
                  </a:cubicBezTo>
                  <a:cubicBezTo>
                    <a:pt x="1258" y="4684"/>
                    <a:pt x="1215" y="4597"/>
                    <a:pt x="1193" y="4489"/>
                  </a:cubicBezTo>
                  <a:close/>
                  <a:moveTo>
                    <a:pt x="11470" y="4706"/>
                  </a:moveTo>
                  <a:cubicBezTo>
                    <a:pt x="11578" y="4706"/>
                    <a:pt x="11665" y="4749"/>
                    <a:pt x="11773" y="4792"/>
                  </a:cubicBezTo>
                  <a:cubicBezTo>
                    <a:pt x="11665" y="5074"/>
                    <a:pt x="11535" y="5269"/>
                    <a:pt x="11383" y="5269"/>
                  </a:cubicBezTo>
                  <a:lnTo>
                    <a:pt x="11318" y="5269"/>
                  </a:lnTo>
                  <a:cubicBezTo>
                    <a:pt x="11210" y="5269"/>
                    <a:pt x="11123" y="5226"/>
                    <a:pt x="11058" y="5161"/>
                  </a:cubicBezTo>
                  <a:cubicBezTo>
                    <a:pt x="11015" y="5074"/>
                    <a:pt x="11015" y="4987"/>
                    <a:pt x="11058" y="4922"/>
                  </a:cubicBezTo>
                  <a:cubicBezTo>
                    <a:pt x="11166" y="4792"/>
                    <a:pt x="11318" y="4706"/>
                    <a:pt x="11470" y="4706"/>
                  </a:cubicBezTo>
                  <a:close/>
                  <a:moveTo>
                    <a:pt x="2151" y="7306"/>
                  </a:moveTo>
                  <a:cubicBezTo>
                    <a:pt x="2164" y="7306"/>
                    <a:pt x="2177" y="7306"/>
                    <a:pt x="2191" y="7307"/>
                  </a:cubicBezTo>
                  <a:cubicBezTo>
                    <a:pt x="2407" y="7307"/>
                    <a:pt x="2537" y="7372"/>
                    <a:pt x="2537" y="7481"/>
                  </a:cubicBezTo>
                  <a:cubicBezTo>
                    <a:pt x="2516" y="7676"/>
                    <a:pt x="2125" y="7979"/>
                    <a:pt x="1648" y="7979"/>
                  </a:cubicBezTo>
                  <a:lnTo>
                    <a:pt x="1518" y="7979"/>
                  </a:lnTo>
                  <a:cubicBezTo>
                    <a:pt x="1602" y="7563"/>
                    <a:pt x="1825" y="7306"/>
                    <a:pt x="2151" y="7306"/>
                  </a:cubicBezTo>
                  <a:close/>
                  <a:moveTo>
                    <a:pt x="10928" y="7611"/>
                  </a:moveTo>
                  <a:cubicBezTo>
                    <a:pt x="11145" y="7654"/>
                    <a:pt x="11318" y="7741"/>
                    <a:pt x="11470" y="7914"/>
                  </a:cubicBezTo>
                  <a:cubicBezTo>
                    <a:pt x="11578" y="8023"/>
                    <a:pt x="11622" y="8153"/>
                    <a:pt x="11643" y="8305"/>
                  </a:cubicBezTo>
                  <a:cubicBezTo>
                    <a:pt x="11557" y="8348"/>
                    <a:pt x="11470" y="8370"/>
                    <a:pt x="11383" y="8370"/>
                  </a:cubicBezTo>
                  <a:cubicBezTo>
                    <a:pt x="11253" y="8370"/>
                    <a:pt x="11123" y="8326"/>
                    <a:pt x="11036" y="8218"/>
                  </a:cubicBezTo>
                  <a:cubicBezTo>
                    <a:pt x="10754" y="7871"/>
                    <a:pt x="10798" y="7719"/>
                    <a:pt x="10819" y="7676"/>
                  </a:cubicBezTo>
                  <a:cubicBezTo>
                    <a:pt x="10841" y="7633"/>
                    <a:pt x="10884" y="7611"/>
                    <a:pt x="10928" y="7611"/>
                  </a:cubicBezTo>
                  <a:close/>
                  <a:moveTo>
                    <a:pt x="4922" y="9540"/>
                  </a:moveTo>
                  <a:cubicBezTo>
                    <a:pt x="4966" y="9540"/>
                    <a:pt x="5009" y="9540"/>
                    <a:pt x="5031" y="9562"/>
                  </a:cubicBezTo>
                  <a:cubicBezTo>
                    <a:pt x="5182" y="9584"/>
                    <a:pt x="5291" y="9714"/>
                    <a:pt x="5291" y="9844"/>
                  </a:cubicBezTo>
                  <a:cubicBezTo>
                    <a:pt x="5313" y="10061"/>
                    <a:pt x="5117" y="10278"/>
                    <a:pt x="4814" y="10429"/>
                  </a:cubicBezTo>
                  <a:cubicBezTo>
                    <a:pt x="4640" y="10213"/>
                    <a:pt x="4575" y="9952"/>
                    <a:pt x="4662" y="9692"/>
                  </a:cubicBezTo>
                  <a:cubicBezTo>
                    <a:pt x="4705" y="9605"/>
                    <a:pt x="4814" y="9540"/>
                    <a:pt x="4922" y="9540"/>
                  </a:cubicBezTo>
                  <a:close/>
                  <a:moveTo>
                    <a:pt x="8716" y="9627"/>
                  </a:moveTo>
                  <a:cubicBezTo>
                    <a:pt x="8825" y="9627"/>
                    <a:pt x="8933" y="9670"/>
                    <a:pt x="8998" y="9757"/>
                  </a:cubicBezTo>
                  <a:cubicBezTo>
                    <a:pt x="9150" y="9952"/>
                    <a:pt x="9193" y="10191"/>
                    <a:pt x="9150" y="10429"/>
                  </a:cubicBezTo>
                  <a:cubicBezTo>
                    <a:pt x="8586" y="10256"/>
                    <a:pt x="8413" y="10017"/>
                    <a:pt x="8435" y="9844"/>
                  </a:cubicBezTo>
                  <a:cubicBezTo>
                    <a:pt x="8478" y="9714"/>
                    <a:pt x="8586" y="9627"/>
                    <a:pt x="8716" y="9627"/>
                  </a:cubicBezTo>
                  <a:close/>
                  <a:moveTo>
                    <a:pt x="7741" y="109"/>
                  </a:moveTo>
                  <a:cubicBezTo>
                    <a:pt x="8109" y="109"/>
                    <a:pt x="8456" y="174"/>
                    <a:pt x="8803" y="283"/>
                  </a:cubicBezTo>
                  <a:cubicBezTo>
                    <a:pt x="9475" y="456"/>
                    <a:pt x="9930" y="1085"/>
                    <a:pt x="9844" y="1757"/>
                  </a:cubicBezTo>
                  <a:cubicBezTo>
                    <a:pt x="9627" y="1822"/>
                    <a:pt x="9453" y="1952"/>
                    <a:pt x="9345" y="2147"/>
                  </a:cubicBezTo>
                  <a:cubicBezTo>
                    <a:pt x="9280" y="2277"/>
                    <a:pt x="9280" y="2451"/>
                    <a:pt x="9345" y="2581"/>
                  </a:cubicBezTo>
                  <a:cubicBezTo>
                    <a:pt x="9388" y="2668"/>
                    <a:pt x="9453" y="2689"/>
                    <a:pt x="9497" y="2689"/>
                  </a:cubicBezTo>
                  <a:cubicBezTo>
                    <a:pt x="9692" y="2689"/>
                    <a:pt x="9887" y="2277"/>
                    <a:pt x="9930" y="1822"/>
                  </a:cubicBezTo>
                  <a:cubicBezTo>
                    <a:pt x="9996" y="1822"/>
                    <a:pt x="10061" y="1800"/>
                    <a:pt x="10126" y="1800"/>
                  </a:cubicBezTo>
                  <a:cubicBezTo>
                    <a:pt x="10516" y="1822"/>
                    <a:pt x="10863" y="1974"/>
                    <a:pt x="11145" y="2234"/>
                  </a:cubicBezTo>
                  <a:cubicBezTo>
                    <a:pt x="11817" y="2884"/>
                    <a:pt x="12055" y="3838"/>
                    <a:pt x="11795" y="4727"/>
                  </a:cubicBezTo>
                  <a:cubicBezTo>
                    <a:pt x="11687" y="4684"/>
                    <a:pt x="11578" y="4662"/>
                    <a:pt x="11470" y="4662"/>
                  </a:cubicBezTo>
                  <a:cubicBezTo>
                    <a:pt x="11453" y="4660"/>
                    <a:pt x="11436" y="4660"/>
                    <a:pt x="11420" y="4660"/>
                  </a:cubicBezTo>
                  <a:cubicBezTo>
                    <a:pt x="11242" y="4660"/>
                    <a:pt x="11072" y="4762"/>
                    <a:pt x="10993" y="4901"/>
                  </a:cubicBezTo>
                  <a:cubicBezTo>
                    <a:pt x="10928" y="4987"/>
                    <a:pt x="10928" y="5118"/>
                    <a:pt x="10971" y="5204"/>
                  </a:cubicBezTo>
                  <a:cubicBezTo>
                    <a:pt x="11047" y="5299"/>
                    <a:pt x="11155" y="5360"/>
                    <a:pt x="11268" y="5360"/>
                  </a:cubicBezTo>
                  <a:cubicBezTo>
                    <a:pt x="11284" y="5360"/>
                    <a:pt x="11301" y="5359"/>
                    <a:pt x="11318" y="5356"/>
                  </a:cubicBezTo>
                  <a:lnTo>
                    <a:pt x="11383" y="5356"/>
                  </a:lnTo>
                  <a:cubicBezTo>
                    <a:pt x="11557" y="5356"/>
                    <a:pt x="11730" y="5161"/>
                    <a:pt x="11838" y="4857"/>
                  </a:cubicBezTo>
                  <a:cubicBezTo>
                    <a:pt x="12077" y="5031"/>
                    <a:pt x="12294" y="5248"/>
                    <a:pt x="12424" y="5530"/>
                  </a:cubicBezTo>
                  <a:cubicBezTo>
                    <a:pt x="12727" y="6006"/>
                    <a:pt x="12814" y="6592"/>
                    <a:pt x="12641" y="7156"/>
                  </a:cubicBezTo>
                  <a:cubicBezTo>
                    <a:pt x="12489" y="7633"/>
                    <a:pt x="12164" y="8044"/>
                    <a:pt x="11708" y="8305"/>
                  </a:cubicBezTo>
                  <a:cubicBezTo>
                    <a:pt x="11708" y="8131"/>
                    <a:pt x="11643" y="7979"/>
                    <a:pt x="11535" y="7871"/>
                  </a:cubicBezTo>
                  <a:cubicBezTo>
                    <a:pt x="11361" y="7698"/>
                    <a:pt x="11145" y="7589"/>
                    <a:pt x="10928" y="7546"/>
                  </a:cubicBezTo>
                  <a:cubicBezTo>
                    <a:pt x="10841" y="7546"/>
                    <a:pt x="10754" y="7589"/>
                    <a:pt x="10733" y="7654"/>
                  </a:cubicBezTo>
                  <a:cubicBezTo>
                    <a:pt x="10668" y="7784"/>
                    <a:pt x="10754" y="8023"/>
                    <a:pt x="10971" y="8305"/>
                  </a:cubicBezTo>
                  <a:cubicBezTo>
                    <a:pt x="11058" y="8413"/>
                    <a:pt x="11210" y="8478"/>
                    <a:pt x="11361" y="8478"/>
                  </a:cubicBezTo>
                  <a:cubicBezTo>
                    <a:pt x="11470" y="8478"/>
                    <a:pt x="11557" y="8456"/>
                    <a:pt x="11665" y="8413"/>
                  </a:cubicBezTo>
                  <a:lnTo>
                    <a:pt x="11665" y="8413"/>
                  </a:lnTo>
                  <a:cubicBezTo>
                    <a:pt x="11687" y="9020"/>
                    <a:pt x="11491" y="9584"/>
                    <a:pt x="11123" y="10039"/>
                  </a:cubicBezTo>
                  <a:cubicBezTo>
                    <a:pt x="10819" y="10386"/>
                    <a:pt x="10386" y="10581"/>
                    <a:pt x="9930" y="10581"/>
                  </a:cubicBezTo>
                  <a:cubicBezTo>
                    <a:pt x="9822" y="10581"/>
                    <a:pt x="9692" y="10581"/>
                    <a:pt x="9584" y="10559"/>
                  </a:cubicBezTo>
                  <a:cubicBezTo>
                    <a:pt x="9453" y="10538"/>
                    <a:pt x="9323" y="10494"/>
                    <a:pt x="9215" y="10473"/>
                  </a:cubicBezTo>
                  <a:cubicBezTo>
                    <a:pt x="9280" y="10213"/>
                    <a:pt x="9215" y="9931"/>
                    <a:pt x="9042" y="9714"/>
                  </a:cubicBezTo>
                  <a:cubicBezTo>
                    <a:pt x="8955" y="9627"/>
                    <a:pt x="8846" y="9562"/>
                    <a:pt x="8716" y="9562"/>
                  </a:cubicBezTo>
                  <a:cubicBezTo>
                    <a:pt x="8543" y="9562"/>
                    <a:pt x="8391" y="9670"/>
                    <a:pt x="8348" y="9844"/>
                  </a:cubicBezTo>
                  <a:cubicBezTo>
                    <a:pt x="8348" y="9931"/>
                    <a:pt x="8348" y="10278"/>
                    <a:pt x="9107" y="10516"/>
                  </a:cubicBezTo>
                  <a:cubicBezTo>
                    <a:pt x="8977" y="10993"/>
                    <a:pt x="8478" y="11492"/>
                    <a:pt x="7481" y="11492"/>
                  </a:cubicBezTo>
                  <a:cubicBezTo>
                    <a:pt x="7177" y="11492"/>
                    <a:pt x="6895" y="11448"/>
                    <a:pt x="6613" y="11383"/>
                  </a:cubicBezTo>
                  <a:cubicBezTo>
                    <a:pt x="5594" y="11166"/>
                    <a:pt x="5096" y="10798"/>
                    <a:pt x="4857" y="10494"/>
                  </a:cubicBezTo>
                  <a:cubicBezTo>
                    <a:pt x="5117" y="10386"/>
                    <a:pt x="5291" y="10147"/>
                    <a:pt x="5334" y="9887"/>
                  </a:cubicBezTo>
                  <a:cubicBezTo>
                    <a:pt x="5334" y="9714"/>
                    <a:pt x="5204" y="9562"/>
                    <a:pt x="5031" y="9519"/>
                  </a:cubicBezTo>
                  <a:cubicBezTo>
                    <a:pt x="4986" y="9502"/>
                    <a:pt x="4941" y="9494"/>
                    <a:pt x="4896" y="9494"/>
                  </a:cubicBezTo>
                  <a:cubicBezTo>
                    <a:pt x="4765" y="9494"/>
                    <a:pt x="4640" y="9563"/>
                    <a:pt x="4575" y="9692"/>
                  </a:cubicBezTo>
                  <a:cubicBezTo>
                    <a:pt x="4467" y="9974"/>
                    <a:pt x="4510" y="10278"/>
                    <a:pt x="4705" y="10494"/>
                  </a:cubicBezTo>
                  <a:cubicBezTo>
                    <a:pt x="4409" y="10585"/>
                    <a:pt x="4098" y="10636"/>
                    <a:pt x="3789" y="10636"/>
                  </a:cubicBezTo>
                  <a:cubicBezTo>
                    <a:pt x="3578" y="10636"/>
                    <a:pt x="3369" y="10612"/>
                    <a:pt x="3166" y="10559"/>
                  </a:cubicBezTo>
                  <a:cubicBezTo>
                    <a:pt x="1887" y="10343"/>
                    <a:pt x="1367" y="8977"/>
                    <a:pt x="1475" y="8109"/>
                  </a:cubicBezTo>
                  <a:lnTo>
                    <a:pt x="1605" y="8109"/>
                  </a:lnTo>
                  <a:cubicBezTo>
                    <a:pt x="2104" y="8109"/>
                    <a:pt x="2581" y="7784"/>
                    <a:pt x="2581" y="7524"/>
                  </a:cubicBezTo>
                  <a:cubicBezTo>
                    <a:pt x="2581" y="7437"/>
                    <a:pt x="2537" y="7286"/>
                    <a:pt x="2169" y="7264"/>
                  </a:cubicBezTo>
                  <a:cubicBezTo>
                    <a:pt x="2144" y="7261"/>
                    <a:pt x="2120" y="7260"/>
                    <a:pt x="2096" y="7260"/>
                  </a:cubicBezTo>
                  <a:cubicBezTo>
                    <a:pt x="1746" y="7260"/>
                    <a:pt x="1512" y="7554"/>
                    <a:pt x="1410" y="8001"/>
                  </a:cubicBezTo>
                  <a:cubicBezTo>
                    <a:pt x="1063" y="7914"/>
                    <a:pt x="738" y="7676"/>
                    <a:pt x="586" y="7351"/>
                  </a:cubicBezTo>
                  <a:cubicBezTo>
                    <a:pt x="44" y="6397"/>
                    <a:pt x="131" y="5443"/>
                    <a:pt x="413" y="4944"/>
                  </a:cubicBezTo>
                  <a:cubicBezTo>
                    <a:pt x="543" y="4684"/>
                    <a:pt x="803" y="4532"/>
                    <a:pt x="1085" y="4511"/>
                  </a:cubicBezTo>
                  <a:cubicBezTo>
                    <a:pt x="1106" y="4641"/>
                    <a:pt x="1172" y="4749"/>
                    <a:pt x="1237" y="4857"/>
                  </a:cubicBezTo>
                  <a:cubicBezTo>
                    <a:pt x="1367" y="4987"/>
                    <a:pt x="1518" y="5053"/>
                    <a:pt x="1692" y="5074"/>
                  </a:cubicBezTo>
                  <a:cubicBezTo>
                    <a:pt x="1822" y="5074"/>
                    <a:pt x="1930" y="5009"/>
                    <a:pt x="1930" y="4901"/>
                  </a:cubicBezTo>
                  <a:cubicBezTo>
                    <a:pt x="1952" y="4771"/>
                    <a:pt x="1779" y="4576"/>
                    <a:pt x="1280" y="4467"/>
                  </a:cubicBezTo>
                  <a:cubicBezTo>
                    <a:pt x="1237" y="4445"/>
                    <a:pt x="1193" y="4445"/>
                    <a:pt x="1150" y="4445"/>
                  </a:cubicBezTo>
                  <a:cubicBezTo>
                    <a:pt x="1020" y="3708"/>
                    <a:pt x="1193" y="2950"/>
                    <a:pt x="1605" y="2364"/>
                  </a:cubicBezTo>
                  <a:cubicBezTo>
                    <a:pt x="1826" y="2048"/>
                    <a:pt x="2185" y="1882"/>
                    <a:pt x="2548" y="1882"/>
                  </a:cubicBezTo>
                  <a:cubicBezTo>
                    <a:pt x="2684" y="1882"/>
                    <a:pt x="2820" y="1905"/>
                    <a:pt x="2949" y="1952"/>
                  </a:cubicBezTo>
                  <a:cubicBezTo>
                    <a:pt x="2949" y="2061"/>
                    <a:pt x="2949" y="2147"/>
                    <a:pt x="2971" y="2256"/>
                  </a:cubicBezTo>
                  <a:cubicBezTo>
                    <a:pt x="3058" y="2559"/>
                    <a:pt x="3166" y="2624"/>
                    <a:pt x="3253" y="2624"/>
                  </a:cubicBezTo>
                  <a:cubicBezTo>
                    <a:pt x="3318" y="2624"/>
                    <a:pt x="3405" y="2559"/>
                    <a:pt x="3426" y="2429"/>
                  </a:cubicBezTo>
                  <a:cubicBezTo>
                    <a:pt x="3470" y="2212"/>
                    <a:pt x="3361" y="2017"/>
                    <a:pt x="3166" y="1931"/>
                  </a:cubicBezTo>
                  <a:lnTo>
                    <a:pt x="3058" y="1909"/>
                  </a:lnTo>
                  <a:cubicBezTo>
                    <a:pt x="3144" y="868"/>
                    <a:pt x="4055" y="391"/>
                    <a:pt x="4879" y="283"/>
                  </a:cubicBezTo>
                  <a:cubicBezTo>
                    <a:pt x="4966" y="261"/>
                    <a:pt x="5074" y="261"/>
                    <a:pt x="5182" y="261"/>
                  </a:cubicBezTo>
                  <a:cubicBezTo>
                    <a:pt x="5205" y="260"/>
                    <a:pt x="5228" y="260"/>
                    <a:pt x="5251" y="260"/>
                  </a:cubicBezTo>
                  <a:cubicBezTo>
                    <a:pt x="5724" y="260"/>
                    <a:pt x="6171" y="475"/>
                    <a:pt x="6440" y="868"/>
                  </a:cubicBezTo>
                  <a:cubicBezTo>
                    <a:pt x="6331" y="1193"/>
                    <a:pt x="6375" y="1562"/>
                    <a:pt x="6548" y="1887"/>
                  </a:cubicBezTo>
                  <a:cubicBezTo>
                    <a:pt x="6592" y="1974"/>
                    <a:pt x="6657" y="1974"/>
                    <a:pt x="6700" y="1974"/>
                  </a:cubicBezTo>
                  <a:cubicBezTo>
                    <a:pt x="6765" y="1931"/>
                    <a:pt x="6808" y="1887"/>
                    <a:pt x="6808" y="1844"/>
                  </a:cubicBezTo>
                  <a:cubicBezTo>
                    <a:pt x="6852" y="1475"/>
                    <a:pt x="6765" y="1128"/>
                    <a:pt x="6548" y="847"/>
                  </a:cubicBezTo>
                  <a:cubicBezTo>
                    <a:pt x="6657" y="500"/>
                    <a:pt x="6960" y="109"/>
                    <a:pt x="7741" y="109"/>
                  </a:cubicBezTo>
                  <a:close/>
                  <a:moveTo>
                    <a:pt x="7762" y="1"/>
                  </a:moveTo>
                  <a:cubicBezTo>
                    <a:pt x="6939" y="1"/>
                    <a:pt x="6613" y="456"/>
                    <a:pt x="6505" y="760"/>
                  </a:cubicBezTo>
                  <a:cubicBezTo>
                    <a:pt x="6195" y="367"/>
                    <a:pt x="5746" y="151"/>
                    <a:pt x="5272" y="151"/>
                  </a:cubicBezTo>
                  <a:cubicBezTo>
                    <a:pt x="5250" y="151"/>
                    <a:pt x="5227" y="152"/>
                    <a:pt x="5204" y="153"/>
                  </a:cubicBezTo>
                  <a:cubicBezTo>
                    <a:pt x="5096" y="153"/>
                    <a:pt x="4987" y="153"/>
                    <a:pt x="4879" y="174"/>
                  </a:cubicBezTo>
                  <a:cubicBezTo>
                    <a:pt x="3600" y="348"/>
                    <a:pt x="3079" y="1150"/>
                    <a:pt x="2993" y="1844"/>
                  </a:cubicBezTo>
                  <a:cubicBezTo>
                    <a:pt x="2856" y="1792"/>
                    <a:pt x="2715" y="1768"/>
                    <a:pt x="2577" y="1768"/>
                  </a:cubicBezTo>
                  <a:cubicBezTo>
                    <a:pt x="2192" y="1768"/>
                    <a:pt x="1823" y="1958"/>
                    <a:pt x="1583" y="2277"/>
                  </a:cubicBezTo>
                  <a:cubicBezTo>
                    <a:pt x="1150" y="2884"/>
                    <a:pt x="976" y="3665"/>
                    <a:pt x="1085" y="4402"/>
                  </a:cubicBezTo>
                  <a:cubicBezTo>
                    <a:pt x="781" y="4424"/>
                    <a:pt x="521" y="4597"/>
                    <a:pt x="369" y="4879"/>
                  </a:cubicBezTo>
                  <a:cubicBezTo>
                    <a:pt x="87" y="5399"/>
                    <a:pt x="1" y="6397"/>
                    <a:pt x="543" y="7351"/>
                  </a:cubicBezTo>
                  <a:cubicBezTo>
                    <a:pt x="716" y="7719"/>
                    <a:pt x="1041" y="7958"/>
                    <a:pt x="1432" y="8044"/>
                  </a:cubicBezTo>
                  <a:cubicBezTo>
                    <a:pt x="1302" y="8955"/>
                    <a:pt x="1844" y="10364"/>
                    <a:pt x="3166" y="10603"/>
                  </a:cubicBezTo>
                  <a:cubicBezTo>
                    <a:pt x="3380" y="10654"/>
                    <a:pt x="3597" y="10678"/>
                    <a:pt x="3814" y="10678"/>
                  </a:cubicBezTo>
                  <a:cubicBezTo>
                    <a:pt x="4146" y="10678"/>
                    <a:pt x="4477" y="10621"/>
                    <a:pt x="4792" y="10516"/>
                  </a:cubicBezTo>
                  <a:cubicBezTo>
                    <a:pt x="5031" y="10841"/>
                    <a:pt x="5529" y="11253"/>
                    <a:pt x="6592" y="11470"/>
                  </a:cubicBezTo>
                  <a:cubicBezTo>
                    <a:pt x="6874" y="11535"/>
                    <a:pt x="7177" y="11578"/>
                    <a:pt x="7481" y="11578"/>
                  </a:cubicBezTo>
                  <a:cubicBezTo>
                    <a:pt x="8543" y="11578"/>
                    <a:pt x="9063" y="11036"/>
                    <a:pt x="9193" y="10538"/>
                  </a:cubicBezTo>
                  <a:cubicBezTo>
                    <a:pt x="9302" y="10581"/>
                    <a:pt x="9432" y="10603"/>
                    <a:pt x="9562" y="10624"/>
                  </a:cubicBezTo>
                  <a:cubicBezTo>
                    <a:pt x="9692" y="10646"/>
                    <a:pt x="9822" y="10646"/>
                    <a:pt x="9930" y="10668"/>
                  </a:cubicBezTo>
                  <a:cubicBezTo>
                    <a:pt x="10407" y="10668"/>
                    <a:pt x="10863" y="10451"/>
                    <a:pt x="11166" y="10082"/>
                  </a:cubicBezTo>
                  <a:cubicBezTo>
                    <a:pt x="11578" y="9605"/>
                    <a:pt x="11773" y="8998"/>
                    <a:pt x="11752" y="8370"/>
                  </a:cubicBezTo>
                  <a:cubicBezTo>
                    <a:pt x="12771" y="7784"/>
                    <a:pt x="13118" y="6483"/>
                    <a:pt x="12510" y="5464"/>
                  </a:cubicBezTo>
                  <a:cubicBezTo>
                    <a:pt x="12359" y="5183"/>
                    <a:pt x="12142" y="4922"/>
                    <a:pt x="11882" y="4749"/>
                  </a:cubicBezTo>
                  <a:cubicBezTo>
                    <a:pt x="12077" y="4055"/>
                    <a:pt x="12012" y="2798"/>
                    <a:pt x="11210" y="2147"/>
                  </a:cubicBezTo>
                  <a:cubicBezTo>
                    <a:pt x="10906" y="1887"/>
                    <a:pt x="10538" y="1735"/>
                    <a:pt x="10147" y="1714"/>
                  </a:cubicBezTo>
                  <a:cubicBezTo>
                    <a:pt x="10082" y="1714"/>
                    <a:pt x="10017" y="1714"/>
                    <a:pt x="9952" y="1735"/>
                  </a:cubicBezTo>
                  <a:cubicBezTo>
                    <a:pt x="10017" y="1020"/>
                    <a:pt x="9540" y="370"/>
                    <a:pt x="8846" y="196"/>
                  </a:cubicBezTo>
                  <a:cubicBezTo>
                    <a:pt x="8500" y="88"/>
                    <a:pt x="8131" y="23"/>
                    <a:pt x="7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5204;p83"/>
            <p:cNvSpPr/>
            <p:nvPr/>
          </p:nvSpPr>
          <p:spPr>
            <a:xfrm>
              <a:off x="2604651" y="2541488"/>
              <a:ext cx="361006" cy="317473"/>
            </a:xfrm>
            <a:custGeom>
              <a:avLst/>
              <a:gdLst/>
              <a:ahLst/>
              <a:cxnLst/>
              <a:rect l="l" t="t" r="r" b="b"/>
              <a:pathLst>
                <a:path w="8782" h="7723" extrusionOk="0">
                  <a:moveTo>
                    <a:pt x="4532" y="652"/>
                  </a:moveTo>
                  <a:cubicBezTo>
                    <a:pt x="4640" y="804"/>
                    <a:pt x="4683" y="999"/>
                    <a:pt x="4662" y="1194"/>
                  </a:cubicBezTo>
                  <a:cubicBezTo>
                    <a:pt x="4662" y="1194"/>
                    <a:pt x="4640" y="1216"/>
                    <a:pt x="4640" y="1216"/>
                  </a:cubicBezTo>
                  <a:cubicBezTo>
                    <a:pt x="4640" y="1216"/>
                    <a:pt x="4618" y="1216"/>
                    <a:pt x="4597" y="1194"/>
                  </a:cubicBezTo>
                  <a:cubicBezTo>
                    <a:pt x="4510" y="1043"/>
                    <a:pt x="4488" y="847"/>
                    <a:pt x="4532" y="652"/>
                  </a:cubicBezTo>
                  <a:close/>
                  <a:moveTo>
                    <a:pt x="6743" y="1238"/>
                  </a:moveTo>
                  <a:lnTo>
                    <a:pt x="6743" y="1238"/>
                  </a:lnTo>
                  <a:cubicBezTo>
                    <a:pt x="6702" y="1526"/>
                    <a:pt x="6583" y="1716"/>
                    <a:pt x="6534" y="1716"/>
                  </a:cubicBezTo>
                  <a:cubicBezTo>
                    <a:pt x="6531" y="1716"/>
                    <a:pt x="6529" y="1716"/>
                    <a:pt x="6526" y="1715"/>
                  </a:cubicBezTo>
                  <a:cubicBezTo>
                    <a:pt x="6505" y="1715"/>
                    <a:pt x="6483" y="1671"/>
                    <a:pt x="6483" y="1671"/>
                  </a:cubicBezTo>
                  <a:cubicBezTo>
                    <a:pt x="6461" y="1606"/>
                    <a:pt x="6461" y="1520"/>
                    <a:pt x="6483" y="1433"/>
                  </a:cubicBezTo>
                  <a:cubicBezTo>
                    <a:pt x="6548" y="1346"/>
                    <a:pt x="6635" y="1259"/>
                    <a:pt x="6743" y="1238"/>
                  </a:cubicBezTo>
                  <a:close/>
                  <a:moveTo>
                    <a:pt x="2147" y="1585"/>
                  </a:moveTo>
                  <a:cubicBezTo>
                    <a:pt x="2190" y="1650"/>
                    <a:pt x="2212" y="1736"/>
                    <a:pt x="2212" y="1823"/>
                  </a:cubicBezTo>
                  <a:cubicBezTo>
                    <a:pt x="2190" y="1780"/>
                    <a:pt x="2169" y="1715"/>
                    <a:pt x="2147" y="1671"/>
                  </a:cubicBezTo>
                  <a:cubicBezTo>
                    <a:pt x="2147" y="1636"/>
                    <a:pt x="2147" y="1615"/>
                    <a:pt x="2147" y="1585"/>
                  </a:cubicBezTo>
                  <a:close/>
                  <a:moveTo>
                    <a:pt x="987" y="3151"/>
                  </a:moveTo>
                  <a:cubicBezTo>
                    <a:pt x="1036" y="3151"/>
                    <a:pt x="1084" y="3156"/>
                    <a:pt x="1128" y="3167"/>
                  </a:cubicBezTo>
                  <a:cubicBezTo>
                    <a:pt x="1366" y="3232"/>
                    <a:pt x="1431" y="3297"/>
                    <a:pt x="1431" y="3341"/>
                  </a:cubicBezTo>
                  <a:cubicBezTo>
                    <a:pt x="1431" y="3362"/>
                    <a:pt x="1366" y="3406"/>
                    <a:pt x="1258" y="3406"/>
                  </a:cubicBezTo>
                  <a:cubicBezTo>
                    <a:pt x="1128" y="3406"/>
                    <a:pt x="1019" y="3341"/>
                    <a:pt x="911" y="3276"/>
                  </a:cubicBezTo>
                  <a:cubicBezTo>
                    <a:pt x="893" y="3239"/>
                    <a:pt x="874" y="3202"/>
                    <a:pt x="856" y="3165"/>
                  </a:cubicBezTo>
                  <a:lnTo>
                    <a:pt x="856" y="3165"/>
                  </a:lnTo>
                  <a:cubicBezTo>
                    <a:pt x="897" y="3156"/>
                    <a:pt x="942" y="3151"/>
                    <a:pt x="987" y="3151"/>
                  </a:cubicBezTo>
                  <a:close/>
                  <a:moveTo>
                    <a:pt x="7697" y="3146"/>
                  </a:moveTo>
                  <a:cubicBezTo>
                    <a:pt x="7805" y="3167"/>
                    <a:pt x="7936" y="3211"/>
                    <a:pt x="8022" y="3297"/>
                  </a:cubicBezTo>
                  <a:cubicBezTo>
                    <a:pt x="7957" y="3384"/>
                    <a:pt x="7827" y="3427"/>
                    <a:pt x="7719" y="3427"/>
                  </a:cubicBezTo>
                  <a:cubicBezTo>
                    <a:pt x="7610" y="3427"/>
                    <a:pt x="7524" y="3406"/>
                    <a:pt x="7502" y="3341"/>
                  </a:cubicBezTo>
                  <a:cubicBezTo>
                    <a:pt x="7480" y="3319"/>
                    <a:pt x="7480" y="3276"/>
                    <a:pt x="7502" y="3254"/>
                  </a:cubicBezTo>
                  <a:cubicBezTo>
                    <a:pt x="7545" y="3189"/>
                    <a:pt x="7610" y="3146"/>
                    <a:pt x="7697" y="3146"/>
                  </a:cubicBezTo>
                  <a:close/>
                  <a:moveTo>
                    <a:pt x="1496" y="5140"/>
                  </a:moveTo>
                  <a:cubicBezTo>
                    <a:pt x="1561" y="5140"/>
                    <a:pt x="1627" y="5162"/>
                    <a:pt x="1692" y="5184"/>
                  </a:cubicBezTo>
                  <a:cubicBezTo>
                    <a:pt x="1583" y="5227"/>
                    <a:pt x="1475" y="5249"/>
                    <a:pt x="1388" y="5249"/>
                  </a:cubicBezTo>
                  <a:lnTo>
                    <a:pt x="1236" y="5249"/>
                  </a:lnTo>
                  <a:cubicBezTo>
                    <a:pt x="1301" y="5162"/>
                    <a:pt x="1388" y="5140"/>
                    <a:pt x="1496" y="5140"/>
                  </a:cubicBezTo>
                  <a:close/>
                  <a:moveTo>
                    <a:pt x="7524" y="5140"/>
                  </a:moveTo>
                  <a:cubicBezTo>
                    <a:pt x="7654" y="5140"/>
                    <a:pt x="7762" y="5205"/>
                    <a:pt x="7849" y="5314"/>
                  </a:cubicBezTo>
                  <a:cubicBezTo>
                    <a:pt x="7914" y="5357"/>
                    <a:pt x="7936" y="5444"/>
                    <a:pt x="7957" y="5509"/>
                  </a:cubicBezTo>
                  <a:cubicBezTo>
                    <a:pt x="7892" y="5509"/>
                    <a:pt x="7827" y="5487"/>
                    <a:pt x="7762" y="5444"/>
                  </a:cubicBezTo>
                  <a:cubicBezTo>
                    <a:pt x="7524" y="5270"/>
                    <a:pt x="7502" y="5140"/>
                    <a:pt x="7502" y="5140"/>
                  </a:cubicBezTo>
                  <a:close/>
                  <a:moveTo>
                    <a:pt x="5984" y="6441"/>
                  </a:moveTo>
                  <a:cubicBezTo>
                    <a:pt x="6049" y="6463"/>
                    <a:pt x="6114" y="6484"/>
                    <a:pt x="6158" y="6549"/>
                  </a:cubicBezTo>
                  <a:cubicBezTo>
                    <a:pt x="6201" y="6571"/>
                    <a:pt x="6223" y="6614"/>
                    <a:pt x="6244" y="6680"/>
                  </a:cubicBezTo>
                  <a:cubicBezTo>
                    <a:pt x="6006" y="6571"/>
                    <a:pt x="5941" y="6441"/>
                    <a:pt x="5941" y="6441"/>
                  </a:cubicBezTo>
                  <a:close/>
                  <a:moveTo>
                    <a:pt x="3448" y="6398"/>
                  </a:moveTo>
                  <a:cubicBezTo>
                    <a:pt x="3469" y="6398"/>
                    <a:pt x="3491" y="6398"/>
                    <a:pt x="3513" y="6419"/>
                  </a:cubicBezTo>
                  <a:cubicBezTo>
                    <a:pt x="3643" y="6441"/>
                    <a:pt x="3708" y="6549"/>
                    <a:pt x="3730" y="6658"/>
                  </a:cubicBezTo>
                  <a:cubicBezTo>
                    <a:pt x="3708" y="6788"/>
                    <a:pt x="3599" y="6961"/>
                    <a:pt x="3318" y="7048"/>
                  </a:cubicBezTo>
                  <a:cubicBezTo>
                    <a:pt x="3188" y="6918"/>
                    <a:pt x="3144" y="6723"/>
                    <a:pt x="3209" y="6571"/>
                  </a:cubicBezTo>
                  <a:cubicBezTo>
                    <a:pt x="3253" y="6463"/>
                    <a:pt x="3339" y="6398"/>
                    <a:pt x="3448" y="6398"/>
                  </a:cubicBezTo>
                  <a:close/>
                  <a:moveTo>
                    <a:pt x="5356" y="67"/>
                  </a:moveTo>
                  <a:cubicBezTo>
                    <a:pt x="5594" y="67"/>
                    <a:pt x="5833" y="110"/>
                    <a:pt x="6049" y="175"/>
                  </a:cubicBezTo>
                  <a:cubicBezTo>
                    <a:pt x="6505" y="284"/>
                    <a:pt x="6786" y="696"/>
                    <a:pt x="6743" y="1151"/>
                  </a:cubicBezTo>
                  <a:cubicBezTo>
                    <a:pt x="6591" y="1173"/>
                    <a:pt x="6483" y="1281"/>
                    <a:pt x="6418" y="1411"/>
                  </a:cubicBezTo>
                  <a:cubicBezTo>
                    <a:pt x="6375" y="1520"/>
                    <a:pt x="6375" y="1628"/>
                    <a:pt x="6418" y="1715"/>
                  </a:cubicBezTo>
                  <a:cubicBezTo>
                    <a:pt x="6440" y="1780"/>
                    <a:pt x="6483" y="1801"/>
                    <a:pt x="6526" y="1801"/>
                  </a:cubicBezTo>
                  <a:cubicBezTo>
                    <a:pt x="6656" y="1801"/>
                    <a:pt x="6786" y="1520"/>
                    <a:pt x="6830" y="1216"/>
                  </a:cubicBezTo>
                  <a:lnTo>
                    <a:pt x="6938" y="1216"/>
                  </a:lnTo>
                  <a:cubicBezTo>
                    <a:pt x="7198" y="1238"/>
                    <a:pt x="7437" y="1324"/>
                    <a:pt x="7632" y="1498"/>
                  </a:cubicBezTo>
                  <a:cubicBezTo>
                    <a:pt x="8174" y="1931"/>
                    <a:pt x="8326" y="2820"/>
                    <a:pt x="8066" y="3232"/>
                  </a:cubicBezTo>
                  <a:cubicBezTo>
                    <a:pt x="7979" y="3146"/>
                    <a:pt x="7827" y="3081"/>
                    <a:pt x="7697" y="3081"/>
                  </a:cubicBezTo>
                  <a:cubicBezTo>
                    <a:pt x="7683" y="3078"/>
                    <a:pt x="7669" y="3076"/>
                    <a:pt x="7654" y="3076"/>
                  </a:cubicBezTo>
                  <a:cubicBezTo>
                    <a:pt x="7561" y="3076"/>
                    <a:pt x="7472" y="3135"/>
                    <a:pt x="7415" y="3211"/>
                  </a:cubicBezTo>
                  <a:cubicBezTo>
                    <a:pt x="7394" y="3276"/>
                    <a:pt x="7394" y="3341"/>
                    <a:pt x="7415" y="3384"/>
                  </a:cubicBezTo>
                  <a:cubicBezTo>
                    <a:pt x="7437" y="3427"/>
                    <a:pt x="7524" y="3514"/>
                    <a:pt x="7719" y="3514"/>
                  </a:cubicBezTo>
                  <a:cubicBezTo>
                    <a:pt x="7871" y="3514"/>
                    <a:pt x="8001" y="3449"/>
                    <a:pt x="8087" y="3341"/>
                  </a:cubicBezTo>
                  <a:cubicBezTo>
                    <a:pt x="8196" y="3449"/>
                    <a:pt x="8304" y="3579"/>
                    <a:pt x="8369" y="3709"/>
                  </a:cubicBezTo>
                  <a:cubicBezTo>
                    <a:pt x="8651" y="4121"/>
                    <a:pt x="8694" y="4642"/>
                    <a:pt x="8499" y="5075"/>
                  </a:cubicBezTo>
                  <a:cubicBezTo>
                    <a:pt x="8413" y="5292"/>
                    <a:pt x="8261" y="5444"/>
                    <a:pt x="8044" y="5509"/>
                  </a:cubicBezTo>
                  <a:cubicBezTo>
                    <a:pt x="8022" y="5422"/>
                    <a:pt x="7957" y="5335"/>
                    <a:pt x="7892" y="5249"/>
                  </a:cubicBezTo>
                  <a:cubicBezTo>
                    <a:pt x="7805" y="5140"/>
                    <a:pt x="7675" y="5075"/>
                    <a:pt x="7524" y="5053"/>
                  </a:cubicBezTo>
                  <a:cubicBezTo>
                    <a:pt x="7480" y="5053"/>
                    <a:pt x="7437" y="5075"/>
                    <a:pt x="7437" y="5119"/>
                  </a:cubicBezTo>
                  <a:cubicBezTo>
                    <a:pt x="7394" y="5205"/>
                    <a:pt x="7502" y="5357"/>
                    <a:pt x="7719" y="5509"/>
                  </a:cubicBezTo>
                  <a:cubicBezTo>
                    <a:pt x="7772" y="5562"/>
                    <a:pt x="7855" y="5601"/>
                    <a:pt x="7931" y="5601"/>
                  </a:cubicBezTo>
                  <a:cubicBezTo>
                    <a:pt x="7948" y="5601"/>
                    <a:pt x="7964" y="5599"/>
                    <a:pt x="7979" y="5595"/>
                  </a:cubicBezTo>
                  <a:lnTo>
                    <a:pt x="7979" y="5595"/>
                  </a:lnTo>
                  <a:cubicBezTo>
                    <a:pt x="8066" y="5921"/>
                    <a:pt x="7979" y="6268"/>
                    <a:pt x="7805" y="6549"/>
                  </a:cubicBezTo>
                  <a:cubicBezTo>
                    <a:pt x="7621" y="6768"/>
                    <a:pt x="7345" y="6882"/>
                    <a:pt x="7068" y="6882"/>
                  </a:cubicBezTo>
                  <a:cubicBezTo>
                    <a:pt x="6988" y="6882"/>
                    <a:pt x="6908" y="6872"/>
                    <a:pt x="6830" y="6853"/>
                  </a:cubicBezTo>
                  <a:cubicBezTo>
                    <a:pt x="6656" y="6810"/>
                    <a:pt x="6505" y="6766"/>
                    <a:pt x="6331" y="6723"/>
                  </a:cubicBezTo>
                  <a:cubicBezTo>
                    <a:pt x="6310" y="6528"/>
                    <a:pt x="6158" y="6398"/>
                    <a:pt x="5984" y="6376"/>
                  </a:cubicBezTo>
                  <a:cubicBezTo>
                    <a:pt x="5972" y="6372"/>
                    <a:pt x="5961" y="6370"/>
                    <a:pt x="5951" y="6370"/>
                  </a:cubicBezTo>
                  <a:cubicBezTo>
                    <a:pt x="5905" y="6370"/>
                    <a:pt x="5876" y="6406"/>
                    <a:pt x="5876" y="6441"/>
                  </a:cubicBezTo>
                  <a:cubicBezTo>
                    <a:pt x="5854" y="6549"/>
                    <a:pt x="5984" y="6680"/>
                    <a:pt x="6244" y="6788"/>
                  </a:cubicBezTo>
                  <a:cubicBezTo>
                    <a:pt x="6244" y="6940"/>
                    <a:pt x="6179" y="7113"/>
                    <a:pt x="6049" y="7222"/>
                  </a:cubicBezTo>
                  <a:cubicBezTo>
                    <a:pt x="5767" y="7483"/>
                    <a:pt x="5411" y="7614"/>
                    <a:pt x="5049" y="7614"/>
                  </a:cubicBezTo>
                  <a:cubicBezTo>
                    <a:pt x="5021" y="7614"/>
                    <a:pt x="4993" y="7613"/>
                    <a:pt x="4965" y="7612"/>
                  </a:cubicBezTo>
                  <a:cubicBezTo>
                    <a:pt x="4749" y="7612"/>
                    <a:pt x="4553" y="7590"/>
                    <a:pt x="4337" y="7547"/>
                  </a:cubicBezTo>
                  <a:cubicBezTo>
                    <a:pt x="3990" y="7482"/>
                    <a:pt x="3643" y="7330"/>
                    <a:pt x="3383" y="7113"/>
                  </a:cubicBezTo>
                  <a:cubicBezTo>
                    <a:pt x="3686" y="7005"/>
                    <a:pt x="3795" y="6810"/>
                    <a:pt x="3816" y="6636"/>
                  </a:cubicBezTo>
                  <a:cubicBezTo>
                    <a:pt x="3816" y="6422"/>
                    <a:pt x="3640" y="6295"/>
                    <a:pt x="3463" y="6295"/>
                  </a:cubicBezTo>
                  <a:cubicBezTo>
                    <a:pt x="3336" y="6295"/>
                    <a:pt x="3208" y="6361"/>
                    <a:pt x="3144" y="6506"/>
                  </a:cubicBezTo>
                  <a:cubicBezTo>
                    <a:pt x="3079" y="6680"/>
                    <a:pt x="3122" y="6896"/>
                    <a:pt x="3253" y="7026"/>
                  </a:cubicBezTo>
                  <a:cubicBezTo>
                    <a:pt x="3136" y="7046"/>
                    <a:pt x="3019" y="7057"/>
                    <a:pt x="2902" y="7057"/>
                  </a:cubicBezTo>
                  <a:cubicBezTo>
                    <a:pt x="2758" y="7057"/>
                    <a:pt x="2615" y="7041"/>
                    <a:pt x="2472" y="7005"/>
                  </a:cubicBezTo>
                  <a:cubicBezTo>
                    <a:pt x="1952" y="6918"/>
                    <a:pt x="1496" y="6549"/>
                    <a:pt x="1280" y="6051"/>
                  </a:cubicBezTo>
                  <a:cubicBezTo>
                    <a:pt x="1150" y="5812"/>
                    <a:pt x="1106" y="5530"/>
                    <a:pt x="1193" y="5270"/>
                  </a:cubicBezTo>
                  <a:lnTo>
                    <a:pt x="1193" y="5270"/>
                  </a:lnTo>
                  <a:cubicBezTo>
                    <a:pt x="1258" y="5292"/>
                    <a:pt x="1345" y="5292"/>
                    <a:pt x="1410" y="5292"/>
                  </a:cubicBezTo>
                  <a:cubicBezTo>
                    <a:pt x="1583" y="5292"/>
                    <a:pt x="1778" y="5227"/>
                    <a:pt x="1778" y="5162"/>
                  </a:cubicBezTo>
                  <a:cubicBezTo>
                    <a:pt x="1778" y="5097"/>
                    <a:pt x="1692" y="5032"/>
                    <a:pt x="1518" y="5032"/>
                  </a:cubicBezTo>
                  <a:cubicBezTo>
                    <a:pt x="1388" y="5032"/>
                    <a:pt x="1236" y="5075"/>
                    <a:pt x="1171" y="5184"/>
                  </a:cubicBezTo>
                  <a:cubicBezTo>
                    <a:pt x="824" y="5119"/>
                    <a:pt x="521" y="4902"/>
                    <a:pt x="347" y="4598"/>
                  </a:cubicBezTo>
                  <a:cubicBezTo>
                    <a:pt x="152" y="4295"/>
                    <a:pt x="109" y="3904"/>
                    <a:pt x="239" y="3579"/>
                  </a:cubicBezTo>
                  <a:cubicBezTo>
                    <a:pt x="347" y="3362"/>
                    <a:pt x="542" y="3211"/>
                    <a:pt x="781" y="3146"/>
                  </a:cubicBezTo>
                  <a:cubicBezTo>
                    <a:pt x="803" y="3211"/>
                    <a:pt x="846" y="3254"/>
                    <a:pt x="889" y="3297"/>
                  </a:cubicBezTo>
                  <a:cubicBezTo>
                    <a:pt x="998" y="3406"/>
                    <a:pt x="1128" y="3471"/>
                    <a:pt x="1280" y="3471"/>
                  </a:cubicBezTo>
                  <a:cubicBezTo>
                    <a:pt x="1410" y="3471"/>
                    <a:pt x="1518" y="3384"/>
                    <a:pt x="1540" y="3319"/>
                  </a:cubicBezTo>
                  <a:cubicBezTo>
                    <a:pt x="1540" y="3276"/>
                    <a:pt x="1496" y="3146"/>
                    <a:pt x="1171" y="3081"/>
                  </a:cubicBezTo>
                  <a:cubicBezTo>
                    <a:pt x="1117" y="3070"/>
                    <a:pt x="1057" y="3064"/>
                    <a:pt x="998" y="3064"/>
                  </a:cubicBezTo>
                  <a:cubicBezTo>
                    <a:pt x="938" y="3064"/>
                    <a:pt x="879" y="3070"/>
                    <a:pt x="824" y="3081"/>
                  </a:cubicBezTo>
                  <a:cubicBezTo>
                    <a:pt x="629" y="2647"/>
                    <a:pt x="629" y="2170"/>
                    <a:pt x="824" y="1758"/>
                  </a:cubicBezTo>
                  <a:cubicBezTo>
                    <a:pt x="985" y="1517"/>
                    <a:pt x="1241" y="1383"/>
                    <a:pt x="1584" y="1383"/>
                  </a:cubicBezTo>
                  <a:cubicBezTo>
                    <a:pt x="1703" y="1383"/>
                    <a:pt x="1833" y="1399"/>
                    <a:pt x="1973" y="1433"/>
                  </a:cubicBezTo>
                  <a:cubicBezTo>
                    <a:pt x="2017" y="1433"/>
                    <a:pt x="2060" y="1454"/>
                    <a:pt x="2082" y="1476"/>
                  </a:cubicBezTo>
                  <a:cubicBezTo>
                    <a:pt x="2082" y="1541"/>
                    <a:pt x="2082" y="1628"/>
                    <a:pt x="2082" y="1693"/>
                  </a:cubicBezTo>
                  <a:cubicBezTo>
                    <a:pt x="2147" y="1888"/>
                    <a:pt x="2190" y="1910"/>
                    <a:pt x="2212" y="1910"/>
                  </a:cubicBezTo>
                  <a:cubicBezTo>
                    <a:pt x="2255" y="1910"/>
                    <a:pt x="2277" y="1888"/>
                    <a:pt x="2277" y="1866"/>
                  </a:cubicBezTo>
                  <a:cubicBezTo>
                    <a:pt x="2320" y="1715"/>
                    <a:pt x="2277" y="1563"/>
                    <a:pt x="2169" y="1433"/>
                  </a:cubicBezTo>
                  <a:cubicBezTo>
                    <a:pt x="2234" y="761"/>
                    <a:pt x="2754" y="240"/>
                    <a:pt x="3426" y="175"/>
                  </a:cubicBezTo>
                  <a:cubicBezTo>
                    <a:pt x="3491" y="154"/>
                    <a:pt x="3556" y="154"/>
                    <a:pt x="3621" y="154"/>
                  </a:cubicBezTo>
                  <a:cubicBezTo>
                    <a:pt x="3643" y="152"/>
                    <a:pt x="3665" y="152"/>
                    <a:pt x="3686" y="152"/>
                  </a:cubicBezTo>
                  <a:cubicBezTo>
                    <a:pt x="4006" y="152"/>
                    <a:pt x="4284" y="300"/>
                    <a:pt x="4467" y="544"/>
                  </a:cubicBezTo>
                  <a:cubicBezTo>
                    <a:pt x="4402" y="782"/>
                    <a:pt x="4423" y="1021"/>
                    <a:pt x="4532" y="1238"/>
                  </a:cubicBezTo>
                  <a:cubicBezTo>
                    <a:pt x="4553" y="1281"/>
                    <a:pt x="4597" y="1303"/>
                    <a:pt x="4640" y="1303"/>
                  </a:cubicBezTo>
                  <a:lnTo>
                    <a:pt x="4662" y="1303"/>
                  </a:lnTo>
                  <a:cubicBezTo>
                    <a:pt x="4705" y="1281"/>
                    <a:pt x="4727" y="1259"/>
                    <a:pt x="4749" y="1216"/>
                  </a:cubicBezTo>
                  <a:cubicBezTo>
                    <a:pt x="4770" y="978"/>
                    <a:pt x="4705" y="739"/>
                    <a:pt x="4553" y="544"/>
                  </a:cubicBezTo>
                  <a:cubicBezTo>
                    <a:pt x="4640" y="327"/>
                    <a:pt x="4835" y="67"/>
                    <a:pt x="5356" y="67"/>
                  </a:cubicBezTo>
                  <a:close/>
                  <a:moveTo>
                    <a:pt x="5300" y="0"/>
                  </a:moveTo>
                  <a:cubicBezTo>
                    <a:pt x="4953" y="0"/>
                    <a:pt x="4634" y="192"/>
                    <a:pt x="4510" y="501"/>
                  </a:cubicBezTo>
                  <a:cubicBezTo>
                    <a:pt x="4307" y="257"/>
                    <a:pt x="4009" y="108"/>
                    <a:pt x="3704" y="108"/>
                  </a:cubicBezTo>
                  <a:cubicBezTo>
                    <a:pt x="3684" y="108"/>
                    <a:pt x="3663" y="109"/>
                    <a:pt x="3643" y="110"/>
                  </a:cubicBezTo>
                  <a:lnTo>
                    <a:pt x="3426" y="110"/>
                  </a:lnTo>
                  <a:cubicBezTo>
                    <a:pt x="2732" y="175"/>
                    <a:pt x="2190" y="717"/>
                    <a:pt x="2082" y="1411"/>
                  </a:cubicBezTo>
                  <a:cubicBezTo>
                    <a:pt x="2060" y="1389"/>
                    <a:pt x="2017" y="1368"/>
                    <a:pt x="1995" y="1368"/>
                  </a:cubicBezTo>
                  <a:cubicBezTo>
                    <a:pt x="1842" y="1335"/>
                    <a:pt x="1701" y="1319"/>
                    <a:pt x="1572" y="1319"/>
                  </a:cubicBezTo>
                  <a:cubicBezTo>
                    <a:pt x="1192" y="1319"/>
                    <a:pt x="921" y="1461"/>
                    <a:pt x="759" y="1736"/>
                  </a:cubicBezTo>
                  <a:cubicBezTo>
                    <a:pt x="542" y="2170"/>
                    <a:pt x="521" y="2669"/>
                    <a:pt x="716" y="3124"/>
                  </a:cubicBezTo>
                  <a:cubicBezTo>
                    <a:pt x="477" y="3167"/>
                    <a:pt x="261" y="3341"/>
                    <a:pt x="152" y="3579"/>
                  </a:cubicBezTo>
                  <a:cubicBezTo>
                    <a:pt x="0" y="3948"/>
                    <a:pt x="44" y="4338"/>
                    <a:pt x="261" y="4663"/>
                  </a:cubicBezTo>
                  <a:cubicBezTo>
                    <a:pt x="434" y="4988"/>
                    <a:pt x="738" y="5227"/>
                    <a:pt x="1106" y="5292"/>
                  </a:cubicBezTo>
                  <a:cubicBezTo>
                    <a:pt x="1019" y="5574"/>
                    <a:pt x="1041" y="5856"/>
                    <a:pt x="1171" y="6116"/>
                  </a:cubicBezTo>
                  <a:cubicBezTo>
                    <a:pt x="1410" y="6636"/>
                    <a:pt x="1887" y="7026"/>
                    <a:pt x="2450" y="7135"/>
                  </a:cubicBezTo>
                  <a:cubicBezTo>
                    <a:pt x="2591" y="7156"/>
                    <a:pt x="2732" y="7167"/>
                    <a:pt x="2873" y="7167"/>
                  </a:cubicBezTo>
                  <a:cubicBezTo>
                    <a:pt x="3014" y="7167"/>
                    <a:pt x="3155" y="7156"/>
                    <a:pt x="3296" y="7135"/>
                  </a:cubicBezTo>
                  <a:cubicBezTo>
                    <a:pt x="3578" y="7395"/>
                    <a:pt x="3946" y="7568"/>
                    <a:pt x="4337" y="7612"/>
                  </a:cubicBezTo>
                  <a:cubicBezTo>
                    <a:pt x="4532" y="7677"/>
                    <a:pt x="4749" y="7698"/>
                    <a:pt x="4965" y="7698"/>
                  </a:cubicBezTo>
                  <a:lnTo>
                    <a:pt x="4965" y="7720"/>
                  </a:lnTo>
                  <a:cubicBezTo>
                    <a:pt x="4991" y="7722"/>
                    <a:pt x="5017" y="7722"/>
                    <a:pt x="5043" y="7722"/>
                  </a:cubicBezTo>
                  <a:cubicBezTo>
                    <a:pt x="5429" y="7722"/>
                    <a:pt x="5808" y="7572"/>
                    <a:pt x="6093" y="7308"/>
                  </a:cubicBezTo>
                  <a:cubicBezTo>
                    <a:pt x="6223" y="7178"/>
                    <a:pt x="6310" y="7026"/>
                    <a:pt x="6331" y="6831"/>
                  </a:cubicBezTo>
                  <a:cubicBezTo>
                    <a:pt x="6483" y="6896"/>
                    <a:pt x="6656" y="6918"/>
                    <a:pt x="6808" y="6961"/>
                  </a:cubicBezTo>
                  <a:cubicBezTo>
                    <a:pt x="6900" y="6987"/>
                    <a:pt x="6991" y="6999"/>
                    <a:pt x="7081" y="6999"/>
                  </a:cubicBezTo>
                  <a:cubicBezTo>
                    <a:pt x="7374" y="6999"/>
                    <a:pt x="7650" y="6868"/>
                    <a:pt x="7849" y="6636"/>
                  </a:cubicBezTo>
                  <a:cubicBezTo>
                    <a:pt x="8066" y="6333"/>
                    <a:pt x="8131" y="5964"/>
                    <a:pt x="8066" y="5617"/>
                  </a:cubicBezTo>
                  <a:cubicBezTo>
                    <a:pt x="8282" y="5552"/>
                    <a:pt x="8478" y="5357"/>
                    <a:pt x="8564" y="5140"/>
                  </a:cubicBezTo>
                  <a:cubicBezTo>
                    <a:pt x="8781" y="4663"/>
                    <a:pt x="8716" y="4121"/>
                    <a:pt x="8434" y="3709"/>
                  </a:cubicBezTo>
                  <a:cubicBezTo>
                    <a:pt x="8347" y="3558"/>
                    <a:pt x="8261" y="3427"/>
                    <a:pt x="8131" y="3319"/>
                  </a:cubicBezTo>
                  <a:cubicBezTo>
                    <a:pt x="8413" y="2885"/>
                    <a:pt x="8261" y="1931"/>
                    <a:pt x="7675" y="1454"/>
                  </a:cubicBezTo>
                  <a:cubicBezTo>
                    <a:pt x="7480" y="1281"/>
                    <a:pt x="7220" y="1173"/>
                    <a:pt x="6938" y="1151"/>
                  </a:cubicBezTo>
                  <a:lnTo>
                    <a:pt x="6830" y="1151"/>
                  </a:lnTo>
                  <a:cubicBezTo>
                    <a:pt x="6873" y="674"/>
                    <a:pt x="6548" y="240"/>
                    <a:pt x="6093" y="132"/>
                  </a:cubicBezTo>
                  <a:cubicBezTo>
                    <a:pt x="5854" y="67"/>
                    <a:pt x="5594" y="24"/>
                    <a:pt x="5356" y="2"/>
                  </a:cubicBezTo>
                  <a:cubicBezTo>
                    <a:pt x="5337" y="1"/>
                    <a:pt x="5318" y="0"/>
                    <a:pt x="5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5205;p83"/>
            <p:cNvSpPr/>
            <p:nvPr/>
          </p:nvSpPr>
          <p:spPr>
            <a:xfrm>
              <a:off x="2620354" y="2541365"/>
              <a:ext cx="353319" cy="246193"/>
            </a:xfrm>
            <a:custGeom>
              <a:avLst/>
              <a:gdLst/>
              <a:ahLst/>
              <a:cxnLst/>
              <a:rect l="l" t="t" r="r" b="b"/>
              <a:pathLst>
                <a:path w="8595" h="5989" extrusionOk="0">
                  <a:moveTo>
                    <a:pt x="5896" y="1"/>
                  </a:moveTo>
                  <a:cubicBezTo>
                    <a:pt x="5588" y="1"/>
                    <a:pt x="5516" y="1588"/>
                    <a:pt x="5516" y="1588"/>
                  </a:cubicBezTo>
                  <a:lnTo>
                    <a:pt x="2220" y="2260"/>
                  </a:lnTo>
                  <a:cubicBezTo>
                    <a:pt x="2220" y="2260"/>
                    <a:pt x="1808" y="634"/>
                    <a:pt x="1375" y="395"/>
                  </a:cubicBezTo>
                  <a:cubicBezTo>
                    <a:pt x="1367" y="391"/>
                    <a:pt x="1359" y="389"/>
                    <a:pt x="1351" y="389"/>
                  </a:cubicBezTo>
                  <a:cubicBezTo>
                    <a:pt x="943" y="389"/>
                    <a:pt x="1" y="5989"/>
                    <a:pt x="4159" y="5989"/>
                  </a:cubicBezTo>
                  <a:cubicBezTo>
                    <a:pt x="4367" y="5989"/>
                    <a:pt x="4588" y="5975"/>
                    <a:pt x="4822" y="5945"/>
                  </a:cubicBezTo>
                  <a:cubicBezTo>
                    <a:pt x="8594" y="5490"/>
                    <a:pt x="6383" y="417"/>
                    <a:pt x="5993" y="48"/>
                  </a:cubicBezTo>
                  <a:cubicBezTo>
                    <a:pt x="5958" y="16"/>
                    <a:pt x="5926" y="1"/>
                    <a:pt x="5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5206;p83"/>
            <p:cNvSpPr/>
            <p:nvPr/>
          </p:nvSpPr>
          <p:spPr>
            <a:xfrm>
              <a:off x="2783796" y="2676114"/>
              <a:ext cx="64210" cy="38888"/>
            </a:xfrm>
            <a:custGeom>
              <a:avLst/>
              <a:gdLst/>
              <a:ahLst/>
              <a:cxnLst/>
              <a:rect l="l" t="t" r="r" b="b"/>
              <a:pathLst>
                <a:path w="1562" h="946" extrusionOk="0">
                  <a:moveTo>
                    <a:pt x="1561" y="1"/>
                  </a:moveTo>
                  <a:lnTo>
                    <a:pt x="0" y="217"/>
                  </a:lnTo>
                  <a:cubicBezTo>
                    <a:pt x="388" y="758"/>
                    <a:pt x="684" y="945"/>
                    <a:pt x="910" y="945"/>
                  </a:cubicBezTo>
                  <a:cubicBezTo>
                    <a:pt x="1416" y="945"/>
                    <a:pt x="1561" y="1"/>
                    <a:pt x="1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5207;p83"/>
            <p:cNvSpPr/>
            <p:nvPr/>
          </p:nvSpPr>
          <p:spPr>
            <a:xfrm>
              <a:off x="2832795" y="2605944"/>
              <a:ext cx="16073" cy="80900"/>
            </a:xfrm>
            <a:custGeom>
              <a:avLst/>
              <a:gdLst/>
              <a:ahLst/>
              <a:cxnLst/>
              <a:rect l="l" t="t" r="r" b="b"/>
              <a:pathLst>
                <a:path w="391" h="1968" extrusionOk="0">
                  <a:moveTo>
                    <a:pt x="339" y="0"/>
                  </a:moveTo>
                  <a:cubicBezTo>
                    <a:pt x="331" y="0"/>
                    <a:pt x="326" y="6"/>
                    <a:pt x="326" y="17"/>
                  </a:cubicBezTo>
                  <a:cubicBezTo>
                    <a:pt x="304" y="17"/>
                    <a:pt x="1" y="580"/>
                    <a:pt x="109" y="1903"/>
                  </a:cubicBezTo>
                  <a:cubicBezTo>
                    <a:pt x="109" y="1924"/>
                    <a:pt x="131" y="1946"/>
                    <a:pt x="152" y="1946"/>
                  </a:cubicBezTo>
                  <a:lnTo>
                    <a:pt x="152" y="1968"/>
                  </a:lnTo>
                  <a:cubicBezTo>
                    <a:pt x="174" y="1968"/>
                    <a:pt x="196" y="1946"/>
                    <a:pt x="196" y="1924"/>
                  </a:cubicBezTo>
                  <a:cubicBezTo>
                    <a:pt x="66" y="624"/>
                    <a:pt x="391" y="60"/>
                    <a:pt x="391" y="60"/>
                  </a:cubicBezTo>
                  <a:cubicBezTo>
                    <a:pt x="391" y="38"/>
                    <a:pt x="391" y="17"/>
                    <a:pt x="369" y="17"/>
                  </a:cubicBezTo>
                  <a:cubicBezTo>
                    <a:pt x="358" y="6"/>
                    <a:pt x="348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5208;p83"/>
            <p:cNvSpPr/>
            <p:nvPr/>
          </p:nvSpPr>
          <p:spPr>
            <a:xfrm>
              <a:off x="2709803" y="2630156"/>
              <a:ext cx="87395" cy="54920"/>
            </a:xfrm>
            <a:custGeom>
              <a:avLst/>
              <a:gdLst/>
              <a:ahLst/>
              <a:cxnLst/>
              <a:rect l="l" t="t" r="r" b="b"/>
              <a:pathLst>
                <a:path w="2126" h="1336" extrusionOk="0">
                  <a:moveTo>
                    <a:pt x="407" y="1"/>
                  </a:moveTo>
                  <a:cubicBezTo>
                    <a:pt x="185" y="1"/>
                    <a:pt x="44" y="56"/>
                    <a:pt x="44" y="56"/>
                  </a:cubicBezTo>
                  <a:cubicBezTo>
                    <a:pt x="22" y="56"/>
                    <a:pt x="1" y="78"/>
                    <a:pt x="22" y="100"/>
                  </a:cubicBezTo>
                  <a:cubicBezTo>
                    <a:pt x="22" y="115"/>
                    <a:pt x="33" y="130"/>
                    <a:pt x="47" y="130"/>
                  </a:cubicBezTo>
                  <a:cubicBezTo>
                    <a:pt x="53" y="130"/>
                    <a:pt x="59" y="128"/>
                    <a:pt x="66" y="121"/>
                  </a:cubicBezTo>
                  <a:cubicBezTo>
                    <a:pt x="81" y="121"/>
                    <a:pt x="219" y="69"/>
                    <a:pt x="430" y="69"/>
                  </a:cubicBezTo>
                  <a:cubicBezTo>
                    <a:pt x="825" y="69"/>
                    <a:pt x="1473" y="253"/>
                    <a:pt x="2039" y="1314"/>
                  </a:cubicBezTo>
                  <a:cubicBezTo>
                    <a:pt x="2039" y="1335"/>
                    <a:pt x="2060" y="1335"/>
                    <a:pt x="2082" y="1335"/>
                  </a:cubicBezTo>
                  <a:cubicBezTo>
                    <a:pt x="2104" y="1335"/>
                    <a:pt x="2125" y="1314"/>
                    <a:pt x="2104" y="1292"/>
                  </a:cubicBezTo>
                  <a:cubicBezTo>
                    <a:pt x="1512" y="193"/>
                    <a:pt x="819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5209;p83"/>
            <p:cNvSpPr/>
            <p:nvPr/>
          </p:nvSpPr>
          <p:spPr>
            <a:xfrm>
              <a:off x="2799828" y="2728690"/>
              <a:ext cx="23226" cy="35722"/>
            </a:xfrm>
            <a:custGeom>
              <a:avLst/>
              <a:gdLst/>
              <a:ahLst/>
              <a:cxnLst/>
              <a:rect l="l" t="t" r="r" b="b"/>
              <a:pathLst>
                <a:path w="565" h="869" extrusionOk="0">
                  <a:moveTo>
                    <a:pt x="44" y="1"/>
                  </a:moveTo>
                  <a:cubicBezTo>
                    <a:pt x="22" y="22"/>
                    <a:pt x="1" y="22"/>
                    <a:pt x="1" y="44"/>
                  </a:cubicBezTo>
                  <a:cubicBezTo>
                    <a:pt x="1" y="109"/>
                    <a:pt x="22" y="716"/>
                    <a:pt x="196" y="846"/>
                  </a:cubicBezTo>
                  <a:cubicBezTo>
                    <a:pt x="217" y="846"/>
                    <a:pt x="239" y="868"/>
                    <a:pt x="261" y="868"/>
                  </a:cubicBezTo>
                  <a:lnTo>
                    <a:pt x="282" y="846"/>
                  </a:lnTo>
                  <a:cubicBezTo>
                    <a:pt x="564" y="781"/>
                    <a:pt x="564" y="131"/>
                    <a:pt x="564" y="44"/>
                  </a:cubicBezTo>
                  <a:cubicBezTo>
                    <a:pt x="564" y="22"/>
                    <a:pt x="543" y="1"/>
                    <a:pt x="521" y="1"/>
                  </a:cubicBezTo>
                  <a:cubicBezTo>
                    <a:pt x="499" y="1"/>
                    <a:pt x="477" y="22"/>
                    <a:pt x="477" y="44"/>
                  </a:cubicBezTo>
                  <a:cubicBezTo>
                    <a:pt x="477" y="304"/>
                    <a:pt x="434" y="738"/>
                    <a:pt x="282" y="781"/>
                  </a:cubicBezTo>
                  <a:lnTo>
                    <a:pt x="239" y="781"/>
                  </a:lnTo>
                  <a:cubicBezTo>
                    <a:pt x="131" y="695"/>
                    <a:pt x="87" y="283"/>
                    <a:pt x="87" y="44"/>
                  </a:cubicBezTo>
                  <a:cubicBezTo>
                    <a:pt x="87" y="22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5210;p83"/>
            <p:cNvSpPr/>
            <p:nvPr/>
          </p:nvSpPr>
          <p:spPr>
            <a:xfrm>
              <a:off x="2736564" y="2655273"/>
              <a:ext cx="23185" cy="27131"/>
            </a:xfrm>
            <a:custGeom>
              <a:avLst/>
              <a:gdLst/>
              <a:ahLst/>
              <a:cxnLst/>
              <a:rect l="l" t="t" r="r" b="b"/>
              <a:pathLst>
                <a:path w="564" h="660" extrusionOk="0">
                  <a:moveTo>
                    <a:pt x="410" y="0"/>
                  </a:moveTo>
                  <a:cubicBezTo>
                    <a:pt x="388" y="0"/>
                    <a:pt x="369" y="17"/>
                    <a:pt x="369" y="52"/>
                  </a:cubicBezTo>
                  <a:cubicBezTo>
                    <a:pt x="434" y="269"/>
                    <a:pt x="455" y="551"/>
                    <a:pt x="390" y="594"/>
                  </a:cubicBezTo>
                  <a:lnTo>
                    <a:pt x="369" y="594"/>
                  </a:lnTo>
                  <a:cubicBezTo>
                    <a:pt x="282" y="551"/>
                    <a:pt x="152" y="334"/>
                    <a:pt x="87" y="204"/>
                  </a:cubicBezTo>
                  <a:cubicBezTo>
                    <a:pt x="72" y="189"/>
                    <a:pt x="56" y="173"/>
                    <a:pt x="41" y="173"/>
                  </a:cubicBezTo>
                  <a:cubicBezTo>
                    <a:pt x="35" y="173"/>
                    <a:pt x="28" y="176"/>
                    <a:pt x="22" y="182"/>
                  </a:cubicBezTo>
                  <a:cubicBezTo>
                    <a:pt x="0" y="182"/>
                    <a:pt x="0" y="204"/>
                    <a:pt x="0" y="226"/>
                  </a:cubicBezTo>
                  <a:cubicBezTo>
                    <a:pt x="22" y="269"/>
                    <a:pt x="195" y="616"/>
                    <a:pt x="347" y="659"/>
                  </a:cubicBezTo>
                  <a:lnTo>
                    <a:pt x="412" y="659"/>
                  </a:lnTo>
                  <a:cubicBezTo>
                    <a:pt x="564" y="594"/>
                    <a:pt x="477" y="161"/>
                    <a:pt x="455" y="31"/>
                  </a:cubicBezTo>
                  <a:cubicBezTo>
                    <a:pt x="446" y="11"/>
                    <a:pt x="427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5211;p83"/>
            <p:cNvSpPr/>
            <p:nvPr/>
          </p:nvSpPr>
          <p:spPr>
            <a:xfrm>
              <a:off x="2862228" y="2637802"/>
              <a:ext cx="19649" cy="29433"/>
            </a:xfrm>
            <a:custGeom>
              <a:avLst/>
              <a:gdLst/>
              <a:ahLst/>
              <a:cxnLst/>
              <a:rect l="l" t="t" r="r" b="b"/>
              <a:pathLst>
                <a:path w="478" h="716" extrusionOk="0">
                  <a:moveTo>
                    <a:pt x="434" y="0"/>
                  </a:moveTo>
                  <a:cubicBezTo>
                    <a:pt x="412" y="0"/>
                    <a:pt x="390" y="22"/>
                    <a:pt x="390" y="44"/>
                  </a:cubicBezTo>
                  <a:cubicBezTo>
                    <a:pt x="412" y="239"/>
                    <a:pt x="390" y="456"/>
                    <a:pt x="325" y="629"/>
                  </a:cubicBezTo>
                  <a:cubicBezTo>
                    <a:pt x="217" y="477"/>
                    <a:pt x="130" y="304"/>
                    <a:pt x="87" y="130"/>
                  </a:cubicBezTo>
                  <a:cubicBezTo>
                    <a:pt x="87" y="115"/>
                    <a:pt x="76" y="100"/>
                    <a:pt x="62" y="100"/>
                  </a:cubicBezTo>
                  <a:cubicBezTo>
                    <a:pt x="56" y="100"/>
                    <a:pt x="50" y="102"/>
                    <a:pt x="44" y="109"/>
                  </a:cubicBezTo>
                  <a:cubicBezTo>
                    <a:pt x="22" y="109"/>
                    <a:pt x="0" y="130"/>
                    <a:pt x="22" y="152"/>
                  </a:cubicBezTo>
                  <a:cubicBezTo>
                    <a:pt x="44" y="239"/>
                    <a:pt x="174" y="651"/>
                    <a:pt x="282" y="716"/>
                  </a:cubicBezTo>
                  <a:lnTo>
                    <a:pt x="347" y="716"/>
                  </a:lnTo>
                  <a:cubicBezTo>
                    <a:pt x="477" y="672"/>
                    <a:pt x="477" y="239"/>
                    <a:pt x="477" y="44"/>
                  </a:cubicBezTo>
                  <a:cubicBezTo>
                    <a:pt x="477" y="22"/>
                    <a:pt x="455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5212;p83"/>
            <p:cNvSpPr/>
            <p:nvPr/>
          </p:nvSpPr>
          <p:spPr>
            <a:xfrm>
              <a:off x="2861776" y="2565001"/>
              <a:ext cx="18293" cy="38066"/>
            </a:xfrm>
            <a:custGeom>
              <a:avLst/>
              <a:gdLst/>
              <a:ahLst/>
              <a:cxnLst/>
              <a:rect l="l" t="t" r="r" b="b"/>
              <a:pathLst>
                <a:path w="445" h="926" extrusionOk="0">
                  <a:moveTo>
                    <a:pt x="149" y="0"/>
                  </a:moveTo>
                  <a:cubicBezTo>
                    <a:pt x="1" y="0"/>
                    <a:pt x="76" y="926"/>
                    <a:pt x="76" y="926"/>
                  </a:cubicBezTo>
                  <a:lnTo>
                    <a:pt x="445" y="904"/>
                  </a:lnTo>
                  <a:cubicBezTo>
                    <a:pt x="445" y="904"/>
                    <a:pt x="358" y="167"/>
                    <a:pt x="185" y="15"/>
                  </a:cubicBezTo>
                  <a:cubicBezTo>
                    <a:pt x="172" y="5"/>
                    <a:pt x="160" y="0"/>
                    <a:pt x="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5213;p83"/>
            <p:cNvSpPr/>
            <p:nvPr/>
          </p:nvSpPr>
          <p:spPr>
            <a:xfrm>
              <a:off x="2673259" y="2595914"/>
              <a:ext cx="21458" cy="38353"/>
            </a:xfrm>
            <a:custGeom>
              <a:avLst/>
              <a:gdLst/>
              <a:ahLst/>
              <a:cxnLst/>
              <a:rect l="l" t="t" r="r" b="b"/>
              <a:pathLst>
                <a:path w="522" h="933" extrusionOk="0">
                  <a:moveTo>
                    <a:pt x="169" y="0"/>
                  </a:moveTo>
                  <a:cubicBezTo>
                    <a:pt x="1" y="0"/>
                    <a:pt x="1" y="933"/>
                    <a:pt x="1" y="933"/>
                  </a:cubicBezTo>
                  <a:lnTo>
                    <a:pt x="521" y="803"/>
                  </a:lnTo>
                  <a:cubicBezTo>
                    <a:pt x="521" y="803"/>
                    <a:pt x="326" y="22"/>
                    <a:pt x="174" y="0"/>
                  </a:cubicBezTo>
                  <a:cubicBezTo>
                    <a:pt x="172" y="0"/>
                    <a:pt x="170" y="0"/>
                    <a:pt x="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5214;p83"/>
            <p:cNvSpPr/>
            <p:nvPr/>
          </p:nvSpPr>
          <p:spPr>
            <a:xfrm>
              <a:off x="2772204" y="2627114"/>
              <a:ext cx="15169" cy="11633"/>
            </a:xfrm>
            <a:custGeom>
              <a:avLst/>
              <a:gdLst/>
              <a:ahLst/>
              <a:cxnLst/>
              <a:rect l="l" t="t" r="r" b="b"/>
              <a:pathLst>
                <a:path w="369" h="283" extrusionOk="0">
                  <a:moveTo>
                    <a:pt x="65" y="0"/>
                  </a:moveTo>
                  <a:cubicBezTo>
                    <a:pt x="44" y="0"/>
                    <a:pt x="22" y="0"/>
                    <a:pt x="0" y="22"/>
                  </a:cubicBezTo>
                  <a:cubicBezTo>
                    <a:pt x="0" y="44"/>
                    <a:pt x="0" y="65"/>
                    <a:pt x="44" y="87"/>
                  </a:cubicBezTo>
                  <a:cubicBezTo>
                    <a:pt x="130" y="109"/>
                    <a:pt x="282" y="195"/>
                    <a:pt x="282" y="260"/>
                  </a:cubicBezTo>
                  <a:cubicBezTo>
                    <a:pt x="282" y="282"/>
                    <a:pt x="304" y="282"/>
                    <a:pt x="326" y="282"/>
                  </a:cubicBezTo>
                  <a:cubicBezTo>
                    <a:pt x="347" y="282"/>
                    <a:pt x="369" y="260"/>
                    <a:pt x="369" y="239"/>
                  </a:cubicBezTo>
                  <a:cubicBezTo>
                    <a:pt x="347" y="109"/>
                    <a:pt x="109" y="22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5215;p83"/>
            <p:cNvSpPr/>
            <p:nvPr/>
          </p:nvSpPr>
          <p:spPr>
            <a:xfrm>
              <a:off x="2790291" y="2618030"/>
              <a:ext cx="13154" cy="16237"/>
            </a:xfrm>
            <a:custGeom>
              <a:avLst/>
              <a:gdLst/>
              <a:ahLst/>
              <a:cxnLst/>
              <a:rect l="l" t="t" r="r" b="b"/>
              <a:pathLst>
                <a:path w="320" h="395" extrusionOk="0">
                  <a:moveTo>
                    <a:pt x="70" y="0"/>
                  </a:moveTo>
                  <a:cubicBezTo>
                    <a:pt x="43" y="0"/>
                    <a:pt x="0" y="51"/>
                    <a:pt x="37" y="69"/>
                  </a:cubicBezTo>
                  <a:cubicBezTo>
                    <a:pt x="102" y="156"/>
                    <a:pt x="211" y="286"/>
                    <a:pt x="189" y="351"/>
                  </a:cubicBezTo>
                  <a:cubicBezTo>
                    <a:pt x="189" y="351"/>
                    <a:pt x="211" y="373"/>
                    <a:pt x="233" y="395"/>
                  </a:cubicBezTo>
                  <a:cubicBezTo>
                    <a:pt x="254" y="395"/>
                    <a:pt x="276" y="373"/>
                    <a:pt x="276" y="351"/>
                  </a:cubicBezTo>
                  <a:cubicBezTo>
                    <a:pt x="319" y="221"/>
                    <a:pt x="124" y="48"/>
                    <a:pt x="81" y="4"/>
                  </a:cubicBezTo>
                  <a:cubicBezTo>
                    <a:pt x="78" y="1"/>
                    <a:pt x="74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5216;p83"/>
            <p:cNvSpPr/>
            <p:nvPr/>
          </p:nvSpPr>
          <p:spPr>
            <a:xfrm>
              <a:off x="2793579" y="2640474"/>
              <a:ext cx="12538" cy="16073"/>
            </a:xfrm>
            <a:custGeom>
              <a:avLst/>
              <a:gdLst/>
              <a:ahLst/>
              <a:cxnLst/>
              <a:rect l="l" t="t" r="r" b="b"/>
              <a:pathLst>
                <a:path w="305" h="391" extrusionOk="0">
                  <a:moveTo>
                    <a:pt x="22" y="0"/>
                  </a:moveTo>
                  <a:cubicBezTo>
                    <a:pt x="1" y="22"/>
                    <a:pt x="1" y="44"/>
                    <a:pt x="22" y="65"/>
                  </a:cubicBezTo>
                  <a:cubicBezTo>
                    <a:pt x="87" y="152"/>
                    <a:pt x="196" y="282"/>
                    <a:pt x="174" y="347"/>
                  </a:cubicBezTo>
                  <a:cubicBezTo>
                    <a:pt x="174" y="347"/>
                    <a:pt x="196" y="391"/>
                    <a:pt x="218" y="391"/>
                  </a:cubicBezTo>
                  <a:cubicBezTo>
                    <a:pt x="239" y="391"/>
                    <a:pt x="261" y="391"/>
                    <a:pt x="261" y="347"/>
                  </a:cubicBezTo>
                  <a:cubicBezTo>
                    <a:pt x="304" y="217"/>
                    <a:pt x="109" y="44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5217;p83"/>
            <p:cNvSpPr/>
            <p:nvPr/>
          </p:nvSpPr>
          <p:spPr>
            <a:xfrm>
              <a:off x="2803733" y="2637309"/>
              <a:ext cx="13072" cy="16566"/>
            </a:xfrm>
            <a:custGeom>
              <a:avLst/>
              <a:gdLst/>
              <a:ahLst/>
              <a:cxnLst/>
              <a:rect l="l" t="t" r="r" b="b"/>
              <a:pathLst>
                <a:path w="318" h="403" extrusionOk="0">
                  <a:moveTo>
                    <a:pt x="74" y="0"/>
                  </a:moveTo>
                  <a:cubicBezTo>
                    <a:pt x="36" y="0"/>
                    <a:pt x="1" y="60"/>
                    <a:pt x="36" y="77"/>
                  </a:cubicBezTo>
                  <a:cubicBezTo>
                    <a:pt x="122" y="142"/>
                    <a:pt x="231" y="273"/>
                    <a:pt x="209" y="338"/>
                  </a:cubicBezTo>
                  <a:cubicBezTo>
                    <a:pt x="187" y="359"/>
                    <a:pt x="209" y="381"/>
                    <a:pt x="231" y="403"/>
                  </a:cubicBezTo>
                  <a:cubicBezTo>
                    <a:pt x="252" y="403"/>
                    <a:pt x="274" y="381"/>
                    <a:pt x="274" y="359"/>
                  </a:cubicBezTo>
                  <a:cubicBezTo>
                    <a:pt x="317" y="229"/>
                    <a:pt x="122" y="56"/>
                    <a:pt x="101" y="12"/>
                  </a:cubicBezTo>
                  <a:cubicBezTo>
                    <a:pt x="92" y="4"/>
                    <a:pt x="83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5218;p83"/>
            <p:cNvSpPr/>
            <p:nvPr/>
          </p:nvSpPr>
          <p:spPr>
            <a:xfrm>
              <a:off x="2809159" y="2619386"/>
              <a:ext cx="10318" cy="17553"/>
            </a:xfrm>
            <a:custGeom>
              <a:avLst/>
              <a:gdLst/>
              <a:ahLst/>
              <a:cxnLst/>
              <a:rect l="l" t="t" r="r" b="b"/>
              <a:pathLst>
                <a:path w="251" h="427" extrusionOk="0">
                  <a:moveTo>
                    <a:pt x="76" y="0"/>
                  </a:moveTo>
                  <a:cubicBezTo>
                    <a:pt x="44" y="0"/>
                    <a:pt x="0" y="47"/>
                    <a:pt x="34" y="80"/>
                  </a:cubicBezTo>
                  <a:cubicBezTo>
                    <a:pt x="99" y="167"/>
                    <a:pt x="164" y="318"/>
                    <a:pt x="120" y="362"/>
                  </a:cubicBezTo>
                  <a:cubicBezTo>
                    <a:pt x="99" y="383"/>
                    <a:pt x="99" y="405"/>
                    <a:pt x="120" y="427"/>
                  </a:cubicBezTo>
                  <a:lnTo>
                    <a:pt x="142" y="427"/>
                  </a:lnTo>
                  <a:cubicBezTo>
                    <a:pt x="164" y="427"/>
                    <a:pt x="164" y="405"/>
                    <a:pt x="185" y="405"/>
                  </a:cubicBezTo>
                  <a:cubicBezTo>
                    <a:pt x="250" y="297"/>
                    <a:pt x="120" y="58"/>
                    <a:pt x="99" y="15"/>
                  </a:cubicBezTo>
                  <a:cubicBezTo>
                    <a:pt x="94" y="5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5219;p83"/>
            <p:cNvSpPr/>
            <p:nvPr/>
          </p:nvSpPr>
          <p:spPr>
            <a:xfrm>
              <a:off x="2822108" y="2621770"/>
              <a:ext cx="7153" cy="17841"/>
            </a:xfrm>
            <a:custGeom>
              <a:avLst/>
              <a:gdLst/>
              <a:ahLst/>
              <a:cxnLst/>
              <a:rect l="l" t="t" r="r" b="b"/>
              <a:pathLst>
                <a:path w="174" h="434" extrusionOk="0">
                  <a:moveTo>
                    <a:pt x="44" y="0"/>
                  </a:moveTo>
                  <a:cubicBezTo>
                    <a:pt x="22" y="0"/>
                    <a:pt x="22" y="22"/>
                    <a:pt x="22" y="65"/>
                  </a:cubicBezTo>
                  <a:cubicBezTo>
                    <a:pt x="66" y="152"/>
                    <a:pt x="66" y="325"/>
                    <a:pt x="22" y="369"/>
                  </a:cubicBezTo>
                  <a:cubicBezTo>
                    <a:pt x="1" y="369"/>
                    <a:pt x="1" y="412"/>
                    <a:pt x="22" y="412"/>
                  </a:cubicBezTo>
                  <a:lnTo>
                    <a:pt x="66" y="412"/>
                  </a:lnTo>
                  <a:cubicBezTo>
                    <a:pt x="66" y="412"/>
                    <a:pt x="66" y="412"/>
                    <a:pt x="66" y="434"/>
                  </a:cubicBezTo>
                  <a:cubicBezTo>
                    <a:pt x="174" y="347"/>
                    <a:pt x="109" y="87"/>
                    <a:pt x="109" y="44"/>
                  </a:cubicBezTo>
                  <a:cubicBezTo>
                    <a:pt x="87" y="22"/>
                    <a:pt x="6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5220;p83"/>
            <p:cNvSpPr/>
            <p:nvPr/>
          </p:nvSpPr>
          <p:spPr>
            <a:xfrm>
              <a:off x="2940825" y="3005711"/>
              <a:ext cx="11428" cy="16237"/>
            </a:xfrm>
            <a:custGeom>
              <a:avLst/>
              <a:gdLst/>
              <a:ahLst/>
              <a:cxnLst/>
              <a:rect l="l" t="t" r="r" b="b"/>
              <a:pathLst>
                <a:path w="278" h="395" extrusionOk="0">
                  <a:moveTo>
                    <a:pt x="68" y="1"/>
                  </a:moveTo>
                  <a:cubicBezTo>
                    <a:pt x="31" y="1"/>
                    <a:pt x="1" y="69"/>
                    <a:pt x="39" y="69"/>
                  </a:cubicBezTo>
                  <a:cubicBezTo>
                    <a:pt x="126" y="135"/>
                    <a:pt x="191" y="243"/>
                    <a:pt x="191" y="351"/>
                  </a:cubicBezTo>
                  <a:cubicBezTo>
                    <a:pt x="191" y="373"/>
                    <a:pt x="213" y="395"/>
                    <a:pt x="235" y="395"/>
                  </a:cubicBezTo>
                  <a:lnTo>
                    <a:pt x="235" y="373"/>
                  </a:lnTo>
                  <a:cubicBezTo>
                    <a:pt x="256" y="373"/>
                    <a:pt x="278" y="373"/>
                    <a:pt x="278" y="351"/>
                  </a:cubicBezTo>
                  <a:cubicBezTo>
                    <a:pt x="278" y="200"/>
                    <a:pt x="191" y="69"/>
                    <a:pt x="83" y="4"/>
                  </a:cubicBezTo>
                  <a:cubicBezTo>
                    <a:pt x="78" y="2"/>
                    <a:pt x="73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5221;p83"/>
            <p:cNvSpPr/>
            <p:nvPr/>
          </p:nvSpPr>
          <p:spPr>
            <a:xfrm>
              <a:off x="2932604" y="3021907"/>
              <a:ext cx="11633" cy="15580"/>
            </a:xfrm>
            <a:custGeom>
              <a:avLst/>
              <a:gdLst/>
              <a:ahLst/>
              <a:cxnLst/>
              <a:rect l="l" t="t" r="r" b="b"/>
              <a:pathLst>
                <a:path w="283" h="379" extrusionOk="0">
                  <a:moveTo>
                    <a:pt x="23" y="1"/>
                  </a:moveTo>
                  <a:cubicBezTo>
                    <a:pt x="1" y="22"/>
                    <a:pt x="23" y="44"/>
                    <a:pt x="44" y="66"/>
                  </a:cubicBezTo>
                  <a:cubicBezTo>
                    <a:pt x="44" y="66"/>
                    <a:pt x="218" y="174"/>
                    <a:pt x="196" y="326"/>
                  </a:cubicBezTo>
                  <a:cubicBezTo>
                    <a:pt x="196" y="348"/>
                    <a:pt x="196" y="369"/>
                    <a:pt x="239" y="369"/>
                  </a:cubicBezTo>
                  <a:cubicBezTo>
                    <a:pt x="239" y="376"/>
                    <a:pt x="241" y="378"/>
                    <a:pt x="244" y="378"/>
                  </a:cubicBezTo>
                  <a:cubicBezTo>
                    <a:pt x="252" y="378"/>
                    <a:pt x="267" y="363"/>
                    <a:pt x="283" y="348"/>
                  </a:cubicBezTo>
                  <a:cubicBezTo>
                    <a:pt x="283" y="218"/>
                    <a:pt x="196" y="87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5222;p83"/>
            <p:cNvSpPr/>
            <p:nvPr/>
          </p:nvSpPr>
          <p:spPr>
            <a:xfrm>
              <a:off x="2944196" y="3041762"/>
              <a:ext cx="10729" cy="15826"/>
            </a:xfrm>
            <a:custGeom>
              <a:avLst/>
              <a:gdLst/>
              <a:ahLst/>
              <a:cxnLst/>
              <a:rect l="l" t="t" r="r" b="b"/>
              <a:pathLst>
                <a:path w="261" h="385" extrusionOk="0">
                  <a:moveTo>
                    <a:pt x="33" y="0"/>
                  </a:moveTo>
                  <a:cubicBezTo>
                    <a:pt x="22" y="0"/>
                    <a:pt x="12" y="6"/>
                    <a:pt x="1" y="16"/>
                  </a:cubicBezTo>
                  <a:cubicBezTo>
                    <a:pt x="1" y="16"/>
                    <a:pt x="1" y="38"/>
                    <a:pt x="1" y="60"/>
                  </a:cubicBezTo>
                  <a:cubicBezTo>
                    <a:pt x="1" y="60"/>
                    <a:pt x="174" y="190"/>
                    <a:pt x="174" y="342"/>
                  </a:cubicBezTo>
                  <a:cubicBezTo>
                    <a:pt x="174" y="363"/>
                    <a:pt x="174" y="363"/>
                    <a:pt x="196" y="385"/>
                  </a:cubicBezTo>
                  <a:cubicBezTo>
                    <a:pt x="218" y="385"/>
                    <a:pt x="261" y="363"/>
                    <a:pt x="261" y="342"/>
                  </a:cubicBezTo>
                  <a:cubicBezTo>
                    <a:pt x="261" y="211"/>
                    <a:pt x="174" y="81"/>
                    <a:pt x="66" y="16"/>
                  </a:cubicBezTo>
                  <a:cubicBezTo>
                    <a:pt x="55" y="6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5223;p83"/>
            <p:cNvSpPr/>
            <p:nvPr/>
          </p:nvSpPr>
          <p:spPr>
            <a:xfrm>
              <a:off x="2952212" y="3031033"/>
              <a:ext cx="10770" cy="15867"/>
            </a:xfrm>
            <a:custGeom>
              <a:avLst/>
              <a:gdLst/>
              <a:ahLst/>
              <a:cxnLst/>
              <a:rect l="l" t="t" r="r" b="b"/>
              <a:pathLst>
                <a:path w="262" h="386" extrusionOk="0">
                  <a:moveTo>
                    <a:pt x="33" y="1"/>
                  </a:moveTo>
                  <a:cubicBezTo>
                    <a:pt x="23" y="1"/>
                    <a:pt x="12" y="6"/>
                    <a:pt x="1" y="17"/>
                  </a:cubicBezTo>
                  <a:cubicBezTo>
                    <a:pt x="1" y="17"/>
                    <a:pt x="1" y="61"/>
                    <a:pt x="23" y="61"/>
                  </a:cubicBezTo>
                  <a:cubicBezTo>
                    <a:pt x="23" y="61"/>
                    <a:pt x="196" y="191"/>
                    <a:pt x="174" y="342"/>
                  </a:cubicBezTo>
                  <a:cubicBezTo>
                    <a:pt x="174" y="364"/>
                    <a:pt x="196" y="386"/>
                    <a:pt x="218" y="386"/>
                  </a:cubicBezTo>
                  <a:cubicBezTo>
                    <a:pt x="239" y="386"/>
                    <a:pt x="261" y="364"/>
                    <a:pt x="261" y="342"/>
                  </a:cubicBezTo>
                  <a:cubicBezTo>
                    <a:pt x="261" y="212"/>
                    <a:pt x="174" y="82"/>
                    <a:pt x="66" y="17"/>
                  </a:cubicBezTo>
                  <a:cubicBezTo>
                    <a:pt x="55" y="6"/>
                    <a:pt x="44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5224;p83"/>
            <p:cNvSpPr/>
            <p:nvPr/>
          </p:nvSpPr>
          <p:spPr>
            <a:xfrm>
              <a:off x="2923724" y="2996051"/>
              <a:ext cx="10729" cy="15580"/>
            </a:xfrm>
            <a:custGeom>
              <a:avLst/>
              <a:gdLst/>
              <a:ahLst/>
              <a:cxnLst/>
              <a:rect l="l" t="t" r="r" b="b"/>
              <a:pathLst>
                <a:path w="261" h="379" extrusionOk="0">
                  <a:moveTo>
                    <a:pt x="0" y="1"/>
                  </a:moveTo>
                  <a:cubicBezTo>
                    <a:pt x="0" y="23"/>
                    <a:pt x="0" y="44"/>
                    <a:pt x="22" y="66"/>
                  </a:cubicBezTo>
                  <a:cubicBezTo>
                    <a:pt x="22" y="66"/>
                    <a:pt x="195" y="196"/>
                    <a:pt x="174" y="326"/>
                  </a:cubicBezTo>
                  <a:cubicBezTo>
                    <a:pt x="174" y="348"/>
                    <a:pt x="195" y="370"/>
                    <a:pt x="217" y="370"/>
                  </a:cubicBezTo>
                  <a:cubicBezTo>
                    <a:pt x="223" y="376"/>
                    <a:pt x="230" y="379"/>
                    <a:pt x="235" y="379"/>
                  </a:cubicBezTo>
                  <a:cubicBezTo>
                    <a:pt x="249" y="379"/>
                    <a:pt x="260" y="363"/>
                    <a:pt x="260" y="348"/>
                  </a:cubicBezTo>
                  <a:cubicBezTo>
                    <a:pt x="260" y="196"/>
                    <a:pt x="174" y="88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5225;p83"/>
            <p:cNvSpPr/>
            <p:nvPr/>
          </p:nvSpPr>
          <p:spPr>
            <a:xfrm>
              <a:off x="2931740" y="2983801"/>
              <a:ext cx="10729" cy="16237"/>
            </a:xfrm>
            <a:custGeom>
              <a:avLst/>
              <a:gdLst/>
              <a:ahLst/>
              <a:cxnLst/>
              <a:rect l="l" t="t" r="r" b="b"/>
              <a:pathLst>
                <a:path w="261" h="395" extrusionOk="0">
                  <a:moveTo>
                    <a:pt x="33" y="1"/>
                  </a:moveTo>
                  <a:cubicBezTo>
                    <a:pt x="22" y="1"/>
                    <a:pt x="11" y="6"/>
                    <a:pt x="0" y="17"/>
                  </a:cubicBezTo>
                  <a:cubicBezTo>
                    <a:pt x="0" y="39"/>
                    <a:pt x="0" y="60"/>
                    <a:pt x="0" y="60"/>
                  </a:cubicBezTo>
                  <a:cubicBezTo>
                    <a:pt x="0" y="60"/>
                    <a:pt x="195" y="191"/>
                    <a:pt x="174" y="342"/>
                  </a:cubicBezTo>
                  <a:cubicBezTo>
                    <a:pt x="174" y="364"/>
                    <a:pt x="174" y="386"/>
                    <a:pt x="195" y="386"/>
                  </a:cubicBezTo>
                  <a:cubicBezTo>
                    <a:pt x="207" y="391"/>
                    <a:pt x="217" y="394"/>
                    <a:pt x="226" y="394"/>
                  </a:cubicBezTo>
                  <a:cubicBezTo>
                    <a:pt x="249" y="394"/>
                    <a:pt x="260" y="374"/>
                    <a:pt x="260" y="342"/>
                  </a:cubicBezTo>
                  <a:cubicBezTo>
                    <a:pt x="260" y="212"/>
                    <a:pt x="174" y="82"/>
                    <a:pt x="65" y="17"/>
                  </a:cubicBezTo>
                  <a:cubicBezTo>
                    <a:pt x="54" y="6"/>
                    <a:pt x="44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5226;p83"/>
            <p:cNvSpPr/>
            <p:nvPr/>
          </p:nvSpPr>
          <p:spPr>
            <a:xfrm>
              <a:off x="2842949" y="3046366"/>
              <a:ext cx="11305" cy="15703"/>
            </a:xfrm>
            <a:custGeom>
              <a:avLst/>
              <a:gdLst/>
              <a:ahLst/>
              <a:cxnLst/>
              <a:rect l="l" t="t" r="r" b="b"/>
              <a:pathLst>
                <a:path w="275" h="382" extrusionOk="0">
                  <a:moveTo>
                    <a:pt x="43" y="1"/>
                  </a:moveTo>
                  <a:cubicBezTo>
                    <a:pt x="22" y="1"/>
                    <a:pt x="1" y="60"/>
                    <a:pt x="36" y="78"/>
                  </a:cubicBezTo>
                  <a:cubicBezTo>
                    <a:pt x="122" y="143"/>
                    <a:pt x="187" y="230"/>
                    <a:pt x="187" y="338"/>
                  </a:cubicBezTo>
                  <a:cubicBezTo>
                    <a:pt x="187" y="360"/>
                    <a:pt x="209" y="381"/>
                    <a:pt x="231" y="381"/>
                  </a:cubicBezTo>
                  <a:cubicBezTo>
                    <a:pt x="252" y="381"/>
                    <a:pt x="274" y="360"/>
                    <a:pt x="274" y="338"/>
                  </a:cubicBezTo>
                  <a:cubicBezTo>
                    <a:pt x="252" y="208"/>
                    <a:pt x="187" y="78"/>
                    <a:pt x="57" y="13"/>
                  </a:cubicBezTo>
                  <a:cubicBezTo>
                    <a:pt x="53" y="4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5227;p83"/>
            <p:cNvSpPr/>
            <p:nvPr/>
          </p:nvSpPr>
          <p:spPr>
            <a:xfrm>
              <a:off x="2834604" y="3062233"/>
              <a:ext cx="10729" cy="15867"/>
            </a:xfrm>
            <a:custGeom>
              <a:avLst/>
              <a:gdLst/>
              <a:ahLst/>
              <a:cxnLst/>
              <a:rect l="l" t="t" r="r" b="b"/>
              <a:pathLst>
                <a:path w="261" h="386" extrusionOk="0">
                  <a:moveTo>
                    <a:pt x="33" y="1"/>
                  </a:moveTo>
                  <a:cubicBezTo>
                    <a:pt x="22" y="1"/>
                    <a:pt x="11" y="6"/>
                    <a:pt x="0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22" y="82"/>
                    <a:pt x="195" y="190"/>
                    <a:pt x="195" y="342"/>
                  </a:cubicBezTo>
                  <a:cubicBezTo>
                    <a:pt x="173" y="364"/>
                    <a:pt x="195" y="386"/>
                    <a:pt x="217" y="386"/>
                  </a:cubicBezTo>
                  <a:cubicBezTo>
                    <a:pt x="239" y="386"/>
                    <a:pt x="260" y="364"/>
                    <a:pt x="260" y="342"/>
                  </a:cubicBezTo>
                  <a:cubicBezTo>
                    <a:pt x="260" y="212"/>
                    <a:pt x="195" y="82"/>
                    <a:pt x="65" y="17"/>
                  </a:cubicBezTo>
                  <a:cubicBezTo>
                    <a:pt x="54" y="6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5228;p83"/>
            <p:cNvSpPr/>
            <p:nvPr/>
          </p:nvSpPr>
          <p:spPr>
            <a:xfrm>
              <a:off x="2845292" y="3082499"/>
              <a:ext cx="10729" cy="15210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0" y="1"/>
                  </a:moveTo>
                  <a:cubicBezTo>
                    <a:pt x="0" y="23"/>
                    <a:pt x="0" y="44"/>
                    <a:pt x="22" y="66"/>
                  </a:cubicBezTo>
                  <a:cubicBezTo>
                    <a:pt x="22" y="66"/>
                    <a:pt x="195" y="174"/>
                    <a:pt x="174" y="326"/>
                  </a:cubicBezTo>
                  <a:cubicBezTo>
                    <a:pt x="174" y="348"/>
                    <a:pt x="195" y="370"/>
                    <a:pt x="217" y="370"/>
                  </a:cubicBezTo>
                  <a:cubicBezTo>
                    <a:pt x="239" y="370"/>
                    <a:pt x="260" y="370"/>
                    <a:pt x="260" y="348"/>
                  </a:cubicBezTo>
                  <a:cubicBezTo>
                    <a:pt x="260" y="196"/>
                    <a:pt x="174" y="88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5229;p83"/>
            <p:cNvSpPr/>
            <p:nvPr/>
          </p:nvSpPr>
          <p:spPr>
            <a:xfrm>
              <a:off x="2854212" y="3071154"/>
              <a:ext cx="10729" cy="16237"/>
            </a:xfrm>
            <a:custGeom>
              <a:avLst/>
              <a:gdLst/>
              <a:ahLst/>
              <a:cxnLst/>
              <a:rect l="l" t="t" r="r" b="b"/>
              <a:pathLst>
                <a:path w="261" h="395" extrusionOk="0">
                  <a:moveTo>
                    <a:pt x="33" y="1"/>
                  </a:moveTo>
                  <a:cubicBezTo>
                    <a:pt x="22" y="1"/>
                    <a:pt x="11" y="6"/>
                    <a:pt x="0" y="17"/>
                  </a:cubicBezTo>
                  <a:cubicBezTo>
                    <a:pt x="0" y="38"/>
                    <a:pt x="0" y="60"/>
                    <a:pt x="0" y="82"/>
                  </a:cubicBezTo>
                  <a:cubicBezTo>
                    <a:pt x="22" y="82"/>
                    <a:pt x="195" y="190"/>
                    <a:pt x="173" y="342"/>
                  </a:cubicBezTo>
                  <a:cubicBezTo>
                    <a:pt x="173" y="364"/>
                    <a:pt x="173" y="385"/>
                    <a:pt x="195" y="385"/>
                  </a:cubicBezTo>
                  <a:cubicBezTo>
                    <a:pt x="208" y="392"/>
                    <a:pt x="219" y="394"/>
                    <a:pt x="228" y="394"/>
                  </a:cubicBezTo>
                  <a:cubicBezTo>
                    <a:pt x="249" y="394"/>
                    <a:pt x="260" y="379"/>
                    <a:pt x="260" y="364"/>
                  </a:cubicBezTo>
                  <a:cubicBezTo>
                    <a:pt x="260" y="212"/>
                    <a:pt x="173" y="82"/>
                    <a:pt x="65" y="17"/>
                  </a:cubicBezTo>
                  <a:cubicBezTo>
                    <a:pt x="54" y="6"/>
                    <a:pt x="43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5230;p83"/>
            <p:cNvSpPr/>
            <p:nvPr/>
          </p:nvSpPr>
          <p:spPr>
            <a:xfrm>
              <a:off x="2825684" y="3036171"/>
              <a:ext cx="11387" cy="16443"/>
            </a:xfrm>
            <a:custGeom>
              <a:avLst/>
              <a:gdLst/>
              <a:ahLst/>
              <a:cxnLst/>
              <a:rect l="l" t="t" r="r" b="b"/>
              <a:pathLst>
                <a:path w="277" h="400" extrusionOk="0">
                  <a:moveTo>
                    <a:pt x="65" y="1"/>
                  </a:moveTo>
                  <a:cubicBezTo>
                    <a:pt x="44" y="1"/>
                    <a:pt x="22" y="1"/>
                    <a:pt x="0" y="22"/>
                  </a:cubicBezTo>
                  <a:cubicBezTo>
                    <a:pt x="0" y="44"/>
                    <a:pt x="0" y="66"/>
                    <a:pt x="0" y="87"/>
                  </a:cubicBezTo>
                  <a:cubicBezTo>
                    <a:pt x="22" y="87"/>
                    <a:pt x="195" y="196"/>
                    <a:pt x="174" y="347"/>
                  </a:cubicBezTo>
                  <a:cubicBezTo>
                    <a:pt x="174" y="369"/>
                    <a:pt x="174" y="391"/>
                    <a:pt x="195" y="391"/>
                  </a:cubicBezTo>
                  <a:cubicBezTo>
                    <a:pt x="207" y="397"/>
                    <a:pt x="219" y="399"/>
                    <a:pt x="229" y="399"/>
                  </a:cubicBezTo>
                  <a:cubicBezTo>
                    <a:pt x="257" y="399"/>
                    <a:pt x="276" y="379"/>
                    <a:pt x="260" y="347"/>
                  </a:cubicBezTo>
                  <a:cubicBezTo>
                    <a:pt x="260" y="217"/>
                    <a:pt x="174" y="87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5231;p83"/>
            <p:cNvSpPr/>
            <p:nvPr/>
          </p:nvSpPr>
          <p:spPr>
            <a:xfrm>
              <a:off x="2832795" y="3024579"/>
              <a:ext cx="11633" cy="16073"/>
            </a:xfrm>
            <a:custGeom>
              <a:avLst/>
              <a:gdLst/>
              <a:ahLst/>
              <a:cxnLst/>
              <a:rect l="l" t="t" r="r" b="b"/>
              <a:pathLst>
                <a:path w="283" h="391" extrusionOk="0">
                  <a:moveTo>
                    <a:pt x="22" y="1"/>
                  </a:moveTo>
                  <a:cubicBezTo>
                    <a:pt x="1" y="22"/>
                    <a:pt x="1" y="44"/>
                    <a:pt x="22" y="66"/>
                  </a:cubicBezTo>
                  <a:cubicBezTo>
                    <a:pt x="22" y="66"/>
                    <a:pt x="196" y="196"/>
                    <a:pt x="174" y="348"/>
                  </a:cubicBezTo>
                  <a:cubicBezTo>
                    <a:pt x="174" y="369"/>
                    <a:pt x="196" y="369"/>
                    <a:pt x="217" y="391"/>
                  </a:cubicBezTo>
                  <a:cubicBezTo>
                    <a:pt x="239" y="391"/>
                    <a:pt x="261" y="369"/>
                    <a:pt x="283" y="348"/>
                  </a:cubicBezTo>
                  <a:cubicBezTo>
                    <a:pt x="283" y="218"/>
                    <a:pt x="196" y="87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5232;p83"/>
            <p:cNvSpPr/>
            <p:nvPr/>
          </p:nvSpPr>
          <p:spPr>
            <a:xfrm>
              <a:off x="2534234" y="3045996"/>
              <a:ext cx="12538" cy="15169"/>
            </a:xfrm>
            <a:custGeom>
              <a:avLst/>
              <a:gdLst/>
              <a:ahLst/>
              <a:cxnLst/>
              <a:rect l="l" t="t" r="r" b="b"/>
              <a:pathLst>
                <a:path w="305" h="369" extrusionOk="0">
                  <a:moveTo>
                    <a:pt x="283" y="0"/>
                  </a:moveTo>
                  <a:cubicBezTo>
                    <a:pt x="261" y="0"/>
                    <a:pt x="239" y="22"/>
                    <a:pt x="239" y="43"/>
                  </a:cubicBezTo>
                  <a:cubicBezTo>
                    <a:pt x="218" y="152"/>
                    <a:pt x="152" y="239"/>
                    <a:pt x="44" y="282"/>
                  </a:cubicBezTo>
                  <a:cubicBezTo>
                    <a:pt x="1" y="304"/>
                    <a:pt x="22" y="347"/>
                    <a:pt x="66" y="369"/>
                  </a:cubicBezTo>
                  <a:cubicBezTo>
                    <a:pt x="196" y="304"/>
                    <a:pt x="283" y="174"/>
                    <a:pt x="304" y="43"/>
                  </a:cubicBezTo>
                  <a:cubicBezTo>
                    <a:pt x="304" y="22"/>
                    <a:pt x="304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5233;p83"/>
            <p:cNvSpPr/>
            <p:nvPr/>
          </p:nvSpPr>
          <p:spPr>
            <a:xfrm>
              <a:off x="2517298" y="3044105"/>
              <a:ext cx="12209" cy="15292"/>
            </a:xfrm>
            <a:custGeom>
              <a:avLst/>
              <a:gdLst/>
              <a:ahLst/>
              <a:cxnLst/>
              <a:rect l="l" t="t" r="r" b="b"/>
              <a:pathLst>
                <a:path w="297" h="372" extrusionOk="0">
                  <a:moveTo>
                    <a:pt x="235" y="1"/>
                  </a:moveTo>
                  <a:cubicBezTo>
                    <a:pt x="220" y="1"/>
                    <a:pt x="209" y="8"/>
                    <a:pt x="218" y="24"/>
                  </a:cubicBezTo>
                  <a:cubicBezTo>
                    <a:pt x="218" y="46"/>
                    <a:pt x="174" y="241"/>
                    <a:pt x="22" y="285"/>
                  </a:cubicBezTo>
                  <a:cubicBezTo>
                    <a:pt x="1" y="285"/>
                    <a:pt x="1" y="306"/>
                    <a:pt x="1" y="328"/>
                  </a:cubicBezTo>
                  <a:cubicBezTo>
                    <a:pt x="1" y="350"/>
                    <a:pt x="22" y="371"/>
                    <a:pt x="44" y="371"/>
                  </a:cubicBezTo>
                  <a:cubicBezTo>
                    <a:pt x="174" y="306"/>
                    <a:pt x="261" y="198"/>
                    <a:pt x="283" y="46"/>
                  </a:cubicBezTo>
                  <a:cubicBezTo>
                    <a:pt x="296" y="19"/>
                    <a:pt x="260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5234;p83"/>
            <p:cNvSpPr/>
            <p:nvPr/>
          </p:nvSpPr>
          <p:spPr>
            <a:xfrm>
              <a:off x="2503034" y="3062028"/>
              <a:ext cx="11633" cy="15169"/>
            </a:xfrm>
            <a:custGeom>
              <a:avLst/>
              <a:gdLst/>
              <a:ahLst/>
              <a:cxnLst/>
              <a:rect l="l" t="t" r="r" b="b"/>
              <a:pathLst>
                <a:path w="283" h="369" extrusionOk="0">
                  <a:moveTo>
                    <a:pt x="261" y="0"/>
                  </a:moveTo>
                  <a:cubicBezTo>
                    <a:pt x="239" y="0"/>
                    <a:pt x="218" y="0"/>
                    <a:pt x="218" y="22"/>
                  </a:cubicBezTo>
                  <a:cubicBezTo>
                    <a:pt x="196" y="22"/>
                    <a:pt x="174" y="239"/>
                    <a:pt x="23" y="282"/>
                  </a:cubicBezTo>
                  <a:cubicBezTo>
                    <a:pt x="1" y="282"/>
                    <a:pt x="1" y="304"/>
                    <a:pt x="1" y="326"/>
                  </a:cubicBezTo>
                  <a:cubicBezTo>
                    <a:pt x="1" y="347"/>
                    <a:pt x="23" y="347"/>
                    <a:pt x="44" y="369"/>
                  </a:cubicBezTo>
                  <a:lnTo>
                    <a:pt x="44" y="347"/>
                  </a:lnTo>
                  <a:cubicBezTo>
                    <a:pt x="239" y="304"/>
                    <a:pt x="283" y="44"/>
                    <a:pt x="283" y="44"/>
                  </a:cubicBezTo>
                  <a:cubicBezTo>
                    <a:pt x="283" y="22"/>
                    <a:pt x="283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5235;p83"/>
            <p:cNvSpPr/>
            <p:nvPr/>
          </p:nvSpPr>
          <p:spPr>
            <a:xfrm>
              <a:off x="2515531" y="3064700"/>
              <a:ext cx="12497" cy="15169"/>
            </a:xfrm>
            <a:custGeom>
              <a:avLst/>
              <a:gdLst/>
              <a:ahLst/>
              <a:cxnLst/>
              <a:rect l="l" t="t" r="r" b="b"/>
              <a:pathLst>
                <a:path w="304" h="369" extrusionOk="0">
                  <a:moveTo>
                    <a:pt x="261" y="0"/>
                  </a:moveTo>
                  <a:cubicBezTo>
                    <a:pt x="239" y="0"/>
                    <a:pt x="217" y="22"/>
                    <a:pt x="217" y="44"/>
                  </a:cubicBezTo>
                  <a:cubicBezTo>
                    <a:pt x="217" y="44"/>
                    <a:pt x="196" y="239"/>
                    <a:pt x="44" y="282"/>
                  </a:cubicBezTo>
                  <a:cubicBezTo>
                    <a:pt x="22" y="304"/>
                    <a:pt x="0" y="326"/>
                    <a:pt x="22" y="347"/>
                  </a:cubicBezTo>
                  <a:cubicBezTo>
                    <a:pt x="22" y="369"/>
                    <a:pt x="44" y="369"/>
                    <a:pt x="44" y="369"/>
                  </a:cubicBezTo>
                  <a:lnTo>
                    <a:pt x="65" y="369"/>
                  </a:lnTo>
                  <a:cubicBezTo>
                    <a:pt x="261" y="326"/>
                    <a:pt x="304" y="65"/>
                    <a:pt x="304" y="65"/>
                  </a:cubicBezTo>
                  <a:cubicBezTo>
                    <a:pt x="304" y="44"/>
                    <a:pt x="282" y="22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5236;p83"/>
            <p:cNvSpPr/>
            <p:nvPr/>
          </p:nvSpPr>
          <p:spPr>
            <a:xfrm>
              <a:off x="2536906" y="3025401"/>
              <a:ext cx="12538" cy="15251"/>
            </a:xfrm>
            <a:custGeom>
              <a:avLst/>
              <a:gdLst/>
              <a:ahLst/>
              <a:cxnLst/>
              <a:rect l="l" t="t" r="r" b="b"/>
              <a:pathLst>
                <a:path w="305" h="371" extrusionOk="0">
                  <a:moveTo>
                    <a:pt x="255" y="0"/>
                  </a:moveTo>
                  <a:cubicBezTo>
                    <a:pt x="240" y="0"/>
                    <a:pt x="226" y="8"/>
                    <a:pt x="218" y="24"/>
                  </a:cubicBezTo>
                  <a:cubicBezTo>
                    <a:pt x="218" y="46"/>
                    <a:pt x="196" y="241"/>
                    <a:pt x="44" y="284"/>
                  </a:cubicBezTo>
                  <a:cubicBezTo>
                    <a:pt x="22" y="284"/>
                    <a:pt x="1" y="306"/>
                    <a:pt x="22" y="328"/>
                  </a:cubicBezTo>
                  <a:cubicBezTo>
                    <a:pt x="22" y="349"/>
                    <a:pt x="44" y="371"/>
                    <a:pt x="44" y="371"/>
                  </a:cubicBezTo>
                  <a:lnTo>
                    <a:pt x="66" y="349"/>
                  </a:lnTo>
                  <a:cubicBezTo>
                    <a:pt x="261" y="306"/>
                    <a:pt x="304" y="46"/>
                    <a:pt x="304" y="46"/>
                  </a:cubicBezTo>
                  <a:cubicBezTo>
                    <a:pt x="304" y="19"/>
                    <a:pt x="279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5237;p83"/>
            <p:cNvSpPr/>
            <p:nvPr/>
          </p:nvSpPr>
          <p:spPr>
            <a:xfrm>
              <a:off x="2551170" y="3028155"/>
              <a:ext cx="12538" cy="15210"/>
            </a:xfrm>
            <a:custGeom>
              <a:avLst/>
              <a:gdLst/>
              <a:ahLst/>
              <a:cxnLst/>
              <a:rect l="l" t="t" r="r" b="b"/>
              <a:pathLst>
                <a:path w="305" h="370" extrusionOk="0">
                  <a:moveTo>
                    <a:pt x="261" y="0"/>
                  </a:moveTo>
                  <a:cubicBezTo>
                    <a:pt x="239" y="0"/>
                    <a:pt x="217" y="22"/>
                    <a:pt x="217" y="44"/>
                  </a:cubicBezTo>
                  <a:cubicBezTo>
                    <a:pt x="217" y="44"/>
                    <a:pt x="174" y="239"/>
                    <a:pt x="44" y="282"/>
                  </a:cubicBezTo>
                  <a:cubicBezTo>
                    <a:pt x="22" y="304"/>
                    <a:pt x="1" y="326"/>
                    <a:pt x="1" y="347"/>
                  </a:cubicBezTo>
                  <a:cubicBezTo>
                    <a:pt x="22" y="347"/>
                    <a:pt x="22" y="369"/>
                    <a:pt x="44" y="369"/>
                  </a:cubicBezTo>
                  <a:lnTo>
                    <a:pt x="66" y="369"/>
                  </a:lnTo>
                  <a:cubicBezTo>
                    <a:pt x="261" y="304"/>
                    <a:pt x="304" y="66"/>
                    <a:pt x="304" y="66"/>
                  </a:cubicBezTo>
                  <a:cubicBezTo>
                    <a:pt x="304" y="44"/>
                    <a:pt x="282" y="22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5238;p83"/>
            <p:cNvSpPr/>
            <p:nvPr/>
          </p:nvSpPr>
          <p:spPr>
            <a:xfrm>
              <a:off x="2431754" y="2991611"/>
              <a:ext cx="12497" cy="14305"/>
            </a:xfrm>
            <a:custGeom>
              <a:avLst/>
              <a:gdLst/>
              <a:ahLst/>
              <a:cxnLst/>
              <a:rect l="l" t="t" r="r" b="b"/>
              <a:pathLst>
                <a:path w="304" h="348" extrusionOk="0">
                  <a:moveTo>
                    <a:pt x="261" y="1"/>
                  </a:moveTo>
                  <a:cubicBezTo>
                    <a:pt x="239" y="1"/>
                    <a:pt x="217" y="1"/>
                    <a:pt x="217" y="22"/>
                  </a:cubicBezTo>
                  <a:cubicBezTo>
                    <a:pt x="196" y="131"/>
                    <a:pt x="131" y="239"/>
                    <a:pt x="22" y="282"/>
                  </a:cubicBezTo>
                  <a:cubicBezTo>
                    <a:pt x="0" y="304"/>
                    <a:pt x="0" y="347"/>
                    <a:pt x="44" y="347"/>
                  </a:cubicBezTo>
                  <a:lnTo>
                    <a:pt x="65" y="347"/>
                  </a:lnTo>
                  <a:cubicBezTo>
                    <a:pt x="196" y="282"/>
                    <a:pt x="282" y="174"/>
                    <a:pt x="304" y="44"/>
                  </a:cubicBezTo>
                  <a:cubicBezTo>
                    <a:pt x="304" y="22"/>
                    <a:pt x="282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5239;p83"/>
            <p:cNvSpPr/>
            <p:nvPr/>
          </p:nvSpPr>
          <p:spPr>
            <a:xfrm>
              <a:off x="2413914" y="2989474"/>
              <a:ext cx="12538" cy="14675"/>
            </a:xfrm>
            <a:custGeom>
              <a:avLst/>
              <a:gdLst/>
              <a:ahLst/>
              <a:cxnLst/>
              <a:rect l="l" t="t" r="r" b="b"/>
              <a:pathLst>
                <a:path w="305" h="357" extrusionOk="0">
                  <a:moveTo>
                    <a:pt x="242" y="0"/>
                  </a:moveTo>
                  <a:cubicBezTo>
                    <a:pt x="228" y="0"/>
                    <a:pt x="218" y="16"/>
                    <a:pt x="218" y="31"/>
                  </a:cubicBezTo>
                  <a:cubicBezTo>
                    <a:pt x="218" y="31"/>
                    <a:pt x="174" y="248"/>
                    <a:pt x="44" y="291"/>
                  </a:cubicBezTo>
                  <a:cubicBezTo>
                    <a:pt x="1" y="291"/>
                    <a:pt x="1" y="313"/>
                    <a:pt x="1" y="334"/>
                  </a:cubicBezTo>
                  <a:cubicBezTo>
                    <a:pt x="1" y="356"/>
                    <a:pt x="22" y="356"/>
                    <a:pt x="44" y="356"/>
                  </a:cubicBezTo>
                  <a:lnTo>
                    <a:pt x="66" y="356"/>
                  </a:lnTo>
                  <a:cubicBezTo>
                    <a:pt x="261" y="313"/>
                    <a:pt x="283" y="53"/>
                    <a:pt x="283" y="53"/>
                  </a:cubicBezTo>
                  <a:cubicBezTo>
                    <a:pt x="304" y="31"/>
                    <a:pt x="283" y="9"/>
                    <a:pt x="261" y="9"/>
                  </a:cubicBezTo>
                  <a:cubicBezTo>
                    <a:pt x="255" y="3"/>
                    <a:pt x="248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5240;p83"/>
            <p:cNvSpPr/>
            <p:nvPr/>
          </p:nvSpPr>
          <p:spPr>
            <a:xfrm>
              <a:off x="2398786" y="3006410"/>
              <a:ext cx="12497" cy="14675"/>
            </a:xfrm>
            <a:custGeom>
              <a:avLst/>
              <a:gdLst/>
              <a:ahLst/>
              <a:cxnLst/>
              <a:rect l="l" t="t" r="r" b="b"/>
              <a:pathLst>
                <a:path w="304" h="357" extrusionOk="0">
                  <a:moveTo>
                    <a:pt x="242" y="0"/>
                  </a:moveTo>
                  <a:cubicBezTo>
                    <a:pt x="228" y="0"/>
                    <a:pt x="217" y="15"/>
                    <a:pt x="217" y="31"/>
                  </a:cubicBezTo>
                  <a:cubicBezTo>
                    <a:pt x="217" y="31"/>
                    <a:pt x="195" y="226"/>
                    <a:pt x="44" y="269"/>
                  </a:cubicBezTo>
                  <a:cubicBezTo>
                    <a:pt x="22" y="291"/>
                    <a:pt x="0" y="313"/>
                    <a:pt x="22" y="334"/>
                  </a:cubicBezTo>
                  <a:cubicBezTo>
                    <a:pt x="22" y="356"/>
                    <a:pt x="44" y="356"/>
                    <a:pt x="65" y="356"/>
                  </a:cubicBezTo>
                  <a:cubicBezTo>
                    <a:pt x="260" y="291"/>
                    <a:pt x="304" y="52"/>
                    <a:pt x="304" y="52"/>
                  </a:cubicBezTo>
                  <a:cubicBezTo>
                    <a:pt x="304" y="31"/>
                    <a:pt x="282" y="9"/>
                    <a:pt x="260" y="9"/>
                  </a:cubicBezTo>
                  <a:cubicBezTo>
                    <a:pt x="254" y="3"/>
                    <a:pt x="248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Google Shape;5241;p83"/>
            <p:cNvSpPr/>
            <p:nvPr/>
          </p:nvSpPr>
          <p:spPr>
            <a:xfrm>
              <a:off x="2413050" y="3010315"/>
              <a:ext cx="11592" cy="15210"/>
            </a:xfrm>
            <a:custGeom>
              <a:avLst/>
              <a:gdLst/>
              <a:ahLst/>
              <a:cxnLst/>
              <a:rect l="l" t="t" r="r" b="b"/>
              <a:pathLst>
                <a:path w="282" h="370" extrusionOk="0">
                  <a:moveTo>
                    <a:pt x="260" y="1"/>
                  </a:moveTo>
                  <a:cubicBezTo>
                    <a:pt x="239" y="1"/>
                    <a:pt x="217" y="23"/>
                    <a:pt x="217" y="44"/>
                  </a:cubicBezTo>
                  <a:cubicBezTo>
                    <a:pt x="217" y="44"/>
                    <a:pt x="174" y="239"/>
                    <a:pt x="22" y="283"/>
                  </a:cubicBezTo>
                  <a:cubicBezTo>
                    <a:pt x="0" y="283"/>
                    <a:pt x="0" y="304"/>
                    <a:pt x="0" y="326"/>
                  </a:cubicBezTo>
                  <a:cubicBezTo>
                    <a:pt x="0" y="348"/>
                    <a:pt x="22" y="369"/>
                    <a:pt x="43" y="369"/>
                  </a:cubicBezTo>
                  <a:cubicBezTo>
                    <a:pt x="239" y="304"/>
                    <a:pt x="282" y="44"/>
                    <a:pt x="282" y="44"/>
                  </a:cubicBezTo>
                  <a:cubicBezTo>
                    <a:pt x="282" y="23"/>
                    <a:pt x="28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5242;p83"/>
            <p:cNvSpPr/>
            <p:nvPr/>
          </p:nvSpPr>
          <p:spPr>
            <a:xfrm>
              <a:off x="2434426" y="2970729"/>
              <a:ext cx="12497" cy="14675"/>
            </a:xfrm>
            <a:custGeom>
              <a:avLst/>
              <a:gdLst/>
              <a:ahLst/>
              <a:cxnLst/>
              <a:rect l="l" t="t" r="r" b="b"/>
              <a:pathLst>
                <a:path w="304" h="357" extrusionOk="0">
                  <a:moveTo>
                    <a:pt x="242" y="1"/>
                  </a:moveTo>
                  <a:cubicBezTo>
                    <a:pt x="228" y="1"/>
                    <a:pt x="217" y="16"/>
                    <a:pt x="217" y="32"/>
                  </a:cubicBezTo>
                  <a:cubicBezTo>
                    <a:pt x="217" y="32"/>
                    <a:pt x="174" y="248"/>
                    <a:pt x="22" y="270"/>
                  </a:cubicBezTo>
                  <a:cubicBezTo>
                    <a:pt x="0" y="292"/>
                    <a:pt x="0" y="313"/>
                    <a:pt x="0" y="335"/>
                  </a:cubicBezTo>
                  <a:cubicBezTo>
                    <a:pt x="0" y="357"/>
                    <a:pt x="22" y="357"/>
                    <a:pt x="44" y="357"/>
                  </a:cubicBezTo>
                  <a:cubicBezTo>
                    <a:pt x="239" y="313"/>
                    <a:pt x="282" y="53"/>
                    <a:pt x="282" y="53"/>
                  </a:cubicBezTo>
                  <a:cubicBezTo>
                    <a:pt x="304" y="32"/>
                    <a:pt x="282" y="10"/>
                    <a:pt x="261" y="10"/>
                  </a:cubicBezTo>
                  <a:cubicBezTo>
                    <a:pt x="254" y="4"/>
                    <a:pt x="248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5243;p83"/>
            <p:cNvSpPr/>
            <p:nvPr/>
          </p:nvSpPr>
          <p:spPr>
            <a:xfrm>
              <a:off x="2447786" y="2973401"/>
              <a:ext cx="12538" cy="14675"/>
            </a:xfrm>
            <a:custGeom>
              <a:avLst/>
              <a:gdLst/>
              <a:ahLst/>
              <a:cxnLst/>
              <a:rect l="l" t="t" r="r" b="b"/>
              <a:pathLst>
                <a:path w="305" h="357" extrusionOk="0">
                  <a:moveTo>
                    <a:pt x="263" y="1"/>
                  </a:moveTo>
                  <a:cubicBezTo>
                    <a:pt x="248" y="1"/>
                    <a:pt x="233" y="16"/>
                    <a:pt x="217" y="32"/>
                  </a:cubicBezTo>
                  <a:cubicBezTo>
                    <a:pt x="217" y="32"/>
                    <a:pt x="196" y="248"/>
                    <a:pt x="44" y="270"/>
                  </a:cubicBezTo>
                  <a:cubicBezTo>
                    <a:pt x="22" y="292"/>
                    <a:pt x="1" y="313"/>
                    <a:pt x="22" y="335"/>
                  </a:cubicBezTo>
                  <a:cubicBezTo>
                    <a:pt x="22" y="357"/>
                    <a:pt x="44" y="357"/>
                    <a:pt x="66" y="357"/>
                  </a:cubicBezTo>
                  <a:cubicBezTo>
                    <a:pt x="261" y="313"/>
                    <a:pt x="304" y="53"/>
                    <a:pt x="304" y="53"/>
                  </a:cubicBezTo>
                  <a:cubicBezTo>
                    <a:pt x="304" y="32"/>
                    <a:pt x="283" y="10"/>
                    <a:pt x="283" y="10"/>
                  </a:cubicBezTo>
                  <a:cubicBezTo>
                    <a:pt x="276" y="4"/>
                    <a:pt x="270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5244;p83"/>
            <p:cNvSpPr/>
            <p:nvPr/>
          </p:nvSpPr>
          <p:spPr>
            <a:xfrm>
              <a:off x="2323026" y="2671592"/>
              <a:ext cx="214828" cy="200933"/>
            </a:xfrm>
            <a:custGeom>
              <a:avLst/>
              <a:gdLst/>
              <a:ahLst/>
              <a:cxnLst/>
              <a:rect l="l" t="t" r="r" b="b"/>
              <a:pathLst>
                <a:path w="5226" h="4888" extrusionOk="0">
                  <a:moveTo>
                    <a:pt x="1957" y="0"/>
                  </a:moveTo>
                  <a:cubicBezTo>
                    <a:pt x="1868" y="0"/>
                    <a:pt x="1809" y="18"/>
                    <a:pt x="1822" y="67"/>
                  </a:cubicBezTo>
                  <a:cubicBezTo>
                    <a:pt x="1865" y="262"/>
                    <a:pt x="0" y="2821"/>
                    <a:pt x="1691" y="4252"/>
                  </a:cubicBezTo>
                  <a:cubicBezTo>
                    <a:pt x="2255" y="4729"/>
                    <a:pt x="2836" y="4888"/>
                    <a:pt x="3359" y="4888"/>
                  </a:cubicBezTo>
                  <a:cubicBezTo>
                    <a:pt x="4406" y="4888"/>
                    <a:pt x="5225" y="4252"/>
                    <a:pt x="5225" y="4252"/>
                  </a:cubicBezTo>
                  <a:lnTo>
                    <a:pt x="4987" y="3276"/>
                  </a:lnTo>
                  <a:cubicBezTo>
                    <a:pt x="4987" y="3276"/>
                    <a:pt x="4132" y="3910"/>
                    <a:pt x="3313" y="3910"/>
                  </a:cubicBezTo>
                  <a:cubicBezTo>
                    <a:pt x="2929" y="3910"/>
                    <a:pt x="2553" y="3771"/>
                    <a:pt x="2277" y="3363"/>
                  </a:cubicBezTo>
                  <a:cubicBezTo>
                    <a:pt x="1410" y="2105"/>
                    <a:pt x="2602" y="111"/>
                    <a:pt x="2602" y="111"/>
                  </a:cubicBezTo>
                  <a:cubicBezTo>
                    <a:pt x="2602" y="111"/>
                    <a:pt x="2182" y="0"/>
                    <a:pt x="1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5245;p83"/>
            <p:cNvSpPr/>
            <p:nvPr/>
          </p:nvSpPr>
          <p:spPr>
            <a:xfrm>
              <a:off x="2478986" y="2907136"/>
              <a:ext cx="278092" cy="121308"/>
            </a:xfrm>
            <a:custGeom>
              <a:avLst/>
              <a:gdLst/>
              <a:ahLst/>
              <a:cxnLst/>
              <a:rect l="l" t="t" r="r" b="b"/>
              <a:pathLst>
                <a:path w="6765" h="2951" extrusionOk="0">
                  <a:moveTo>
                    <a:pt x="3069" y="1"/>
                  </a:moveTo>
                  <a:cubicBezTo>
                    <a:pt x="1085" y="1"/>
                    <a:pt x="1" y="1687"/>
                    <a:pt x="1" y="1687"/>
                  </a:cubicBezTo>
                  <a:cubicBezTo>
                    <a:pt x="1" y="1687"/>
                    <a:pt x="2278" y="2950"/>
                    <a:pt x="5165" y="2950"/>
                  </a:cubicBezTo>
                  <a:cubicBezTo>
                    <a:pt x="5682" y="2950"/>
                    <a:pt x="6218" y="2910"/>
                    <a:pt x="6765" y="2814"/>
                  </a:cubicBezTo>
                  <a:cubicBezTo>
                    <a:pt x="6765" y="2814"/>
                    <a:pt x="6570" y="646"/>
                    <a:pt x="3838" y="83"/>
                  </a:cubicBezTo>
                  <a:cubicBezTo>
                    <a:pt x="3568" y="26"/>
                    <a:pt x="3312" y="1"/>
                    <a:pt x="30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5246;p83"/>
            <p:cNvSpPr/>
            <p:nvPr/>
          </p:nvSpPr>
          <p:spPr>
            <a:xfrm>
              <a:off x="2824780" y="2928306"/>
              <a:ext cx="56194" cy="75967"/>
            </a:xfrm>
            <a:custGeom>
              <a:avLst/>
              <a:gdLst/>
              <a:ahLst/>
              <a:cxnLst/>
              <a:rect l="l" t="t" r="r" b="b"/>
              <a:pathLst>
                <a:path w="1367" h="1848" extrusionOk="0">
                  <a:moveTo>
                    <a:pt x="659" y="1"/>
                  </a:moveTo>
                  <a:cubicBezTo>
                    <a:pt x="649" y="1"/>
                    <a:pt x="639" y="1"/>
                    <a:pt x="629" y="1"/>
                  </a:cubicBezTo>
                  <a:cubicBezTo>
                    <a:pt x="1" y="23"/>
                    <a:pt x="1" y="1237"/>
                    <a:pt x="347" y="1844"/>
                  </a:cubicBezTo>
                  <a:cubicBezTo>
                    <a:pt x="349" y="1846"/>
                    <a:pt x="351" y="1847"/>
                    <a:pt x="356" y="1847"/>
                  </a:cubicBezTo>
                  <a:cubicBezTo>
                    <a:pt x="440" y="1847"/>
                    <a:pt x="1099" y="1455"/>
                    <a:pt x="1366" y="652"/>
                  </a:cubicBezTo>
                  <a:cubicBezTo>
                    <a:pt x="1366" y="652"/>
                    <a:pt x="1261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5247;p83"/>
            <p:cNvSpPr/>
            <p:nvPr/>
          </p:nvSpPr>
          <p:spPr>
            <a:xfrm>
              <a:off x="2369354" y="2606561"/>
              <a:ext cx="108976" cy="84805"/>
            </a:xfrm>
            <a:custGeom>
              <a:avLst/>
              <a:gdLst/>
              <a:ahLst/>
              <a:cxnLst/>
              <a:rect l="l" t="t" r="r" b="b"/>
              <a:pathLst>
                <a:path w="2651" h="2063" extrusionOk="0">
                  <a:moveTo>
                    <a:pt x="1255" y="1"/>
                  </a:moveTo>
                  <a:cubicBezTo>
                    <a:pt x="1033" y="1"/>
                    <a:pt x="917" y="228"/>
                    <a:pt x="859" y="426"/>
                  </a:cubicBezTo>
                  <a:lnTo>
                    <a:pt x="859" y="426"/>
                  </a:lnTo>
                  <a:cubicBezTo>
                    <a:pt x="810" y="401"/>
                    <a:pt x="747" y="386"/>
                    <a:pt x="671" y="386"/>
                  </a:cubicBezTo>
                  <a:cubicBezTo>
                    <a:pt x="644" y="386"/>
                    <a:pt x="616" y="388"/>
                    <a:pt x="586" y="392"/>
                  </a:cubicBezTo>
                  <a:cubicBezTo>
                    <a:pt x="44" y="457"/>
                    <a:pt x="1" y="1693"/>
                    <a:pt x="564" y="1866"/>
                  </a:cubicBezTo>
                  <a:cubicBezTo>
                    <a:pt x="625" y="1885"/>
                    <a:pt x="681" y="1893"/>
                    <a:pt x="732" y="1893"/>
                  </a:cubicBezTo>
                  <a:cubicBezTo>
                    <a:pt x="818" y="1893"/>
                    <a:pt x="891" y="1870"/>
                    <a:pt x="949" y="1831"/>
                  </a:cubicBezTo>
                  <a:lnTo>
                    <a:pt x="949" y="1831"/>
                  </a:lnTo>
                  <a:cubicBezTo>
                    <a:pt x="1064" y="1961"/>
                    <a:pt x="1267" y="2063"/>
                    <a:pt x="1598" y="2063"/>
                  </a:cubicBezTo>
                  <a:cubicBezTo>
                    <a:pt x="1621" y="2063"/>
                    <a:pt x="1645" y="2062"/>
                    <a:pt x="1670" y="2061"/>
                  </a:cubicBezTo>
                  <a:cubicBezTo>
                    <a:pt x="2397" y="2031"/>
                    <a:pt x="2500" y="1747"/>
                    <a:pt x="2400" y="1475"/>
                  </a:cubicBezTo>
                  <a:lnTo>
                    <a:pt x="2400" y="1475"/>
                  </a:lnTo>
                  <a:cubicBezTo>
                    <a:pt x="2651" y="1372"/>
                    <a:pt x="2638" y="820"/>
                    <a:pt x="2386" y="479"/>
                  </a:cubicBezTo>
                  <a:cubicBezTo>
                    <a:pt x="2292" y="360"/>
                    <a:pt x="2171" y="313"/>
                    <a:pt x="2049" y="313"/>
                  </a:cubicBezTo>
                  <a:cubicBezTo>
                    <a:pt x="1969" y="313"/>
                    <a:pt x="1889" y="333"/>
                    <a:pt x="1815" y="366"/>
                  </a:cubicBezTo>
                  <a:lnTo>
                    <a:pt x="1815" y="366"/>
                  </a:lnTo>
                  <a:cubicBezTo>
                    <a:pt x="1767" y="291"/>
                    <a:pt x="1692" y="212"/>
                    <a:pt x="1583" y="132"/>
                  </a:cubicBezTo>
                  <a:cubicBezTo>
                    <a:pt x="1454" y="38"/>
                    <a:pt x="1345" y="1"/>
                    <a:pt x="12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5248;p83"/>
            <p:cNvSpPr/>
            <p:nvPr/>
          </p:nvSpPr>
          <p:spPr>
            <a:xfrm>
              <a:off x="2372930" y="2605286"/>
              <a:ext cx="105194" cy="87929"/>
            </a:xfrm>
            <a:custGeom>
              <a:avLst/>
              <a:gdLst/>
              <a:ahLst/>
              <a:cxnLst/>
              <a:rect l="l" t="t" r="r" b="b"/>
              <a:pathLst>
                <a:path w="2559" h="2139" extrusionOk="0">
                  <a:moveTo>
                    <a:pt x="1713" y="445"/>
                  </a:moveTo>
                  <a:cubicBezTo>
                    <a:pt x="1757" y="531"/>
                    <a:pt x="1778" y="640"/>
                    <a:pt x="1735" y="726"/>
                  </a:cubicBezTo>
                  <a:cubicBezTo>
                    <a:pt x="1692" y="791"/>
                    <a:pt x="1627" y="856"/>
                    <a:pt x="1540" y="856"/>
                  </a:cubicBezTo>
                  <a:cubicBezTo>
                    <a:pt x="1518" y="856"/>
                    <a:pt x="1475" y="835"/>
                    <a:pt x="1453" y="791"/>
                  </a:cubicBezTo>
                  <a:cubicBezTo>
                    <a:pt x="1410" y="683"/>
                    <a:pt x="1540" y="531"/>
                    <a:pt x="1713" y="445"/>
                  </a:cubicBezTo>
                  <a:close/>
                  <a:moveTo>
                    <a:pt x="803" y="510"/>
                  </a:moveTo>
                  <a:cubicBezTo>
                    <a:pt x="889" y="575"/>
                    <a:pt x="933" y="705"/>
                    <a:pt x="889" y="813"/>
                  </a:cubicBezTo>
                  <a:cubicBezTo>
                    <a:pt x="889" y="856"/>
                    <a:pt x="868" y="878"/>
                    <a:pt x="846" y="878"/>
                  </a:cubicBezTo>
                  <a:cubicBezTo>
                    <a:pt x="846" y="878"/>
                    <a:pt x="805" y="837"/>
                    <a:pt x="763" y="734"/>
                  </a:cubicBezTo>
                  <a:lnTo>
                    <a:pt x="763" y="734"/>
                  </a:lnTo>
                  <a:cubicBezTo>
                    <a:pt x="781" y="654"/>
                    <a:pt x="782" y="592"/>
                    <a:pt x="803" y="510"/>
                  </a:cubicBezTo>
                  <a:close/>
                  <a:moveTo>
                    <a:pt x="1930" y="1117"/>
                  </a:moveTo>
                  <a:lnTo>
                    <a:pt x="1930" y="1138"/>
                  </a:lnTo>
                  <a:cubicBezTo>
                    <a:pt x="1973" y="1138"/>
                    <a:pt x="2017" y="1160"/>
                    <a:pt x="2060" y="1182"/>
                  </a:cubicBezTo>
                  <a:cubicBezTo>
                    <a:pt x="2147" y="1268"/>
                    <a:pt x="2190" y="1355"/>
                    <a:pt x="2255" y="1463"/>
                  </a:cubicBezTo>
                  <a:cubicBezTo>
                    <a:pt x="2212" y="1463"/>
                    <a:pt x="2169" y="1463"/>
                    <a:pt x="2125" y="1442"/>
                  </a:cubicBezTo>
                  <a:cubicBezTo>
                    <a:pt x="1930" y="1398"/>
                    <a:pt x="1865" y="1247"/>
                    <a:pt x="1865" y="1182"/>
                  </a:cubicBezTo>
                  <a:cubicBezTo>
                    <a:pt x="1887" y="1160"/>
                    <a:pt x="1887" y="1117"/>
                    <a:pt x="1930" y="1117"/>
                  </a:cubicBezTo>
                  <a:close/>
                  <a:moveTo>
                    <a:pt x="911" y="1333"/>
                  </a:moveTo>
                  <a:cubicBezTo>
                    <a:pt x="954" y="1355"/>
                    <a:pt x="998" y="1398"/>
                    <a:pt x="998" y="1463"/>
                  </a:cubicBezTo>
                  <a:cubicBezTo>
                    <a:pt x="1019" y="1594"/>
                    <a:pt x="976" y="1724"/>
                    <a:pt x="868" y="1810"/>
                  </a:cubicBezTo>
                  <a:cubicBezTo>
                    <a:pt x="781" y="1702"/>
                    <a:pt x="759" y="1550"/>
                    <a:pt x="803" y="1420"/>
                  </a:cubicBezTo>
                  <a:cubicBezTo>
                    <a:pt x="803" y="1377"/>
                    <a:pt x="846" y="1355"/>
                    <a:pt x="889" y="1333"/>
                  </a:cubicBezTo>
                  <a:close/>
                  <a:moveTo>
                    <a:pt x="1150" y="76"/>
                  </a:moveTo>
                  <a:cubicBezTo>
                    <a:pt x="1258" y="76"/>
                    <a:pt x="1366" y="119"/>
                    <a:pt x="1453" y="184"/>
                  </a:cubicBezTo>
                  <a:cubicBezTo>
                    <a:pt x="1518" y="249"/>
                    <a:pt x="1583" y="293"/>
                    <a:pt x="1648" y="379"/>
                  </a:cubicBezTo>
                  <a:cubicBezTo>
                    <a:pt x="1475" y="466"/>
                    <a:pt x="1301" y="661"/>
                    <a:pt x="1366" y="835"/>
                  </a:cubicBezTo>
                  <a:cubicBezTo>
                    <a:pt x="1410" y="900"/>
                    <a:pt x="1475" y="943"/>
                    <a:pt x="1540" y="943"/>
                  </a:cubicBezTo>
                  <a:cubicBezTo>
                    <a:pt x="1648" y="921"/>
                    <a:pt x="1735" y="856"/>
                    <a:pt x="1800" y="770"/>
                  </a:cubicBezTo>
                  <a:cubicBezTo>
                    <a:pt x="1843" y="661"/>
                    <a:pt x="1843" y="510"/>
                    <a:pt x="1778" y="401"/>
                  </a:cubicBezTo>
                  <a:cubicBezTo>
                    <a:pt x="1830" y="382"/>
                    <a:pt x="1882" y="372"/>
                    <a:pt x="1933" y="372"/>
                  </a:cubicBezTo>
                  <a:cubicBezTo>
                    <a:pt x="2052" y="372"/>
                    <a:pt x="2164" y="425"/>
                    <a:pt x="2255" y="531"/>
                  </a:cubicBezTo>
                  <a:cubicBezTo>
                    <a:pt x="2407" y="748"/>
                    <a:pt x="2472" y="1008"/>
                    <a:pt x="2429" y="1268"/>
                  </a:cubicBezTo>
                  <a:cubicBezTo>
                    <a:pt x="2407" y="1333"/>
                    <a:pt x="2364" y="1398"/>
                    <a:pt x="2320" y="1442"/>
                  </a:cubicBezTo>
                  <a:cubicBezTo>
                    <a:pt x="2255" y="1333"/>
                    <a:pt x="2190" y="1247"/>
                    <a:pt x="2125" y="1160"/>
                  </a:cubicBezTo>
                  <a:cubicBezTo>
                    <a:pt x="2060" y="1117"/>
                    <a:pt x="1995" y="1073"/>
                    <a:pt x="1930" y="1052"/>
                  </a:cubicBezTo>
                  <a:cubicBezTo>
                    <a:pt x="1865" y="1052"/>
                    <a:pt x="1800" y="1117"/>
                    <a:pt x="1800" y="1182"/>
                  </a:cubicBezTo>
                  <a:cubicBezTo>
                    <a:pt x="1778" y="1312"/>
                    <a:pt x="1865" y="1463"/>
                    <a:pt x="2104" y="1550"/>
                  </a:cubicBezTo>
                  <a:cubicBezTo>
                    <a:pt x="2136" y="1561"/>
                    <a:pt x="2163" y="1566"/>
                    <a:pt x="2190" y="1566"/>
                  </a:cubicBezTo>
                  <a:cubicBezTo>
                    <a:pt x="2217" y="1566"/>
                    <a:pt x="2244" y="1561"/>
                    <a:pt x="2277" y="1550"/>
                  </a:cubicBezTo>
                  <a:lnTo>
                    <a:pt x="2277" y="1550"/>
                  </a:lnTo>
                  <a:cubicBezTo>
                    <a:pt x="2320" y="1637"/>
                    <a:pt x="2299" y="1745"/>
                    <a:pt x="2255" y="1810"/>
                  </a:cubicBezTo>
                  <a:cubicBezTo>
                    <a:pt x="2169" y="1962"/>
                    <a:pt x="1930" y="2049"/>
                    <a:pt x="1583" y="2049"/>
                  </a:cubicBezTo>
                  <a:lnTo>
                    <a:pt x="1518" y="2049"/>
                  </a:lnTo>
                  <a:cubicBezTo>
                    <a:pt x="1491" y="2052"/>
                    <a:pt x="1463" y="2053"/>
                    <a:pt x="1436" y="2053"/>
                  </a:cubicBezTo>
                  <a:cubicBezTo>
                    <a:pt x="1247" y="2053"/>
                    <a:pt x="1065" y="1989"/>
                    <a:pt x="933" y="1875"/>
                  </a:cubicBezTo>
                  <a:cubicBezTo>
                    <a:pt x="1041" y="1767"/>
                    <a:pt x="1106" y="1594"/>
                    <a:pt x="1063" y="1420"/>
                  </a:cubicBezTo>
                  <a:cubicBezTo>
                    <a:pt x="1063" y="1333"/>
                    <a:pt x="998" y="1268"/>
                    <a:pt x="911" y="1247"/>
                  </a:cubicBezTo>
                  <a:cubicBezTo>
                    <a:pt x="824" y="1247"/>
                    <a:pt x="738" y="1290"/>
                    <a:pt x="716" y="1377"/>
                  </a:cubicBezTo>
                  <a:cubicBezTo>
                    <a:pt x="651" y="1529"/>
                    <a:pt x="673" y="1702"/>
                    <a:pt x="781" y="1832"/>
                  </a:cubicBezTo>
                  <a:cubicBezTo>
                    <a:pt x="738" y="1854"/>
                    <a:pt x="689" y="1865"/>
                    <a:pt x="637" y="1865"/>
                  </a:cubicBezTo>
                  <a:cubicBezTo>
                    <a:pt x="586" y="1865"/>
                    <a:pt x="532" y="1854"/>
                    <a:pt x="477" y="1832"/>
                  </a:cubicBezTo>
                  <a:cubicBezTo>
                    <a:pt x="196" y="1767"/>
                    <a:pt x="66" y="1377"/>
                    <a:pt x="109" y="1030"/>
                  </a:cubicBezTo>
                  <a:cubicBezTo>
                    <a:pt x="131" y="770"/>
                    <a:pt x="239" y="488"/>
                    <a:pt x="477" y="445"/>
                  </a:cubicBezTo>
                  <a:cubicBezTo>
                    <a:pt x="564" y="445"/>
                    <a:pt x="629" y="445"/>
                    <a:pt x="716" y="466"/>
                  </a:cubicBezTo>
                  <a:cubicBezTo>
                    <a:pt x="694" y="553"/>
                    <a:pt x="673" y="640"/>
                    <a:pt x="673" y="748"/>
                  </a:cubicBezTo>
                  <a:cubicBezTo>
                    <a:pt x="716" y="900"/>
                    <a:pt x="781" y="965"/>
                    <a:pt x="824" y="965"/>
                  </a:cubicBezTo>
                  <a:cubicBezTo>
                    <a:pt x="889" y="965"/>
                    <a:pt x="933" y="900"/>
                    <a:pt x="954" y="813"/>
                  </a:cubicBezTo>
                  <a:cubicBezTo>
                    <a:pt x="998" y="683"/>
                    <a:pt x="933" y="531"/>
                    <a:pt x="803" y="423"/>
                  </a:cubicBezTo>
                  <a:cubicBezTo>
                    <a:pt x="868" y="249"/>
                    <a:pt x="954" y="76"/>
                    <a:pt x="1150" y="76"/>
                  </a:cubicBezTo>
                  <a:close/>
                  <a:moveTo>
                    <a:pt x="1169" y="0"/>
                  </a:moveTo>
                  <a:cubicBezTo>
                    <a:pt x="986" y="0"/>
                    <a:pt x="842" y="139"/>
                    <a:pt x="759" y="401"/>
                  </a:cubicBezTo>
                  <a:cubicBezTo>
                    <a:pt x="673" y="379"/>
                    <a:pt x="586" y="379"/>
                    <a:pt x="499" y="379"/>
                  </a:cubicBezTo>
                  <a:cubicBezTo>
                    <a:pt x="261" y="423"/>
                    <a:pt x="66" y="683"/>
                    <a:pt x="44" y="1030"/>
                  </a:cubicBezTo>
                  <a:cubicBezTo>
                    <a:pt x="1" y="1398"/>
                    <a:pt x="131" y="1832"/>
                    <a:pt x="477" y="1940"/>
                  </a:cubicBezTo>
                  <a:cubicBezTo>
                    <a:pt x="526" y="1960"/>
                    <a:pt x="584" y="1971"/>
                    <a:pt x="642" y="1971"/>
                  </a:cubicBezTo>
                  <a:cubicBezTo>
                    <a:pt x="714" y="1971"/>
                    <a:pt x="786" y="1955"/>
                    <a:pt x="846" y="1919"/>
                  </a:cubicBezTo>
                  <a:cubicBezTo>
                    <a:pt x="1021" y="2055"/>
                    <a:pt x="1231" y="2139"/>
                    <a:pt x="1445" y="2139"/>
                  </a:cubicBezTo>
                  <a:cubicBezTo>
                    <a:pt x="1469" y="2139"/>
                    <a:pt x="1494" y="2138"/>
                    <a:pt x="1518" y="2136"/>
                  </a:cubicBezTo>
                  <a:lnTo>
                    <a:pt x="1583" y="2136"/>
                  </a:lnTo>
                  <a:cubicBezTo>
                    <a:pt x="1973" y="2114"/>
                    <a:pt x="2212" y="2027"/>
                    <a:pt x="2320" y="1875"/>
                  </a:cubicBezTo>
                  <a:cubicBezTo>
                    <a:pt x="2385" y="1767"/>
                    <a:pt x="2407" y="1637"/>
                    <a:pt x="2364" y="1529"/>
                  </a:cubicBezTo>
                  <a:cubicBezTo>
                    <a:pt x="2429" y="1463"/>
                    <a:pt x="2494" y="1398"/>
                    <a:pt x="2515" y="1290"/>
                  </a:cubicBezTo>
                  <a:cubicBezTo>
                    <a:pt x="2559" y="1008"/>
                    <a:pt x="2494" y="705"/>
                    <a:pt x="2320" y="488"/>
                  </a:cubicBezTo>
                  <a:cubicBezTo>
                    <a:pt x="2234" y="379"/>
                    <a:pt x="2104" y="314"/>
                    <a:pt x="1952" y="314"/>
                  </a:cubicBezTo>
                  <a:cubicBezTo>
                    <a:pt x="1887" y="314"/>
                    <a:pt x="1800" y="314"/>
                    <a:pt x="1735" y="358"/>
                  </a:cubicBezTo>
                  <a:cubicBezTo>
                    <a:pt x="1670" y="271"/>
                    <a:pt x="1605" y="184"/>
                    <a:pt x="1518" y="141"/>
                  </a:cubicBezTo>
                  <a:cubicBezTo>
                    <a:pt x="1392" y="46"/>
                    <a:pt x="1274" y="0"/>
                    <a:pt x="1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5249;p83"/>
            <p:cNvSpPr/>
            <p:nvPr/>
          </p:nvSpPr>
          <p:spPr>
            <a:xfrm>
              <a:off x="2664380" y="3010562"/>
              <a:ext cx="17841" cy="6043"/>
            </a:xfrm>
            <a:custGeom>
              <a:avLst/>
              <a:gdLst/>
              <a:ahLst/>
              <a:cxnLst/>
              <a:rect l="l" t="t" r="r" b="b"/>
              <a:pathLst>
                <a:path w="434" h="147" extrusionOk="0">
                  <a:moveTo>
                    <a:pt x="33" y="0"/>
                  </a:moveTo>
                  <a:cubicBezTo>
                    <a:pt x="22" y="0"/>
                    <a:pt x="11" y="6"/>
                    <a:pt x="0" y="17"/>
                  </a:cubicBezTo>
                  <a:cubicBezTo>
                    <a:pt x="0" y="38"/>
                    <a:pt x="0" y="60"/>
                    <a:pt x="0" y="82"/>
                  </a:cubicBezTo>
                  <a:cubicBezTo>
                    <a:pt x="65" y="125"/>
                    <a:pt x="130" y="147"/>
                    <a:pt x="195" y="147"/>
                  </a:cubicBezTo>
                  <a:cubicBezTo>
                    <a:pt x="260" y="147"/>
                    <a:pt x="347" y="125"/>
                    <a:pt x="412" y="82"/>
                  </a:cubicBezTo>
                  <a:cubicBezTo>
                    <a:pt x="434" y="82"/>
                    <a:pt x="434" y="60"/>
                    <a:pt x="434" y="38"/>
                  </a:cubicBezTo>
                  <a:cubicBezTo>
                    <a:pt x="412" y="17"/>
                    <a:pt x="390" y="17"/>
                    <a:pt x="369" y="17"/>
                  </a:cubicBezTo>
                  <a:cubicBezTo>
                    <a:pt x="325" y="49"/>
                    <a:pt x="271" y="65"/>
                    <a:pt x="217" y="65"/>
                  </a:cubicBezTo>
                  <a:cubicBezTo>
                    <a:pt x="163" y="65"/>
                    <a:pt x="108" y="49"/>
                    <a:pt x="65" y="17"/>
                  </a:cubicBezTo>
                  <a:cubicBezTo>
                    <a:pt x="54" y="6"/>
                    <a:pt x="43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5250;p83"/>
            <p:cNvSpPr/>
            <p:nvPr/>
          </p:nvSpPr>
          <p:spPr>
            <a:xfrm>
              <a:off x="2651883" y="2993625"/>
              <a:ext cx="17882" cy="5180"/>
            </a:xfrm>
            <a:custGeom>
              <a:avLst/>
              <a:gdLst/>
              <a:ahLst/>
              <a:cxnLst/>
              <a:rect l="l" t="t" r="r" b="b"/>
              <a:pathLst>
                <a:path w="435" h="126" extrusionOk="0">
                  <a:moveTo>
                    <a:pt x="33" y="0"/>
                  </a:moveTo>
                  <a:cubicBezTo>
                    <a:pt x="22" y="0"/>
                    <a:pt x="11" y="6"/>
                    <a:pt x="1" y="17"/>
                  </a:cubicBezTo>
                  <a:cubicBezTo>
                    <a:pt x="1" y="17"/>
                    <a:pt x="1" y="60"/>
                    <a:pt x="1" y="60"/>
                  </a:cubicBezTo>
                  <a:cubicBezTo>
                    <a:pt x="66" y="103"/>
                    <a:pt x="131" y="125"/>
                    <a:pt x="196" y="125"/>
                  </a:cubicBezTo>
                  <a:cubicBezTo>
                    <a:pt x="261" y="125"/>
                    <a:pt x="347" y="103"/>
                    <a:pt x="412" y="82"/>
                  </a:cubicBezTo>
                  <a:cubicBezTo>
                    <a:pt x="434" y="82"/>
                    <a:pt x="434" y="38"/>
                    <a:pt x="434" y="17"/>
                  </a:cubicBezTo>
                  <a:cubicBezTo>
                    <a:pt x="420" y="17"/>
                    <a:pt x="405" y="7"/>
                    <a:pt x="391" y="7"/>
                  </a:cubicBezTo>
                  <a:cubicBezTo>
                    <a:pt x="384" y="7"/>
                    <a:pt x="376" y="9"/>
                    <a:pt x="369" y="17"/>
                  </a:cubicBezTo>
                  <a:cubicBezTo>
                    <a:pt x="369" y="17"/>
                    <a:pt x="282" y="55"/>
                    <a:pt x="192" y="55"/>
                  </a:cubicBezTo>
                  <a:cubicBezTo>
                    <a:pt x="147" y="55"/>
                    <a:pt x="102" y="46"/>
                    <a:pt x="66" y="17"/>
                  </a:cubicBezTo>
                  <a:cubicBezTo>
                    <a:pt x="55" y="6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5251;p83"/>
            <p:cNvSpPr/>
            <p:nvPr/>
          </p:nvSpPr>
          <p:spPr>
            <a:xfrm>
              <a:off x="2630918" y="3003491"/>
              <a:ext cx="18334" cy="5097"/>
            </a:xfrm>
            <a:custGeom>
              <a:avLst/>
              <a:gdLst/>
              <a:ahLst/>
              <a:cxnLst/>
              <a:rect l="l" t="t" r="r" b="b"/>
              <a:pathLst>
                <a:path w="446" h="124" extrusionOk="0">
                  <a:moveTo>
                    <a:pt x="48" y="1"/>
                  </a:moveTo>
                  <a:cubicBezTo>
                    <a:pt x="18" y="1"/>
                    <a:pt x="0" y="47"/>
                    <a:pt x="34" y="80"/>
                  </a:cubicBezTo>
                  <a:cubicBezTo>
                    <a:pt x="77" y="102"/>
                    <a:pt x="142" y="123"/>
                    <a:pt x="207" y="123"/>
                  </a:cubicBezTo>
                  <a:cubicBezTo>
                    <a:pt x="272" y="123"/>
                    <a:pt x="359" y="102"/>
                    <a:pt x="424" y="80"/>
                  </a:cubicBezTo>
                  <a:cubicBezTo>
                    <a:pt x="445" y="80"/>
                    <a:pt x="445" y="37"/>
                    <a:pt x="424" y="37"/>
                  </a:cubicBezTo>
                  <a:cubicBezTo>
                    <a:pt x="424" y="21"/>
                    <a:pt x="413" y="6"/>
                    <a:pt x="399" y="6"/>
                  </a:cubicBezTo>
                  <a:cubicBezTo>
                    <a:pt x="393" y="6"/>
                    <a:pt x="387" y="9"/>
                    <a:pt x="380" y="15"/>
                  </a:cubicBezTo>
                  <a:cubicBezTo>
                    <a:pt x="380" y="15"/>
                    <a:pt x="294" y="54"/>
                    <a:pt x="204" y="54"/>
                  </a:cubicBezTo>
                  <a:cubicBezTo>
                    <a:pt x="159" y="54"/>
                    <a:pt x="113" y="44"/>
                    <a:pt x="77" y="15"/>
                  </a:cubicBezTo>
                  <a:cubicBezTo>
                    <a:pt x="67" y="5"/>
                    <a:pt x="57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5252;p83"/>
            <p:cNvSpPr/>
            <p:nvPr/>
          </p:nvSpPr>
          <p:spPr>
            <a:xfrm>
              <a:off x="2620683" y="2984705"/>
              <a:ext cx="18745" cy="6043"/>
            </a:xfrm>
            <a:custGeom>
              <a:avLst/>
              <a:gdLst/>
              <a:ahLst/>
              <a:cxnLst/>
              <a:rect l="l" t="t" r="r" b="b"/>
              <a:pathLst>
                <a:path w="456" h="147" extrusionOk="0">
                  <a:moveTo>
                    <a:pt x="55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1" y="38"/>
                    <a:pt x="1" y="60"/>
                    <a:pt x="22" y="82"/>
                  </a:cubicBezTo>
                  <a:cubicBezTo>
                    <a:pt x="66" y="125"/>
                    <a:pt x="131" y="147"/>
                    <a:pt x="218" y="147"/>
                  </a:cubicBezTo>
                  <a:cubicBezTo>
                    <a:pt x="283" y="147"/>
                    <a:pt x="348" y="125"/>
                    <a:pt x="434" y="82"/>
                  </a:cubicBezTo>
                  <a:cubicBezTo>
                    <a:pt x="434" y="82"/>
                    <a:pt x="456" y="60"/>
                    <a:pt x="434" y="38"/>
                  </a:cubicBezTo>
                  <a:cubicBezTo>
                    <a:pt x="434" y="17"/>
                    <a:pt x="413" y="17"/>
                    <a:pt x="391" y="17"/>
                  </a:cubicBezTo>
                  <a:cubicBezTo>
                    <a:pt x="337" y="49"/>
                    <a:pt x="283" y="66"/>
                    <a:pt x="231" y="66"/>
                  </a:cubicBezTo>
                  <a:cubicBezTo>
                    <a:pt x="180" y="66"/>
                    <a:pt x="131" y="49"/>
                    <a:pt x="87" y="17"/>
                  </a:cubicBezTo>
                  <a:cubicBezTo>
                    <a:pt x="77" y="6"/>
                    <a:pt x="6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5253;p83"/>
            <p:cNvSpPr/>
            <p:nvPr/>
          </p:nvSpPr>
          <p:spPr>
            <a:xfrm>
              <a:off x="2570244" y="2992886"/>
              <a:ext cx="18416" cy="5919"/>
            </a:xfrm>
            <a:custGeom>
              <a:avLst/>
              <a:gdLst/>
              <a:ahLst/>
              <a:cxnLst/>
              <a:rect l="l" t="t" r="r" b="b"/>
              <a:pathLst>
                <a:path w="448" h="144" extrusionOk="0">
                  <a:moveTo>
                    <a:pt x="54" y="1"/>
                  </a:moveTo>
                  <a:cubicBezTo>
                    <a:pt x="22" y="1"/>
                    <a:pt x="0" y="61"/>
                    <a:pt x="35" y="78"/>
                  </a:cubicBezTo>
                  <a:cubicBezTo>
                    <a:pt x="79" y="121"/>
                    <a:pt x="144" y="143"/>
                    <a:pt x="230" y="143"/>
                  </a:cubicBezTo>
                  <a:cubicBezTo>
                    <a:pt x="295" y="143"/>
                    <a:pt x="360" y="121"/>
                    <a:pt x="426" y="100"/>
                  </a:cubicBezTo>
                  <a:cubicBezTo>
                    <a:pt x="447" y="78"/>
                    <a:pt x="447" y="56"/>
                    <a:pt x="447" y="35"/>
                  </a:cubicBezTo>
                  <a:cubicBezTo>
                    <a:pt x="447" y="13"/>
                    <a:pt x="404" y="13"/>
                    <a:pt x="404" y="13"/>
                  </a:cubicBezTo>
                  <a:cubicBezTo>
                    <a:pt x="389" y="13"/>
                    <a:pt x="307" y="61"/>
                    <a:pt x="216" y="61"/>
                  </a:cubicBezTo>
                  <a:cubicBezTo>
                    <a:pt x="170" y="61"/>
                    <a:pt x="122" y="49"/>
                    <a:pt x="79" y="13"/>
                  </a:cubicBezTo>
                  <a:cubicBezTo>
                    <a:pt x="70" y="4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5254;p83"/>
            <p:cNvSpPr/>
            <p:nvPr/>
          </p:nvSpPr>
          <p:spPr>
            <a:xfrm>
              <a:off x="2599307" y="3003203"/>
              <a:ext cx="18745" cy="5385"/>
            </a:xfrm>
            <a:custGeom>
              <a:avLst/>
              <a:gdLst/>
              <a:ahLst/>
              <a:cxnLst/>
              <a:rect l="l" t="t" r="r" b="b"/>
              <a:pathLst>
                <a:path w="456" h="131" extrusionOk="0">
                  <a:moveTo>
                    <a:pt x="22" y="0"/>
                  </a:moveTo>
                  <a:cubicBezTo>
                    <a:pt x="0" y="22"/>
                    <a:pt x="0" y="44"/>
                    <a:pt x="22" y="65"/>
                  </a:cubicBezTo>
                  <a:cubicBezTo>
                    <a:pt x="65" y="109"/>
                    <a:pt x="130" y="130"/>
                    <a:pt x="196" y="130"/>
                  </a:cubicBezTo>
                  <a:cubicBezTo>
                    <a:pt x="282" y="130"/>
                    <a:pt x="347" y="109"/>
                    <a:pt x="412" y="65"/>
                  </a:cubicBezTo>
                  <a:cubicBezTo>
                    <a:pt x="434" y="65"/>
                    <a:pt x="456" y="44"/>
                    <a:pt x="434" y="22"/>
                  </a:cubicBezTo>
                  <a:cubicBezTo>
                    <a:pt x="434" y="0"/>
                    <a:pt x="412" y="0"/>
                    <a:pt x="391" y="0"/>
                  </a:cubicBezTo>
                  <a:cubicBezTo>
                    <a:pt x="391" y="0"/>
                    <a:pt x="304" y="49"/>
                    <a:pt x="214" y="49"/>
                  </a:cubicBezTo>
                  <a:cubicBezTo>
                    <a:pt x="169" y="49"/>
                    <a:pt x="123" y="37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5255;p83"/>
            <p:cNvSpPr/>
            <p:nvPr/>
          </p:nvSpPr>
          <p:spPr>
            <a:xfrm>
              <a:off x="2501266" y="2791995"/>
              <a:ext cx="16073" cy="10729"/>
            </a:xfrm>
            <a:custGeom>
              <a:avLst/>
              <a:gdLst/>
              <a:ahLst/>
              <a:cxnLst/>
              <a:rect l="l" t="t" r="r" b="b"/>
              <a:pathLst>
                <a:path w="391" h="261" extrusionOk="0">
                  <a:moveTo>
                    <a:pt x="369" y="0"/>
                  </a:moveTo>
                  <a:cubicBezTo>
                    <a:pt x="217" y="0"/>
                    <a:pt x="87" y="65"/>
                    <a:pt x="22" y="195"/>
                  </a:cubicBezTo>
                  <a:cubicBezTo>
                    <a:pt x="1" y="217"/>
                    <a:pt x="1" y="239"/>
                    <a:pt x="22" y="260"/>
                  </a:cubicBezTo>
                  <a:lnTo>
                    <a:pt x="44" y="260"/>
                  </a:lnTo>
                  <a:cubicBezTo>
                    <a:pt x="44" y="260"/>
                    <a:pt x="66" y="239"/>
                    <a:pt x="87" y="239"/>
                  </a:cubicBezTo>
                  <a:cubicBezTo>
                    <a:pt x="87" y="239"/>
                    <a:pt x="183" y="85"/>
                    <a:pt x="321" y="85"/>
                  </a:cubicBezTo>
                  <a:cubicBezTo>
                    <a:pt x="330" y="85"/>
                    <a:pt x="338" y="86"/>
                    <a:pt x="347" y="87"/>
                  </a:cubicBezTo>
                  <a:cubicBezTo>
                    <a:pt x="369" y="87"/>
                    <a:pt x="391" y="65"/>
                    <a:pt x="391" y="43"/>
                  </a:cubicBezTo>
                  <a:cubicBezTo>
                    <a:pt x="391" y="22"/>
                    <a:pt x="391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5256;p83"/>
            <p:cNvSpPr/>
            <p:nvPr/>
          </p:nvSpPr>
          <p:spPr>
            <a:xfrm>
              <a:off x="2482563" y="2775799"/>
              <a:ext cx="16073" cy="9989"/>
            </a:xfrm>
            <a:custGeom>
              <a:avLst/>
              <a:gdLst/>
              <a:ahLst/>
              <a:cxnLst/>
              <a:rect l="l" t="t" r="r" b="b"/>
              <a:pathLst>
                <a:path w="391" h="243" extrusionOk="0">
                  <a:moveTo>
                    <a:pt x="306" y="1"/>
                  </a:moveTo>
                  <a:cubicBezTo>
                    <a:pt x="190" y="1"/>
                    <a:pt x="78" y="80"/>
                    <a:pt x="0" y="177"/>
                  </a:cubicBezTo>
                  <a:cubicBezTo>
                    <a:pt x="0" y="199"/>
                    <a:pt x="0" y="221"/>
                    <a:pt x="0" y="242"/>
                  </a:cubicBezTo>
                  <a:lnTo>
                    <a:pt x="22" y="242"/>
                  </a:lnTo>
                  <a:cubicBezTo>
                    <a:pt x="44" y="242"/>
                    <a:pt x="65" y="242"/>
                    <a:pt x="65" y="221"/>
                  </a:cubicBezTo>
                  <a:cubicBezTo>
                    <a:pt x="65" y="221"/>
                    <a:pt x="180" y="67"/>
                    <a:pt x="303" y="67"/>
                  </a:cubicBezTo>
                  <a:cubicBezTo>
                    <a:pt x="310" y="67"/>
                    <a:pt x="318" y="68"/>
                    <a:pt x="325" y="69"/>
                  </a:cubicBezTo>
                  <a:cubicBezTo>
                    <a:pt x="347" y="69"/>
                    <a:pt x="369" y="69"/>
                    <a:pt x="390" y="47"/>
                  </a:cubicBezTo>
                  <a:cubicBezTo>
                    <a:pt x="390" y="26"/>
                    <a:pt x="369" y="4"/>
                    <a:pt x="347" y="4"/>
                  </a:cubicBezTo>
                  <a:cubicBezTo>
                    <a:pt x="334" y="2"/>
                    <a:pt x="32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5257;p83"/>
            <p:cNvSpPr/>
            <p:nvPr/>
          </p:nvSpPr>
          <p:spPr>
            <a:xfrm>
              <a:off x="2477219" y="2798202"/>
              <a:ext cx="16073" cy="9866"/>
            </a:xfrm>
            <a:custGeom>
              <a:avLst/>
              <a:gdLst/>
              <a:ahLst/>
              <a:cxnLst/>
              <a:rect l="l" t="t" r="r" b="b"/>
              <a:pathLst>
                <a:path w="391" h="240" extrusionOk="0">
                  <a:moveTo>
                    <a:pt x="347" y="1"/>
                  </a:moveTo>
                  <a:cubicBezTo>
                    <a:pt x="217" y="1"/>
                    <a:pt x="87" y="66"/>
                    <a:pt x="0" y="196"/>
                  </a:cubicBezTo>
                  <a:cubicBezTo>
                    <a:pt x="0" y="196"/>
                    <a:pt x="0" y="218"/>
                    <a:pt x="0" y="239"/>
                  </a:cubicBezTo>
                  <a:lnTo>
                    <a:pt x="65" y="239"/>
                  </a:lnTo>
                  <a:cubicBezTo>
                    <a:pt x="65" y="239"/>
                    <a:pt x="180" y="86"/>
                    <a:pt x="320" y="86"/>
                  </a:cubicBezTo>
                  <a:cubicBezTo>
                    <a:pt x="329" y="86"/>
                    <a:pt x="338" y="86"/>
                    <a:pt x="347" y="88"/>
                  </a:cubicBezTo>
                  <a:cubicBezTo>
                    <a:pt x="369" y="88"/>
                    <a:pt x="369" y="66"/>
                    <a:pt x="390" y="44"/>
                  </a:cubicBezTo>
                  <a:cubicBezTo>
                    <a:pt x="390" y="23"/>
                    <a:pt x="369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5258;p83"/>
            <p:cNvSpPr/>
            <p:nvPr/>
          </p:nvSpPr>
          <p:spPr>
            <a:xfrm>
              <a:off x="2509282" y="2769715"/>
              <a:ext cx="16073" cy="10729"/>
            </a:xfrm>
            <a:custGeom>
              <a:avLst/>
              <a:gdLst/>
              <a:ahLst/>
              <a:cxnLst/>
              <a:rect l="l" t="t" r="r" b="b"/>
              <a:pathLst>
                <a:path w="391" h="261" extrusionOk="0">
                  <a:moveTo>
                    <a:pt x="369" y="0"/>
                  </a:moveTo>
                  <a:cubicBezTo>
                    <a:pt x="217" y="0"/>
                    <a:pt x="87" y="87"/>
                    <a:pt x="22" y="195"/>
                  </a:cubicBezTo>
                  <a:cubicBezTo>
                    <a:pt x="1" y="217"/>
                    <a:pt x="1" y="239"/>
                    <a:pt x="22" y="260"/>
                  </a:cubicBezTo>
                  <a:lnTo>
                    <a:pt x="44" y="260"/>
                  </a:lnTo>
                  <a:cubicBezTo>
                    <a:pt x="66" y="260"/>
                    <a:pt x="66" y="260"/>
                    <a:pt x="87" y="239"/>
                  </a:cubicBezTo>
                  <a:cubicBezTo>
                    <a:pt x="87" y="239"/>
                    <a:pt x="183" y="85"/>
                    <a:pt x="321" y="85"/>
                  </a:cubicBezTo>
                  <a:cubicBezTo>
                    <a:pt x="330" y="85"/>
                    <a:pt x="339" y="86"/>
                    <a:pt x="348" y="87"/>
                  </a:cubicBezTo>
                  <a:cubicBezTo>
                    <a:pt x="369" y="87"/>
                    <a:pt x="391" y="65"/>
                    <a:pt x="391" y="43"/>
                  </a:cubicBezTo>
                  <a:cubicBezTo>
                    <a:pt x="391" y="22"/>
                    <a:pt x="391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5259;p83"/>
            <p:cNvSpPr/>
            <p:nvPr/>
          </p:nvSpPr>
          <p:spPr>
            <a:xfrm>
              <a:off x="2522642" y="2779498"/>
              <a:ext cx="16977" cy="10729"/>
            </a:xfrm>
            <a:custGeom>
              <a:avLst/>
              <a:gdLst/>
              <a:ahLst/>
              <a:cxnLst/>
              <a:rect l="l" t="t" r="r" b="b"/>
              <a:pathLst>
                <a:path w="413" h="261" extrusionOk="0">
                  <a:moveTo>
                    <a:pt x="369" y="1"/>
                  </a:moveTo>
                  <a:cubicBezTo>
                    <a:pt x="218" y="1"/>
                    <a:pt x="88" y="66"/>
                    <a:pt x="23" y="196"/>
                  </a:cubicBezTo>
                  <a:cubicBezTo>
                    <a:pt x="1" y="217"/>
                    <a:pt x="1" y="239"/>
                    <a:pt x="23" y="261"/>
                  </a:cubicBezTo>
                  <a:lnTo>
                    <a:pt x="44" y="261"/>
                  </a:lnTo>
                  <a:cubicBezTo>
                    <a:pt x="66" y="261"/>
                    <a:pt x="66" y="239"/>
                    <a:pt x="88" y="239"/>
                  </a:cubicBezTo>
                  <a:cubicBezTo>
                    <a:pt x="88" y="239"/>
                    <a:pt x="184" y="85"/>
                    <a:pt x="321" y="85"/>
                  </a:cubicBezTo>
                  <a:cubicBezTo>
                    <a:pt x="330" y="85"/>
                    <a:pt x="339" y="86"/>
                    <a:pt x="348" y="87"/>
                  </a:cubicBezTo>
                  <a:cubicBezTo>
                    <a:pt x="369" y="87"/>
                    <a:pt x="391" y="66"/>
                    <a:pt x="391" y="44"/>
                  </a:cubicBezTo>
                  <a:cubicBezTo>
                    <a:pt x="413" y="22"/>
                    <a:pt x="391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5260;p83"/>
            <p:cNvSpPr/>
            <p:nvPr/>
          </p:nvSpPr>
          <p:spPr>
            <a:xfrm>
              <a:off x="2487002" y="2810699"/>
              <a:ext cx="16073" cy="9825"/>
            </a:xfrm>
            <a:custGeom>
              <a:avLst/>
              <a:gdLst/>
              <a:ahLst/>
              <a:cxnLst/>
              <a:rect l="l" t="t" r="r" b="b"/>
              <a:pathLst>
                <a:path w="391" h="239" extrusionOk="0">
                  <a:moveTo>
                    <a:pt x="369" y="0"/>
                  </a:moveTo>
                  <a:cubicBezTo>
                    <a:pt x="217" y="0"/>
                    <a:pt x="87" y="65"/>
                    <a:pt x="22" y="196"/>
                  </a:cubicBezTo>
                  <a:cubicBezTo>
                    <a:pt x="1" y="196"/>
                    <a:pt x="22" y="217"/>
                    <a:pt x="22" y="239"/>
                  </a:cubicBezTo>
                  <a:lnTo>
                    <a:pt x="87" y="239"/>
                  </a:lnTo>
                  <a:cubicBezTo>
                    <a:pt x="87" y="217"/>
                    <a:pt x="196" y="65"/>
                    <a:pt x="348" y="65"/>
                  </a:cubicBezTo>
                  <a:cubicBezTo>
                    <a:pt x="369" y="65"/>
                    <a:pt x="391" y="65"/>
                    <a:pt x="391" y="44"/>
                  </a:cubicBezTo>
                  <a:cubicBezTo>
                    <a:pt x="391" y="22"/>
                    <a:pt x="391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5261;p83"/>
            <p:cNvSpPr/>
            <p:nvPr/>
          </p:nvSpPr>
          <p:spPr>
            <a:xfrm>
              <a:off x="2460283" y="2791995"/>
              <a:ext cx="16977" cy="10729"/>
            </a:xfrm>
            <a:custGeom>
              <a:avLst/>
              <a:gdLst/>
              <a:ahLst/>
              <a:cxnLst/>
              <a:rect l="l" t="t" r="r" b="b"/>
              <a:pathLst>
                <a:path w="413" h="261" extrusionOk="0">
                  <a:moveTo>
                    <a:pt x="369" y="0"/>
                  </a:moveTo>
                  <a:cubicBezTo>
                    <a:pt x="217" y="0"/>
                    <a:pt x="87" y="87"/>
                    <a:pt x="22" y="195"/>
                  </a:cubicBezTo>
                  <a:cubicBezTo>
                    <a:pt x="0" y="217"/>
                    <a:pt x="0" y="239"/>
                    <a:pt x="22" y="260"/>
                  </a:cubicBezTo>
                  <a:lnTo>
                    <a:pt x="44" y="260"/>
                  </a:lnTo>
                  <a:cubicBezTo>
                    <a:pt x="65" y="260"/>
                    <a:pt x="65" y="260"/>
                    <a:pt x="87" y="239"/>
                  </a:cubicBezTo>
                  <a:cubicBezTo>
                    <a:pt x="87" y="239"/>
                    <a:pt x="183" y="85"/>
                    <a:pt x="321" y="85"/>
                  </a:cubicBezTo>
                  <a:cubicBezTo>
                    <a:pt x="329" y="85"/>
                    <a:pt x="338" y="86"/>
                    <a:pt x="347" y="87"/>
                  </a:cubicBezTo>
                  <a:cubicBezTo>
                    <a:pt x="369" y="87"/>
                    <a:pt x="390" y="65"/>
                    <a:pt x="390" y="43"/>
                  </a:cubicBezTo>
                  <a:cubicBezTo>
                    <a:pt x="412" y="22"/>
                    <a:pt x="390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5262;p83"/>
            <p:cNvSpPr/>
            <p:nvPr/>
          </p:nvSpPr>
          <p:spPr>
            <a:xfrm>
              <a:off x="2457611" y="2811603"/>
              <a:ext cx="16073" cy="10729"/>
            </a:xfrm>
            <a:custGeom>
              <a:avLst/>
              <a:gdLst/>
              <a:ahLst/>
              <a:cxnLst/>
              <a:rect l="l" t="t" r="r" b="b"/>
              <a:pathLst>
                <a:path w="391" h="261" extrusionOk="0">
                  <a:moveTo>
                    <a:pt x="347" y="0"/>
                  </a:moveTo>
                  <a:cubicBezTo>
                    <a:pt x="217" y="0"/>
                    <a:pt x="87" y="87"/>
                    <a:pt x="0" y="195"/>
                  </a:cubicBezTo>
                  <a:cubicBezTo>
                    <a:pt x="0" y="217"/>
                    <a:pt x="0" y="239"/>
                    <a:pt x="0" y="260"/>
                  </a:cubicBezTo>
                  <a:lnTo>
                    <a:pt x="22" y="260"/>
                  </a:lnTo>
                  <a:cubicBezTo>
                    <a:pt x="44" y="260"/>
                    <a:pt x="65" y="260"/>
                    <a:pt x="65" y="239"/>
                  </a:cubicBezTo>
                  <a:cubicBezTo>
                    <a:pt x="65" y="239"/>
                    <a:pt x="180" y="85"/>
                    <a:pt x="321" y="85"/>
                  </a:cubicBezTo>
                  <a:cubicBezTo>
                    <a:pt x="329" y="85"/>
                    <a:pt x="338" y="86"/>
                    <a:pt x="347" y="87"/>
                  </a:cubicBezTo>
                  <a:cubicBezTo>
                    <a:pt x="369" y="87"/>
                    <a:pt x="390" y="65"/>
                    <a:pt x="390" y="43"/>
                  </a:cubicBezTo>
                  <a:cubicBezTo>
                    <a:pt x="390" y="22"/>
                    <a:pt x="369" y="22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5263;p83"/>
            <p:cNvSpPr/>
            <p:nvPr/>
          </p:nvSpPr>
          <p:spPr>
            <a:xfrm>
              <a:off x="2437098" y="2806999"/>
              <a:ext cx="13196" cy="15333"/>
            </a:xfrm>
            <a:custGeom>
              <a:avLst/>
              <a:gdLst/>
              <a:ahLst/>
              <a:cxnLst/>
              <a:rect l="l" t="t" r="r" b="b"/>
              <a:pathLst>
                <a:path w="321" h="373" extrusionOk="0">
                  <a:moveTo>
                    <a:pt x="274" y="0"/>
                  </a:moveTo>
                  <a:cubicBezTo>
                    <a:pt x="270" y="0"/>
                    <a:pt x="265" y="1"/>
                    <a:pt x="261" y="4"/>
                  </a:cubicBezTo>
                  <a:cubicBezTo>
                    <a:pt x="66" y="69"/>
                    <a:pt x="22" y="307"/>
                    <a:pt x="22" y="307"/>
                  </a:cubicBezTo>
                  <a:cubicBezTo>
                    <a:pt x="1" y="329"/>
                    <a:pt x="22" y="351"/>
                    <a:pt x="44" y="372"/>
                  </a:cubicBezTo>
                  <a:cubicBezTo>
                    <a:pt x="66" y="372"/>
                    <a:pt x="87" y="351"/>
                    <a:pt x="87" y="329"/>
                  </a:cubicBezTo>
                  <a:cubicBezTo>
                    <a:pt x="87" y="329"/>
                    <a:pt x="131" y="112"/>
                    <a:pt x="282" y="90"/>
                  </a:cubicBezTo>
                  <a:cubicBezTo>
                    <a:pt x="321" y="71"/>
                    <a:pt x="308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5264;p83"/>
            <p:cNvSpPr/>
            <p:nvPr/>
          </p:nvSpPr>
          <p:spPr>
            <a:xfrm>
              <a:off x="2575259" y="2979361"/>
              <a:ext cx="19115" cy="5180"/>
            </a:xfrm>
            <a:custGeom>
              <a:avLst/>
              <a:gdLst/>
              <a:ahLst/>
              <a:cxnLst/>
              <a:rect l="l" t="t" r="r" b="b"/>
              <a:pathLst>
                <a:path w="465" h="126" extrusionOk="0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0" y="17"/>
                    <a:pt x="0" y="38"/>
                    <a:pt x="22" y="60"/>
                  </a:cubicBezTo>
                  <a:cubicBezTo>
                    <a:pt x="65" y="103"/>
                    <a:pt x="130" y="125"/>
                    <a:pt x="217" y="125"/>
                  </a:cubicBezTo>
                  <a:cubicBezTo>
                    <a:pt x="282" y="125"/>
                    <a:pt x="347" y="103"/>
                    <a:pt x="412" y="82"/>
                  </a:cubicBezTo>
                  <a:cubicBezTo>
                    <a:pt x="464" y="64"/>
                    <a:pt x="446" y="5"/>
                    <a:pt x="415" y="5"/>
                  </a:cubicBezTo>
                  <a:cubicBezTo>
                    <a:pt x="407" y="5"/>
                    <a:pt x="399" y="8"/>
                    <a:pt x="390" y="17"/>
                  </a:cubicBezTo>
                  <a:cubicBezTo>
                    <a:pt x="390" y="17"/>
                    <a:pt x="304" y="55"/>
                    <a:pt x="214" y="55"/>
                  </a:cubicBezTo>
                  <a:cubicBezTo>
                    <a:pt x="169" y="55"/>
                    <a:pt x="123" y="46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5265;p83"/>
            <p:cNvSpPr/>
            <p:nvPr/>
          </p:nvSpPr>
          <p:spPr>
            <a:xfrm>
              <a:off x="2552321" y="2988775"/>
              <a:ext cx="18498" cy="5550"/>
            </a:xfrm>
            <a:custGeom>
              <a:avLst/>
              <a:gdLst/>
              <a:ahLst/>
              <a:cxnLst/>
              <a:rect l="l" t="t" r="r" b="b"/>
              <a:pathLst>
                <a:path w="450" h="135" extrusionOk="0">
                  <a:moveTo>
                    <a:pt x="63" y="0"/>
                  </a:moveTo>
                  <a:cubicBezTo>
                    <a:pt x="27" y="0"/>
                    <a:pt x="0" y="51"/>
                    <a:pt x="38" y="70"/>
                  </a:cubicBezTo>
                  <a:cubicBezTo>
                    <a:pt x="81" y="113"/>
                    <a:pt x="146" y="135"/>
                    <a:pt x="211" y="135"/>
                  </a:cubicBezTo>
                  <a:cubicBezTo>
                    <a:pt x="298" y="135"/>
                    <a:pt x="363" y="113"/>
                    <a:pt x="428" y="91"/>
                  </a:cubicBezTo>
                  <a:cubicBezTo>
                    <a:pt x="450" y="70"/>
                    <a:pt x="450" y="48"/>
                    <a:pt x="450" y="26"/>
                  </a:cubicBezTo>
                  <a:cubicBezTo>
                    <a:pt x="428" y="5"/>
                    <a:pt x="406" y="5"/>
                    <a:pt x="385" y="5"/>
                  </a:cubicBezTo>
                  <a:cubicBezTo>
                    <a:pt x="341" y="37"/>
                    <a:pt x="292" y="53"/>
                    <a:pt x="241" y="53"/>
                  </a:cubicBezTo>
                  <a:cubicBezTo>
                    <a:pt x="189" y="53"/>
                    <a:pt x="135" y="37"/>
                    <a:pt x="81" y="5"/>
                  </a:cubicBezTo>
                  <a:cubicBezTo>
                    <a:pt x="75" y="1"/>
                    <a:pt x="69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5266;p83"/>
            <p:cNvSpPr/>
            <p:nvPr/>
          </p:nvSpPr>
          <p:spPr>
            <a:xfrm>
              <a:off x="2680411" y="2994530"/>
              <a:ext cx="18498" cy="6043"/>
            </a:xfrm>
            <a:custGeom>
              <a:avLst/>
              <a:gdLst/>
              <a:ahLst/>
              <a:cxnLst/>
              <a:rect l="l" t="t" r="r" b="b"/>
              <a:pathLst>
                <a:path w="450" h="147" extrusionOk="0">
                  <a:moveTo>
                    <a:pt x="33" y="0"/>
                  </a:moveTo>
                  <a:cubicBezTo>
                    <a:pt x="22" y="0"/>
                    <a:pt x="11" y="5"/>
                    <a:pt x="0" y="16"/>
                  </a:cubicBezTo>
                  <a:cubicBezTo>
                    <a:pt x="0" y="38"/>
                    <a:pt x="0" y="60"/>
                    <a:pt x="0" y="81"/>
                  </a:cubicBezTo>
                  <a:cubicBezTo>
                    <a:pt x="65" y="125"/>
                    <a:pt x="130" y="146"/>
                    <a:pt x="195" y="146"/>
                  </a:cubicBezTo>
                  <a:cubicBezTo>
                    <a:pt x="260" y="146"/>
                    <a:pt x="347" y="125"/>
                    <a:pt x="412" y="103"/>
                  </a:cubicBezTo>
                  <a:cubicBezTo>
                    <a:pt x="450" y="66"/>
                    <a:pt x="422" y="12"/>
                    <a:pt x="386" y="12"/>
                  </a:cubicBezTo>
                  <a:cubicBezTo>
                    <a:pt x="381" y="12"/>
                    <a:pt x="375" y="13"/>
                    <a:pt x="369" y="16"/>
                  </a:cubicBezTo>
                  <a:cubicBezTo>
                    <a:pt x="369" y="16"/>
                    <a:pt x="292" y="55"/>
                    <a:pt x="202" y="55"/>
                  </a:cubicBezTo>
                  <a:cubicBezTo>
                    <a:pt x="157" y="55"/>
                    <a:pt x="109" y="45"/>
                    <a:pt x="65" y="16"/>
                  </a:cubicBezTo>
                  <a:cubicBezTo>
                    <a:pt x="55" y="5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5267;p83"/>
            <p:cNvSpPr/>
            <p:nvPr/>
          </p:nvSpPr>
          <p:spPr>
            <a:xfrm>
              <a:off x="2688674" y="3008383"/>
              <a:ext cx="19403" cy="5550"/>
            </a:xfrm>
            <a:custGeom>
              <a:avLst/>
              <a:gdLst/>
              <a:ahLst/>
              <a:cxnLst/>
              <a:rect l="l" t="t" r="r" b="b"/>
              <a:pathLst>
                <a:path w="472" h="135" extrusionOk="0">
                  <a:moveTo>
                    <a:pt x="84" y="0"/>
                  </a:moveTo>
                  <a:cubicBezTo>
                    <a:pt x="44" y="0"/>
                    <a:pt x="0" y="54"/>
                    <a:pt x="38" y="91"/>
                  </a:cubicBezTo>
                  <a:cubicBezTo>
                    <a:pt x="103" y="113"/>
                    <a:pt x="168" y="135"/>
                    <a:pt x="233" y="135"/>
                  </a:cubicBezTo>
                  <a:cubicBezTo>
                    <a:pt x="298" y="135"/>
                    <a:pt x="363" y="113"/>
                    <a:pt x="428" y="91"/>
                  </a:cubicBezTo>
                  <a:cubicBezTo>
                    <a:pt x="450" y="70"/>
                    <a:pt x="471" y="48"/>
                    <a:pt x="450" y="26"/>
                  </a:cubicBezTo>
                  <a:cubicBezTo>
                    <a:pt x="450" y="4"/>
                    <a:pt x="428" y="4"/>
                    <a:pt x="406" y="4"/>
                  </a:cubicBezTo>
                  <a:cubicBezTo>
                    <a:pt x="406" y="4"/>
                    <a:pt x="320" y="53"/>
                    <a:pt x="230" y="53"/>
                  </a:cubicBezTo>
                  <a:cubicBezTo>
                    <a:pt x="185" y="53"/>
                    <a:pt x="139" y="41"/>
                    <a:pt x="103" y="4"/>
                  </a:cubicBezTo>
                  <a:cubicBezTo>
                    <a:pt x="97" y="2"/>
                    <a:pt x="91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5268;p83"/>
            <p:cNvSpPr/>
            <p:nvPr/>
          </p:nvSpPr>
          <p:spPr>
            <a:xfrm>
              <a:off x="2845292" y="2971099"/>
              <a:ext cx="13401" cy="13442"/>
            </a:xfrm>
            <a:custGeom>
              <a:avLst/>
              <a:gdLst/>
              <a:ahLst/>
              <a:cxnLst/>
              <a:rect l="l" t="t" r="r" b="b"/>
              <a:pathLst>
                <a:path w="326" h="327" extrusionOk="0">
                  <a:moveTo>
                    <a:pt x="282" y="1"/>
                  </a:moveTo>
                  <a:cubicBezTo>
                    <a:pt x="260" y="1"/>
                    <a:pt x="239" y="1"/>
                    <a:pt x="239" y="23"/>
                  </a:cubicBezTo>
                  <a:cubicBezTo>
                    <a:pt x="239" y="44"/>
                    <a:pt x="174" y="239"/>
                    <a:pt x="22" y="261"/>
                  </a:cubicBezTo>
                  <a:cubicBezTo>
                    <a:pt x="0" y="261"/>
                    <a:pt x="0" y="283"/>
                    <a:pt x="0" y="304"/>
                  </a:cubicBezTo>
                  <a:cubicBezTo>
                    <a:pt x="0" y="326"/>
                    <a:pt x="22" y="326"/>
                    <a:pt x="44" y="326"/>
                  </a:cubicBezTo>
                  <a:cubicBezTo>
                    <a:pt x="239" y="304"/>
                    <a:pt x="325" y="66"/>
                    <a:pt x="325" y="66"/>
                  </a:cubicBezTo>
                  <a:cubicBezTo>
                    <a:pt x="325" y="23"/>
                    <a:pt x="304" y="1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5269;p83"/>
            <p:cNvSpPr/>
            <p:nvPr/>
          </p:nvSpPr>
          <p:spPr>
            <a:xfrm>
              <a:off x="2847060" y="2950257"/>
              <a:ext cx="14305" cy="13771"/>
            </a:xfrm>
            <a:custGeom>
              <a:avLst/>
              <a:gdLst/>
              <a:ahLst/>
              <a:cxnLst/>
              <a:rect l="l" t="t" r="r" b="b"/>
              <a:pathLst>
                <a:path w="348" h="335" extrusionOk="0">
                  <a:moveTo>
                    <a:pt x="286" y="0"/>
                  </a:moveTo>
                  <a:cubicBezTo>
                    <a:pt x="272" y="0"/>
                    <a:pt x="261" y="16"/>
                    <a:pt x="261" y="31"/>
                  </a:cubicBezTo>
                  <a:cubicBezTo>
                    <a:pt x="261" y="31"/>
                    <a:pt x="196" y="226"/>
                    <a:pt x="44" y="248"/>
                  </a:cubicBezTo>
                  <a:cubicBezTo>
                    <a:pt x="22" y="248"/>
                    <a:pt x="1" y="269"/>
                    <a:pt x="1" y="291"/>
                  </a:cubicBezTo>
                  <a:cubicBezTo>
                    <a:pt x="22" y="313"/>
                    <a:pt x="22" y="334"/>
                    <a:pt x="44" y="334"/>
                  </a:cubicBezTo>
                  <a:lnTo>
                    <a:pt x="66" y="334"/>
                  </a:lnTo>
                  <a:cubicBezTo>
                    <a:pt x="261" y="291"/>
                    <a:pt x="326" y="53"/>
                    <a:pt x="326" y="53"/>
                  </a:cubicBezTo>
                  <a:cubicBezTo>
                    <a:pt x="347" y="31"/>
                    <a:pt x="326" y="9"/>
                    <a:pt x="304" y="9"/>
                  </a:cubicBezTo>
                  <a:cubicBezTo>
                    <a:pt x="298" y="3"/>
                    <a:pt x="291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5270;p83"/>
            <p:cNvSpPr/>
            <p:nvPr/>
          </p:nvSpPr>
          <p:spPr>
            <a:xfrm>
              <a:off x="2859556" y="2954163"/>
              <a:ext cx="14264" cy="13442"/>
            </a:xfrm>
            <a:custGeom>
              <a:avLst/>
              <a:gdLst/>
              <a:ahLst/>
              <a:cxnLst/>
              <a:rect l="l" t="t" r="r" b="b"/>
              <a:pathLst>
                <a:path w="347" h="327" extrusionOk="0">
                  <a:moveTo>
                    <a:pt x="304" y="1"/>
                  </a:moveTo>
                  <a:cubicBezTo>
                    <a:pt x="282" y="1"/>
                    <a:pt x="260" y="1"/>
                    <a:pt x="260" y="23"/>
                  </a:cubicBezTo>
                  <a:cubicBezTo>
                    <a:pt x="260" y="44"/>
                    <a:pt x="195" y="239"/>
                    <a:pt x="43" y="261"/>
                  </a:cubicBezTo>
                  <a:cubicBezTo>
                    <a:pt x="22" y="261"/>
                    <a:pt x="0" y="283"/>
                    <a:pt x="22" y="305"/>
                  </a:cubicBezTo>
                  <a:cubicBezTo>
                    <a:pt x="22" y="326"/>
                    <a:pt x="22" y="326"/>
                    <a:pt x="43" y="326"/>
                  </a:cubicBezTo>
                  <a:lnTo>
                    <a:pt x="65" y="326"/>
                  </a:lnTo>
                  <a:cubicBezTo>
                    <a:pt x="260" y="305"/>
                    <a:pt x="325" y="66"/>
                    <a:pt x="325" y="66"/>
                  </a:cubicBezTo>
                  <a:cubicBezTo>
                    <a:pt x="347" y="44"/>
                    <a:pt x="325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7" name="Google Shape;5567;p83"/>
          <p:cNvGrpSpPr/>
          <p:nvPr/>
        </p:nvGrpSpPr>
        <p:grpSpPr>
          <a:xfrm>
            <a:off x="2154085" y="4448822"/>
            <a:ext cx="630051" cy="628575"/>
            <a:chOff x="1353138" y="3612312"/>
            <a:chExt cx="701538" cy="699972"/>
          </a:xfrm>
        </p:grpSpPr>
        <p:sp>
          <p:nvSpPr>
            <p:cNvPr id="218" name="Google Shape;5568;p83"/>
            <p:cNvSpPr/>
            <p:nvPr/>
          </p:nvSpPr>
          <p:spPr>
            <a:xfrm>
              <a:off x="1455974" y="4134950"/>
              <a:ext cx="133015" cy="158725"/>
            </a:xfrm>
            <a:custGeom>
              <a:avLst/>
              <a:gdLst/>
              <a:ahLst/>
              <a:cxnLst/>
              <a:rect l="l" t="t" r="r" b="b"/>
              <a:pathLst>
                <a:path w="3253" h="3882" extrusionOk="0">
                  <a:moveTo>
                    <a:pt x="2342" y="1"/>
                  </a:moveTo>
                  <a:cubicBezTo>
                    <a:pt x="2342" y="1"/>
                    <a:pt x="0" y="1258"/>
                    <a:pt x="0" y="3621"/>
                  </a:cubicBezTo>
                  <a:lnTo>
                    <a:pt x="781" y="3882"/>
                  </a:lnTo>
                  <a:cubicBezTo>
                    <a:pt x="781" y="3882"/>
                    <a:pt x="2234" y="1237"/>
                    <a:pt x="3253" y="543"/>
                  </a:cubicBezTo>
                  <a:lnTo>
                    <a:pt x="23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5569;p83"/>
            <p:cNvSpPr/>
            <p:nvPr/>
          </p:nvSpPr>
          <p:spPr>
            <a:xfrm>
              <a:off x="1360212" y="4095942"/>
              <a:ext cx="164051" cy="133007"/>
            </a:xfrm>
            <a:custGeom>
              <a:avLst/>
              <a:gdLst/>
              <a:ahLst/>
              <a:cxnLst/>
              <a:rect l="l" t="t" r="r" b="b"/>
              <a:pathLst>
                <a:path w="4012" h="3253" extrusionOk="0">
                  <a:moveTo>
                    <a:pt x="3318" y="1"/>
                  </a:moveTo>
                  <a:cubicBezTo>
                    <a:pt x="3318" y="1"/>
                    <a:pt x="695" y="543"/>
                    <a:pt x="1" y="2754"/>
                  </a:cubicBezTo>
                  <a:lnTo>
                    <a:pt x="673" y="3253"/>
                  </a:lnTo>
                  <a:cubicBezTo>
                    <a:pt x="673" y="3253"/>
                    <a:pt x="2841" y="1150"/>
                    <a:pt x="4012" y="781"/>
                  </a:cubicBezTo>
                  <a:lnTo>
                    <a:pt x="33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5570;p83"/>
            <p:cNvSpPr/>
            <p:nvPr/>
          </p:nvSpPr>
          <p:spPr>
            <a:xfrm>
              <a:off x="1353138" y="4208550"/>
              <a:ext cx="34634" cy="32260"/>
            </a:xfrm>
            <a:custGeom>
              <a:avLst/>
              <a:gdLst/>
              <a:ahLst/>
              <a:cxnLst/>
              <a:rect l="l" t="t" r="r" b="b"/>
              <a:pathLst>
                <a:path w="847" h="789" extrusionOk="0">
                  <a:moveTo>
                    <a:pt x="174" y="0"/>
                  </a:moveTo>
                  <a:cubicBezTo>
                    <a:pt x="174" y="0"/>
                    <a:pt x="1" y="456"/>
                    <a:pt x="66" y="521"/>
                  </a:cubicBezTo>
                  <a:cubicBezTo>
                    <a:pt x="72" y="527"/>
                    <a:pt x="81" y="530"/>
                    <a:pt x="93" y="530"/>
                  </a:cubicBezTo>
                  <a:cubicBezTo>
                    <a:pt x="203" y="530"/>
                    <a:pt x="521" y="282"/>
                    <a:pt x="521" y="282"/>
                  </a:cubicBezTo>
                  <a:lnTo>
                    <a:pt x="521" y="282"/>
                  </a:lnTo>
                  <a:cubicBezTo>
                    <a:pt x="521" y="282"/>
                    <a:pt x="347" y="694"/>
                    <a:pt x="456" y="781"/>
                  </a:cubicBezTo>
                  <a:cubicBezTo>
                    <a:pt x="465" y="786"/>
                    <a:pt x="476" y="789"/>
                    <a:pt x="487" y="789"/>
                  </a:cubicBezTo>
                  <a:cubicBezTo>
                    <a:pt x="610" y="789"/>
                    <a:pt x="846" y="499"/>
                    <a:pt x="846" y="49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5571;p83"/>
            <p:cNvSpPr/>
            <p:nvPr/>
          </p:nvSpPr>
          <p:spPr>
            <a:xfrm>
              <a:off x="1353138" y="4207650"/>
              <a:ext cx="35493" cy="34632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196" y="1"/>
                  </a:moveTo>
                  <a:cubicBezTo>
                    <a:pt x="174" y="1"/>
                    <a:pt x="152" y="1"/>
                    <a:pt x="131" y="22"/>
                  </a:cubicBezTo>
                  <a:cubicBezTo>
                    <a:pt x="66" y="196"/>
                    <a:pt x="1" y="521"/>
                    <a:pt x="44" y="564"/>
                  </a:cubicBezTo>
                  <a:cubicBezTo>
                    <a:pt x="55" y="581"/>
                    <a:pt x="73" y="589"/>
                    <a:pt x="96" y="589"/>
                  </a:cubicBezTo>
                  <a:cubicBezTo>
                    <a:pt x="163" y="589"/>
                    <a:pt x="280" y="525"/>
                    <a:pt x="456" y="412"/>
                  </a:cubicBezTo>
                  <a:lnTo>
                    <a:pt x="456" y="412"/>
                  </a:lnTo>
                  <a:cubicBezTo>
                    <a:pt x="412" y="564"/>
                    <a:pt x="347" y="759"/>
                    <a:pt x="456" y="824"/>
                  </a:cubicBezTo>
                  <a:cubicBezTo>
                    <a:pt x="456" y="824"/>
                    <a:pt x="478" y="846"/>
                    <a:pt x="499" y="846"/>
                  </a:cubicBezTo>
                  <a:cubicBezTo>
                    <a:pt x="629" y="846"/>
                    <a:pt x="803" y="629"/>
                    <a:pt x="846" y="564"/>
                  </a:cubicBezTo>
                  <a:cubicBezTo>
                    <a:pt x="868" y="543"/>
                    <a:pt x="868" y="521"/>
                    <a:pt x="846" y="499"/>
                  </a:cubicBezTo>
                  <a:lnTo>
                    <a:pt x="781" y="499"/>
                  </a:lnTo>
                  <a:cubicBezTo>
                    <a:pt x="681" y="640"/>
                    <a:pt x="524" y="762"/>
                    <a:pt x="467" y="762"/>
                  </a:cubicBezTo>
                  <a:cubicBezTo>
                    <a:pt x="463" y="762"/>
                    <a:pt x="459" y="761"/>
                    <a:pt x="456" y="759"/>
                  </a:cubicBezTo>
                  <a:cubicBezTo>
                    <a:pt x="412" y="738"/>
                    <a:pt x="456" y="499"/>
                    <a:pt x="543" y="304"/>
                  </a:cubicBezTo>
                  <a:cubicBezTo>
                    <a:pt x="564" y="304"/>
                    <a:pt x="564" y="282"/>
                    <a:pt x="543" y="261"/>
                  </a:cubicBezTo>
                  <a:lnTo>
                    <a:pt x="499" y="261"/>
                  </a:lnTo>
                  <a:cubicBezTo>
                    <a:pt x="391" y="369"/>
                    <a:pt x="239" y="456"/>
                    <a:pt x="109" y="521"/>
                  </a:cubicBezTo>
                  <a:cubicBezTo>
                    <a:pt x="109" y="369"/>
                    <a:pt x="152" y="196"/>
                    <a:pt x="217" y="44"/>
                  </a:cubicBezTo>
                  <a:cubicBezTo>
                    <a:pt x="217" y="22"/>
                    <a:pt x="196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5572;p83"/>
            <p:cNvSpPr/>
            <p:nvPr/>
          </p:nvSpPr>
          <p:spPr>
            <a:xfrm>
              <a:off x="1451558" y="4283008"/>
              <a:ext cx="36351" cy="27640"/>
            </a:xfrm>
            <a:custGeom>
              <a:avLst/>
              <a:gdLst/>
              <a:ahLst/>
              <a:cxnLst/>
              <a:rect l="l" t="t" r="r" b="b"/>
              <a:pathLst>
                <a:path w="889" h="676" extrusionOk="0">
                  <a:moveTo>
                    <a:pt x="108" y="0"/>
                  </a:moveTo>
                  <a:cubicBezTo>
                    <a:pt x="108" y="0"/>
                    <a:pt x="0" y="412"/>
                    <a:pt x="108" y="456"/>
                  </a:cubicBezTo>
                  <a:cubicBezTo>
                    <a:pt x="117" y="461"/>
                    <a:pt x="128" y="463"/>
                    <a:pt x="139" y="463"/>
                  </a:cubicBezTo>
                  <a:cubicBezTo>
                    <a:pt x="247" y="463"/>
                    <a:pt x="463" y="255"/>
                    <a:pt x="538" y="179"/>
                  </a:cubicBezTo>
                  <a:lnTo>
                    <a:pt x="538" y="179"/>
                  </a:lnTo>
                  <a:lnTo>
                    <a:pt x="558" y="188"/>
                  </a:lnTo>
                  <a:lnTo>
                    <a:pt x="558" y="188"/>
                  </a:lnTo>
                  <a:cubicBezTo>
                    <a:pt x="561" y="165"/>
                    <a:pt x="564" y="152"/>
                    <a:pt x="564" y="152"/>
                  </a:cubicBezTo>
                  <a:lnTo>
                    <a:pt x="564" y="152"/>
                  </a:lnTo>
                  <a:cubicBezTo>
                    <a:pt x="564" y="152"/>
                    <a:pt x="554" y="162"/>
                    <a:pt x="538" y="179"/>
                  </a:cubicBezTo>
                  <a:lnTo>
                    <a:pt x="538" y="179"/>
                  </a:lnTo>
                  <a:lnTo>
                    <a:pt x="108" y="0"/>
                  </a:lnTo>
                  <a:close/>
                  <a:moveTo>
                    <a:pt x="558" y="188"/>
                  </a:moveTo>
                  <a:cubicBezTo>
                    <a:pt x="539" y="299"/>
                    <a:pt x="488" y="636"/>
                    <a:pt x="542" y="672"/>
                  </a:cubicBezTo>
                  <a:cubicBezTo>
                    <a:pt x="546" y="675"/>
                    <a:pt x="550" y="676"/>
                    <a:pt x="554" y="676"/>
                  </a:cubicBezTo>
                  <a:cubicBezTo>
                    <a:pt x="636" y="676"/>
                    <a:pt x="889" y="326"/>
                    <a:pt x="889" y="326"/>
                  </a:cubicBezTo>
                  <a:lnTo>
                    <a:pt x="558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5573;p83"/>
            <p:cNvSpPr/>
            <p:nvPr/>
          </p:nvSpPr>
          <p:spPr>
            <a:xfrm>
              <a:off x="1451558" y="4281250"/>
              <a:ext cx="38150" cy="31034"/>
            </a:xfrm>
            <a:custGeom>
              <a:avLst/>
              <a:gdLst/>
              <a:ahLst/>
              <a:cxnLst/>
              <a:rect l="l" t="t" r="r" b="b"/>
              <a:pathLst>
                <a:path w="933" h="759" extrusionOk="0">
                  <a:moveTo>
                    <a:pt x="108" y="0"/>
                  </a:moveTo>
                  <a:cubicBezTo>
                    <a:pt x="87" y="0"/>
                    <a:pt x="65" y="0"/>
                    <a:pt x="65" y="22"/>
                  </a:cubicBezTo>
                  <a:cubicBezTo>
                    <a:pt x="43" y="130"/>
                    <a:pt x="0" y="499"/>
                    <a:pt x="108" y="542"/>
                  </a:cubicBezTo>
                  <a:cubicBezTo>
                    <a:pt x="121" y="547"/>
                    <a:pt x="135" y="550"/>
                    <a:pt x="150" y="550"/>
                  </a:cubicBezTo>
                  <a:cubicBezTo>
                    <a:pt x="258" y="550"/>
                    <a:pt x="406" y="421"/>
                    <a:pt x="520" y="325"/>
                  </a:cubicBezTo>
                  <a:lnTo>
                    <a:pt x="520" y="325"/>
                  </a:lnTo>
                  <a:cubicBezTo>
                    <a:pt x="477" y="499"/>
                    <a:pt x="455" y="694"/>
                    <a:pt x="520" y="737"/>
                  </a:cubicBezTo>
                  <a:cubicBezTo>
                    <a:pt x="520" y="759"/>
                    <a:pt x="542" y="759"/>
                    <a:pt x="564" y="759"/>
                  </a:cubicBezTo>
                  <a:cubicBezTo>
                    <a:pt x="651" y="737"/>
                    <a:pt x="846" y="477"/>
                    <a:pt x="911" y="390"/>
                  </a:cubicBezTo>
                  <a:cubicBezTo>
                    <a:pt x="932" y="369"/>
                    <a:pt x="932" y="347"/>
                    <a:pt x="911" y="347"/>
                  </a:cubicBezTo>
                  <a:cubicBezTo>
                    <a:pt x="900" y="336"/>
                    <a:pt x="889" y="331"/>
                    <a:pt x="881" y="331"/>
                  </a:cubicBezTo>
                  <a:cubicBezTo>
                    <a:pt x="873" y="331"/>
                    <a:pt x="867" y="336"/>
                    <a:pt x="867" y="347"/>
                  </a:cubicBezTo>
                  <a:cubicBezTo>
                    <a:pt x="781" y="455"/>
                    <a:pt x="694" y="585"/>
                    <a:pt x="585" y="694"/>
                  </a:cubicBezTo>
                  <a:cubicBezTo>
                    <a:pt x="564" y="520"/>
                    <a:pt x="585" y="369"/>
                    <a:pt x="629" y="217"/>
                  </a:cubicBezTo>
                  <a:cubicBezTo>
                    <a:pt x="629" y="195"/>
                    <a:pt x="629" y="173"/>
                    <a:pt x="607" y="173"/>
                  </a:cubicBezTo>
                  <a:lnTo>
                    <a:pt x="564" y="173"/>
                  </a:lnTo>
                  <a:cubicBezTo>
                    <a:pt x="421" y="317"/>
                    <a:pt x="220" y="479"/>
                    <a:pt x="161" y="479"/>
                  </a:cubicBezTo>
                  <a:cubicBezTo>
                    <a:pt x="157" y="479"/>
                    <a:pt x="154" y="478"/>
                    <a:pt x="152" y="477"/>
                  </a:cubicBezTo>
                  <a:cubicBezTo>
                    <a:pt x="87" y="455"/>
                    <a:pt x="108" y="239"/>
                    <a:pt x="152" y="43"/>
                  </a:cubicBezTo>
                  <a:cubicBezTo>
                    <a:pt x="152" y="22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5574;p83"/>
            <p:cNvSpPr/>
            <p:nvPr/>
          </p:nvSpPr>
          <p:spPr>
            <a:xfrm>
              <a:off x="1799932" y="4128735"/>
              <a:ext cx="139230" cy="155209"/>
            </a:xfrm>
            <a:custGeom>
              <a:avLst/>
              <a:gdLst/>
              <a:ahLst/>
              <a:cxnLst/>
              <a:rect l="l" t="t" r="r" b="b"/>
              <a:pathLst>
                <a:path w="3405" h="3796" extrusionOk="0">
                  <a:moveTo>
                    <a:pt x="889" y="1"/>
                  </a:moveTo>
                  <a:lnTo>
                    <a:pt x="1" y="586"/>
                  </a:lnTo>
                  <a:cubicBezTo>
                    <a:pt x="1041" y="1215"/>
                    <a:pt x="2646" y="3795"/>
                    <a:pt x="2646" y="3795"/>
                  </a:cubicBezTo>
                  <a:lnTo>
                    <a:pt x="3404" y="3492"/>
                  </a:lnTo>
                  <a:cubicBezTo>
                    <a:pt x="3274" y="1150"/>
                    <a:pt x="889" y="1"/>
                    <a:pt x="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5575;p83"/>
            <p:cNvSpPr/>
            <p:nvPr/>
          </p:nvSpPr>
          <p:spPr>
            <a:xfrm>
              <a:off x="1846013" y="4079096"/>
              <a:ext cx="167608" cy="128591"/>
            </a:xfrm>
            <a:custGeom>
              <a:avLst/>
              <a:gdLst/>
              <a:ahLst/>
              <a:cxnLst/>
              <a:rect l="l" t="t" r="r" b="b"/>
              <a:pathLst>
                <a:path w="4099" h="3145" extrusionOk="0">
                  <a:moveTo>
                    <a:pt x="673" y="1"/>
                  </a:moveTo>
                  <a:lnTo>
                    <a:pt x="1" y="846"/>
                  </a:lnTo>
                  <a:cubicBezTo>
                    <a:pt x="1193" y="1128"/>
                    <a:pt x="3470" y="3145"/>
                    <a:pt x="3470" y="3145"/>
                  </a:cubicBezTo>
                  <a:lnTo>
                    <a:pt x="4099" y="2603"/>
                  </a:lnTo>
                  <a:cubicBezTo>
                    <a:pt x="3296" y="391"/>
                    <a:pt x="673" y="1"/>
                    <a:pt x="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5576;p83"/>
            <p:cNvSpPr/>
            <p:nvPr/>
          </p:nvSpPr>
          <p:spPr>
            <a:xfrm>
              <a:off x="1365569" y="3656308"/>
              <a:ext cx="606399" cy="562489"/>
            </a:xfrm>
            <a:custGeom>
              <a:avLst/>
              <a:gdLst/>
              <a:ahLst/>
              <a:cxnLst/>
              <a:rect l="l" t="t" r="r" b="b"/>
              <a:pathLst>
                <a:path w="14830" h="13757" extrusionOk="0">
                  <a:moveTo>
                    <a:pt x="10455" y="1"/>
                  </a:moveTo>
                  <a:cubicBezTo>
                    <a:pt x="10101" y="1"/>
                    <a:pt x="9699" y="141"/>
                    <a:pt x="9258" y="520"/>
                  </a:cubicBezTo>
                  <a:cubicBezTo>
                    <a:pt x="8810" y="913"/>
                    <a:pt x="8668" y="1875"/>
                    <a:pt x="8863" y="2440"/>
                  </a:cubicBezTo>
                  <a:lnTo>
                    <a:pt x="8863" y="2440"/>
                  </a:lnTo>
                  <a:cubicBezTo>
                    <a:pt x="8735" y="2524"/>
                    <a:pt x="8622" y="2647"/>
                    <a:pt x="8542" y="2818"/>
                  </a:cubicBezTo>
                  <a:cubicBezTo>
                    <a:pt x="8240" y="3466"/>
                    <a:pt x="8167" y="4575"/>
                    <a:pt x="8445" y="5137"/>
                  </a:cubicBezTo>
                  <a:lnTo>
                    <a:pt x="8445" y="5137"/>
                  </a:lnTo>
                  <a:cubicBezTo>
                    <a:pt x="8235" y="5257"/>
                    <a:pt x="8014" y="5439"/>
                    <a:pt x="7805" y="5701"/>
                  </a:cubicBezTo>
                  <a:cubicBezTo>
                    <a:pt x="7541" y="6033"/>
                    <a:pt x="7404" y="6339"/>
                    <a:pt x="7350" y="6604"/>
                  </a:cubicBezTo>
                  <a:lnTo>
                    <a:pt x="7350" y="6604"/>
                  </a:lnTo>
                  <a:cubicBezTo>
                    <a:pt x="7121" y="6508"/>
                    <a:pt x="6848" y="6447"/>
                    <a:pt x="6558" y="6447"/>
                  </a:cubicBezTo>
                  <a:cubicBezTo>
                    <a:pt x="6217" y="6447"/>
                    <a:pt x="5853" y="6531"/>
                    <a:pt x="5507" y="6742"/>
                  </a:cubicBezTo>
                  <a:cubicBezTo>
                    <a:pt x="5138" y="6963"/>
                    <a:pt x="4893" y="7178"/>
                    <a:pt x="4738" y="7371"/>
                  </a:cubicBezTo>
                  <a:lnTo>
                    <a:pt x="4738" y="7371"/>
                  </a:lnTo>
                  <a:cubicBezTo>
                    <a:pt x="4498" y="7161"/>
                    <a:pt x="4119" y="7000"/>
                    <a:pt x="3669" y="7000"/>
                  </a:cubicBezTo>
                  <a:cubicBezTo>
                    <a:pt x="3373" y="7000"/>
                    <a:pt x="3047" y="7070"/>
                    <a:pt x="2710" y="7241"/>
                  </a:cubicBezTo>
                  <a:cubicBezTo>
                    <a:pt x="1558" y="7802"/>
                    <a:pt x="1372" y="8976"/>
                    <a:pt x="1685" y="9572"/>
                  </a:cubicBezTo>
                  <a:lnTo>
                    <a:pt x="1685" y="9572"/>
                  </a:lnTo>
                  <a:cubicBezTo>
                    <a:pt x="1645" y="9588"/>
                    <a:pt x="1604" y="9606"/>
                    <a:pt x="1561" y="9625"/>
                  </a:cubicBezTo>
                  <a:cubicBezTo>
                    <a:pt x="542" y="10102"/>
                    <a:pt x="0" y="12249"/>
                    <a:pt x="3014" y="13311"/>
                  </a:cubicBezTo>
                  <a:cubicBezTo>
                    <a:pt x="3459" y="13472"/>
                    <a:pt x="3846" y="13537"/>
                    <a:pt x="4177" y="13537"/>
                  </a:cubicBezTo>
                  <a:cubicBezTo>
                    <a:pt x="4767" y="13537"/>
                    <a:pt x="5178" y="13328"/>
                    <a:pt x="5422" y="13080"/>
                  </a:cubicBezTo>
                  <a:lnTo>
                    <a:pt x="5422" y="13080"/>
                  </a:lnTo>
                  <a:cubicBezTo>
                    <a:pt x="5690" y="13428"/>
                    <a:pt x="6219" y="13757"/>
                    <a:pt x="7037" y="13757"/>
                  </a:cubicBezTo>
                  <a:cubicBezTo>
                    <a:pt x="7258" y="13757"/>
                    <a:pt x="7499" y="13733"/>
                    <a:pt x="7762" y="13680"/>
                  </a:cubicBezTo>
                  <a:cubicBezTo>
                    <a:pt x="8547" y="13525"/>
                    <a:pt x="9033" y="13284"/>
                    <a:pt x="9314" y="13040"/>
                  </a:cubicBezTo>
                  <a:lnTo>
                    <a:pt x="9314" y="13040"/>
                  </a:lnTo>
                  <a:cubicBezTo>
                    <a:pt x="9732" y="13383"/>
                    <a:pt x="10587" y="13639"/>
                    <a:pt x="11332" y="13639"/>
                  </a:cubicBezTo>
                  <a:cubicBezTo>
                    <a:pt x="11691" y="13639"/>
                    <a:pt x="12025" y="13579"/>
                    <a:pt x="12271" y="13441"/>
                  </a:cubicBezTo>
                  <a:cubicBezTo>
                    <a:pt x="13537" y="12701"/>
                    <a:pt x="13706" y="11625"/>
                    <a:pt x="13326" y="11015"/>
                  </a:cubicBezTo>
                  <a:lnTo>
                    <a:pt x="13326" y="11015"/>
                  </a:lnTo>
                  <a:cubicBezTo>
                    <a:pt x="13364" y="10989"/>
                    <a:pt x="13403" y="10960"/>
                    <a:pt x="13442" y="10926"/>
                  </a:cubicBezTo>
                  <a:cubicBezTo>
                    <a:pt x="14132" y="10344"/>
                    <a:pt x="14074" y="8753"/>
                    <a:pt x="13666" y="7825"/>
                  </a:cubicBezTo>
                  <a:lnTo>
                    <a:pt x="13666" y="7825"/>
                  </a:lnTo>
                  <a:cubicBezTo>
                    <a:pt x="13886" y="7785"/>
                    <a:pt x="14099" y="7625"/>
                    <a:pt x="14244" y="7262"/>
                  </a:cubicBezTo>
                  <a:cubicBezTo>
                    <a:pt x="14627" y="6305"/>
                    <a:pt x="14280" y="5048"/>
                    <a:pt x="13752" y="4367"/>
                  </a:cubicBezTo>
                  <a:lnTo>
                    <a:pt x="13752" y="4367"/>
                  </a:lnTo>
                  <a:cubicBezTo>
                    <a:pt x="13931" y="4319"/>
                    <a:pt x="14082" y="4204"/>
                    <a:pt x="14157" y="3988"/>
                  </a:cubicBezTo>
                  <a:cubicBezTo>
                    <a:pt x="14504" y="3035"/>
                    <a:pt x="14830" y="910"/>
                    <a:pt x="12813" y="411"/>
                  </a:cubicBezTo>
                  <a:cubicBezTo>
                    <a:pt x="12645" y="371"/>
                    <a:pt x="12497" y="353"/>
                    <a:pt x="12369" y="353"/>
                  </a:cubicBezTo>
                  <a:cubicBezTo>
                    <a:pt x="12031" y="353"/>
                    <a:pt x="11827" y="477"/>
                    <a:pt x="11716" y="640"/>
                  </a:cubicBezTo>
                  <a:lnTo>
                    <a:pt x="11716" y="640"/>
                  </a:lnTo>
                  <a:cubicBezTo>
                    <a:pt x="11436" y="336"/>
                    <a:pt x="11003" y="1"/>
                    <a:pt x="10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" name="Google Shape;5577;p83"/>
            <p:cNvSpPr/>
            <p:nvPr/>
          </p:nvSpPr>
          <p:spPr>
            <a:xfrm>
              <a:off x="1393905" y="3654468"/>
              <a:ext cx="571847" cy="566701"/>
            </a:xfrm>
            <a:custGeom>
              <a:avLst/>
              <a:gdLst/>
              <a:ahLst/>
              <a:cxnLst/>
              <a:rect l="l" t="t" r="r" b="b"/>
              <a:pathLst>
                <a:path w="13985" h="13860" extrusionOk="0">
                  <a:moveTo>
                    <a:pt x="11036" y="760"/>
                  </a:moveTo>
                  <a:cubicBezTo>
                    <a:pt x="11145" y="890"/>
                    <a:pt x="11253" y="1020"/>
                    <a:pt x="11340" y="1172"/>
                  </a:cubicBezTo>
                  <a:cubicBezTo>
                    <a:pt x="11275" y="1323"/>
                    <a:pt x="11188" y="1410"/>
                    <a:pt x="11123" y="1410"/>
                  </a:cubicBezTo>
                  <a:cubicBezTo>
                    <a:pt x="11080" y="1410"/>
                    <a:pt x="11036" y="1367"/>
                    <a:pt x="11015" y="1302"/>
                  </a:cubicBezTo>
                  <a:cubicBezTo>
                    <a:pt x="10928" y="1128"/>
                    <a:pt x="10928" y="933"/>
                    <a:pt x="11036" y="760"/>
                  </a:cubicBezTo>
                  <a:close/>
                  <a:moveTo>
                    <a:pt x="8716" y="2364"/>
                  </a:moveTo>
                  <a:cubicBezTo>
                    <a:pt x="8977" y="2364"/>
                    <a:pt x="9150" y="2472"/>
                    <a:pt x="9172" y="2581"/>
                  </a:cubicBezTo>
                  <a:cubicBezTo>
                    <a:pt x="9193" y="2668"/>
                    <a:pt x="9085" y="2754"/>
                    <a:pt x="8890" y="2841"/>
                  </a:cubicBezTo>
                  <a:cubicBezTo>
                    <a:pt x="8803" y="2863"/>
                    <a:pt x="8738" y="2884"/>
                    <a:pt x="8673" y="2884"/>
                  </a:cubicBezTo>
                  <a:cubicBezTo>
                    <a:pt x="8456" y="2863"/>
                    <a:pt x="8283" y="2711"/>
                    <a:pt x="8218" y="2516"/>
                  </a:cubicBezTo>
                  <a:lnTo>
                    <a:pt x="8218" y="2494"/>
                  </a:lnTo>
                  <a:cubicBezTo>
                    <a:pt x="8370" y="2407"/>
                    <a:pt x="8543" y="2364"/>
                    <a:pt x="8716" y="2364"/>
                  </a:cubicBezTo>
                  <a:close/>
                  <a:moveTo>
                    <a:pt x="12294" y="3968"/>
                  </a:moveTo>
                  <a:cubicBezTo>
                    <a:pt x="12576" y="3990"/>
                    <a:pt x="12836" y="4164"/>
                    <a:pt x="12988" y="4402"/>
                  </a:cubicBezTo>
                  <a:lnTo>
                    <a:pt x="12836" y="4402"/>
                  </a:lnTo>
                  <a:cubicBezTo>
                    <a:pt x="12446" y="4402"/>
                    <a:pt x="12034" y="4185"/>
                    <a:pt x="12034" y="4077"/>
                  </a:cubicBezTo>
                  <a:cubicBezTo>
                    <a:pt x="12034" y="4033"/>
                    <a:pt x="12120" y="3990"/>
                    <a:pt x="12250" y="3968"/>
                  </a:cubicBezTo>
                  <a:close/>
                  <a:moveTo>
                    <a:pt x="8435" y="5031"/>
                  </a:moveTo>
                  <a:cubicBezTo>
                    <a:pt x="8630" y="5031"/>
                    <a:pt x="8738" y="5118"/>
                    <a:pt x="8760" y="5183"/>
                  </a:cubicBezTo>
                  <a:cubicBezTo>
                    <a:pt x="8781" y="5248"/>
                    <a:pt x="8716" y="5356"/>
                    <a:pt x="8435" y="5464"/>
                  </a:cubicBezTo>
                  <a:cubicBezTo>
                    <a:pt x="8373" y="5493"/>
                    <a:pt x="8306" y="5506"/>
                    <a:pt x="8240" y="5506"/>
                  </a:cubicBezTo>
                  <a:cubicBezTo>
                    <a:pt x="8053" y="5506"/>
                    <a:pt x="7870" y="5397"/>
                    <a:pt x="7806" y="5204"/>
                  </a:cubicBezTo>
                  <a:cubicBezTo>
                    <a:pt x="8001" y="5096"/>
                    <a:pt x="8196" y="5031"/>
                    <a:pt x="8435" y="5031"/>
                  </a:cubicBezTo>
                  <a:close/>
                  <a:moveTo>
                    <a:pt x="6700" y="6722"/>
                  </a:moveTo>
                  <a:cubicBezTo>
                    <a:pt x="6939" y="6809"/>
                    <a:pt x="7155" y="7004"/>
                    <a:pt x="7264" y="7242"/>
                  </a:cubicBezTo>
                  <a:cubicBezTo>
                    <a:pt x="7286" y="7329"/>
                    <a:pt x="7286" y="7416"/>
                    <a:pt x="7220" y="7502"/>
                  </a:cubicBezTo>
                  <a:cubicBezTo>
                    <a:pt x="7182" y="7560"/>
                    <a:pt x="7127" y="7588"/>
                    <a:pt x="7066" y="7588"/>
                  </a:cubicBezTo>
                  <a:cubicBezTo>
                    <a:pt x="6989" y="7588"/>
                    <a:pt x="6903" y="7544"/>
                    <a:pt x="6830" y="7459"/>
                  </a:cubicBezTo>
                  <a:cubicBezTo>
                    <a:pt x="6700" y="7242"/>
                    <a:pt x="6635" y="6982"/>
                    <a:pt x="6700" y="6722"/>
                  </a:cubicBezTo>
                  <a:close/>
                  <a:moveTo>
                    <a:pt x="12315" y="7199"/>
                  </a:moveTo>
                  <a:cubicBezTo>
                    <a:pt x="12532" y="7242"/>
                    <a:pt x="12749" y="7459"/>
                    <a:pt x="12922" y="7828"/>
                  </a:cubicBezTo>
                  <a:lnTo>
                    <a:pt x="12879" y="7828"/>
                  </a:lnTo>
                  <a:cubicBezTo>
                    <a:pt x="12467" y="7828"/>
                    <a:pt x="12099" y="7459"/>
                    <a:pt x="12099" y="7286"/>
                  </a:cubicBezTo>
                  <a:cubicBezTo>
                    <a:pt x="12099" y="7264"/>
                    <a:pt x="12099" y="7242"/>
                    <a:pt x="12120" y="7221"/>
                  </a:cubicBezTo>
                  <a:cubicBezTo>
                    <a:pt x="12164" y="7199"/>
                    <a:pt x="12185" y="7199"/>
                    <a:pt x="12229" y="7199"/>
                  </a:cubicBezTo>
                  <a:close/>
                  <a:moveTo>
                    <a:pt x="4055" y="7459"/>
                  </a:moveTo>
                  <a:cubicBezTo>
                    <a:pt x="4272" y="7654"/>
                    <a:pt x="4359" y="7893"/>
                    <a:pt x="4272" y="8066"/>
                  </a:cubicBezTo>
                  <a:cubicBezTo>
                    <a:pt x="4229" y="8153"/>
                    <a:pt x="4164" y="8218"/>
                    <a:pt x="4077" y="8218"/>
                  </a:cubicBezTo>
                  <a:cubicBezTo>
                    <a:pt x="3990" y="8218"/>
                    <a:pt x="3925" y="8174"/>
                    <a:pt x="3903" y="8109"/>
                  </a:cubicBezTo>
                  <a:cubicBezTo>
                    <a:pt x="3882" y="8044"/>
                    <a:pt x="3795" y="7828"/>
                    <a:pt x="4077" y="7481"/>
                  </a:cubicBezTo>
                  <a:lnTo>
                    <a:pt x="4055" y="7459"/>
                  </a:lnTo>
                  <a:close/>
                  <a:moveTo>
                    <a:pt x="1540" y="9540"/>
                  </a:moveTo>
                  <a:cubicBezTo>
                    <a:pt x="1779" y="9540"/>
                    <a:pt x="1887" y="9649"/>
                    <a:pt x="1887" y="9714"/>
                  </a:cubicBezTo>
                  <a:cubicBezTo>
                    <a:pt x="1909" y="9801"/>
                    <a:pt x="1844" y="9866"/>
                    <a:pt x="1714" y="9909"/>
                  </a:cubicBezTo>
                  <a:cubicBezTo>
                    <a:pt x="1659" y="9929"/>
                    <a:pt x="1601" y="9939"/>
                    <a:pt x="1544" y="9939"/>
                  </a:cubicBezTo>
                  <a:cubicBezTo>
                    <a:pt x="1353" y="9939"/>
                    <a:pt x="1163" y="9832"/>
                    <a:pt x="1063" y="9649"/>
                  </a:cubicBezTo>
                  <a:lnTo>
                    <a:pt x="1063" y="9627"/>
                  </a:lnTo>
                  <a:cubicBezTo>
                    <a:pt x="1215" y="9562"/>
                    <a:pt x="1388" y="9540"/>
                    <a:pt x="1540" y="9540"/>
                  </a:cubicBezTo>
                  <a:close/>
                  <a:moveTo>
                    <a:pt x="11894" y="10646"/>
                  </a:moveTo>
                  <a:cubicBezTo>
                    <a:pt x="11975" y="10648"/>
                    <a:pt x="12038" y="10669"/>
                    <a:pt x="12120" y="10689"/>
                  </a:cubicBezTo>
                  <a:cubicBezTo>
                    <a:pt x="12315" y="10754"/>
                    <a:pt x="12467" y="10885"/>
                    <a:pt x="12597" y="11058"/>
                  </a:cubicBezTo>
                  <a:cubicBezTo>
                    <a:pt x="12467" y="11145"/>
                    <a:pt x="12315" y="11188"/>
                    <a:pt x="12164" y="11210"/>
                  </a:cubicBezTo>
                  <a:cubicBezTo>
                    <a:pt x="11947" y="11210"/>
                    <a:pt x="11730" y="11036"/>
                    <a:pt x="11708" y="10819"/>
                  </a:cubicBezTo>
                  <a:cubicBezTo>
                    <a:pt x="11708" y="10776"/>
                    <a:pt x="11708" y="10733"/>
                    <a:pt x="11752" y="10711"/>
                  </a:cubicBezTo>
                  <a:cubicBezTo>
                    <a:pt x="11793" y="10670"/>
                    <a:pt x="11834" y="10648"/>
                    <a:pt x="11894" y="10646"/>
                  </a:cubicBezTo>
                  <a:close/>
                  <a:moveTo>
                    <a:pt x="4781" y="12356"/>
                  </a:moveTo>
                  <a:cubicBezTo>
                    <a:pt x="4778" y="12357"/>
                    <a:pt x="4774" y="12358"/>
                    <a:pt x="4771" y="12359"/>
                  </a:cubicBezTo>
                  <a:lnTo>
                    <a:pt x="4792" y="12359"/>
                  </a:lnTo>
                  <a:cubicBezTo>
                    <a:pt x="4789" y="12358"/>
                    <a:pt x="4785" y="12357"/>
                    <a:pt x="4781" y="12356"/>
                  </a:cubicBezTo>
                  <a:close/>
                  <a:moveTo>
                    <a:pt x="8760" y="12272"/>
                  </a:moveTo>
                  <a:cubicBezTo>
                    <a:pt x="8825" y="12272"/>
                    <a:pt x="8890" y="12337"/>
                    <a:pt x="8912" y="12402"/>
                  </a:cubicBezTo>
                  <a:cubicBezTo>
                    <a:pt x="8977" y="12532"/>
                    <a:pt x="8912" y="12771"/>
                    <a:pt x="8651" y="13031"/>
                  </a:cubicBezTo>
                  <a:cubicBezTo>
                    <a:pt x="8521" y="12944"/>
                    <a:pt x="8435" y="12814"/>
                    <a:pt x="8413" y="12684"/>
                  </a:cubicBezTo>
                  <a:cubicBezTo>
                    <a:pt x="8413" y="12576"/>
                    <a:pt x="8456" y="12467"/>
                    <a:pt x="8543" y="12380"/>
                  </a:cubicBezTo>
                  <a:cubicBezTo>
                    <a:pt x="8608" y="12315"/>
                    <a:pt x="8673" y="12294"/>
                    <a:pt x="8760" y="12272"/>
                  </a:cubicBezTo>
                  <a:close/>
                  <a:moveTo>
                    <a:pt x="4748" y="12353"/>
                  </a:moveTo>
                  <a:cubicBezTo>
                    <a:pt x="4759" y="12353"/>
                    <a:pt x="4770" y="12354"/>
                    <a:pt x="4781" y="12356"/>
                  </a:cubicBezTo>
                  <a:lnTo>
                    <a:pt x="4781" y="12356"/>
                  </a:lnTo>
                  <a:cubicBezTo>
                    <a:pt x="4793" y="12354"/>
                    <a:pt x="4804" y="12353"/>
                    <a:pt x="4815" y="12353"/>
                  </a:cubicBezTo>
                  <a:cubicBezTo>
                    <a:pt x="4885" y="12353"/>
                    <a:pt x="4948" y="12395"/>
                    <a:pt x="4966" y="12467"/>
                  </a:cubicBezTo>
                  <a:cubicBezTo>
                    <a:pt x="5009" y="12684"/>
                    <a:pt x="4922" y="12922"/>
                    <a:pt x="4749" y="13074"/>
                  </a:cubicBezTo>
                  <a:cubicBezTo>
                    <a:pt x="4597" y="12901"/>
                    <a:pt x="4554" y="12662"/>
                    <a:pt x="4597" y="12446"/>
                  </a:cubicBezTo>
                  <a:cubicBezTo>
                    <a:pt x="4633" y="12392"/>
                    <a:pt x="4683" y="12353"/>
                    <a:pt x="4748" y="12353"/>
                  </a:cubicBezTo>
                  <a:close/>
                  <a:moveTo>
                    <a:pt x="9757" y="88"/>
                  </a:moveTo>
                  <a:cubicBezTo>
                    <a:pt x="10234" y="109"/>
                    <a:pt x="10668" y="326"/>
                    <a:pt x="10971" y="695"/>
                  </a:cubicBezTo>
                  <a:cubicBezTo>
                    <a:pt x="10863" y="890"/>
                    <a:pt x="10841" y="1128"/>
                    <a:pt x="10950" y="1345"/>
                  </a:cubicBezTo>
                  <a:cubicBezTo>
                    <a:pt x="10971" y="1410"/>
                    <a:pt x="11036" y="1475"/>
                    <a:pt x="11145" y="1475"/>
                  </a:cubicBezTo>
                  <a:cubicBezTo>
                    <a:pt x="11210" y="1475"/>
                    <a:pt x="11318" y="1432"/>
                    <a:pt x="11427" y="1193"/>
                  </a:cubicBezTo>
                  <a:cubicBezTo>
                    <a:pt x="11427" y="1172"/>
                    <a:pt x="11427" y="1172"/>
                    <a:pt x="11427" y="1150"/>
                  </a:cubicBezTo>
                  <a:cubicBezTo>
                    <a:pt x="11318" y="977"/>
                    <a:pt x="11210" y="825"/>
                    <a:pt x="11080" y="673"/>
                  </a:cubicBezTo>
                  <a:cubicBezTo>
                    <a:pt x="11198" y="525"/>
                    <a:pt x="11406" y="448"/>
                    <a:pt x="11678" y="448"/>
                  </a:cubicBezTo>
                  <a:cubicBezTo>
                    <a:pt x="11805" y="448"/>
                    <a:pt x="11947" y="465"/>
                    <a:pt x="12099" y="500"/>
                  </a:cubicBezTo>
                  <a:cubicBezTo>
                    <a:pt x="12662" y="608"/>
                    <a:pt x="13139" y="933"/>
                    <a:pt x="13399" y="1432"/>
                  </a:cubicBezTo>
                  <a:cubicBezTo>
                    <a:pt x="13811" y="2191"/>
                    <a:pt x="13703" y="3275"/>
                    <a:pt x="13421" y="4012"/>
                  </a:cubicBezTo>
                  <a:cubicBezTo>
                    <a:pt x="13378" y="4164"/>
                    <a:pt x="13248" y="4294"/>
                    <a:pt x="13096" y="4337"/>
                  </a:cubicBezTo>
                  <a:cubicBezTo>
                    <a:pt x="12901" y="4055"/>
                    <a:pt x="12597" y="3860"/>
                    <a:pt x="12250" y="3860"/>
                  </a:cubicBezTo>
                  <a:cubicBezTo>
                    <a:pt x="12012" y="3882"/>
                    <a:pt x="11969" y="3968"/>
                    <a:pt x="11969" y="4033"/>
                  </a:cubicBezTo>
                  <a:cubicBezTo>
                    <a:pt x="11990" y="4229"/>
                    <a:pt x="12446" y="4445"/>
                    <a:pt x="12836" y="4445"/>
                  </a:cubicBezTo>
                  <a:cubicBezTo>
                    <a:pt x="12922" y="4445"/>
                    <a:pt x="12988" y="4445"/>
                    <a:pt x="13074" y="4424"/>
                  </a:cubicBezTo>
                  <a:cubicBezTo>
                    <a:pt x="13595" y="5096"/>
                    <a:pt x="13920" y="6332"/>
                    <a:pt x="13551" y="7264"/>
                  </a:cubicBezTo>
                  <a:cubicBezTo>
                    <a:pt x="13486" y="7524"/>
                    <a:pt x="13269" y="7719"/>
                    <a:pt x="13031" y="7806"/>
                  </a:cubicBezTo>
                  <a:cubicBezTo>
                    <a:pt x="12836" y="7372"/>
                    <a:pt x="12597" y="7155"/>
                    <a:pt x="12337" y="7112"/>
                  </a:cubicBezTo>
                  <a:cubicBezTo>
                    <a:pt x="12305" y="7104"/>
                    <a:pt x="12274" y="7099"/>
                    <a:pt x="12242" y="7099"/>
                  </a:cubicBezTo>
                  <a:cubicBezTo>
                    <a:pt x="12187" y="7099"/>
                    <a:pt x="12132" y="7114"/>
                    <a:pt x="12077" y="7155"/>
                  </a:cubicBezTo>
                  <a:cubicBezTo>
                    <a:pt x="12034" y="7177"/>
                    <a:pt x="12012" y="7221"/>
                    <a:pt x="12012" y="7264"/>
                  </a:cubicBezTo>
                  <a:cubicBezTo>
                    <a:pt x="12012" y="7502"/>
                    <a:pt x="12446" y="7893"/>
                    <a:pt x="12879" y="7893"/>
                  </a:cubicBezTo>
                  <a:lnTo>
                    <a:pt x="12966" y="7893"/>
                  </a:lnTo>
                  <a:cubicBezTo>
                    <a:pt x="13378" y="8868"/>
                    <a:pt x="13378" y="10386"/>
                    <a:pt x="12727" y="10928"/>
                  </a:cubicBezTo>
                  <a:lnTo>
                    <a:pt x="12662" y="10993"/>
                  </a:lnTo>
                  <a:cubicBezTo>
                    <a:pt x="12532" y="10819"/>
                    <a:pt x="12337" y="10668"/>
                    <a:pt x="12142" y="10603"/>
                  </a:cubicBezTo>
                  <a:cubicBezTo>
                    <a:pt x="12072" y="10572"/>
                    <a:pt x="11996" y="10556"/>
                    <a:pt x="11923" y="10556"/>
                  </a:cubicBezTo>
                  <a:cubicBezTo>
                    <a:pt x="11839" y="10556"/>
                    <a:pt x="11756" y="10578"/>
                    <a:pt x="11687" y="10624"/>
                  </a:cubicBezTo>
                  <a:cubicBezTo>
                    <a:pt x="11643" y="10668"/>
                    <a:pt x="11622" y="10733"/>
                    <a:pt x="11622" y="10798"/>
                  </a:cubicBezTo>
                  <a:cubicBezTo>
                    <a:pt x="11665" y="11058"/>
                    <a:pt x="11882" y="11253"/>
                    <a:pt x="12164" y="11253"/>
                  </a:cubicBezTo>
                  <a:cubicBezTo>
                    <a:pt x="12337" y="11253"/>
                    <a:pt x="12489" y="11210"/>
                    <a:pt x="12619" y="11101"/>
                  </a:cubicBezTo>
                  <a:cubicBezTo>
                    <a:pt x="12792" y="11383"/>
                    <a:pt x="12836" y="11730"/>
                    <a:pt x="12749" y="12034"/>
                  </a:cubicBezTo>
                  <a:cubicBezTo>
                    <a:pt x="12554" y="12641"/>
                    <a:pt x="12120" y="13139"/>
                    <a:pt x="11557" y="13421"/>
                  </a:cubicBezTo>
                  <a:cubicBezTo>
                    <a:pt x="11310" y="13554"/>
                    <a:pt x="11030" y="13620"/>
                    <a:pt x="10746" y="13620"/>
                  </a:cubicBezTo>
                  <a:cubicBezTo>
                    <a:pt x="10706" y="13620"/>
                    <a:pt x="10665" y="13619"/>
                    <a:pt x="10624" y="13616"/>
                  </a:cubicBezTo>
                  <a:cubicBezTo>
                    <a:pt x="10591" y="13617"/>
                    <a:pt x="10557" y="13618"/>
                    <a:pt x="10523" y="13618"/>
                  </a:cubicBezTo>
                  <a:cubicBezTo>
                    <a:pt x="9885" y="13618"/>
                    <a:pt x="9251" y="13424"/>
                    <a:pt x="8695" y="13074"/>
                  </a:cubicBezTo>
                  <a:cubicBezTo>
                    <a:pt x="8998" y="12814"/>
                    <a:pt x="9042" y="12532"/>
                    <a:pt x="8977" y="12380"/>
                  </a:cubicBezTo>
                  <a:cubicBezTo>
                    <a:pt x="8955" y="12272"/>
                    <a:pt x="8868" y="12207"/>
                    <a:pt x="8760" y="12207"/>
                  </a:cubicBezTo>
                  <a:cubicBezTo>
                    <a:pt x="8651" y="12207"/>
                    <a:pt x="8543" y="12250"/>
                    <a:pt x="8478" y="12337"/>
                  </a:cubicBezTo>
                  <a:cubicBezTo>
                    <a:pt x="8391" y="12424"/>
                    <a:pt x="8326" y="12554"/>
                    <a:pt x="8326" y="12684"/>
                  </a:cubicBezTo>
                  <a:cubicBezTo>
                    <a:pt x="8348" y="12836"/>
                    <a:pt x="8435" y="12988"/>
                    <a:pt x="8565" y="13096"/>
                  </a:cubicBezTo>
                  <a:cubicBezTo>
                    <a:pt x="8131" y="13399"/>
                    <a:pt x="7611" y="13616"/>
                    <a:pt x="7090" y="13703"/>
                  </a:cubicBezTo>
                  <a:cubicBezTo>
                    <a:pt x="6852" y="13746"/>
                    <a:pt x="6613" y="13768"/>
                    <a:pt x="6353" y="13768"/>
                  </a:cubicBezTo>
                  <a:cubicBezTo>
                    <a:pt x="5421" y="13768"/>
                    <a:pt x="4966" y="13334"/>
                    <a:pt x="4792" y="13118"/>
                  </a:cubicBezTo>
                  <a:cubicBezTo>
                    <a:pt x="4987" y="12944"/>
                    <a:pt x="5074" y="12684"/>
                    <a:pt x="5031" y="12424"/>
                  </a:cubicBezTo>
                  <a:cubicBezTo>
                    <a:pt x="4993" y="12329"/>
                    <a:pt x="4906" y="12268"/>
                    <a:pt x="4812" y="12268"/>
                  </a:cubicBezTo>
                  <a:cubicBezTo>
                    <a:pt x="4799" y="12268"/>
                    <a:pt x="4785" y="12269"/>
                    <a:pt x="4771" y="12272"/>
                  </a:cubicBezTo>
                  <a:cubicBezTo>
                    <a:pt x="4757" y="12269"/>
                    <a:pt x="4743" y="12268"/>
                    <a:pt x="4730" y="12268"/>
                  </a:cubicBezTo>
                  <a:cubicBezTo>
                    <a:pt x="4640" y="12268"/>
                    <a:pt x="4567" y="12329"/>
                    <a:pt x="4510" y="12424"/>
                  </a:cubicBezTo>
                  <a:cubicBezTo>
                    <a:pt x="4445" y="12662"/>
                    <a:pt x="4510" y="12922"/>
                    <a:pt x="4684" y="13118"/>
                  </a:cubicBezTo>
                  <a:cubicBezTo>
                    <a:pt x="4379" y="13382"/>
                    <a:pt x="3979" y="13532"/>
                    <a:pt x="3556" y="13532"/>
                  </a:cubicBezTo>
                  <a:cubicBezTo>
                    <a:pt x="3527" y="13532"/>
                    <a:pt x="3498" y="13531"/>
                    <a:pt x="3470" y="13530"/>
                  </a:cubicBezTo>
                  <a:cubicBezTo>
                    <a:pt x="3101" y="13530"/>
                    <a:pt x="2711" y="13443"/>
                    <a:pt x="2342" y="13313"/>
                  </a:cubicBezTo>
                  <a:cubicBezTo>
                    <a:pt x="456" y="12641"/>
                    <a:pt x="131" y="11665"/>
                    <a:pt x="109" y="11123"/>
                  </a:cubicBezTo>
                  <a:cubicBezTo>
                    <a:pt x="66" y="10538"/>
                    <a:pt x="369" y="9974"/>
                    <a:pt x="890" y="9714"/>
                  </a:cubicBezTo>
                  <a:lnTo>
                    <a:pt x="976" y="9649"/>
                  </a:lnTo>
                  <a:cubicBezTo>
                    <a:pt x="1097" y="9872"/>
                    <a:pt x="1313" y="10001"/>
                    <a:pt x="1549" y="10001"/>
                  </a:cubicBezTo>
                  <a:cubicBezTo>
                    <a:pt x="1610" y="10001"/>
                    <a:pt x="1673" y="9992"/>
                    <a:pt x="1735" y="9974"/>
                  </a:cubicBezTo>
                  <a:cubicBezTo>
                    <a:pt x="1887" y="9931"/>
                    <a:pt x="1974" y="9822"/>
                    <a:pt x="1952" y="9692"/>
                  </a:cubicBezTo>
                  <a:cubicBezTo>
                    <a:pt x="1930" y="9584"/>
                    <a:pt x="1800" y="9454"/>
                    <a:pt x="1540" y="9454"/>
                  </a:cubicBezTo>
                  <a:cubicBezTo>
                    <a:pt x="1367" y="9454"/>
                    <a:pt x="1172" y="9497"/>
                    <a:pt x="1020" y="9562"/>
                  </a:cubicBezTo>
                  <a:cubicBezTo>
                    <a:pt x="868" y="9215"/>
                    <a:pt x="868" y="8847"/>
                    <a:pt x="998" y="8478"/>
                  </a:cubicBezTo>
                  <a:cubicBezTo>
                    <a:pt x="1172" y="7958"/>
                    <a:pt x="1540" y="7546"/>
                    <a:pt x="2039" y="7307"/>
                  </a:cubicBezTo>
                  <a:cubicBezTo>
                    <a:pt x="2321" y="7155"/>
                    <a:pt x="2646" y="7069"/>
                    <a:pt x="2971" y="7069"/>
                  </a:cubicBezTo>
                  <a:cubicBezTo>
                    <a:pt x="3340" y="7069"/>
                    <a:pt x="3708" y="7177"/>
                    <a:pt x="3990" y="7416"/>
                  </a:cubicBezTo>
                  <a:cubicBezTo>
                    <a:pt x="3817" y="7589"/>
                    <a:pt x="3752" y="7871"/>
                    <a:pt x="3817" y="8131"/>
                  </a:cubicBezTo>
                  <a:cubicBezTo>
                    <a:pt x="3860" y="8218"/>
                    <a:pt x="3947" y="8283"/>
                    <a:pt x="4055" y="8283"/>
                  </a:cubicBezTo>
                  <a:cubicBezTo>
                    <a:pt x="4164" y="8283"/>
                    <a:pt x="4272" y="8196"/>
                    <a:pt x="4337" y="8109"/>
                  </a:cubicBezTo>
                  <a:cubicBezTo>
                    <a:pt x="4445" y="7893"/>
                    <a:pt x="4359" y="7632"/>
                    <a:pt x="4120" y="7394"/>
                  </a:cubicBezTo>
                  <a:cubicBezTo>
                    <a:pt x="4337" y="7155"/>
                    <a:pt x="4575" y="6960"/>
                    <a:pt x="4857" y="6809"/>
                  </a:cubicBezTo>
                  <a:cubicBezTo>
                    <a:pt x="5161" y="6635"/>
                    <a:pt x="5508" y="6548"/>
                    <a:pt x="5855" y="6548"/>
                  </a:cubicBezTo>
                  <a:cubicBezTo>
                    <a:pt x="6115" y="6548"/>
                    <a:pt x="6397" y="6592"/>
                    <a:pt x="6635" y="6700"/>
                  </a:cubicBezTo>
                  <a:cubicBezTo>
                    <a:pt x="6570" y="6982"/>
                    <a:pt x="6635" y="7264"/>
                    <a:pt x="6787" y="7502"/>
                  </a:cubicBezTo>
                  <a:cubicBezTo>
                    <a:pt x="6852" y="7589"/>
                    <a:pt x="6960" y="7654"/>
                    <a:pt x="7090" y="7654"/>
                  </a:cubicBezTo>
                  <a:cubicBezTo>
                    <a:pt x="7177" y="7654"/>
                    <a:pt x="7264" y="7611"/>
                    <a:pt x="7307" y="7546"/>
                  </a:cubicBezTo>
                  <a:cubicBezTo>
                    <a:pt x="7372" y="7459"/>
                    <a:pt x="7394" y="7329"/>
                    <a:pt x="7351" y="7242"/>
                  </a:cubicBezTo>
                  <a:cubicBezTo>
                    <a:pt x="7220" y="6960"/>
                    <a:pt x="7004" y="6744"/>
                    <a:pt x="6722" y="6657"/>
                  </a:cubicBezTo>
                  <a:cubicBezTo>
                    <a:pt x="6809" y="6332"/>
                    <a:pt x="6960" y="6028"/>
                    <a:pt x="7155" y="5790"/>
                  </a:cubicBezTo>
                  <a:cubicBezTo>
                    <a:pt x="7329" y="5573"/>
                    <a:pt x="7524" y="5378"/>
                    <a:pt x="7741" y="5248"/>
                  </a:cubicBezTo>
                  <a:cubicBezTo>
                    <a:pt x="7834" y="5449"/>
                    <a:pt x="8027" y="5562"/>
                    <a:pt x="8233" y="5562"/>
                  </a:cubicBezTo>
                  <a:cubicBezTo>
                    <a:pt x="8315" y="5562"/>
                    <a:pt x="8398" y="5545"/>
                    <a:pt x="8478" y="5508"/>
                  </a:cubicBezTo>
                  <a:cubicBezTo>
                    <a:pt x="8738" y="5421"/>
                    <a:pt x="8868" y="5269"/>
                    <a:pt x="8847" y="5139"/>
                  </a:cubicBezTo>
                  <a:cubicBezTo>
                    <a:pt x="8825" y="5031"/>
                    <a:pt x="8673" y="4944"/>
                    <a:pt x="8435" y="4944"/>
                  </a:cubicBezTo>
                  <a:cubicBezTo>
                    <a:pt x="8196" y="4944"/>
                    <a:pt x="7979" y="5009"/>
                    <a:pt x="7784" y="5118"/>
                  </a:cubicBezTo>
                  <a:cubicBezTo>
                    <a:pt x="7546" y="4597"/>
                    <a:pt x="7589" y="3535"/>
                    <a:pt x="7893" y="2884"/>
                  </a:cubicBezTo>
                  <a:cubicBezTo>
                    <a:pt x="7958" y="2754"/>
                    <a:pt x="8044" y="2624"/>
                    <a:pt x="8174" y="2538"/>
                  </a:cubicBezTo>
                  <a:cubicBezTo>
                    <a:pt x="8241" y="2789"/>
                    <a:pt x="8464" y="2950"/>
                    <a:pt x="8702" y="2950"/>
                  </a:cubicBezTo>
                  <a:cubicBezTo>
                    <a:pt x="8771" y="2950"/>
                    <a:pt x="8843" y="2936"/>
                    <a:pt x="8912" y="2906"/>
                  </a:cubicBezTo>
                  <a:cubicBezTo>
                    <a:pt x="9258" y="2776"/>
                    <a:pt x="9280" y="2624"/>
                    <a:pt x="9258" y="2538"/>
                  </a:cubicBezTo>
                  <a:cubicBezTo>
                    <a:pt x="9215" y="2407"/>
                    <a:pt x="8977" y="2299"/>
                    <a:pt x="8716" y="2299"/>
                  </a:cubicBezTo>
                  <a:cubicBezTo>
                    <a:pt x="8694" y="2296"/>
                    <a:pt x="8670" y="2295"/>
                    <a:pt x="8647" y="2295"/>
                  </a:cubicBezTo>
                  <a:cubicBezTo>
                    <a:pt x="8492" y="2295"/>
                    <a:pt x="8328" y="2354"/>
                    <a:pt x="8196" y="2429"/>
                  </a:cubicBezTo>
                  <a:cubicBezTo>
                    <a:pt x="8044" y="1887"/>
                    <a:pt x="8153" y="977"/>
                    <a:pt x="8586" y="608"/>
                  </a:cubicBezTo>
                  <a:cubicBezTo>
                    <a:pt x="8912" y="283"/>
                    <a:pt x="9324" y="109"/>
                    <a:pt x="9757" y="88"/>
                  </a:cubicBezTo>
                  <a:close/>
                  <a:moveTo>
                    <a:pt x="9757" y="1"/>
                  </a:moveTo>
                  <a:cubicBezTo>
                    <a:pt x="9302" y="23"/>
                    <a:pt x="8868" y="218"/>
                    <a:pt x="8543" y="543"/>
                  </a:cubicBezTo>
                  <a:cubicBezTo>
                    <a:pt x="8066" y="955"/>
                    <a:pt x="7936" y="1909"/>
                    <a:pt x="8131" y="2472"/>
                  </a:cubicBezTo>
                  <a:cubicBezTo>
                    <a:pt x="8001" y="2581"/>
                    <a:pt x="7893" y="2711"/>
                    <a:pt x="7828" y="2863"/>
                  </a:cubicBezTo>
                  <a:cubicBezTo>
                    <a:pt x="7502" y="3535"/>
                    <a:pt x="7459" y="4619"/>
                    <a:pt x="7697" y="5183"/>
                  </a:cubicBezTo>
                  <a:cubicBezTo>
                    <a:pt x="7459" y="5313"/>
                    <a:pt x="7264" y="5508"/>
                    <a:pt x="7090" y="5725"/>
                  </a:cubicBezTo>
                  <a:cubicBezTo>
                    <a:pt x="6874" y="5985"/>
                    <a:pt x="6722" y="6267"/>
                    <a:pt x="6635" y="6613"/>
                  </a:cubicBezTo>
                  <a:cubicBezTo>
                    <a:pt x="6409" y="6519"/>
                    <a:pt x="6182" y="6458"/>
                    <a:pt x="5955" y="6458"/>
                  </a:cubicBezTo>
                  <a:cubicBezTo>
                    <a:pt x="5922" y="6458"/>
                    <a:pt x="5888" y="6459"/>
                    <a:pt x="5855" y="6462"/>
                  </a:cubicBezTo>
                  <a:cubicBezTo>
                    <a:pt x="5823" y="6460"/>
                    <a:pt x="5792" y="6459"/>
                    <a:pt x="5761" y="6459"/>
                  </a:cubicBezTo>
                  <a:cubicBezTo>
                    <a:pt x="5424" y="6459"/>
                    <a:pt x="5092" y="6565"/>
                    <a:pt x="4814" y="6744"/>
                  </a:cubicBezTo>
                  <a:cubicBezTo>
                    <a:pt x="4532" y="6895"/>
                    <a:pt x="4272" y="7112"/>
                    <a:pt x="4055" y="7351"/>
                  </a:cubicBezTo>
                  <a:cubicBezTo>
                    <a:pt x="3774" y="7129"/>
                    <a:pt x="3417" y="7001"/>
                    <a:pt x="3056" y="7001"/>
                  </a:cubicBezTo>
                  <a:cubicBezTo>
                    <a:pt x="3027" y="7001"/>
                    <a:pt x="2999" y="7002"/>
                    <a:pt x="2971" y="7004"/>
                  </a:cubicBezTo>
                  <a:cubicBezTo>
                    <a:pt x="2646" y="7004"/>
                    <a:pt x="2299" y="7069"/>
                    <a:pt x="1995" y="7242"/>
                  </a:cubicBezTo>
                  <a:cubicBezTo>
                    <a:pt x="1497" y="7481"/>
                    <a:pt x="1107" y="7914"/>
                    <a:pt x="911" y="8456"/>
                  </a:cubicBezTo>
                  <a:cubicBezTo>
                    <a:pt x="781" y="8825"/>
                    <a:pt x="803" y="9237"/>
                    <a:pt x="955" y="9605"/>
                  </a:cubicBezTo>
                  <a:lnTo>
                    <a:pt x="846" y="9649"/>
                  </a:lnTo>
                  <a:cubicBezTo>
                    <a:pt x="326" y="9931"/>
                    <a:pt x="1" y="10516"/>
                    <a:pt x="44" y="11123"/>
                  </a:cubicBezTo>
                  <a:cubicBezTo>
                    <a:pt x="66" y="11687"/>
                    <a:pt x="413" y="12706"/>
                    <a:pt x="2321" y="13399"/>
                  </a:cubicBezTo>
                  <a:cubicBezTo>
                    <a:pt x="2689" y="13530"/>
                    <a:pt x="3101" y="13616"/>
                    <a:pt x="3491" y="13616"/>
                  </a:cubicBezTo>
                  <a:cubicBezTo>
                    <a:pt x="3520" y="13618"/>
                    <a:pt x="3549" y="13618"/>
                    <a:pt x="3577" y="13618"/>
                  </a:cubicBezTo>
                  <a:cubicBezTo>
                    <a:pt x="4003" y="13618"/>
                    <a:pt x="4422" y="13467"/>
                    <a:pt x="4727" y="13183"/>
                  </a:cubicBezTo>
                  <a:cubicBezTo>
                    <a:pt x="5109" y="13605"/>
                    <a:pt x="5659" y="13859"/>
                    <a:pt x="6222" y="13859"/>
                  </a:cubicBezTo>
                  <a:cubicBezTo>
                    <a:pt x="6265" y="13859"/>
                    <a:pt x="6309" y="13858"/>
                    <a:pt x="6353" y="13855"/>
                  </a:cubicBezTo>
                  <a:cubicBezTo>
                    <a:pt x="6613" y="13855"/>
                    <a:pt x="6852" y="13811"/>
                    <a:pt x="7090" y="13768"/>
                  </a:cubicBezTo>
                  <a:cubicBezTo>
                    <a:pt x="7654" y="13681"/>
                    <a:pt x="8174" y="13465"/>
                    <a:pt x="8630" y="13139"/>
                  </a:cubicBezTo>
                  <a:cubicBezTo>
                    <a:pt x="9215" y="13530"/>
                    <a:pt x="9909" y="13725"/>
                    <a:pt x="10624" y="13725"/>
                  </a:cubicBezTo>
                  <a:cubicBezTo>
                    <a:pt x="10950" y="13725"/>
                    <a:pt x="11296" y="13660"/>
                    <a:pt x="11600" y="13508"/>
                  </a:cubicBezTo>
                  <a:cubicBezTo>
                    <a:pt x="12185" y="13204"/>
                    <a:pt x="12619" y="12684"/>
                    <a:pt x="12814" y="12077"/>
                  </a:cubicBezTo>
                  <a:cubicBezTo>
                    <a:pt x="12901" y="11730"/>
                    <a:pt x="12857" y="11383"/>
                    <a:pt x="12684" y="11080"/>
                  </a:cubicBezTo>
                  <a:lnTo>
                    <a:pt x="12771" y="11015"/>
                  </a:lnTo>
                  <a:cubicBezTo>
                    <a:pt x="13096" y="10733"/>
                    <a:pt x="13291" y="10212"/>
                    <a:pt x="13313" y="9540"/>
                  </a:cubicBezTo>
                  <a:cubicBezTo>
                    <a:pt x="13334" y="8977"/>
                    <a:pt x="13248" y="8413"/>
                    <a:pt x="13031" y="7893"/>
                  </a:cubicBezTo>
                  <a:cubicBezTo>
                    <a:pt x="13313" y="7806"/>
                    <a:pt x="13508" y="7589"/>
                    <a:pt x="13595" y="7307"/>
                  </a:cubicBezTo>
                  <a:cubicBezTo>
                    <a:pt x="13985" y="6353"/>
                    <a:pt x="13660" y="5118"/>
                    <a:pt x="13139" y="4424"/>
                  </a:cubicBezTo>
                  <a:cubicBezTo>
                    <a:pt x="13313" y="4359"/>
                    <a:pt x="13443" y="4229"/>
                    <a:pt x="13508" y="4033"/>
                  </a:cubicBezTo>
                  <a:cubicBezTo>
                    <a:pt x="13768" y="3275"/>
                    <a:pt x="13920" y="2191"/>
                    <a:pt x="13486" y="1388"/>
                  </a:cubicBezTo>
                  <a:cubicBezTo>
                    <a:pt x="13204" y="890"/>
                    <a:pt x="12706" y="543"/>
                    <a:pt x="12120" y="435"/>
                  </a:cubicBezTo>
                  <a:cubicBezTo>
                    <a:pt x="11969" y="391"/>
                    <a:pt x="11817" y="369"/>
                    <a:pt x="11665" y="369"/>
                  </a:cubicBezTo>
                  <a:cubicBezTo>
                    <a:pt x="11641" y="367"/>
                    <a:pt x="11617" y="366"/>
                    <a:pt x="11594" y="366"/>
                  </a:cubicBezTo>
                  <a:cubicBezTo>
                    <a:pt x="11379" y="366"/>
                    <a:pt x="11171" y="454"/>
                    <a:pt x="11015" y="630"/>
                  </a:cubicBezTo>
                  <a:cubicBezTo>
                    <a:pt x="10711" y="261"/>
                    <a:pt x="10256" y="23"/>
                    <a:pt x="9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Google Shape;5578;p83"/>
            <p:cNvSpPr/>
            <p:nvPr/>
          </p:nvSpPr>
          <p:spPr>
            <a:xfrm>
              <a:off x="1794616" y="3732810"/>
              <a:ext cx="260060" cy="149362"/>
            </a:xfrm>
            <a:custGeom>
              <a:avLst/>
              <a:gdLst/>
              <a:ahLst/>
              <a:cxnLst/>
              <a:rect l="l" t="t" r="r" b="b"/>
              <a:pathLst>
                <a:path w="6360" h="3653" extrusionOk="0">
                  <a:moveTo>
                    <a:pt x="1499" y="0"/>
                  </a:moveTo>
                  <a:cubicBezTo>
                    <a:pt x="1181" y="0"/>
                    <a:pt x="941" y="65"/>
                    <a:pt x="824" y="210"/>
                  </a:cubicBezTo>
                  <a:cubicBezTo>
                    <a:pt x="824" y="210"/>
                    <a:pt x="0" y="2746"/>
                    <a:pt x="824" y="3202"/>
                  </a:cubicBezTo>
                  <a:cubicBezTo>
                    <a:pt x="1212" y="3422"/>
                    <a:pt x="2570" y="3652"/>
                    <a:pt x="3818" y="3652"/>
                  </a:cubicBezTo>
                  <a:cubicBezTo>
                    <a:pt x="5151" y="3652"/>
                    <a:pt x="6360" y="3390"/>
                    <a:pt x="6136" y="2573"/>
                  </a:cubicBezTo>
                  <a:cubicBezTo>
                    <a:pt x="5800" y="1265"/>
                    <a:pt x="2900" y="0"/>
                    <a:pt x="14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5579;p83"/>
            <p:cNvSpPr/>
            <p:nvPr/>
          </p:nvSpPr>
          <p:spPr>
            <a:xfrm>
              <a:off x="1825651" y="3612312"/>
              <a:ext cx="126923" cy="165226"/>
            </a:xfrm>
            <a:custGeom>
              <a:avLst/>
              <a:gdLst/>
              <a:ahLst/>
              <a:cxnLst/>
              <a:rect l="l" t="t" r="r" b="b"/>
              <a:pathLst>
                <a:path w="3104" h="4041" extrusionOk="0">
                  <a:moveTo>
                    <a:pt x="944" y="0"/>
                  </a:moveTo>
                  <a:cubicBezTo>
                    <a:pt x="920" y="0"/>
                    <a:pt x="895" y="4"/>
                    <a:pt x="868" y="13"/>
                  </a:cubicBezTo>
                  <a:cubicBezTo>
                    <a:pt x="65" y="273"/>
                    <a:pt x="0" y="3308"/>
                    <a:pt x="0" y="3308"/>
                  </a:cubicBezTo>
                  <a:cubicBezTo>
                    <a:pt x="120" y="3894"/>
                    <a:pt x="694" y="4040"/>
                    <a:pt x="1239" y="4040"/>
                  </a:cubicBezTo>
                  <a:cubicBezTo>
                    <a:pt x="1784" y="4040"/>
                    <a:pt x="2298" y="3894"/>
                    <a:pt x="2298" y="3894"/>
                  </a:cubicBezTo>
                  <a:cubicBezTo>
                    <a:pt x="2298" y="3894"/>
                    <a:pt x="3103" y="293"/>
                    <a:pt x="2285" y="293"/>
                  </a:cubicBezTo>
                  <a:cubicBezTo>
                    <a:pt x="2275" y="293"/>
                    <a:pt x="2265" y="294"/>
                    <a:pt x="2255" y="295"/>
                  </a:cubicBezTo>
                  <a:cubicBezTo>
                    <a:pt x="1410" y="403"/>
                    <a:pt x="1605" y="3569"/>
                    <a:pt x="1605" y="3569"/>
                  </a:cubicBezTo>
                  <a:lnTo>
                    <a:pt x="868" y="3569"/>
                  </a:lnTo>
                  <a:cubicBezTo>
                    <a:pt x="868" y="3569"/>
                    <a:pt x="1638" y="0"/>
                    <a:pt x="9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5580;p83"/>
            <p:cNvSpPr/>
            <p:nvPr/>
          </p:nvSpPr>
          <p:spPr>
            <a:xfrm>
              <a:off x="1876189" y="3780282"/>
              <a:ext cx="25720" cy="28499"/>
            </a:xfrm>
            <a:custGeom>
              <a:avLst/>
              <a:gdLst/>
              <a:ahLst/>
              <a:cxnLst/>
              <a:rect l="l" t="t" r="r" b="b"/>
              <a:pathLst>
                <a:path w="629" h="697" extrusionOk="0">
                  <a:moveTo>
                    <a:pt x="49" y="1"/>
                  </a:moveTo>
                  <a:cubicBezTo>
                    <a:pt x="25" y="1"/>
                    <a:pt x="0" y="19"/>
                    <a:pt x="0" y="46"/>
                  </a:cubicBezTo>
                  <a:cubicBezTo>
                    <a:pt x="22" y="111"/>
                    <a:pt x="152" y="631"/>
                    <a:pt x="369" y="696"/>
                  </a:cubicBezTo>
                  <a:lnTo>
                    <a:pt x="390" y="696"/>
                  </a:lnTo>
                  <a:cubicBezTo>
                    <a:pt x="412" y="696"/>
                    <a:pt x="434" y="696"/>
                    <a:pt x="455" y="675"/>
                  </a:cubicBezTo>
                  <a:cubicBezTo>
                    <a:pt x="607" y="588"/>
                    <a:pt x="629" y="111"/>
                    <a:pt x="629" y="46"/>
                  </a:cubicBezTo>
                  <a:cubicBezTo>
                    <a:pt x="629" y="24"/>
                    <a:pt x="607" y="3"/>
                    <a:pt x="585" y="3"/>
                  </a:cubicBezTo>
                  <a:cubicBezTo>
                    <a:pt x="564" y="3"/>
                    <a:pt x="542" y="24"/>
                    <a:pt x="542" y="46"/>
                  </a:cubicBezTo>
                  <a:cubicBezTo>
                    <a:pt x="542" y="241"/>
                    <a:pt x="499" y="566"/>
                    <a:pt x="412" y="631"/>
                  </a:cubicBezTo>
                  <a:lnTo>
                    <a:pt x="390" y="631"/>
                  </a:lnTo>
                  <a:cubicBezTo>
                    <a:pt x="260" y="588"/>
                    <a:pt x="130" y="241"/>
                    <a:pt x="87" y="24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5581;p83"/>
            <p:cNvSpPr/>
            <p:nvPr/>
          </p:nvSpPr>
          <p:spPr>
            <a:xfrm>
              <a:off x="1936460" y="3769733"/>
              <a:ext cx="25311" cy="28417"/>
            </a:xfrm>
            <a:custGeom>
              <a:avLst/>
              <a:gdLst/>
              <a:ahLst/>
              <a:cxnLst/>
              <a:rect l="l" t="t" r="r" b="b"/>
              <a:pathLst>
                <a:path w="619" h="695" extrusionOk="0">
                  <a:moveTo>
                    <a:pt x="22" y="0"/>
                  </a:moveTo>
                  <a:cubicBezTo>
                    <a:pt x="0" y="0"/>
                    <a:pt x="0" y="22"/>
                    <a:pt x="0" y="44"/>
                  </a:cubicBezTo>
                  <a:cubicBezTo>
                    <a:pt x="22" y="109"/>
                    <a:pt x="152" y="651"/>
                    <a:pt x="347" y="694"/>
                  </a:cubicBezTo>
                  <a:lnTo>
                    <a:pt x="391" y="694"/>
                  </a:lnTo>
                  <a:cubicBezTo>
                    <a:pt x="412" y="694"/>
                    <a:pt x="434" y="694"/>
                    <a:pt x="456" y="672"/>
                  </a:cubicBezTo>
                  <a:cubicBezTo>
                    <a:pt x="586" y="586"/>
                    <a:pt x="607" y="109"/>
                    <a:pt x="607" y="44"/>
                  </a:cubicBezTo>
                  <a:cubicBezTo>
                    <a:pt x="618" y="22"/>
                    <a:pt x="597" y="11"/>
                    <a:pt x="575" y="11"/>
                  </a:cubicBezTo>
                  <a:cubicBezTo>
                    <a:pt x="553" y="11"/>
                    <a:pt x="532" y="22"/>
                    <a:pt x="542" y="44"/>
                  </a:cubicBezTo>
                  <a:cubicBezTo>
                    <a:pt x="521" y="239"/>
                    <a:pt x="477" y="564"/>
                    <a:pt x="412" y="629"/>
                  </a:cubicBezTo>
                  <a:lnTo>
                    <a:pt x="369" y="629"/>
                  </a:lnTo>
                  <a:cubicBezTo>
                    <a:pt x="261" y="586"/>
                    <a:pt x="130" y="239"/>
                    <a:pt x="87" y="22"/>
                  </a:cubicBezTo>
                  <a:cubicBezTo>
                    <a:pt x="65" y="0"/>
                    <a:pt x="44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5582;p83"/>
            <p:cNvSpPr/>
            <p:nvPr/>
          </p:nvSpPr>
          <p:spPr>
            <a:xfrm>
              <a:off x="1955064" y="3847380"/>
              <a:ext cx="30831" cy="29889"/>
            </a:xfrm>
            <a:custGeom>
              <a:avLst/>
              <a:gdLst/>
              <a:ahLst/>
              <a:cxnLst/>
              <a:rect l="l" t="t" r="r" b="b"/>
              <a:pathLst>
                <a:path w="754" h="731" extrusionOk="0">
                  <a:moveTo>
                    <a:pt x="134" y="0"/>
                  </a:moveTo>
                  <a:cubicBezTo>
                    <a:pt x="120" y="0"/>
                    <a:pt x="109" y="16"/>
                    <a:pt x="109" y="31"/>
                  </a:cubicBezTo>
                  <a:cubicBezTo>
                    <a:pt x="1" y="334"/>
                    <a:pt x="22" y="551"/>
                    <a:pt x="152" y="660"/>
                  </a:cubicBezTo>
                  <a:cubicBezTo>
                    <a:pt x="206" y="695"/>
                    <a:pt x="273" y="730"/>
                    <a:pt x="343" y="730"/>
                  </a:cubicBezTo>
                  <a:cubicBezTo>
                    <a:pt x="359" y="730"/>
                    <a:pt x="375" y="729"/>
                    <a:pt x="391" y="725"/>
                  </a:cubicBezTo>
                  <a:cubicBezTo>
                    <a:pt x="499" y="725"/>
                    <a:pt x="608" y="703"/>
                    <a:pt x="716" y="660"/>
                  </a:cubicBezTo>
                  <a:cubicBezTo>
                    <a:pt x="753" y="641"/>
                    <a:pt x="743" y="590"/>
                    <a:pt x="711" y="590"/>
                  </a:cubicBezTo>
                  <a:cubicBezTo>
                    <a:pt x="706" y="590"/>
                    <a:pt x="700" y="592"/>
                    <a:pt x="694" y="595"/>
                  </a:cubicBezTo>
                  <a:cubicBezTo>
                    <a:pt x="694" y="595"/>
                    <a:pt x="540" y="652"/>
                    <a:pt x="393" y="652"/>
                  </a:cubicBezTo>
                  <a:cubicBezTo>
                    <a:pt x="319" y="652"/>
                    <a:pt x="246" y="638"/>
                    <a:pt x="196" y="595"/>
                  </a:cubicBezTo>
                  <a:cubicBezTo>
                    <a:pt x="109" y="508"/>
                    <a:pt x="87" y="313"/>
                    <a:pt x="174" y="53"/>
                  </a:cubicBezTo>
                  <a:cubicBezTo>
                    <a:pt x="174" y="31"/>
                    <a:pt x="174" y="9"/>
                    <a:pt x="152" y="9"/>
                  </a:cubicBezTo>
                  <a:cubicBezTo>
                    <a:pt x="146" y="3"/>
                    <a:pt x="140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5583;p83"/>
            <p:cNvSpPr/>
            <p:nvPr/>
          </p:nvSpPr>
          <p:spPr>
            <a:xfrm>
              <a:off x="2000287" y="3824156"/>
              <a:ext cx="23962" cy="22733"/>
            </a:xfrm>
            <a:custGeom>
              <a:avLst/>
              <a:gdLst/>
              <a:ahLst/>
              <a:cxnLst/>
              <a:rect l="l" t="t" r="r" b="b"/>
              <a:pathLst>
                <a:path w="586" h="556" extrusionOk="0">
                  <a:moveTo>
                    <a:pt x="133" y="1"/>
                  </a:moveTo>
                  <a:cubicBezTo>
                    <a:pt x="99" y="1"/>
                    <a:pt x="62" y="6"/>
                    <a:pt x="22" y="14"/>
                  </a:cubicBezTo>
                  <a:cubicBezTo>
                    <a:pt x="0" y="14"/>
                    <a:pt x="0" y="35"/>
                    <a:pt x="0" y="57"/>
                  </a:cubicBezTo>
                  <a:cubicBezTo>
                    <a:pt x="0" y="79"/>
                    <a:pt x="22" y="79"/>
                    <a:pt x="44" y="79"/>
                  </a:cubicBezTo>
                  <a:cubicBezTo>
                    <a:pt x="109" y="79"/>
                    <a:pt x="195" y="79"/>
                    <a:pt x="239" y="122"/>
                  </a:cubicBezTo>
                  <a:cubicBezTo>
                    <a:pt x="369" y="209"/>
                    <a:pt x="456" y="360"/>
                    <a:pt x="477" y="534"/>
                  </a:cubicBezTo>
                  <a:cubicBezTo>
                    <a:pt x="477" y="534"/>
                    <a:pt x="499" y="556"/>
                    <a:pt x="521" y="556"/>
                  </a:cubicBezTo>
                  <a:lnTo>
                    <a:pt x="542" y="556"/>
                  </a:lnTo>
                  <a:cubicBezTo>
                    <a:pt x="564" y="556"/>
                    <a:pt x="586" y="534"/>
                    <a:pt x="564" y="512"/>
                  </a:cubicBezTo>
                  <a:cubicBezTo>
                    <a:pt x="542" y="317"/>
                    <a:pt x="456" y="165"/>
                    <a:pt x="304" y="57"/>
                  </a:cubicBezTo>
                  <a:cubicBezTo>
                    <a:pt x="249" y="16"/>
                    <a:pt x="194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5584;p83"/>
            <p:cNvSpPr/>
            <p:nvPr/>
          </p:nvSpPr>
          <p:spPr>
            <a:xfrm>
              <a:off x="1839839" y="3659129"/>
              <a:ext cx="24861" cy="83165"/>
            </a:xfrm>
            <a:custGeom>
              <a:avLst/>
              <a:gdLst/>
              <a:ahLst/>
              <a:cxnLst/>
              <a:rect l="l" t="t" r="r" b="b"/>
              <a:pathLst>
                <a:path w="608" h="2034" extrusionOk="0">
                  <a:moveTo>
                    <a:pt x="390" y="1"/>
                  </a:moveTo>
                  <a:cubicBezTo>
                    <a:pt x="374" y="1"/>
                    <a:pt x="358" y="6"/>
                    <a:pt x="347" y="17"/>
                  </a:cubicBezTo>
                  <a:cubicBezTo>
                    <a:pt x="109" y="104"/>
                    <a:pt x="22" y="1665"/>
                    <a:pt x="0" y="1990"/>
                  </a:cubicBezTo>
                  <a:cubicBezTo>
                    <a:pt x="0" y="2012"/>
                    <a:pt x="22" y="2012"/>
                    <a:pt x="44" y="2033"/>
                  </a:cubicBezTo>
                  <a:cubicBezTo>
                    <a:pt x="65" y="2033"/>
                    <a:pt x="87" y="1990"/>
                    <a:pt x="65" y="1968"/>
                  </a:cubicBezTo>
                  <a:cubicBezTo>
                    <a:pt x="109" y="1231"/>
                    <a:pt x="239" y="147"/>
                    <a:pt x="390" y="82"/>
                  </a:cubicBezTo>
                  <a:cubicBezTo>
                    <a:pt x="477" y="104"/>
                    <a:pt x="499" y="906"/>
                    <a:pt x="434" y="1816"/>
                  </a:cubicBezTo>
                  <a:cubicBezTo>
                    <a:pt x="434" y="1838"/>
                    <a:pt x="455" y="1838"/>
                    <a:pt x="477" y="1860"/>
                  </a:cubicBezTo>
                  <a:cubicBezTo>
                    <a:pt x="499" y="1860"/>
                    <a:pt x="521" y="1838"/>
                    <a:pt x="521" y="1816"/>
                  </a:cubicBezTo>
                  <a:cubicBezTo>
                    <a:pt x="542" y="1535"/>
                    <a:pt x="607" y="147"/>
                    <a:pt x="434" y="17"/>
                  </a:cubicBezTo>
                  <a:cubicBezTo>
                    <a:pt x="423" y="6"/>
                    <a:pt x="407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5585;p83"/>
            <p:cNvSpPr/>
            <p:nvPr/>
          </p:nvSpPr>
          <p:spPr>
            <a:xfrm>
              <a:off x="1898351" y="3659129"/>
              <a:ext cx="18646" cy="85823"/>
            </a:xfrm>
            <a:custGeom>
              <a:avLst/>
              <a:gdLst/>
              <a:ahLst/>
              <a:cxnLst/>
              <a:rect l="l" t="t" r="r" b="b"/>
              <a:pathLst>
                <a:path w="456" h="2099" extrusionOk="0">
                  <a:moveTo>
                    <a:pt x="296" y="1"/>
                  </a:moveTo>
                  <a:cubicBezTo>
                    <a:pt x="287" y="1"/>
                    <a:pt x="282" y="6"/>
                    <a:pt x="282" y="17"/>
                  </a:cubicBezTo>
                  <a:cubicBezTo>
                    <a:pt x="130" y="60"/>
                    <a:pt x="43" y="1253"/>
                    <a:pt x="0" y="1968"/>
                  </a:cubicBezTo>
                  <a:cubicBezTo>
                    <a:pt x="0" y="1990"/>
                    <a:pt x="22" y="2001"/>
                    <a:pt x="43" y="2001"/>
                  </a:cubicBezTo>
                  <a:cubicBezTo>
                    <a:pt x="65" y="2001"/>
                    <a:pt x="87" y="1990"/>
                    <a:pt x="87" y="1968"/>
                  </a:cubicBezTo>
                  <a:cubicBezTo>
                    <a:pt x="87" y="1340"/>
                    <a:pt x="152" y="711"/>
                    <a:pt x="282" y="104"/>
                  </a:cubicBezTo>
                  <a:cubicBezTo>
                    <a:pt x="347" y="754"/>
                    <a:pt x="369" y="1405"/>
                    <a:pt x="325" y="2055"/>
                  </a:cubicBezTo>
                  <a:cubicBezTo>
                    <a:pt x="325" y="2077"/>
                    <a:pt x="347" y="2098"/>
                    <a:pt x="369" y="2098"/>
                  </a:cubicBezTo>
                  <a:cubicBezTo>
                    <a:pt x="390" y="2098"/>
                    <a:pt x="412" y="2077"/>
                    <a:pt x="412" y="2055"/>
                  </a:cubicBezTo>
                  <a:cubicBezTo>
                    <a:pt x="412" y="1600"/>
                    <a:pt x="455" y="104"/>
                    <a:pt x="325" y="17"/>
                  </a:cubicBezTo>
                  <a:cubicBezTo>
                    <a:pt x="314" y="6"/>
                    <a:pt x="304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5586;p83"/>
            <p:cNvSpPr/>
            <p:nvPr/>
          </p:nvSpPr>
          <p:spPr>
            <a:xfrm>
              <a:off x="1987857" y="4185488"/>
              <a:ext cx="33734" cy="32301"/>
            </a:xfrm>
            <a:custGeom>
              <a:avLst/>
              <a:gdLst/>
              <a:ahLst/>
              <a:cxnLst/>
              <a:rect l="l" t="t" r="r" b="b"/>
              <a:pathLst>
                <a:path w="825" h="790" extrusionOk="0">
                  <a:moveTo>
                    <a:pt x="630" y="1"/>
                  </a:moveTo>
                  <a:lnTo>
                    <a:pt x="286" y="285"/>
                  </a:lnTo>
                  <a:lnTo>
                    <a:pt x="286" y="285"/>
                  </a:lnTo>
                  <a:cubicBezTo>
                    <a:pt x="284" y="283"/>
                    <a:pt x="283" y="282"/>
                    <a:pt x="283" y="282"/>
                  </a:cubicBezTo>
                  <a:lnTo>
                    <a:pt x="283" y="282"/>
                  </a:lnTo>
                  <a:cubicBezTo>
                    <a:pt x="283" y="282"/>
                    <a:pt x="283" y="284"/>
                    <a:pt x="285" y="286"/>
                  </a:cubicBezTo>
                  <a:lnTo>
                    <a:pt x="285" y="286"/>
                  </a:lnTo>
                  <a:lnTo>
                    <a:pt x="286" y="285"/>
                  </a:lnTo>
                  <a:lnTo>
                    <a:pt x="286" y="285"/>
                  </a:lnTo>
                  <a:cubicBezTo>
                    <a:pt x="322" y="309"/>
                    <a:pt x="621" y="515"/>
                    <a:pt x="727" y="515"/>
                  </a:cubicBezTo>
                  <a:cubicBezTo>
                    <a:pt x="743" y="515"/>
                    <a:pt x="754" y="510"/>
                    <a:pt x="760" y="499"/>
                  </a:cubicBezTo>
                  <a:cubicBezTo>
                    <a:pt x="825" y="434"/>
                    <a:pt x="630" y="1"/>
                    <a:pt x="630" y="1"/>
                  </a:cubicBezTo>
                  <a:close/>
                  <a:moveTo>
                    <a:pt x="285" y="286"/>
                  </a:moveTo>
                  <a:lnTo>
                    <a:pt x="1" y="521"/>
                  </a:lnTo>
                  <a:cubicBezTo>
                    <a:pt x="1" y="521"/>
                    <a:pt x="234" y="790"/>
                    <a:pt x="358" y="790"/>
                  </a:cubicBezTo>
                  <a:cubicBezTo>
                    <a:pt x="370" y="790"/>
                    <a:pt x="381" y="787"/>
                    <a:pt x="391" y="781"/>
                  </a:cubicBezTo>
                  <a:cubicBezTo>
                    <a:pt x="493" y="699"/>
                    <a:pt x="306" y="327"/>
                    <a:pt x="285" y="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5587;p83"/>
            <p:cNvSpPr/>
            <p:nvPr/>
          </p:nvSpPr>
          <p:spPr>
            <a:xfrm>
              <a:off x="1985404" y="4183730"/>
              <a:ext cx="37087" cy="35490"/>
            </a:xfrm>
            <a:custGeom>
              <a:avLst/>
              <a:gdLst/>
              <a:ahLst/>
              <a:cxnLst/>
              <a:rect l="l" t="t" r="r" b="b"/>
              <a:pathLst>
                <a:path w="907" h="868" extrusionOk="0">
                  <a:moveTo>
                    <a:pt x="668" y="0"/>
                  </a:moveTo>
                  <a:cubicBezTo>
                    <a:pt x="646" y="22"/>
                    <a:pt x="646" y="44"/>
                    <a:pt x="646" y="65"/>
                  </a:cubicBezTo>
                  <a:cubicBezTo>
                    <a:pt x="711" y="195"/>
                    <a:pt x="776" y="369"/>
                    <a:pt x="776" y="521"/>
                  </a:cubicBezTo>
                  <a:cubicBezTo>
                    <a:pt x="625" y="477"/>
                    <a:pt x="494" y="390"/>
                    <a:pt x="364" y="304"/>
                  </a:cubicBezTo>
                  <a:cubicBezTo>
                    <a:pt x="354" y="293"/>
                    <a:pt x="343" y="287"/>
                    <a:pt x="335" y="287"/>
                  </a:cubicBezTo>
                  <a:cubicBezTo>
                    <a:pt x="326" y="287"/>
                    <a:pt x="321" y="293"/>
                    <a:pt x="321" y="304"/>
                  </a:cubicBezTo>
                  <a:cubicBezTo>
                    <a:pt x="299" y="304"/>
                    <a:pt x="299" y="325"/>
                    <a:pt x="321" y="347"/>
                  </a:cubicBezTo>
                  <a:cubicBezTo>
                    <a:pt x="408" y="521"/>
                    <a:pt x="473" y="759"/>
                    <a:pt x="429" y="781"/>
                  </a:cubicBezTo>
                  <a:cubicBezTo>
                    <a:pt x="424" y="786"/>
                    <a:pt x="416" y="789"/>
                    <a:pt x="406" y="789"/>
                  </a:cubicBezTo>
                  <a:cubicBezTo>
                    <a:pt x="341" y="789"/>
                    <a:pt x="195" y="674"/>
                    <a:pt x="83" y="542"/>
                  </a:cubicBezTo>
                  <a:cubicBezTo>
                    <a:pt x="72" y="532"/>
                    <a:pt x="62" y="528"/>
                    <a:pt x="53" y="528"/>
                  </a:cubicBezTo>
                  <a:cubicBezTo>
                    <a:pt x="23" y="528"/>
                    <a:pt x="1" y="574"/>
                    <a:pt x="17" y="607"/>
                  </a:cubicBezTo>
                  <a:cubicBezTo>
                    <a:pt x="83" y="672"/>
                    <a:pt x="278" y="867"/>
                    <a:pt x="408" y="867"/>
                  </a:cubicBezTo>
                  <a:cubicBezTo>
                    <a:pt x="429" y="867"/>
                    <a:pt x="451" y="867"/>
                    <a:pt x="451" y="846"/>
                  </a:cubicBezTo>
                  <a:cubicBezTo>
                    <a:pt x="559" y="781"/>
                    <a:pt x="494" y="586"/>
                    <a:pt x="429" y="434"/>
                  </a:cubicBezTo>
                  <a:lnTo>
                    <a:pt x="429" y="434"/>
                  </a:lnTo>
                  <a:cubicBezTo>
                    <a:pt x="595" y="539"/>
                    <a:pt x="708" y="603"/>
                    <a:pt x="777" y="603"/>
                  </a:cubicBezTo>
                  <a:cubicBezTo>
                    <a:pt x="807" y="603"/>
                    <a:pt x="828" y="590"/>
                    <a:pt x="841" y="564"/>
                  </a:cubicBezTo>
                  <a:cubicBezTo>
                    <a:pt x="906" y="499"/>
                    <a:pt x="798" y="195"/>
                    <a:pt x="733" y="22"/>
                  </a:cubicBezTo>
                  <a:cubicBezTo>
                    <a:pt x="711" y="0"/>
                    <a:pt x="690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5588;p83"/>
            <p:cNvSpPr/>
            <p:nvPr/>
          </p:nvSpPr>
          <p:spPr>
            <a:xfrm>
              <a:off x="1907183" y="4271477"/>
              <a:ext cx="37292" cy="28703"/>
            </a:xfrm>
            <a:custGeom>
              <a:avLst/>
              <a:gdLst/>
              <a:ahLst/>
              <a:cxnLst/>
              <a:rect l="l" t="t" r="r" b="b"/>
              <a:pathLst>
                <a:path w="912" h="702" extrusionOk="0">
                  <a:moveTo>
                    <a:pt x="781" y="1"/>
                  </a:moveTo>
                  <a:lnTo>
                    <a:pt x="326" y="215"/>
                  </a:lnTo>
                  <a:lnTo>
                    <a:pt x="326" y="215"/>
                  </a:lnTo>
                  <a:cubicBezTo>
                    <a:pt x="312" y="203"/>
                    <a:pt x="304" y="196"/>
                    <a:pt x="304" y="196"/>
                  </a:cubicBezTo>
                  <a:lnTo>
                    <a:pt x="304" y="196"/>
                  </a:lnTo>
                  <a:cubicBezTo>
                    <a:pt x="304" y="196"/>
                    <a:pt x="307" y="205"/>
                    <a:pt x="312" y="222"/>
                  </a:cubicBezTo>
                  <a:lnTo>
                    <a:pt x="312" y="222"/>
                  </a:lnTo>
                  <a:lnTo>
                    <a:pt x="326" y="215"/>
                  </a:lnTo>
                  <a:lnTo>
                    <a:pt x="326" y="215"/>
                  </a:lnTo>
                  <a:cubicBezTo>
                    <a:pt x="396" y="278"/>
                    <a:pt x="616" y="464"/>
                    <a:pt x="741" y="464"/>
                  </a:cubicBezTo>
                  <a:cubicBezTo>
                    <a:pt x="756" y="464"/>
                    <a:pt x="770" y="462"/>
                    <a:pt x="781" y="456"/>
                  </a:cubicBezTo>
                  <a:cubicBezTo>
                    <a:pt x="911" y="412"/>
                    <a:pt x="781" y="1"/>
                    <a:pt x="781" y="1"/>
                  </a:cubicBezTo>
                  <a:close/>
                  <a:moveTo>
                    <a:pt x="312" y="222"/>
                  </a:moveTo>
                  <a:lnTo>
                    <a:pt x="1" y="369"/>
                  </a:lnTo>
                  <a:cubicBezTo>
                    <a:pt x="1" y="369"/>
                    <a:pt x="260" y="702"/>
                    <a:pt x="350" y="702"/>
                  </a:cubicBezTo>
                  <a:cubicBezTo>
                    <a:pt x="358" y="702"/>
                    <a:pt x="364" y="699"/>
                    <a:pt x="369" y="694"/>
                  </a:cubicBezTo>
                  <a:cubicBezTo>
                    <a:pt x="425" y="657"/>
                    <a:pt x="338" y="320"/>
                    <a:pt x="312" y="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5589;p83"/>
            <p:cNvSpPr/>
            <p:nvPr/>
          </p:nvSpPr>
          <p:spPr>
            <a:xfrm>
              <a:off x="1906325" y="4268820"/>
              <a:ext cx="39909" cy="32833"/>
            </a:xfrm>
            <a:custGeom>
              <a:avLst/>
              <a:gdLst/>
              <a:ahLst/>
              <a:cxnLst/>
              <a:rect l="l" t="t" r="r" b="b"/>
              <a:pathLst>
                <a:path w="976" h="803" extrusionOk="0">
                  <a:moveTo>
                    <a:pt x="802" y="1"/>
                  </a:moveTo>
                  <a:cubicBezTo>
                    <a:pt x="781" y="22"/>
                    <a:pt x="759" y="44"/>
                    <a:pt x="781" y="66"/>
                  </a:cubicBezTo>
                  <a:cubicBezTo>
                    <a:pt x="824" y="239"/>
                    <a:pt x="867" y="456"/>
                    <a:pt x="802" y="477"/>
                  </a:cubicBezTo>
                  <a:cubicBezTo>
                    <a:pt x="797" y="483"/>
                    <a:pt x="790" y="485"/>
                    <a:pt x="780" y="485"/>
                  </a:cubicBezTo>
                  <a:cubicBezTo>
                    <a:pt x="708" y="485"/>
                    <a:pt x="522" y="351"/>
                    <a:pt x="369" y="217"/>
                  </a:cubicBezTo>
                  <a:cubicBezTo>
                    <a:pt x="358" y="206"/>
                    <a:pt x="353" y="201"/>
                    <a:pt x="347" y="201"/>
                  </a:cubicBezTo>
                  <a:cubicBezTo>
                    <a:pt x="342" y="201"/>
                    <a:pt x="336" y="206"/>
                    <a:pt x="325" y="217"/>
                  </a:cubicBezTo>
                  <a:cubicBezTo>
                    <a:pt x="304" y="217"/>
                    <a:pt x="304" y="239"/>
                    <a:pt x="304" y="261"/>
                  </a:cubicBezTo>
                  <a:cubicBezTo>
                    <a:pt x="347" y="412"/>
                    <a:pt x="369" y="564"/>
                    <a:pt x="369" y="716"/>
                  </a:cubicBezTo>
                  <a:cubicBezTo>
                    <a:pt x="260" y="629"/>
                    <a:pt x="152" y="521"/>
                    <a:pt x="65" y="412"/>
                  </a:cubicBezTo>
                  <a:cubicBezTo>
                    <a:pt x="54" y="402"/>
                    <a:pt x="44" y="396"/>
                    <a:pt x="35" y="396"/>
                  </a:cubicBezTo>
                  <a:cubicBezTo>
                    <a:pt x="27" y="396"/>
                    <a:pt x="22" y="402"/>
                    <a:pt x="22" y="412"/>
                  </a:cubicBezTo>
                  <a:cubicBezTo>
                    <a:pt x="0" y="412"/>
                    <a:pt x="0" y="434"/>
                    <a:pt x="22" y="456"/>
                  </a:cubicBezTo>
                  <a:cubicBezTo>
                    <a:pt x="87" y="543"/>
                    <a:pt x="282" y="803"/>
                    <a:pt x="390" y="803"/>
                  </a:cubicBezTo>
                  <a:cubicBezTo>
                    <a:pt x="412" y="803"/>
                    <a:pt x="412" y="781"/>
                    <a:pt x="434" y="781"/>
                  </a:cubicBezTo>
                  <a:cubicBezTo>
                    <a:pt x="499" y="738"/>
                    <a:pt x="456" y="543"/>
                    <a:pt x="434" y="347"/>
                  </a:cubicBezTo>
                  <a:lnTo>
                    <a:pt x="434" y="347"/>
                  </a:lnTo>
                  <a:cubicBezTo>
                    <a:pt x="529" y="443"/>
                    <a:pt x="675" y="572"/>
                    <a:pt x="797" y="572"/>
                  </a:cubicBezTo>
                  <a:cubicBezTo>
                    <a:pt x="814" y="572"/>
                    <a:pt x="830" y="569"/>
                    <a:pt x="846" y="564"/>
                  </a:cubicBezTo>
                  <a:cubicBezTo>
                    <a:pt x="976" y="499"/>
                    <a:pt x="889" y="131"/>
                    <a:pt x="846" y="44"/>
                  </a:cubicBezTo>
                  <a:cubicBezTo>
                    <a:pt x="846" y="22"/>
                    <a:pt x="824" y="1"/>
                    <a:pt x="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5590;p83"/>
            <p:cNvSpPr/>
            <p:nvPr/>
          </p:nvSpPr>
          <p:spPr>
            <a:xfrm>
              <a:off x="2023349" y="3813688"/>
              <a:ext cx="10672" cy="31442"/>
            </a:xfrm>
            <a:custGeom>
              <a:avLst/>
              <a:gdLst/>
              <a:ahLst/>
              <a:cxnLst/>
              <a:rect l="l" t="t" r="r" b="b"/>
              <a:pathLst>
                <a:path w="261" h="769" extrusionOk="0">
                  <a:moveTo>
                    <a:pt x="72" y="0"/>
                  </a:moveTo>
                  <a:cubicBezTo>
                    <a:pt x="63" y="0"/>
                    <a:pt x="59" y="16"/>
                    <a:pt x="43" y="31"/>
                  </a:cubicBezTo>
                  <a:cubicBezTo>
                    <a:pt x="43" y="53"/>
                    <a:pt x="0" y="573"/>
                    <a:pt x="195" y="768"/>
                  </a:cubicBezTo>
                  <a:lnTo>
                    <a:pt x="260" y="768"/>
                  </a:lnTo>
                  <a:cubicBezTo>
                    <a:pt x="260" y="747"/>
                    <a:pt x="260" y="725"/>
                    <a:pt x="260" y="725"/>
                  </a:cubicBezTo>
                  <a:cubicBezTo>
                    <a:pt x="87" y="551"/>
                    <a:pt x="130" y="53"/>
                    <a:pt x="130" y="53"/>
                  </a:cubicBezTo>
                  <a:cubicBezTo>
                    <a:pt x="130" y="31"/>
                    <a:pt x="108" y="9"/>
                    <a:pt x="87" y="9"/>
                  </a:cubicBezTo>
                  <a:cubicBezTo>
                    <a:pt x="80" y="3"/>
                    <a:pt x="7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5591;p83"/>
            <p:cNvSpPr/>
            <p:nvPr/>
          </p:nvSpPr>
          <p:spPr>
            <a:xfrm>
              <a:off x="1956863" y="4128980"/>
              <a:ext cx="12431" cy="11326"/>
            </a:xfrm>
            <a:custGeom>
              <a:avLst/>
              <a:gdLst/>
              <a:ahLst/>
              <a:cxnLst/>
              <a:rect l="l" t="t" r="r" b="b"/>
              <a:pathLst>
                <a:path w="304" h="277" extrusionOk="0">
                  <a:moveTo>
                    <a:pt x="35" y="0"/>
                  </a:moveTo>
                  <a:cubicBezTo>
                    <a:pt x="27" y="0"/>
                    <a:pt x="22" y="6"/>
                    <a:pt x="22" y="17"/>
                  </a:cubicBezTo>
                  <a:cubicBezTo>
                    <a:pt x="0" y="38"/>
                    <a:pt x="0" y="60"/>
                    <a:pt x="22" y="82"/>
                  </a:cubicBezTo>
                  <a:cubicBezTo>
                    <a:pt x="87" y="125"/>
                    <a:pt x="152" y="168"/>
                    <a:pt x="217" y="255"/>
                  </a:cubicBezTo>
                  <a:cubicBezTo>
                    <a:pt x="217" y="255"/>
                    <a:pt x="239" y="277"/>
                    <a:pt x="239" y="277"/>
                  </a:cubicBezTo>
                  <a:lnTo>
                    <a:pt x="282" y="255"/>
                  </a:lnTo>
                  <a:cubicBezTo>
                    <a:pt x="282" y="255"/>
                    <a:pt x="304" y="233"/>
                    <a:pt x="282" y="212"/>
                  </a:cubicBezTo>
                  <a:cubicBezTo>
                    <a:pt x="239" y="125"/>
                    <a:pt x="152" y="60"/>
                    <a:pt x="65" y="17"/>
                  </a:cubicBezTo>
                  <a:cubicBezTo>
                    <a:pt x="54" y="6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5592;p83"/>
            <p:cNvSpPr/>
            <p:nvPr/>
          </p:nvSpPr>
          <p:spPr>
            <a:xfrm>
              <a:off x="1971011" y="4140511"/>
              <a:ext cx="12471" cy="10426"/>
            </a:xfrm>
            <a:custGeom>
              <a:avLst/>
              <a:gdLst/>
              <a:ahLst/>
              <a:cxnLst/>
              <a:rect l="l" t="t" r="r" b="b"/>
              <a:pathLst>
                <a:path w="305" h="255" extrusionOk="0">
                  <a:moveTo>
                    <a:pt x="36" y="0"/>
                  </a:moveTo>
                  <a:cubicBezTo>
                    <a:pt x="28" y="0"/>
                    <a:pt x="23" y="6"/>
                    <a:pt x="23" y="17"/>
                  </a:cubicBezTo>
                  <a:cubicBezTo>
                    <a:pt x="1" y="17"/>
                    <a:pt x="1" y="38"/>
                    <a:pt x="23" y="60"/>
                  </a:cubicBezTo>
                  <a:cubicBezTo>
                    <a:pt x="88" y="103"/>
                    <a:pt x="153" y="168"/>
                    <a:pt x="218" y="233"/>
                  </a:cubicBezTo>
                  <a:cubicBezTo>
                    <a:pt x="218" y="255"/>
                    <a:pt x="218" y="255"/>
                    <a:pt x="239" y="255"/>
                  </a:cubicBezTo>
                  <a:lnTo>
                    <a:pt x="261" y="255"/>
                  </a:lnTo>
                  <a:cubicBezTo>
                    <a:pt x="283" y="255"/>
                    <a:pt x="304" y="233"/>
                    <a:pt x="283" y="212"/>
                  </a:cubicBezTo>
                  <a:cubicBezTo>
                    <a:pt x="218" y="125"/>
                    <a:pt x="153" y="60"/>
                    <a:pt x="66" y="17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5593;p83"/>
            <p:cNvSpPr/>
            <p:nvPr/>
          </p:nvSpPr>
          <p:spPr>
            <a:xfrm>
              <a:off x="1944433" y="4133396"/>
              <a:ext cx="12471" cy="10467"/>
            </a:xfrm>
            <a:custGeom>
              <a:avLst/>
              <a:gdLst/>
              <a:ahLst/>
              <a:cxnLst/>
              <a:rect l="l" t="t" r="r" b="b"/>
              <a:pathLst>
                <a:path w="305" h="256" extrusionOk="0">
                  <a:moveTo>
                    <a:pt x="55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0" y="17"/>
                    <a:pt x="0" y="39"/>
                    <a:pt x="22" y="60"/>
                  </a:cubicBezTo>
                  <a:cubicBezTo>
                    <a:pt x="87" y="104"/>
                    <a:pt x="152" y="169"/>
                    <a:pt x="217" y="234"/>
                  </a:cubicBezTo>
                  <a:cubicBezTo>
                    <a:pt x="217" y="256"/>
                    <a:pt x="239" y="256"/>
                    <a:pt x="261" y="256"/>
                  </a:cubicBezTo>
                  <a:lnTo>
                    <a:pt x="282" y="256"/>
                  </a:lnTo>
                  <a:cubicBezTo>
                    <a:pt x="304" y="256"/>
                    <a:pt x="304" y="234"/>
                    <a:pt x="304" y="212"/>
                  </a:cubicBezTo>
                  <a:cubicBezTo>
                    <a:pt x="239" y="125"/>
                    <a:pt x="152" y="60"/>
                    <a:pt x="87" y="17"/>
                  </a:cubicBezTo>
                  <a:cubicBezTo>
                    <a:pt x="76" y="6"/>
                    <a:pt x="66" y="1"/>
                    <a:pt x="5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5594;p83"/>
            <p:cNvSpPr/>
            <p:nvPr/>
          </p:nvSpPr>
          <p:spPr>
            <a:xfrm>
              <a:off x="1937359" y="4118349"/>
              <a:ext cx="12431" cy="10426"/>
            </a:xfrm>
            <a:custGeom>
              <a:avLst/>
              <a:gdLst/>
              <a:ahLst/>
              <a:cxnLst/>
              <a:rect l="l" t="t" r="r" b="b"/>
              <a:pathLst>
                <a:path w="304" h="255" extrusionOk="0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0" y="17"/>
                    <a:pt x="0" y="38"/>
                    <a:pt x="22" y="60"/>
                  </a:cubicBezTo>
                  <a:cubicBezTo>
                    <a:pt x="87" y="103"/>
                    <a:pt x="152" y="168"/>
                    <a:pt x="217" y="233"/>
                  </a:cubicBezTo>
                  <a:cubicBezTo>
                    <a:pt x="217" y="255"/>
                    <a:pt x="239" y="255"/>
                    <a:pt x="260" y="255"/>
                  </a:cubicBezTo>
                  <a:lnTo>
                    <a:pt x="282" y="255"/>
                  </a:lnTo>
                  <a:cubicBezTo>
                    <a:pt x="304" y="255"/>
                    <a:pt x="304" y="233"/>
                    <a:pt x="304" y="212"/>
                  </a:cubicBezTo>
                  <a:cubicBezTo>
                    <a:pt x="239" y="125"/>
                    <a:pt x="152" y="60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5595;p83"/>
            <p:cNvSpPr/>
            <p:nvPr/>
          </p:nvSpPr>
          <p:spPr>
            <a:xfrm>
              <a:off x="1961279" y="4144723"/>
              <a:ext cx="12431" cy="10672"/>
            </a:xfrm>
            <a:custGeom>
              <a:avLst/>
              <a:gdLst/>
              <a:ahLst/>
              <a:cxnLst/>
              <a:rect l="l" t="t" r="r" b="b"/>
              <a:pathLst>
                <a:path w="304" h="261" extrusionOk="0">
                  <a:moveTo>
                    <a:pt x="65" y="0"/>
                  </a:moveTo>
                  <a:cubicBezTo>
                    <a:pt x="44" y="0"/>
                    <a:pt x="22" y="0"/>
                    <a:pt x="22" y="22"/>
                  </a:cubicBezTo>
                  <a:cubicBezTo>
                    <a:pt x="0" y="44"/>
                    <a:pt x="0" y="65"/>
                    <a:pt x="22" y="65"/>
                  </a:cubicBezTo>
                  <a:cubicBezTo>
                    <a:pt x="87" y="109"/>
                    <a:pt x="152" y="174"/>
                    <a:pt x="217" y="239"/>
                  </a:cubicBezTo>
                  <a:cubicBezTo>
                    <a:pt x="217" y="260"/>
                    <a:pt x="217" y="260"/>
                    <a:pt x="239" y="260"/>
                  </a:cubicBezTo>
                  <a:lnTo>
                    <a:pt x="261" y="260"/>
                  </a:lnTo>
                  <a:cubicBezTo>
                    <a:pt x="282" y="260"/>
                    <a:pt x="304" y="239"/>
                    <a:pt x="282" y="217"/>
                  </a:cubicBezTo>
                  <a:cubicBezTo>
                    <a:pt x="217" y="130"/>
                    <a:pt x="152" y="65"/>
                    <a:pt x="6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5596;p83"/>
            <p:cNvSpPr/>
            <p:nvPr/>
          </p:nvSpPr>
          <p:spPr>
            <a:xfrm>
              <a:off x="1907183" y="4211207"/>
              <a:ext cx="8914" cy="13329"/>
            </a:xfrm>
            <a:custGeom>
              <a:avLst/>
              <a:gdLst/>
              <a:ahLst/>
              <a:cxnLst/>
              <a:rect l="l" t="t" r="r" b="b"/>
              <a:pathLst>
                <a:path w="218" h="326" extrusionOk="0">
                  <a:moveTo>
                    <a:pt x="23" y="0"/>
                  </a:moveTo>
                  <a:cubicBezTo>
                    <a:pt x="1" y="22"/>
                    <a:pt x="1" y="44"/>
                    <a:pt x="23" y="65"/>
                  </a:cubicBezTo>
                  <a:cubicBezTo>
                    <a:pt x="66" y="130"/>
                    <a:pt x="109" y="195"/>
                    <a:pt x="131" y="282"/>
                  </a:cubicBezTo>
                  <a:cubicBezTo>
                    <a:pt x="153" y="304"/>
                    <a:pt x="153" y="325"/>
                    <a:pt x="174" y="325"/>
                  </a:cubicBezTo>
                  <a:cubicBezTo>
                    <a:pt x="196" y="325"/>
                    <a:pt x="218" y="304"/>
                    <a:pt x="218" y="282"/>
                  </a:cubicBezTo>
                  <a:cubicBezTo>
                    <a:pt x="174" y="174"/>
                    <a:pt x="131" y="87"/>
                    <a:pt x="6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5597;p83"/>
            <p:cNvSpPr/>
            <p:nvPr/>
          </p:nvSpPr>
          <p:spPr>
            <a:xfrm>
              <a:off x="1916956" y="4226254"/>
              <a:ext cx="8914" cy="13370"/>
            </a:xfrm>
            <a:custGeom>
              <a:avLst/>
              <a:gdLst/>
              <a:ahLst/>
              <a:cxnLst/>
              <a:rect l="l" t="t" r="r" b="b"/>
              <a:pathLst>
                <a:path w="218" h="327" extrusionOk="0">
                  <a:moveTo>
                    <a:pt x="22" y="1"/>
                  </a:moveTo>
                  <a:cubicBezTo>
                    <a:pt x="0" y="23"/>
                    <a:pt x="0" y="44"/>
                    <a:pt x="22" y="66"/>
                  </a:cubicBezTo>
                  <a:cubicBezTo>
                    <a:pt x="65" y="131"/>
                    <a:pt x="109" y="218"/>
                    <a:pt x="130" y="283"/>
                  </a:cubicBezTo>
                  <a:cubicBezTo>
                    <a:pt x="130" y="304"/>
                    <a:pt x="152" y="326"/>
                    <a:pt x="174" y="326"/>
                  </a:cubicBezTo>
                  <a:cubicBezTo>
                    <a:pt x="196" y="326"/>
                    <a:pt x="217" y="304"/>
                    <a:pt x="217" y="283"/>
                  </a:cubicBezTo>
                  <a:cubicBezTo>
                    <a:pt x="174" y="174"/>
                    <a:pt x="130" y="88"/>
                    <a:pt x="6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5598;p83"/>
            <p:cNvSpPr/>
            <p:nvPr/>
          </p:nvSpPr>
          <p:spPr>
            <a:xfrm>
              <a:off x="1894181" y="4210471"/>
              <a:ext cx="9527" cy="14065"/>
            </a:xfrm>
            <a:custGeom>
              <a:avLst/>
              <a:gdLst/>
              <a:ahLst/>
              <a:cxnLst/>
              <a:rect l="l" t="t" r="r" b="b"/>
              <a:pathLst>
                <a:path w="233" h="344" extrusionOk="0">
                  <a:moveTo>
                    <a:pt x="53" y="0"/>
                  </a:moveTo>
                  <a:cubicBezTo>
                    <a:pt x="28" y="0"/>
                    <a:pt x="0" y="31"/>
                    <a:pt x="15" y="62"/>
                  </a:cubicBezTo>
                  <a:cubicBezTo>
                    <a:pt x="80" y="127"/>
                    <a:pt x="124" y="213"/>
                    <a:pt x="145" y="300"/>
                  </a:cubicBezTo>
                  <a:cubicBezTo>
                    <a:pt x="145" y="322"/>
                    <a:pt x="167" y="322"/>
                    <a:pt x="189" y="322"/>
                  </a:cubicBezTo>
                  <a:lnTo>
                    <a:pt x="189" y="343"/>
                  </a:lnTo>
                  <a:cubicBezTo>
                    <a:pt x="211" y="322"/>
                    <a:pt x="232" y="322"/>
                    <a:pt x="232" y="300"/>
                  </a:cubicBezTo>
                  <a:cubicBezTo>
                    <a:pt x="189" y="192"/>
                    <a:pt x="145" y="105"/>
                    <a:pt x="80" y="18"/>
                  </a:cubicBezTo>
                  <a:cubicBezTo>
                    <a:pt x="74" y="6"/>
                    <a:pt x="64" y="0"/>
                    <a:pt x="53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5599;p83"/>
            <p:cNvSpPr/>
            <p:nvPr/>
          </p:nvSpPr>
          <p:spPr>
            <a:xfrm>
              <a:off x="1892381" y="4194525"/>
              <a:ext cx="9527" cy="14065"/>
            </a:xfrm>
            <a:custGeom>
              <a:avLst/>
              <a:gdLst/>
              <a:ahLst/>
              <a:cxnLst/>
              <a:rect l="l" t="t" r="r" b="b"/>
              <a:pathLst>
                <a:path w="233" h="344" extrusionOk="0">
                  <a:moveTo>
                    <a:pt x="54" y="0"/>
                  </a:moveTo>
                  <a:cubicBezTo>
                    <a:pt x="29" y="0"/>
                    <a:pt x="1" y="31"/>
                    <a:pt x="16" y="61"/>
                  </a:cubicBezTo>
                  <a:cubicBezTo>
                    <a:pt x="81" y="126"/>
                    <a:pt x="124" y="213"/>
                    <a:pt x="146" y="300"/>
                  </a:cubicBezTo>
                  <a:cubicBezTo>
                    <a:pt x="146" y="300"/>
                    <a:pt x="168" y="322"/>
                    <a:pt x="189" y="322"/>
                  </a:cubicBezTo>
                  <a:lnTo>
                    <a:pt x="189" y="343"/>
                  </a:lnTo>
                  <a:cubicBezTo>
                    <a:pt x="211" y="322"/>
                    <a:pt x="233" y="300"/>
                    <a:pt x="233" y="300"/>
                  </a:cubicBezTo>
                  <a:cubicBezTo>
                    <a:pt x="189" y="191"/>
                    <a:pt x="146" y="105"/>
                    <a:pt x="81" y="18"/>
                  </a:cubicBezTo>
                  <a:cubicBezTo>
                    <a:pt x="75" y="5"/>
                    <a:pt x="65" y="0"/>
                    <a:pt x="5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5600;p83"/>
            <p:cNvSpPr/>
            <p:nvPr/>
          </p:nvSpPr>
          <p:spPr>
            <a:xfrm>
              <a:off x="1904975" y="4227440"/>
              <a:ext cx="10263" cy="13043"/>
            </a:xfrm>
            <a:custGeom>
              <a:avLst/>
              <a:gdLst/>
              <a:ahLst/>
              <a:cxnLst/>
              <a:rect l="l" t="t" r="r" b="b"/>
              <a:pathLst>
                <a:path w="251" h="319" extrusionOk="0">
                  <a:moveTo>
                    <a:pt x="74" y="1"/>
                  </a:moveTo>
                  <a:cubicBezTo>
                    <a:pt x="42" y="1"/>
                    <a:pt x="0" y="42"/>
                    <a:pt x="33" y="59"/>
                  </a:cubicBezTo>
                  <a:cubicBezTo>
                    <a:pt x="98" y="124"/>
                    <a:pt x="142" y="210"/>
                    <a:pt x="163" y="297"/>
                  </a:cubicBezTo>
                  <a:cubicBezTo>
                    <a:pt x="163" y="297"/>
                    <a:pt x="185" y="319"/>
                    <a:pt x="207" y="319"/>
                  </a:cubicBezTo>
                  <a:cubicBezTo>
                    <a:pt x="228" y="319"/>
                    <a:pt x="250" y="297"/>
                    <a:pt x="250" y="275"/>
                  </a:cubicBezTo>
                  <a:cubicBezTo>
                    <a:pt x="207" y="189"/>
                    <a:pt x="163" y="102"/>
                    <a:pt x="98" y="15"/>
                  </a:cubicBezTo>
                  <a:cubicBezTo>
                    <a:pt x="93" y="5"/>
                    <a:pt x="84" y="1"/>
                    <a:pt x="74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5601;p83"/>
            <p:cNvSpPr/>
            <p:nvPr/>
          </p:nvSpPr>
          <p:spPr>
            <a:xfrm>
              <a:off x="1501197" y="4232102"/>
              <a:ext cx="8914" cy="12839"/>
            </a:xfrm>
            <a:custGeom>
              <a:avLst/>
              <a:gdLst/>
              <a:ahLst/>
              <a:cxnLst/>
              <a:rect l="l" t="t" r="r" b="b"/>
              <a:pathLst>
                <a:path w="218" h="314" extrusionOk="0">
                  <a:moveTo>
                    <a:pt x="177" y="1"/>
                  </a:moveTo>
                  <a:cubicBezTo>
                    <a:pt x="163" y="1"/>
                    <a:pt x="152" y="16"/>
                    <a:pt x="152" y="31"/>
                  </a:cubicBezTo>
                  <a:cubicBezTo>
                    <a:pt x="109" y="96"/>
                    <a:pt x="65" y="183"/>
                    <a:pt x="0" y="248"/>
                  </a:cubicBezTo>
                  <a:cubicBezTo>
                    <a:pt x="0" y="248"/>
                    <a:pt x="0" y="291"/>
                    <a:pt x="0" y="291"/>
                  </a:cubicBezTo>
                  <a:cubicBezTo>
                    <a:pt x="22" y="313"/>
                    <a:pt x="22" y="313"/>
                    <a:pt x="44" y="313"/>
                  </a:cubicBezTo>
                  <a:cubicBezTo>
                    <a:pt x="130" y="226"/>
                    <a:pt x="174" y="140"/>
                    <a:pt x="217" y="53"/>
                  </a:cubicBezTo>
                  <a:cubicBezTo>
                    <a:pt x="217" y="31"/>
                    <a:pt x="217" y="10"/>
                    <a:pt x="195" y="10"/>
                  </a:cubicBezTo>
                  <a:cubicBezTo>
                    <a:pt x="189" y="3"/>
                    <a:pt x="183" y="1"/>
                    <a:pt x="17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5602;p83"/>
            <p:cNvSpPr/>
            <p:nvPr/>
          </p:nvSpPr>
          <p:spPr>
            <a:xfrm>
              <a:off x="1492324" y="4247557"/>
              <a:ext cx="9773" cy="13329"/>
            </a:xfrm>
            <a:custGeom>
              <a:avLst/>
              <a:gdLst/>
              <a:ahLst/>
              <a:cxnLst/>
              <a:rect l="l" t="t" r="r" b="b"/>
              <a:pathLst>
                <a:path w="239" h="326" extrusionOk="0">
                  <a:moveTo>
                    <a:pt x="217" y="0"/>
                  </a:moveTo>
                  <a:cubicBezTo>
                    <a:pt x="196" y="0"/>
                    <a:pt x="174" y="0"/>
                    <a:pt x="152" y="22"/>
                  </a:cubicBezTo>
                  <a:cubicBezTo>
                    <a:pt x="130" y="109"/>
                    <a:pt x="87" y="174"/>
                    <a:pt x="22" y="239"/>
                  </a:cubicBezTo>
                  <a:cubicBezTo>
                    <a:pt x="0" y="260"/>
                    <a:pt x="0" y="282"/>
                    <a:pt x="22" y="304"/>
                  </a:cubicBezTo>
                  <a:cubicBezTo>
                    <a:pt x="22" y="304"/>
                    <a:pt x="44" y="325"/>
                    <a:pt x="44" y="325"/>
                  </a:cubicBezTo>
                  <a:cubicBezTo>
                    <a:pt x="65" y="325"/>
                    <a:pt x="65" y="304"/>
                    <a:pt x="65" y="304"/>
                  </a:cubicBezTo>
                  <a:cubicBezTo>
                    <a:pt x="130" y="239"/>
                    <a:pt x="196" y="152"/>
                    <a:pt x="217" y="65"/>
                  </a:cubicBezTo>
                  <a:cubicBezTo>
                    <a:pt x="239" y="44"/>
                    <a:pt x="217" y="22"/>
                    <a:pt x="217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5603;p83"/>
            <p:cNvSpPr/>
            <p:nvPr/>
          </p:nvSpPr>
          <p:spPr>
            <a:xfrm>
              <a:off x="1494982" y="4220939"/>
              <a:ext cx="9773" cy="12471"/>
            </a:xfrm>
            <a:custGeom>
              <a:avLst/>
              <a:gdLst/>
              <a:ahLst/>
              <a:cxnLst/>
              <a:rect l="l" t="t" r="r" b="b"/>
              <a:pathLst>
                <a:path w="239" h="305" extrusionOk="0">
                  <a:moveTo>
                    <a:pt x="196" y="1"/>
                  </a:moveTo>
                  <a:cubicBezTo>
                    <a:pt x="174" y="1"/>
                    <a:pt x="152" y="1"/>
                    <a:pt x="152" y="22"/>
                  </a:cubicBezTo>
                  <a:cubicBezTo>
                    <a:pt x="131" y="87"/>
                    <a:pt x="65" y="174"/>
                    <a:pt x="22" y="239"/>
                  </a:cubicBezTo>
                  <a:cubicBezTo>
                    <a:pt x="0" y="261"/>
                    <a:pt x="0" y="283"/>
                    <a:pt x="22" y="283"/>
                  </a:cubicBezTo>
                  <a:cubicBezTo>
                    <a:pt x="22" y="304"/>
                    <a:pt x="44" y="304"/>
                    <a:pt x="44" y="304"/>
                  </a:cubicBezTo>
                  <a:lnTo>
                    <a:pt x="65" y="304"/>
                  </a:lnTo>
                  <a:cubicBezTo>
                    <a:pt x="131" y="218"/>
                    <a:pt x="196" y="153"/>
                    <a:pt x="217" y="44"/>
                  </a:cubicBezTo>
                  <a:cubicBezTo>
                    <a:pt x="239" y="22"/>
                    <a:pt x="217" y="1"/>
                    <a:pt x="19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5604;p83"/>
            <p:cNvSpPr/>
            <p:nvPr/>
          </p:nvSpPr>
          <p:spPr>
            <a:xfrm>
              <a:off x="1508271" y="4211207"/>
              <a:ext cx="9814" cy="13329"/>
            </a:xfrm>
            <a:custGeom>
              <a:avLst/>
              <a:gdLst/>
              <a:ahLst/>
              <a:cxnLst/>
              <a:rect l="l" t="t" r="r" b="b"/>
              <a:pathLst>
                <a:path w="240" h="326" extrusionOk="0">
                  <a:moveTo>
                    <a:pt x="196" y="0"/>
                  </a:moveTo>
                  <a:cubicBezTo>
                    <a:pt x="174" y="0"/>
                    <a:pt x="152" y="0"/>
                    <a:pt x="152" y="22"/>
                  </a:cubicBezTo>
                  <a:cubicBezTo>
                    <a:pt x="109" y="109"/>
                    <a:pt x="66" y="174"/>
                    <a:pt x="22" y="239"/>
                  </a:cubicBezTo>
                  <a:cubicBezTo>
                    <a:pt x="1" y="260"/>
                    <a:pt x="1" y="282"/>
                    <a:pt x="22" y="304"/>
                  </a:cubicBezTo>
                  <a:cubicBezTo>
                    <a:pt x="22" y="304"/>
                    <a:pt x="22" y="325"/>
                    <a:pt x="44" y="325"/>
                  </a:cubicBezTo>
                  <a:lnTo>
                    <a:pt x="66" y="304"/>
                  </a:lnTo>
                  <a:cubicBezTo>
                    <a:pt x="131" y="239"/>
                    <a:pt x="174" y="152"/>
                    <a:pt x="217" y="65"/>
                  </a:cubicBezTo>
                  <a:cubicBezTo>
                    <a:pt x="239" y="44"/>
                    <a:pt x="217" y="22"/>
                    <a:pt x="19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5605;p83"/>
            <p:cNvSpPr/>
            <p:nvPr/>
          </p:nvSpPr>
          <p:spPr>
            <a:xfrm>
              <a:off x="1486109" y="4238685"/>
              <a:ext cx="9814" cy="13329"/>
            </a:xfrm>
            <a:custGeom>
              <a:avLst/>
              <a:gdLst/>
              <a:ahLst/>
              <a:cxnLst/>
              <a:rect l="l" t="t" r="r" b="b"/>
              <a:pathLst>
                <a:path w="240" h="326" extrusionOk="0">
                  <a:moveTo>
                    <a:pt x="196" y="0"/>
                  </a:moveTo>
                  <a:cubicBezTo>
                    <a:pt x="174" y="0"/>
                    <a:pt x="152" y="0"/>
                    <a:pt x="152" y="22"/>
                  </a:cubicBezTo>
                  <a:cubicBezTo>
                    <a:pt x="109" y="109"/>
                    <a:pt x="66" y="174"/>
                    <a:pt x="22" y="239"/>
                  </a:cubicBezTo>
                  <a:cubicBezTo>
                    <a:pt x="1" y="261"/>
                    <a:pt x="1" y="282"/>
                    <a:pt x="22" y="304"/>
                  </a:cubicBezTo>
                  <a:cubicBezTo>
                    <a:pt x="22" y="304"/>
                    <a:pt x="22" y="326"/>
                    <a:pt x="44" y="326"/>
                  </a:cubicBezTo>
                  <a:lnTo>
                    <a:pt x="66" y="304"/>
                  </a:lnTo>
                  <a:cubicBezTo>
                    <a:pt x="131" y="239"/>
                    <a:pt x="174" y="152"/>
                    <a:pt x="217" y="65"/>
                  </a:cubicBezTo>
                  <a:cubicBezTo>
                    <a:pt x="239" y="44"/>
                    <a:pt x="217" y="22"/>
                    <a:pt x="19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5606;p83"/>
            <p:cNvSpPr/>
            <p:nvPr/>
          </p:nvSpPr>
          <p:spPr>
            <a:xfrm>
              <a:off x="1401019" y="4183485"/>
              <a:ext cx="13003" cy="10017"/>
            </a:xfrm>
            <a:custGeom>
              <a:avLst/>
              <a:gdLst/>
              <a:ahLst/>
              <a:cxnLst/>
              <a:rect l="l" t="t" r="r" b="b"/>
              <a:pathLst>
                <a:path w="318" h="245" extrusionOk="0">
                  <a:moveTo>
                    <a:pt x="254" y="0"/>
                  </a:moveTo>
                  <a:cubicBezTo>
                    <a:pt x="248" y="0"/>
                    <a:pt x="243" y="2"/>
                    <a:pt x="239" y="6"/>
                  </a:cubicBezTo>
                  <a:cubicBezTo>
                    <a:pt x="174" y="71"/>
                    <a:pt x="109" y="136"/>
                    <a:pt x="22" y="158"/>
                  </a:cubicBezTo>
                  <a:cubicBezTo>
                    <a:pt x="0" y="180"/>
                    <a:pt x="0" y="201"/>
                    <a:pt x="0" y="223"/>
                  </a:cubicBezTo>
                  <a:cubicBezTo>
                    <a:pt x="0" y="223"/>
                    <a:pt x="22" y="245"/>
                    <a:pt x="44" y="245"/>
                  </a:cubicBezTo>
                  <a:cubicBezTo>
                    <a:pt x="130" y="201"/>
                    <a:pt x="217" y="136"/>
                    <a:pt x="282" y="71"/>
                  </a:cubicBezTo>
                  <a:cubicBezTo>
                    <a:pt x="318" y="36"/>
                    <a:pt x="281" y="0"/>
                    <a:pt x="25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5607;p83"/>
            <p:cNvSpPr/>
            <p:nvPr/>
          </p:nvSpPr>
          <p:spPr>
            <a:xfrm>
              <a:off x="1386872" y="4195016"/>
              <a:ext cx="14025" cy="10017"/>
            </a:xfrm>
            <a:custGeom>
              <a:avLst/>
              <a:gdLst/>
              <a:ahLst/>
              <a:cxnLst/>
              <a:rect l="l" t="t" r="r" b="b"/>
              <a:pathLst>
                <a:path w="343" h="245" extrusionOk="0">
                  <a:moveTo>
                    <a:pt x="283" y="0"/>
                  </a:moveTo>
                  <a:cubicBezTo>
                    <a:pt x="275" y="0"/>
                    <a:pt x="268" y="2"/>
                    <a:pt x="260" y="6"/>
                  </a:cubicBezTo>
                  <a:cubicBezTo>
                    <a:pt x="195" y="71"/>
                    <a:pt x="129" y="136"/>
                    <a:pt x="64" y="179"/>
                  </a:cubicBezTo>
                  <a:cubicBezTo>
                    <a:pt x="57" y="177"/>
                    <a:pt x="51" y="176"/>
                    <a:pt x="45" y="176"/>
                  </a:cubicBezTo>
                  <a:cubicBezTo>
                    <a:pt x="0" y="176"/>
                    <a:pt x="7" y="245"/>
                    <a:pt x="64" y="245"/>
                  </a:cubicBezTo>
                  <a:lnTo>
                    <a:pt x="86" y="245"/>
                  </a:lnTo>
                  <a:cubicBezTo>
                    <a:pt x="173" y="201"/>
                    <a:pt x="260" y="136"/>
                    <a:pt x="325" y="71"/>
                  </a:cubicBezTo>
                  <a:cubicBezTo>
                    <a:pt x="342" y="36"/>
                    <a:pt x="317" y="0"/>
                    <a:pt x="283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5608;p83"/>
            <p:cNvSpPr/>
            <p:nvPr/>
          </p:nvSpPr>
          <p:spPr>
            <a:xfrm>
              <a:off x="1399220" y="4170728"/>
              <a:ext cx="13821" cy="10385"/>
            </a:xfrm>
            <a:custGeom>
              <a:avLst/>
              <a:gdLst/>
              <a:ahLst/>
              <a:cxnLst/>
              <a:rect l="l" t="t" r="r" b="b"/>
              <a:pathLst>
                <a:path w="338" h="254" extrusionOk="0">
                  <a:moveTo>
                    <a:pt x="272" y="0"/>
                  </a:moveTo>
                  <a:cubicBezTo>
                    <a:pt x="261" y="0"/>
                    <a:pt x="250" y="5"/>
                    <a:pt x="239" y="15"/>
                  </a:cubicBezTo>
                  <a:cubicBezTo>
                    <a:pt x="196" y="80"/>
                    <a:pt x="109" y="123"/>
                    <a:pt x="44" y="166"/>
                  </a:cubicBezTo>
                  <a:cubicBezTo>
                    <a:pt x="23" y="166"/>
                    <a:pt x="1" y="188"/>
                    <a:pt x="23" y="210"/>
                  </a:cubicBezTo>
                  <a:cubicBezTo>
                    <a:pt x="23" y="231"/>
                    <a:pt x="23" y="253"/>
                    <a:pt x="44" y="253"/>
                  </a:cubicBezTo>
                  <a:lnTo>
                    <a:pt x="66" y="253"/>
                  </a:lnTo>
                  <a:cubicBezTo>
                    <a:pt x="153" y="210"/>
                    <a:pt x="239" y="145"/>
                    <a:pt x="304" y="80"/>
                  </a:cubicBezTo>
                  <a:cubicBezTo>
                    <a:pt x="338" y="46"/>
                    <a:pt x="307" y="0"/>
                    <a:pt x="272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5609;p83"/>
            <p:cNvSpPr/>
            <p:nvPr/>
          </p:nvSpPr>
          <p:spPr>
            <a:xfrm>
              <a:off x="1416966" y="4170401"/>
              <a:ext cx="12471" cy="9813"/>
            </a:xfrm>
            <a:custGeom>
              <a:avLst/>
              <a:gdLst/>
              <a:ahLst/>
              <a:cxnLst/>
              <a:rect l="l" t="t" r="r" b="b"/>
              <a:pathLst>
                <a:path w="305" h="240" extrusionOk="0">
                  <a:moveTo>
                    <a:pt x="239" y="1"/>
                  </a:moveTo>
                  <a:cubicBezTo>
                    <a:pt x="174" y="66"/>
                    <a:pt x="109" y="131"/>
                    <a:pt x="22" y="153"/>
                  </a:cubicBezTo>
                  <a:cubicBezTo>
                    <a:pt x="1" y="174"/>
                    <a:pt x="1" y="196"/>
                    <a:pt x="1" y="218"/>
                  </a:cubicBezTo>
                  <a:cubicBezTo>
                    <a:pt x="1" y="218"/>
                    <a:pt x="22" y="239"/>
                    <a:pt x="44" y="239"/>
                  </a:cubicBezTo>
                  <a:cubicBezTo>
                    <a:pt x="131" y="196"/>
                    <a:pt x="217" y="131"/>
                    <a:pt x="282" y="66"/>
                  </a:cubicBezTo>
                  <a:cubicBezTo>
                    <a:pt x="304" y="44"/>
                    <a:pt x="304" y="23"/>
                    <a:pt x="282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5610;p83"/>
            <p:cNvSpPr/>
            <p:nvPr/>
          </p:nvSpPr>
          <p:spPr>
            <a:xfrm>
              <a:off x="1384173" y="4184589"/>
              <a:ext cx="13330" cy="9813"/>
            </a:xfrm>
            <a:custGeom>
              <a:avLst/>
              <a:gdLst/>
              <a:ahLst/>
              <a:cxnLst/>
              <a:rect l="l" t="t" r="r" b="b"/>
              <a:pathLst>
                <a:path w="326" h="240" extrusionOk="0">
                  <a:moveTo>
                    <a:pt x="261" y="1"/>
                  </a:moveTo>
                  <a:cubicBezTo>
                    <a:pt x="195" y="66"/>
                    <a:pt x="130" y="131"/>
                    <a:pt x="44" y="174"/>
                  </a:cubicBezTo>
                  <a:cubicBezTo>
                    <a:pt x="22" y="174"/>
                    <a:pt x="0" y="196"/>
                    <a:pt x="22" y="218"/>
                  </a:cubicBezTo>
                  <a:cubicBezTo>
                    <a:pt x="22" y="239"/>
                    <a:pt x="44" y="239"/>
                    <a:pt x="44" y="239"/>
                  </a:cubicBezTo>
                  <a:lnTo>
                    <a:pt x="65" y="239"/>
                  </a:lnTo>
                  <a:cubicBezTo>
                    <a:pt x="152" y="196"/>
                    <a:pt x="239" y="131"/>
                    <a:pt x="304" y="66"/>
                  </a:cubicBezTo>
                  <a:cubicBezTo>
                    <a:pt x="326" y="44"/>
                    <a:pt x="326" y="23"/>
                    <a:pt x="304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5611;p83"/>
            <p:cNvSpPr/>
            <p:nvPr/>
          </p:nvSpPr>
          <p:spPr>
            <a:xfrm>
              <a:off x="1509170" y="4009954"/>
              <a:ext cx="103738" cy="40233"/>
            </a:xfrm>
            <a:custGeom>
              <a:avLst/>
              <a:gdLst/>
              <a:ahLst/>
              <a:cxnLst/>
              <a:rect l="l" t="t" r="r" b="b"/>
              <a:pathLst>
                <a:path w="2537" h="984" extrusionOk="0">
                  <a:moveTo>
                    <a:pt x="2277" y="1"/>
                  </a:moveTo>
                  <a:lnTo>
                    <a:pt x="1443" y="128"/>
                  </a:lnTo>
                  <a:lnTo>
                    <a:pt x="1443" y="128"/>
                  </a:lnTo>
                  <a:cubicBezTo>
                    <a:pt x="1428" y="90"/>
                    <a:pt x="1397" y="67"/>
                    <a:pt x="1346" y="67"/>
                  </a:cubicBezTo>
                  <a:cubicBezTo>
                    <a:pt x="1307" y="67"/>
                    <a:pt x="1256" y="80"/>
                    <a:pt x="1193" y="109"/>
                  </a:cubicBezTo>
                  <a:cubicBezTo>
                    <a:pt x="1139" y="131"/>
                    <a:pt x="1097" y="157"/>
                    <a:pt x="1067" y="185"/>
                  </a:cubicBezTo>
                  <a:lnTo>
                    <a:pt x="1067" y="185"/>
                  </a:lnTo>
                  <a:lnTo>
                    <a:pt x="0" y="348"/>
                  </a:lnTo>
                  <a:cubicBezTo>
                    <a:pt x="0" y="348"/>
                    <a:pt x="212" y="984"/>
                    <a:pt x="691" y="984"/>
                  </a:cubicBezTo>
                  <a:cubicBezTo>
                    <a:pt x="720" y="984"/>
                    <a:pt x="750" y="981"/>
                    <a:pt x="781" y="976"/>
                  </a:cubicBezTo>
                  <a:cubicBezTo>
                    <a:pt x="942" y="943"/>
                    <a:pt x="1097" y="822"/>
                    <a:pt x="1218" y="678"/>
                  </a:cubicBezTo>
                  <a:lnTo>
                    <a:pt x="1218" y="678"/>
                  </a:lnTo>
                  <a:cubicBezTo>
                    <a:pt x="1372" y="795"/>
                    <a:pt x="1586" y="881"/>
                    <a:pt x="1788" y="881"/>
                  </a:cubicBezTo>
                  <a:cubicBezTo>
                    <a:pt x="1860" y="881"/>
                    <a:pt x="1929" y="870"/>
                    <a:pt x="1995" y="846"/>
                  </a:cubicBezTo>
                  <a:cubicBezTo>
                    <a:pt x="2537" y="651"/>
                    <a:pt x="2277" y="1"/>
                    <a:pt x="2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5612;p83"/>
            <p:cNvSpPr/>
            <p:nvPr/>
          </p:nvSpPr>
          <p:spPr>
            <a:xfrm>
              <a:off x="1507371" y="4008195"/>
              <a:ext cx="100221" cy="43463"/>
            </a:xfrm>
            <a:custGeom>
              <a:avLst/>
              <a:gdLst/>
              <a:ahLst/>
              <a:cxnLst/>
              <a:rect l="l" t="t" r="r" b="b"/>
              <a:pathLst>
                <a:path w="2451" h="1063" extrusionOk="0">
                  <a:moveTo>
                    <a:pt x="1454" y="152"/>
                  </a:moveTo>
                  <a:cubicBezTo>
                    <a:pt x="1454" y="174"/>
                    <a:pt x="1475" y="239"/>
                    <a:pt x="1454" y="326"/>
                  </a:cubicBezTo>
                  <a:cubicBezTo>
                    <a:pt x="1410" y="434"/>
                    <a:pt x="1345" y="542"/>
                    <a:pt x="1258" y="651"/>
                  </a:cubicBezTo>
                  <a:cubicBezTo>
                    <a:pt x="1193" y="607"/>
                    <a:pt x="1128" y="521"/>
                    <a:pt x="1107" y="456"/>
                  </a:cubicBezTo>
                  <a:cubicBezTo>
                    <a:pt x="1063" y="326"/>
                    <a:pt x="1107" y="239"/>
                    <a:pt x="1258" y="174"/>
                  </a:cubicBezTo>
                  <a:cubicBezTo>
                    <a:pt x="1280" y="152"/>
                    <a:pt x="1345" y="152"/>
                    <a:pt x="1389" y="152"/>
                  </a:cubicBezTo>
                  <a:close/>
                  <a:moveTo>
                    <a:pt x="2321" y="0"/>
                  </a:moveTo>
                  <a:cubicBezTo>
                    <a:pt x="2299" y="22"/>
                    <a:pt x="2277" y="44"/>
                    <a:pt x="2299" y="65"/>
                  </a:cubicBezTo>
                  <a:cubicBezTo>
                    <a:pt x="2364" y="239"/>
                    <a:pt x="2364" y="434"/>
                    <a:pt x="2299" y="607"/>
                  </a:cubicBezTo>
                  <a:cubicBezTo>
                    <a:pt x="2256" y="716"/>
                    <a:pt x="2147" y="803"/>
                    <a:pt x="2039" y="846"/>
                  </a:cubicBezTo>
                  <a:cubicBezTo>
                    <a:pt x="1967" y="865"/>
                    <a:pt x="1892" y="875"/>
                    <a:pt x="1816" y="875"/>
                  </a:cubicBezTo>
                  <a:cubicBezTo>
                    <a:pt x="1639" y="875"/>
                    <a:pt x="1460" y="822"/>
                    <a:pt x="1323" y="716"/>
                  </a:cubicBezTo>
                  <a:cubicBezTo>
                    <a:pt x="1410" y="607"/>
                    <a:pt x="1475" y="477"/>
                    <a:pt x="1519" y="347"/>
                  </a:cubicBezTo>
                  <a:cubicBezTo>
                    <a:pt x="1562" y="282"/>
                    <a:pt x="1540" y="174"/>
                    <a:pt x="1497" y="109"/>
                  </a:cubicBezTo>
                  <a:cubicBezTo>
                    <a:pt x="1464" y="76"/>
                    <a:pt x="1426" y="60"/>
                    <a:pt x="1380" y="60"/>
                  </a:cubicBezTo>
                  <a:cubicBezTo>
                    <a:pt x="1334" y="60"/>
                    <a:pt x="1280" y="76"/>
                    <a:pt x="1215" y="109"/>
                  </a:cubicBezTo>
                  <a:cubicBezTo>
                    <a:pt x="1020" y="196"/>
                    <a:pt x="955" y="326"/>
                    <a:pt x="1020" y="477"/>
                  </a:cubicBezTo>
                  <a:cubicBezTo>
                    <a:pt x="1063" y="564"/>
                    <a:pt x="1128" y="651"/>
                    <a:pt x="1215" y="716"/>
                  </a:cubicBezTo>
                  <a:cubicBezTo>
                    <a:pt x="1107" y="846"/>
                    <a:pt x="977" y="933"/>
                    <a:pt x="803" y="954"/>
                  </a:cubicBezTo>
                  <a:cubicBezTo>
                    <a:pt x="773" y="960"/>
                    <a:pt x="744" y="962"/>
                    <a:pt x="716" y="962"/>
                  </a:cubicBezTo>
                  <a:cubicBezTo>
                    <a:pt x="279" y="962"/>
                    <a:pt x="88" y="369"/>
                    <a:pt x="88" y="369"/>
                  </a:cubicBezTo>
                  <a:cubicBezTo>
                    <a:pt x="88" y="347"/>
                    <a:pt x="66" y="347"/>
                    <a:pt x="44" y="347"/>
                  </a:cubicBezTo>
                  <a:cubicBezTo>
                    <a:pt x="23" y="347"/>
                    <a:pt x="1" y="369"/>
                    <a:pt x="1" y="391"/>
                  </a:cubicBezTo>
                  <a:cubicBezTo>
                    <a:pt x="1" y="412"/>
                    <a:pt x="218" y="1063"/>
                    <a:pt x="716" y="1063"/>
                  </a:cubicBezTo>
                  <a:lnTo>
                    <a:pt x="825" y="1041"/>
                  </a:lnTo>
                  <a:cubicBezTo>
                    <a:pt x="998" y="998"/>
                    <a:pt x="1150" y="889"/>
                    <a:pt x="1280" y="759"/>
                  </a:cubicBezTo>
                  <a:cubicBezTo>
                    <a:pt x="1434" y="882"/>
                    <a:pt x="1631" y="940"/>
                    <a:pt x="1825" y="940"/>
                  </a:cubicBezTo>
                  <a:cubicBezTo>
                    <a:pt x="1905" y="940"/>
                    <a:pt x="1985" y="930"/>
                    <a:pt x="2061" y="911"/>
                  </a:cubicBezTo>
                  <a:cubicBezTo>
                    <a:pt x="2191" y="868"/>
                    <a:pt x="2321" y="781"/>
                    <a:pt x="2386" y="651"/>
                  </a:cubicBezTo>
                  <a:cubicBezTo>
                    <a:pt x="2451" y="434"/>
                    <a:pt x="2451" y="217"/>
                    <a:pt x="2364" y="22"/>
                  </a:cubicBezTo>
                  <a:cubicBezTo>
                    <a:pt x="2364" y="0"/>
                    <a:pt x="2342" y="0"/>
                    <a:pt x="2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5613;p83"/>
            <p:cNvSpPr/>
            <p:nvPr/>
          </p:nvSpPr>
          <p:spPr>
            <a:xfrm>
              <a:off x="1750292" y="4083553"/>
              <a:ext cx="103779" cy="40233"/>
            </a:xfrm>
            <a:custGeom>
              <a:avLst/>
              <a:gdLst/>
              <a:ahLst/>
              <a:cxnLst/>
              <a:rect l="l" t="t" r="r" b="b"/>
              <a:pathLst>
                <a:path w="2538" h="984" extrusionOk="0">
                  <a:moveTo>
                    <a:pt x="2277" y="0"/>
                  </a:moveTo>
                  <a:lnTo>
                    <a:pt x="1443" y="127"/>
                  </a:lnTo>
                  <a:lnTo>
                    <a:pt x="1443" y="127"/>
                  </a:lnTo>
                  <a:cubicBezTo>
                    <a:pt x="1428" y="89"/>
                    <a:pt x="1397" y="66"/>
                    <a:pt x="1346" y="66"/>
                  </a:cubicBezTo>
                  <a:cubicBezTo>
                    <a:pt x="1307" y="66"/>
                    <a:pt x="1256" y="79"/>
                    <a:pt x="1193" y="109"/>
                  </a:cubicBezTo>
                  <a:cubicBezTo>
                    <a:pt x="1139" y="131"/>
                    <a:pt x="1098" y="156"/>
                    <a:pt x="1067" y="185"/>
                  </a:cubicBezTo>
                  <a:lnTo>
                    <a:pt x="1067" y="185"/>
                  </a:lnTo>
                  <a:lnTo>
                    <a:pt x="0" y="347"/>
                  </a:lnTo>
                  <a:cubicBezTo>
                    <a:pt x="0" y="347"/>
                    <a:pt x="212" y="983"/>
                    <a:pt x="673" y="983"/>
                  </a:cubicBezTo>
                  <a:cubicBezTo>
                    <a:pt x="701" y="983"/>
                    <a:pt x="730" y="981"/>
                    <a:pt x="759" y="976"/>
                  </a:cubicBezTo>
                  <a:cubicBezTo>
                    <a:pt x="929" y="942"/>
                    <a:pt x="1090" y="819"/>
                    <a:pt x="1214" y="674"/>
                  </a:cubicBezTo>
                  <a:lnTo>
                    <a:pt x="1214" y="674"/>
                  </a:lnTo>
                  <a:cubicBezTo>
                    <a:pt x="1368" y="793"/>
                    <a:pt x="1584" y="880"/>
                    <a:pt x="1788" y="880"/>
                  </a:cubicBezTo>
                  <a:cubicBezTo>
                    <a:pt x="1860" y="880"/>
                    <a:pt x="1930" y="869"/>
                    <a:pt x="1995" y="846"/>
                  </a:cubicBezTo>
                  <a:cubicBezTo>
                    <a:pt x="2537" y="651"/>
                    <a:pt x="2277" y="0"/>
                    <a:pt x="2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5614;p83"/>
            <p:cNvSpPr/>
            <p:nvPr/>
          </p:nvSpPr>
          <p:spPr>
            <a:xfrm>
              <a:off x="1748534" y="4081918"/>
              <a:ext cx="100181" cy="43341"/>
            </a:xfrm>
            <a:custGeom>
              <a:avLst/>
              <a:gdLst/>
              <a:ahLst/>
              <a:cxnLst/>
              <a:rect l="l" t="t" r="r" b="b"/>
              <a:pathLst>
                <a:path w="2450" h="1060" extrusionOk="0">
                  <a:moveTo>
                    <a:pt x="1431" y="149"/>
                  </a:moveTo>
                  <a:cubicBezTo>
                    <a:pt x="1453" y="192"/>
                    <a:pt x="1453" y="235"/>
                    <a:pt x="1431" y="322"/>
                  </a:cubicBezTo>
                  <a:cubicBezTo>
                    <a:pt x="1388" y="452"/>
                    <a:pt x="1344" y="561"/>
                    <a:pt x="1258" y="647"/>
                  </a:cubicBezTo>
                  <a:cubicBezTo>
                    <a:pt x="1193" y="604"/>
                    <a:pt x="1127" y="539"/>
                    <a:pt x="1084" y="452"/>
                  </a:cubicBezTo>
                  <a:cubicBezTo>
                    <a:pt x="1041" y="344"/>
                    <a:pt x="1084" y="257"/>
                    <a:pt x="1236" y="192"/>
                  </a:cubicBezTo>
                  <a:cubicBezTo>
                    <a:pt x="1279" y="170"/>
                    <a:pt x="1323" y="149"/>
                    <a:pt x="1388" y="149"/>
                  </a:cubicBezTo>
                  <a:close/>
                  <a:moveTo>
                    <a:pt x="2354" y="1"/>
                  </a:moveTo>
                  <a:cubicBezTo>
                    <a:pt x="2322" y="1"/>
                    <a:pt x="2283" y="31"/>
                    <a:pt x="2298" y="62"/>
                  </a:cubicBezTo>
                  <a:cubicBezTo>
                    <a:pt x="2363" y="235"/>
                    <a:pt x="2363" y="431"/>
                    <a:pt x="2298" y="604"/>
                  </a:cubicBezTo>
                  <a:cubicBezTo>
                    <a:pt x="2255" y="734"/>
                    <a:pt x="2146" y="821"/>
                    <a:pt x="2038" y="842"/>
                  </a:cubicBezTo>
                  <a:cubicBezTo>
                    <a:pt x="1960" y="862"/>
                    <a:pt x="1882" y="872"/>
                    <a:pt x="1806" y="872"/>
                  </a:cubicBezTo>
                  <a:cubicBezTo>
                    <a:pt x="1628" y="872"/>
                    <a:pt x="1459" y="819"/>
                    <a:pt x="1323" y="712"/>
                  </a:cubicBezTo>
                  <a:cubicBezTo>
                    <a:pt x="1409" y="604"/>
                    <a:pt x="1474" y="474"/>
                    <a:pt x="1518" y="344"/>
                  </a:cubicBezTo>
                  <a:cubicBezTo>
                    <a:pt x="1539" y="235"/>
                    <a:pt x="1539" y="170"/>
                    <a:pt x="1474" y="105"/>
                  </a:cubicBezTo>
                  <a:cubicBezTo>
                    <a:pt x="1453" y="84"/>
                    <a:pt x="1415" y="73"/>
                    <a:pt x="1369" y="73"/>
                  </a:cubicBezTo>
                  <a:cubicBezTo>
                    <a:pt x="1323" y="73"/>
                    <a:pt x="1268" y="84"/>
                    <a:pt x="1214" y="105"/>
                  </a:cubicBezTo>
                  <a:cubicBezTo>
                    <a:pt x="1019" y="192"/>
                    <a:pt x="954" y="322"/>
                    <a:pt x="1019" y="474"/>
                  </a:cubicBezTo>
                  <a:cubicBezTo>
                    <a:pt x="1062" y="582"/>
                    <a:pt x="1127" y="647"/>
                    <a:pt x="1214" y="712"/>
                  </a:cubicBezTo>
                  <a:cubicBezTo>
                    <a:pt x="1106" y="842"/>
                    <a:pt x="954" y="929"/>
                    <a:pt x="802" y="973"/>
                  </a:cubicBezTo>
                  <a:cubicBezTo>
                    <a:pt x="772" y="978"/>
                    <a:pt x="743" y="980"/>
                    <a:pt x="715" y="980"/>
                  </a:cubicBezTo>
                  <a:cubicBezTo>
                    <a:pt x="278" y="980"/>
                    <a:pt x="87" y="387"/>
                    <a:pt x="87" y="387"/>
                  </a:cubicBezTo>
                  <a:cubicBezTo>
                    <a:pt x="65" y="344"/>
                    <a:pt x="43" y="344"/>
                    <a:pt x="22" y="344"/>
                  </a:cubicBezTo>
                  <a:cubicBezTo>
                    <a:pt x="0" y="365"/>
                    <a:pt x="0" y="387"/>
                    <a:pt x="0" y="409"/>
                  </a:cubicBezTo>
                  <a:cubicBezTo>
                    <a:pt x="0" y="409"/>
                    <a:pt x="217" y="1059"/>
                    <a:pt x="716" y="1059"/>
                  </a:cubicBezTo>
                  <a:lnTo>
                    <a:pt x="824" y="1038"/>
                  </a:lnTo>
                  <a:cubicBezTo>
                    <a:pt x="997" y="994"/>
                    <a:pt x="1149" y="908"/>
                    <a:pt x="1279" y="756"/>
                  </a:cubicBezTo>
                  <a:cubicBezTo>
                    <a:pt x="1431" y="877"/>
                    <a:pt x="1626" y="946"/>
                    <a:pt x="1819" y="946"/>
                  </a:cubicBezTo>
                  <a:cubicBezTo>
                    <a:pt x="1901" y="946"/>
                    <a:pt x="1982" y="933"/>
                    <a:pt x="2060" y="908"/>
                  </a:cubicBezTo>
                  <a:cubicBezTo>
                    <a:pt x="2190" y="864"/>
                    <a:pt x="2320" y="777"/>
                    <a:pt x="2385" y="647"/>
                  </a:cubicBezTo>
                  <a:cubicBezTo>
                    <a:pt x="2450" y="452"/>
                    <a:pt x="2450" y="235"/>
                    <a:pt x="2385" y="19"/>
                  </a:cubicBezTo>
                  <a:cubicBezTo>
                    <a:pt x="2379" y="6"/>
                    <a:pt x="2367" y="1"/>
                    <a:pt x="2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5615;p83"/>
            <p:cNvSpPr/>
            <p:nvPr/>
          </p:nvSpPr>
          <p:spPr>
            <a:xfrm>
              <a:off x="1765380" y="3905360"/>
              <a:ext cx="103738" cy="39497"/>
            </a:xfrm>
            <a:custGeom>
              <a:avLst/>
              <a:gdLst/>
              <a:ahLst/>
              <a:cxnLst/>
              <a:rect l="l" t="t" r="r" b="b"/>
              <a:pathLst>
                <a:path w="2537" h="966" extrusionOk="0">
                  <a:moveTo>
                    <a:pt x="2276" y="0"/>
                  </a:moveTo>
                  <a:lnTo>
                    <a:pt x="1442" y="128"/>
                  </a:lnTo>
                  <a:lnTo>
                    <a:pt x="1442" y="128"/>
                  </a:lnTo>
                  <a:cubicBezTo>
                    <a:pt x="1428" y="89"/>
                    <a:pt x="1397" y="67"/>
                    <a:pt x="1346" y="67"/>
                  </a:cubicBezTo>
                  <a:cubicBezTo>
                    <a:pt x="1307" y="67"/>
                    <a:pt x="1256" y="80"/>
                    <a:pt x="1192" y="109"/>
                  </a:cubicBezTo>
                  <a:cubicBezTo>
                    <a:pt x="1139" y="131"/>
                    <a:pt x="1097" y="156"/>
                    <a:pt x="1066" y="185"/>
                  </a:cubicBezTo>
                  <a:lnTo>
                    <a:pt x="1066" y="185"/>
                  </a:lnTo>
                  <a:lnTo>
                    <a:pt x="0" y="347"/>
                  </a:lnTo>
                  <a:cubicBezTo>
                    <a:pt x="0" y="347"/>
                    <a:pt x="206" y="966"/>
                    <a:pt x="653" y="966"/>
                  </a:cubicBezTo>
                  <a:cubicBezTo>
                    <a:pt x="687" y="966"/>
                    <a:pt x="722" y="962"/>
                    <a:pt x="759" y="954"/>
                  </a:cubicBezTo>
                  <a:cubicBezTo>
                    <a:pt x="927" y="927"/>
                    <a:pt x="1087" y="810"/>
                    <a:pt x="1211" y="670"/>
                  </a:cubicBezTo>
                  <a:lnTo>
                    <a:pt x="1211" y="670"/>
                  </a:lnTo>
                  <a:cubicBezTo>
                    <a:pt x="1361" y="783"/>
                    <a:pt x="1569" y="866"/>
                    <a:pt x="1768" y="866"/>
                  </a:cubicBezTo>
                  <a:cubicBezTo>
                    <a:pt x="1846" y="866"/>
                    <a:pt x="1923" y="853"/>
                    <a:pt x="1995" y="824"/>
                  </a:cubicBezTo>
                  <a:cubicBezTo>
                    <a:pt x="2537" y="629"/>
                    <a:pt x="2276" y="1"/>
                    <a:pt x="2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5616;p83"/>
            <p:cNvSpPr/>
            <p:nvPr/>
          </p:nvSpPr>
          <p:spPr>
            <a:xfrm>
              <a:off x="1763581" y="3903602"/>
              <a:ext cx="100221" cy="43463"/>
            </a:xfrm>
            <a:custGeom>
              <a:avLst/>
              <a:gdLst/>
              <a:ahLst/>
              <a:cxnLst/>
              <a:rect l="l" t="t" r="r" b="b"/>
              <a:pathLst>
                <a:path w="2451" h="1063" extrusionOk="0">
                  <a:moveTo>
                    <a:pt x="1395" y="142"/>
                  </a:moveTo>
                  <a:cubicBezTo>
                    <a:pt x="1403" y="142"/>
                    <a:pt x="1417" y="152"/>
                    <a:pt x="1432" y="152"/>
                  </a:cubicBezTo>
                  <a:cubicBezTo>
                    <a:pt x="1453" y="174"/>
                    <a:pt x="1453" y="239"/>
                    <a:pt x="1432" y="325"/>
                  </a:cubicBezTo>
                  <a:cubicBezTo>
                    <a:pt x="1388" y="434"/>
                    <a:pt x="1345" y="564"/>
                    <a:pt x="1258" y="651"/>
                  </a:cubicBezTo>
                  <a:cubicBezTo>
                    <a:pt x="1193" y="607"/>
                    <a:pt x="1128" y="542"/>
                    <a:pt x="1085" y="455"/>
                  </a:cubicBezTo>
                  <a:cubicBezTo>
                    <a:pt x="1041" y="325"/>
                    <a:pt x="1085" y="239"/>
                    <a:pt x="1236" y="174"/>
                  </a:cubicBezTo>
                  <a:cubicBezTo>
                    <a:pt x="1280" y="152"/>
                    <a:pt x="1323" y="152"/>
                    <a:pt x="1388" y="152"/>
                  </a:cubicBezTo>
                  <a:cubicBezTo>
                    <a:pt x="1388" y="145"/>
                    <a:pt x="1391" y="142"/>
                    <a:pt x="1395" y="142"/>
                  </a:cubicBezTo>
                  <a:close/>
                  <a:moveTo>
                    <a:pt x="2299" y="0"/>
                  </a:moveTo>
                  <a:cubicBezTo>
                    <a:pt x="2277" y="22"/>
                    <a:pt x="2277" y="43"/>
                    <a:pt x="2277" y="65"/>
                  </a:cubicBezTo>
                  <a:cubicBezTo>
                    <a:pt x="2364" y="239"/>
                    <a:pt x="2364" y="434"/>
                    <a:pt x="2299" y="607"/>
                  </a:cubicBezTo>
                  <a:cubicBezTo>
                    <a:pt x="2255" y="716"/>
                    <a:pt x="2147" y="802"/>
                    <a:pt x="2039" y="846"/>
                  </a:cubicBezTo>
                  <a:cubicBezTo>
                    <a:pt x="1961" y="865"/>
                    <a:pt x="1883" y="875"/>
                    <a:pt x="1806" y="875"/>
                  </a:cubicBezTo>
                  <a:cubicBezTo>
                    <a:pt x="1628" y="875"/>
                    <a:pt x="1460" y="822"/>
                    <a:pt x="1323" y="716"/>
                  </a:cubicBezTo>
                  <a:cubicBezTo>
                    <a:pt x="1410" y="607"/>
                    <a:pt x="1475" y="477"/>
                    <a:pt x="1518" y="347"/>
                  </a:cubicBezTo>
                  <a:cubicBezTo>
                    <a:pt x="1540" y="239"/>
                    <a:pt x="1540" y="152"/>
                    <a:pt x="1475" y="109"/>
                  </a:cubicBezTo>
                  <a:cubicBezTo>
                    <a:pt x="1455" y="79"/>
                    <a:pt x="1423" y="67"/>
                    <a:pt x="1382" y="67"/>
                  </a:cubicBezTo>
                  <a:cubicBezTo>
                    <a:pt x="1334" y="67"/>
                    <a:pt x="1274" y="85"/>
                    <a:pt x="1215" y="109"/>
                  </a:cubicBezTo>
                  <a:cubicBezTo>
                    <a:pt x="1020" y="195"/>
                    <a:pt x="955" y="325"/>
                    <a:pt x="1020" y="477"/>
                  </a:cubicBezTo>
                  <a:cubicBezTo>
                    <a:pt x="1063" y="586"/>
                    <a:pt x="1128" y="651"/>
                    <a:pt x="1215" y="716"/>
                  </a:cubicBezTo>
                  <a:cubicBezTo>
                    <a:pt x="1106" y="846"/>
                    <a:pt x="955" y="932"/>
                    <a:pt x="803" y="976"/>
                  </a:cubicBezTo>
                  <a:cubicBezTo>
                    <a:pt x="774" y="981"/>
                    <a:pt x="745" y="983"/>
                    <a:pt x="718" y="983"/>
                  </a:cubicBezTo>
                  <a:cubicBezTo>
                    <a:pt x="279" y="983"/>
                    <a:pt x="87" y="369"/>
                    <a:pt x="87" y="369"/>
                  </a:cubicBezTo>
                  <a:cubicBezTo>
                    <a:pt x="66" y="347"/>
                    <a:pt x="44" y="347"/>
                    <a:pt x="22" y="347"/>
                  </a:cubicBezTo>
                  <a:cubicBezTo>
                    <a:pt x="1" y="347"/>
                    <a:pt x="1" y="369"/>
                    <a:pt x="1" y="390"/>
                  </a:cubicBezTo>
                  <a:cubicBezTo>
                    <a:pt x="1" y="412"/>
                    <a:pt x="217" y="1062"/>
                    <a:pt x="716" y="1062"/>
                  </a:cubicBezTo>
                  <a:lnTo>
                    <a:pt x="825" y="1019"/>
                  </a:lnTo>
                  <a:cubicBezTo>
                    <a:pt x="998" y="976"/>
                    <a:pt x="1171" y="889"/>
                    <a:pt x="1280" y="759"/>
                  </a:cubicBezTo>
                  <a:cubicBezTo>
                    <a:pt x="1440" y="871"/>
                    <a:pt x="1647" y="936"/>
                    <a:pt x="1858" y="936"/>
                  </a:cubicBezTo>
                  <a:cubicBezTo>
                    <a:pt x="1933" y="936"/>
                    <a:pt x="2008" y="928"/>
                    <a:pt x="2082" y="911"/>
                  </a:cubicBezTo>
                  <a:cubicBezTo>
                    <a:pt x="2212" y="846"/>
                    <a:pt x="2320" y="759"/>
                    <a:pt x="2386" y="629"/>
                  </a:cubicBezTo>
                  <a:cubicBezTo>
                    <a:pt x="2451" y="434"/>
                    <a:pt x="2429" y="217"/>
                    <a:pt x="2364" y="22"/>
                  </a:cubicBezTo>
                  <a:cubicBezTo>
                    <a:pt x="2342" y="0"/>
                    <a:pt x="2320" y="0"/>
                    <a:pt x="2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5617;p83"/>
            <p:cNvSpPr/>
            <p:nvPr/>
          </p:nvSpPr>
          <p:spPr>
            <a:xfrm>
              <a:off x="1662872" y="3994907"/>
              <a:ext cx="202569" cy="46326"/>
            </a:xfrm>
            <a:custGeom>
              <a:avLst/>
              <a:gdLst/>
              <a:ahLst/>
              <a:cxnLst/>
              <a:rect l="l" t="t" r="r" b="b"/>
              <a:pathLst>
                <a:path w="4954" h="1133" extrusionOk="0">
                  <a:moveTo>
                    <a:pt x="4372" y="0"/>
                  </a:moveTo>
                  <a:lnTo>
                    <a:pt x="426" y="260"/>
                  </a:lnTo>
                  <a:cubicBezTo>
                    <a:pt x="426" y="260"/>
                    <a:pt x="1" y="1131"/>
                    <a:pt x="930" y="1131"/>
                  </a:cubicBezTo>
                  <a:cubicBezTo>
                    <a:pt x="963" y="1131"/>
                    <a:pt x="997" y="1130"/>
                    <a:pt x="1033" y="1128"/>
                  </a:cubicBezTo>
                  <a:cubicBezTo>
                    <a:pt x="1396" y="1098"/>
                    <a:pt x="1661" y="954"/>
                    <a:pt x="1835" y="786"/>
                  </a:cubicBezTo>
                  <a:lnTo>
                    <a:pt x="1835" y="786"/>
                  </a:lnTo>
                  <a:cubicBezTo>
                    <a:pt x="1974" y="973"/>
                    <a:pt x="2238" y="1129"/>
                    <a:pt x="2612" y="1129"/>
                  </a:cubicBezTo>
                  <a:cubicBezTo>
                    <a:pt x="2634" y="1129"/>
                    <a:pt x="2657" y="1129"/>
                    <a:pt x="2680" y="1128"/>
                  </a:cubicBezTo>
                  <a:cubicBezTo>
                    <a:pt x="2919" y="1116"/>
                    <a:pt x="3103" y="1043"/>
                    <a:pt x="3239" y="945"/>
                  </a:cubicBezTo>
                  <a:lnTo>
                    <a:pt x="3239" y="945"/>
                  </a:lnTo>
                  <a:cubicBezTo>
                    <a:pt x="3338" y="1035"/>
                    <a:pt x="3500" y="1104"/>
                    <a:pt x="3743" y="1128"/>
                  </a:cubicBezTo>
                  <a:cubicBezTo>
                    <a:pt x="3781" y="1131"/>
                    <a:pt x="3817" y="1133"/>
                    <a:pt x="3853" y="1133"/>
                  </a:cubicBezTo>
                  <a:cubicBezTo>
                    <a:pt x="4679" y="1133"/>
                    <a:pt x="4953" y="208"/>
                    <a:pt x="4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5618;p83"/>
            <p:cNvSpPr/>
            <p:nvPr/>
          </p:nvSpPr>
          <p:spPr>
            <a:xfrm>
              <a:off x="1670518" y="3992985"/>
              <a:ext cx="187971" cy="49924"/>
            </a:xfrm>
            <a:custGeom>
              <a:avLst/>
              <a:gdLst/>
              <a:ahLst/>
              <a:cxnLst/>
              <a:rect l="l" t="t" r="r" b="b"/>
              <a:pathLst>
                <a:path w="4597" h="1221" extrusionOk="0">
                  <a:moveTo>
                    <a:pt x="1800" y="242"/>
                  </a:moveTo>
                  <a:cubicBezTo>
                    <a:pt x="1821" y="242"/>
                    <a:pt x="1821" y="242"/>
                    <a:pt x="1843" y="264"/>
                  </a:cubicBezTo>
                  <a:cubicBezTo>
                    <a:pt x="1865" y="286"/>
                    <a:pt x="1886" y="351"/>
                    <a:pt x="1843" y="481"/>
                  </a:cubicBezTo>
                  <a:cubicBezTo>
                    <a:pt x="1800" y="589"/>
                    <a:pt x="1735" y="698"/>
                    <a:pt x="1648" y="784"/>
                  </a:cubicBezTo>
                  <a:cubicBezTo>
                    <a:pt x="1626" y="741"/>
                    <a:pt x="1605" y="676"/>
                    <a:pt x="1583" y="633"/>
                  </a:cubicBezTo>
                  <a:cubicBezTo>
                    <a:pt x="1540" y="481"/>
                    <a:pt x="1605" y="329"/>
                    <a:pt x="1735" y="264"/>
                  </a:cubicBezTo>
                  <a:cubicBezTo>
                    <a:pt x="1756" y="264"/>
                    <a:pt x="1778" y="242"/>
                    <a:pt x="1800" y="242"/>
                  </a:cubicBezTo>
                  <a:close/>
                  <a:moveTo>
                    <a:pt x="3232" y="363"/>
                  </a:moveTo>
                  <a:cubicBezTo>
                    <a:pt x="3252" y="363"/>
                    <a:pt x="3274" y="379"/>
                    <a:pt x="3274" y="394"/>
                  </a:cubicBezTo>
                  <a:cubicBezTo>
                    <a:pt x="3317" y="481"/>
                    <a:pt x="3317" y="589"/>
                    <a:pt x="3252" y="676"/>
                  </a:cubicBezTo>
                  <a:cubicBezTo>
                    <a:pt x="3209" y="784"/>
                    <a:pt x="3144" y="871"/>
                    <a:pt x="3057" y="936"/>
                  </a:cubicBezTo>
                  <a:cubicBezTo>
                    <a:pt x="2992" y="871"/>
                    <a:pt x="2949" y="784"/>
                    <a:pt x="2949" y="698"/>
                  </a:cubicBezTo>
                  <a:cubicBezTo>
                    <a:pt x="2949" y="546"/>
                    <a:pt x="3057" y="394"/>
                    <a:pt x="3187" y="372"/>
                  </a:cubicBezTo>
                  <a:lnTo>
                    <a:pt x="3209" y="372"/>
                  </a:lnTo>
                  <a:cubicBezTo>
                    <a:pt x="3215" y="366"/>
                    <a:pt x="3223" y="363"/>
                    <a:pt x="3232" y="363"/>
                  </a:cubicBezTo>
                  <a:close/>
                  <a:moveTo>
                    <a:pt x="4198" y="0"/>
                  </a:moveTo>
                  <a:cubicBezTo>
                    <a:pt x="4176" y="0"/>
                    <a:pt x="4146" y="69"/>
                    <a:pt x="4185" y="69"/>
                  </a:cubicBezTo>
                  <a:cubicBezTo>
                    <a:pt x="4401" y="156"/>
                    <a:pt x="4510" y="372"/>
                    <a:pt x="4466" y="611"/>
                  </a:cubicBezTo>
                  <a:cubicBezTo>
                    <a:pt x="4351" y="939"/>
                    <a:pt x="4046" y="1164"/>
                    <a:pt x="3706" y="1164"/>
                  </a:cubicBezTo>
                  <a:cubicBezTo>
                    <a:pt x="3664" y="1164"/>
                    <a:pt x="3621" y="1160"/>
                    <a:pt x="3577" y="1153"/>
                  </a:cubicBezTo>
                  <a:cubicBezTo>
                    <a:pt x="3426" y="1131"/>
                    <a:pt x="3252" y="1088"/>
                    <a:pt x="3122" y="1001"/>
                  </a:cubicBezTo>
                  <a:cubicBezTo>
                    <a:pt x="3209" y="936"/>
                    <a:pt x="3296" y="828"/>
                    <a:pt x="3339" y="719"/>
                  </a:cubicBezTo>
                  <a:cubicBezTo>
                    <a:pt x="3404" y="611"/>
                    <a:pt x="3426" y="481"/>
                    <a:pt x="3361" y="372"/>
                  </a:cubicBezTo>
                  <a:cubicBezTo>
                    <a:pt x="3328" y="324"/>
                    <a:pt x="3296" y="299"/>
                    <a:pt x="3254" y="299"/>
                  </a:cubicBezTo>
                  <a:cubicBezTo>
                    <a:pt x="3240" y="299"/>
                    <a:pt x="3225" y="302"/>
                    <a:pt x="3209" y="307"/>
                  </a:cubicBezTo>
                  <a:cubicBezTo>
                    <a:pt x="3014" y="329"/>
                    <a:pt x="2884" y="503"/>
                    <a:pt x="2884" y="719"/>
                  </a:cubicBezTo>
                  <a:cubicBezTo>
                    <a:pt x="2884" y="806"/>
                    <a:pt x="2927" y="914"/>
                    <a:pt x="2992" y="979"/>
                  </a:cubicBezTo>
                  <a:cubicBezTo>
                    <a:pt x="2840" y="1066"/>
                    <a:pt x="2667" y="1131"/>
                    <a:pt x="2493" y="1131"/>
                  </a:cubicBezTo>
                  <a:cubicBezTo>
                    <a:pt x="2468" y="1133"/>
                    <a:pt x="2443" y="1134"/>
                    <a:pt x="2418" y="1134"/>
                  </a:cubicBezTo>
                  <a:cubicBezTo>
                    <a:pt x="2143" y="1134"/>
                    <a:pt x="1890" y="1026"/>
                    <a:pt x="1691" y="828"/>
                  </a:cubicBezTo>
                  <a:cubicBezTo>
                    <a:pt x="1800" y="719"/>
                    <a:pt x="1865" y="611"/>
                    <a:pt x="1908" y="481"/>
                  </a:cubicBezTo>
                  <a:cubicBezTo>
                    <a:pt x="1973" y="394"/>
                    <a:pt x="1951" y="264"/>
                    <a:pt x="1886" y="199"/>
                  </a:cubicBezTo>
                  <a:cubicBezTo>
                    <a:pt x="1854" y="177"/>
                    <a:pt x="1821" y="166"/>
                    <a:pt x="1789" y="166"/>
                  </a:cubicBezTo>
                  <a:cubicBezTo>
                    <a:pt x="1756" y="166"/>
                    <a:pt x="1724" y="177"/>
                    <a:pt x="1691" y="199"/>
                  </a:cubicBezTo>
                  <a:cubicBezTo>
                    <a:pt x="1540" y="264"/>
                    <a:pt x="1453" y="459"/>
                    <a:pt x="1518" y="633"/>
                  </a:cubicBezTo>
                  <a:cubicBezTo>
                    <a:pt x="1518" y="698"/>
                    <a:pt x="1561" y="763"/>
                    <a:pt x="1583" y="828"/>
                  </a:cubicBezTo>
                  <a:cubicBezTo>
                    <a:pt x="1388" y="1001"/>
                    <a:pt x="1106" y="1110"/>
                    <a:pt x="846" y="1131"/>
                  </a:cubicBezTo>
                  <a:cubicBezTo>
                    <a:pt x="808" y="1134"/>
                    <a:pt x="771" y="1135"/>
                    <a:pt x="736" y="1135"/>
                  </a:cubicBezTo>
                  <a:cubicBezTo>
                    <a:pt x="490" y="1135"/>
                    <a:pt x="315" y="1069"/>
                    <a:pt x="239" y="936"/>
                  </a:cubicBezTo>
                  <a:cubicBezTo>
                    <a:pt x="87" y="719"/>
                    <a:pt x="282" y="307"/>
                    <a:pt x="282" y="307"/>
                  </a:cubicBezTo>
                  <a:cubicBezTo>
                    <a:pt x="282" y="286"/>
                    <a:pt x="282" y="264"/>
                    <a:pt x="260" y="264"/>
                  </a:cubicBezTo>
                  <a:cubicBezTo>
                    <a:pt x="239" y="264"/>
                    <a:pt x="217" y="264"/>
                    <a:pt x="195" y="286"/>
                  </a:cubicBezTo>
                  <a:cubicBezTo>
                    <a:pt x="195" y="307"/>
                    <a:pt x="0" y="719"/>
                    <a:pt x="174" y="979"/>
                  </a:cubicBezTo>
                  <a:cubicBezTo>
                    <a:pt x="269" y="1132"/>
                    <a:pt x="464" y="1200"/>
                    <a:pt x="730" y="1200"/>
                  </a:cubicBezTo>
                  <a:cubicBezTo>
                    <a:pt x="767" y="1200"/>
                    <a:pt x="806" y="1199"/>
                    <a:pt x="846" y="1196"/>
                  </a:cubicBezTo>
                  <a:cubicBezTo>
                    <a:pt x="1128" y="1175"/>
                    <a:pt x="1409" y="1066"/>
                    <a:pt x="1648" y="893"/>
                  </a:cubicBezTo>
                  <a:cubicBezTo>
                    <a:pt x="1827" y="1111"/>
                    <a:pt x="2115" y="1221"/>
                    <a:pt x="2412" y="1221"/>
                  </a:cubicBezTo>
                  <a:cubicBezTo>
                    <a:pt x="2439" y="1221"/>
                    <a:pt x="2466" y="1220"/>
                    <a:pt x="2493" y="1218"/>
                  </a:cubicBezTo>
                  <a:cubicBezTo>
                    <a:pt x="2689" y="1196"/>
                    <a:pt x="2884" y="1153"/>
                    <a:pt x="3035" y="1045"/>
                  </a:cubicBezTo>
                  <a:cubicBezTo>
                    <a:pt x="3187" y="1153"/>
                    <a:pt x="3382" y="1218"/>
                    <a:pt x="3556" y="1218"/>
                  </a:cubicBezTo>
                  <a:lnTo>
                    <a:pt x="3664" y="1218"/>
                  </a:lnTo>
                  <a:cubicBezTo>
                    <a:pt x="3679" y="1219"/>
                    <a:pt x="3695" y="1219"/>
                    <a:pt x="3710" y="1219"/>
                  </a:cubicBezTo>
                  <a:cubicBezTo>
                    <a:pt x="4083" y="1219"/>
                    <a:pt x="4426" y="965"/>
                    <a:pt x="4510" y="611"/>
                  </a:cubicBezTo>
                  <a:cubicBezTo>
                    <a:pt x="4596" y="351"/>
                    <a:pt x="4466" y="91"/>
                    <a:pt x="4206" y="4"/>
                  </a:cubicBezTo>
                  <a:cubicBezTo>
                    <a:pt x="4204" y="1"/>
                    <a:pt x="4201" y="0"/>
                    <a:pt x="4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5619;p83"/>
            <p:cNvSpPr/>
            <p:nvPr/>
          </p:nvSpPr>
          <p:spPr>
            <a:xfrm>
              <a:off x="1486477" y="4082654"/>
              <a:ext cx="202774" cy="47143"/>
            </a:xfrm>
            <a:custGeom>
              <a:avLst/>
              <a:gdLst/>
              <a:ahLst/>
              <a:cxnLst/>
              <a:rect l="l" t="t" r="r" b="b"/>
              <a:pathLst>
                <a:path w="4959" h="1153" extrusionOk="0">
                  <a:moveTo>
                    <a:pt x="4371" y="1"/>
                  </a:moveTo>
                  <a:lnTo>
                    <a:pt x="425" y="282"/>
                  </a:lnTo>
                  <a:cubicBezTo>
                    <a:pt x="425" y="282"/>
                    <a:pt x="0" y="1153"/>
                    <a:pt x="930" y="1153"/>
                  </a:cubicBezTo>
                  <a:cubicBezTo>
                    <a:pt x="962" y="1153"/>
                    <a:pt x="996" y="1152"/>
                    <a:pt x="1032" y="1150"/>
                  </a:cubicBezTo>
                  <a:cubicBezTo>
                    <a:pt x="1396" y="1120"/>
                    <a:pt x="1660" y="976"/>
                    <a:pt x="1835" y="808"/>
                  </a:cubicBezTo>
                  <a:lnTo>
                    <a:pt x="1835" y="808"/>
                  </a:lnTo>
                  <a:cubicBezTo>
                    <a:pt x="1973" y="996"/>
                    <a:pt x="2238" y="1151"/>
                    <a:pt x="2611" y="1151"/>
                  </a:cubicBezTo>
                  <a:cubicBezTo>
                    <a:pt x="2634" y="1151"/>
                    <a:pt x="2657" y="1151"/>
                    <a:pt x="2680" y="1150"/>
                  </a:cubicBezTo>
                  <a:cubicBezTo>
                    <a:pt x="2921" y="1132"/>
                    <a:pt x="3107" y="1055"/>
                    <a:pt x="3243" y="955"/>
                  </a:cubicBezTo>
                  <a:lnTo>
                    <a:pt x="3243" y="955"/>
                  </a:lnTo>
                  <a:cubicBezTo>
                    <a:pt x="3343" y="1051"/>
                    <a:pt x="3510" y="1125"/>
                    <a:pt x="3764" y="1150"/>
                  </a:cubicBezTo>
                  <a:cubicBezTo>
                    <a:pt x="3793" y="1152"/>
                    <a:pt x="3822" y="1153"/>
                    <a:pt x="3850" y="1153"/>
                  </a:cubicBezTo>
                  <a:cubicBezTo>
                    <a:pt x="4693" y="1153"/>
                    <a:pt x="4959" y="231"/>
                    <a:pt x="4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5620;p83"/>
            <p:cNvSpPr/>
            <p:nvPr/>
          </p:nvSpPr>
          <p:spPr>
            <a:xfrm>
              <a:off x="1494082" y="4081590"/>
              <a:ext cx="188012" cy="49965"/>
            </a:xfrm>
            <a:custGeom>
              <a:avLst/>
              <a:gdLst/>
              <a:ahLst/>
              <a:cxnLst/>
              <a:rect l="l" t="t" r="r" b="b"/>
              <a:pathLst>
                <a:path w="4598" h="1222" extrusionOk="0">
                  <a:moveTo>
                    <a:pt x="1800" y="243"/>
                  </a:moveTo>
                  <a:cubicBezTo>
                    <a:pt x="1822" y="243"/>
                    <a:pt x="1844" y="243"/>
                    <a:pt x="1844" y="265"/>
                  </a:cubicBezTo>
                  <a:cubicBezTo>
                    <a:pt x="1865" y="287"/>
                    <a:pt x="1887" y="352"/>
                    <a:pt x="1844" y="460"/>
                  </a:cubicBezTo>
                  <a:cubicBezTo>
                    <a:pt x="1800" y="590"/>
                    <a:pt x="1735" y="677"/>
                    <a:pt x="1648" y="785"/>
                  </a:cubicBezTo>
                  <a:cubicBezTo>
                    <a:pt x="1627" y="720"/>
                    <a:pt x="1605" y="677"/>
                    <a:pt x="1583" y="634"/>
                  </a:cubicBezTo>
                  <a:cubicBezTo>
                    <a:pt x="1540" y="482"/>
                    <a:pt x="1605" y="330"/>
                    <a:pt x="1735" y="265"/>
                  </a:cubicBezTo>
                  <a:cubicBezTo>
                    <a:pt x="1757" y="265"/>
                    <a:pt x="1779" y="243"/>
                    <a:pt x="1800" y="243"/>
                  </a:cubicBezTo>
                  <a:close/>
                  <a:moveTo>
                    <a:pt x="3209" y="352"/>
                  </a:moveTo>
                  <a:cubicBezTo>
                    <a:pt x="3253" y="352"/>
                    <a:pt x="3275" y="373"/>
                    <a:pt x="3296" y="395"/>
                  </a:cubicBezTo>
                  <a:cubicBezTo>
                    <a:pt x="3318" y="482"/>
                    <a:pt x="3318" y="590"/>
                    <a:pt x="3253" y="677"/>
                  </a:cubicBezTo>
                  <a:cubicBezTo>
                    <a:pt x="3209" y="785"/>
                    <a:pt x="3144" y="872"/>
                    <a:pt x="3058" y="937"/>
                  </a:cubicBezTo>
                  <a:cubicBezTo>
                    <a:pt x="2993" y="872"/>
                    <a:pt x="2949" y="785"/>
                    <a:pt x="2949" y="699"/>
                  </a:cubicBezTo>
                  <a:cubicBezTo>
                    <a:pt x="2949" y="547"/>
                    <a:pt x="3058" y="395"/>
                    <a:pt x="3209" y="352"/>
                  </a:cubicBezTo>
                  <a:close/>
                  <a:moveTo>
                    <a:pt x="4189" y="1"/>
                  </a:moveTo>
                  <a:cubicBezTo>
                    <a:pt x="4153" y="1"/>
                    <a:pt x="4129" y="51"/>
                    <a:pt x="4185" y="70"/>
                  </a:cubicBezTo>
                  <a:cubicBezTo>
                    <a:pt x="4402" y="157"/>
                    <a:pt x="4510" y="373"/>
                    <a:pt x="4445" y="590"/>
                  </a:cubicBezTo>
                  <a:cubicBezTo>
                    <a:pt x="4352" y="927"/>
                    <a:pt x="4065" y="1150"/>
                    <a:pt x="3738" y="1150"/>
                  </a:cubicBezTo>
                  <a:cubicBezTo>
                    <a:pt x="3686" y="1150"/>
                    <a:pt x="3632" y="1144"/>
                    <a:pt x="3578" y="1132"/>
                  </a:cubicBezTo>
                  <a:cubicBezTo>
                    <a:pt x="3405" y="1132"/>
                    <a:pt x="3253" y="1089"/>
                    <a:pt x="3123" y="1002"/>
                  </a:cubicBezTo>
                  <a:cubicBezTo>
                    <a:pt x="3209" y="916"/>
                    <a:pt x="3275" y="829"/>
                    <a:pt x="3340" y="720"/>
                  </a:cubicBezTo>
                  <a:cubicBezTo>
                    <a:pt x="3405" y="612"/>
                    <a:pt x="3405" y="482"/>
                    <a:pt x="3340" y="352"/>
                  </a:cubicBezTo>
                  <a:cubicBezTo>
                    <a:pt x="3318" y="308"/>
                    <a:pt x="3253" y="287"/>
                    <a:pt x="3188" y="287"/>
                  </a:cubicBezTo>
                  <a:cubicBezTo>
                    <a:pt x="2993" y="330"/>
                    <a:pt x="2863" y="504"/>
                    <a:pt x="2884" y="699"/>
                  </a:cubicBezTo>
                  <a:cubicBezTo>
                    <a:pt x="2884" y="807"/>
                    <a:pt x="2928" y="894"/>
                    <a:pt x="2993" y="981"/>
                  </a:cubicBezTo>
                  <a:cubicBezTo>
                    <a:pt x="2841" y="1067"/>
                    <a:pt x="2667" y="1111"/>
                    <a:pt x="2494" y="1132"/>
                  </a:cubicBezTo>
                  <a:cubicBezTo>
                    <a:pt x="2469" y="1134"/>
                    <a:pt x="2443" y="1135"/>
                    <a:pt x="2418" y="1135"/>
                  </a:cubicBezTo>
                  <a:cubicBezTo>
                    <a:pt x="2144" y="1135"/>
                    <a:pt x="1890" y="1027"/>
                    <a:pt x="1692" y="829"/>
                  </a:cubicBezTo>
                  <a:cubicBezTo>
                    <a:pt x="1800" y="742"/>
                    <a:pt x="1865" y="612"/>
                    <a:pt x="1930" y="482"/>
                  </a:cubicBezTo>
                  <a:cubicBezTo>
                    <a:pt x="1974" y="352"/>
                    <a:pt x="1930" y="222"/>
                    <a:pt x="1887" y="200"/>
                  </a:cubicBezTo>
                  <a:cubicBezTo>
                    <a:pt x="1874" y="188"/>
                    <a:pt x="1847" y="175"/>
                    <a:pt x="1806" y="175"/>
                  </a:cubicBezTo>
                  <a:cubicBezTo>
                    <a:pt x="1776" y="175"/>
                    <a:pt x="1738" y="182"/>
                    <a:pt x="1692" y="200"/>
                  </a:cubicBezTo>
                  <a:cubicBezTo>
                    <a:pt x="1540" y="287"/>
                    <a:pt x="1453" y="460"/>
                    <a:pt x="1518" y="655"/>
                  </a:cubicBezTo>
                  <a:cubicBezTo>
                    <a:pt x="1540" y="720"/>
                    <a:pt x="1562" y="764"/>
                    <a:pt x="1605" y="829"/>
                  </a:cubicBezTo>
                  <a:cubicBezTo>
                    <a:pt x="1388" y="1002"/>
                    <a:pt x="1128" y="1111"/>
                    <a:pt x="846" y="1132"/>
                  </a:cubicBezTo>
                  <a:cubicBezTo>
                    <a:pt x="808" y="1135"/>
                    <a:pt x="771" y="1136"/>
                    <a:pt x="736" y="1136"/>
                  </a:cubicBezTo>
                  <a:cubicBezTo>
                    <a:pt x="495" y="1136"/>
                    <a:pt x="334" y="1072"/>
                    <a:pt x="239" y="959"/>
                  </a:cubicBezTo>
                  <a:cubicBezTo>
                    <a:pt x="87" y="720"/>
                    <a:pt x="283" y="330"/>
                    <a:pt x="283" y="330"/>
                  </a:cubicBezTo>
                  <a:cubicBezTo>
                    <a:pt x="283" y="308"/>
                    <a:pt x="283" y="287"/>
                    <a:pt x="261" y="265"/>
                  </a:cubicBezTo>
                  <a:cubicBezTo>
                    <a:pt x="239" y="265"/>
                    <a:pt x="218" y="265"/>
                    <a:pt x="218" y="287"/>
                  </a:cubicBezTo>
                  <a:cubicBezTo>
                    <a:pt x="196" y="308"/>
                    <a:pt x="1" y="720"/>
                    <a:pt x="174" y="1002"/>
                  </a:cubicBezTo>
                  <a:cubicBezTo>
                    <a:pt x="309" y="1137"/>
                    <a:pt x="495" y="1219"/>
                    <a:pt x="683" y="1219"/>
                  </a:cubicBezTo>
                  <a:cubicBezTo>
                    <a:pt x="738" y="1219"/>
                    <a:pt x="793" y="1212"/>
                    <a:pt x="846" y="1197"/>
                  </a:cubicBezTo>
                  <a:cubicBezTo>
                    <a:pt x="1150" y="1197"/>
                    <a:pt x="1432" y="1067"/>
                    <a:pt x="1648" y="894"/>
                  </a:cubicBezTo>
                  <a:cubicBezTo>
                    <a:pt x="1847" y="1112"/>
                    <a:pt x="2137" y="1222"/>
                    <a:pt x="2434" y="1222"/>
                  </a:cubicBezTo>
                  <a:cubicBezTo>
                    <a:pt x="2462" y="1222"/>
                    <a:pt x="2489" y="1221"/>
                    <a:pt x="2516" y="1219"/>
                  </a:cubicBezTo>
                  <a:cubicBezTo>
                    <a:pt x="2689" y="1197"/>
                    <a:pt x="2884" y="1132"/>
                    <a:pt x="3058" y="1046"/>
                  </a:cubicBezTo>
                  <a:cubicBezTo>
                    <a:pt x="3188" y="1154"/>
                    <a:pt x="3383" y="1197"/>
                    <a:pt x="3556" y="1219"/>
                  </a:cubicBezTo>
                  <a:lnTo>
                    <a:pt x="3686" y="1219"/>
                  </a:lnTo>
                  <a:cubicBezTo>
                    <a:pt x="3701" y="1220"/>
                    <a:pt x="3715" y="1220"/>
                    <a:pt x="3729" y="1220"/>
                  </a:cubicBezTo>
                  <a:cubicBezTo>
                    <a:pt x="4083" y="1220"/>
                    <a:pt x="4428" y="966"/>
                    <a:pt x="4532" y="612"/>
                  </a:cubicBezTo>
                  <a:cubicBezTo>
                    <a:pt x="4597" y="352"/>
                    <a:pt x="4445" y="92"/>
                    <a:pt x="4207" y="5"/>
                  </a:cubicBezTo>
                  <a:cubicBezTo>
                    <a:pt x="4201" y="2"/>
                    <a:pt x="4195" y="1"/>
                    <a:pt x="4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71" name="Google Shape;5786;p83"/>
          <p:cNvGrpSpPr/>
          <p:nvPr/>
        </p:nvGrpSpPr>
        <p:grpSpPr>
          <a:xfrm>
            <a:off x="1191254" y="2723434"/>
            <a:ext cx="716214" cy="719141"/>
            <a:chOff x="852275" y="1768528"/>
            <a:chExt cx="927979" cy="931771"/>
          </a:xfrm>
        </p:grpSpPr>
        <p:sp>
          <p:nvSpPr>
            <p:cNvPr id="272" name="Google Shape;5787;p83"/>
            <p:cNvSpPr/>
            <p:nvPr/>
          </p:nvSpPr>
          <p:spPr>
            <a:xfrm>
              <a:off x="1157339" y="1768528"/>
              <a:ext cx="284790" cy="451807"/>
            </a:xfrm>
            <a:custGeom>
              <a:avLst/>
              <a:gdLst/>
              <a:ahLst/>
              <a:cxnLst/>
              <a:rect l="l" t="t" r="r" b="b"/>
              <a:pathLst>
                <a:path w="5789" h="9184" extrusionOk="0">
                  <a:moveTo>
                    <a:pt x="3296" y="1790"/>
                  </a:moveTo>
                  <a:cubicBezTo>
                    <a:pt x="3382" y="2116"/>
                    <a:pt x="3317" y="2181"/>
                    <a:pt x="3296" y="2202"/>
                  </a:cubicBezTo>
                  <a:cubicBezTo>
                    <a:pt x="3287" y="2207"/>
                    <a:pt x="3278" y="2208"/>
                    <a:pt x="3270" y="2208"/>
                  </a:cubicBezTo>
                  <a:cubicBezTo>
                    <a:pt x="3237" y="2208"/>
                    <a:pt x="3209" y="2181"/>
                    <a:pt x="3209" y="2181"/>
                  </a:cubicBezTo>
                  <a:cubicBezTo>
                    <a:pt x="3122" y="2116"/>
                    <a:pt x="3079" y="2007"/>
                    <a:pt x="3122" y="1920"/>
                  </a:cubicBezTo>
                  <a:cubicBezTo>
                    <a:pt x="3144" y="1834"/>
                    <a:pt x="3209" y="1790"/>
                    <a:pt x="3296" y="1790"/>
                  </a:cubicBezTo>
                  <a:close/>
                  <a:moveTo>
                    <a:pt x="4618" y="4349"/>
                  </a:moveTo>
                  <a:cubicBezTo>
                    <a:pt x="4705" y="4349"/>
                    <a:pt x="4792" y="4349"/>
                    <a:pt x="4878" y="4392"/>
                  </a:cubicBezTo>
                  <a:cubicBezTo>
                    <a:pt x="4792" y="4566"/>
                    <a:pt x="4662" y="4652"/>
                    <a:pt x="4531" y="4652"/>
                  </a:cubicBezTo>
                  <a:cubicBezTo>
                    <a:pt x="4336" y="4631"/>
                    <a:pt x="4293" y="4609"/>
                    <a:pt x="4271" y="4522"/>
                  </a:cubicBezTo>
                  <a:cubicBezTo>
                    <a:pt x="4250" y="4457"/>
                    <a:pt x="4380" y="4370"/>
                    <a:pt x="4531" y="4349"/>
                  </a:cubicBezTo>
                  <a:close/>
                  <a:moveTo>
                    <a:pt x="4510" y="7211"/>
                  </a:moveTo>
                  <a:cubicBezTo>
                    <a:pt x="4640" y="7232"/>
                    <a:pt x="4748" y="7254"/>
                    <a:pt x="4835" y="7319"/>
                  </a:cubicBezTo>
                  <a:cubicBezTo>
                    <a:pt x="4752" y="7385"/>
                    <a:pt x="4657" y="7413"/>
                    <a:pt x="4558" y="7413"/>
                  </a:cubicBezTo>
                  <a:cubicBezTo>
                    <a:pt x="4528" y="7413"/>
                    <a:pt x="4497" y="7411"/>
                    <a:pt x="4466" y="7406"/>
                  </a:cubicBezTo>
                  <a:cubicBezTo>
                    <a:pt x="4423" y="7384"/>
                    <a:pt x="4401" y="7362"/>
                    <a:pt x="4401" y="7297"/>
                  </a:cubicBezTo>
                  <a:cubicBezTo>
                    <a:pt x="4380" y="7276"/>
                    <a:pt x="4401" y="7232"/>
                    <a:pt x="4445" y="7211"/>
                  </a:cubicBezTo>
                  <a:close/>
                  <a:moveTo>
                    <a:pt x="933" y="1"/>
                  </a:moveTo>
                  <a:cubicBezTo>
                    <a:pt x="438" y="1"/>
                    <a:pt x="60" y="78"/>
                    <a:pt x="44" y="78"/>
                  </a:cubicBezTo>
                  <a:cubicBezTo>
                    <a:pt x="44" y="78"/>
                    <a:pt x="22" y="99"/>
                    <a:pt x="22" y="99"/>
                  </a:cubicBezTo>
                  <a:lnTo>
                    <a:pt x="0" y="2463"/>
                  </a:lnTo>
                  <a:cubicBezTo>
                    <a:pt x="0" y="2484"/>
                    <a:pt x="22" y="2484"/>
                    <a:pt x="44" y="2484"/>
                  </a:cubicBezTo>
                  <a:cubicBezTo>
                    <a:pt x="65" y="2484"/>
                    <a:pt x="87" y="2484"/>
                    <a:pt x="87" y="2463"/>
                  </a:cubicBezTo>
                  <a:lnTo>
                    <a:pt x="109" y="143"/>
                  </a:lnTo>
                  <a:cubicBezTo>
                    <a:pt x="198" y="128"/>
                    <a:pt x="512" y="78"/>
                    <a:pt x="910" y="78"/>
                  </a:cubicBezTo>
                  <a:cubicBezTo>
                    <a:pt x="1676" y="78"/>
                    <a:pt x="2751" y="264"/>
                    <a:pt x="3122" y="1248"/>
                  </a:cubicBezTo>
                  <a:cubicBezTo>
                    <a:pt x="3187" y="1400"/>
                    <a:pt x="3231" y="1552"/>
                    <a:pt x="3274" y="1704"/>
                  </a:cubicBezTo>
                  <a:cubicBezTo>
                    <a:pt x="3187" y="1725"/>
                    <a:pt x="3101" y="1790"/>
                    <a:pt x="3057" y="1899"/>
                  </a:cubicBezTo>
                  <a:cubicBezTo>
                    <a:pt x="3014" y="2029"/>
                    <a:pt x="3057" y="2159"/>
                    <a:pt x="3166" y="2246"/>
                  </a:cubicBezTo>
                  <a:cubicBezTo>
                    <a:pt x="3191" y="2271"/>
                    <a:pt x="3231" y="2282"/>
                    <a:pt x="3269" y="2282"/>
                  </a:cubicBezTo>
                  <a:cubicBezTo>
                    <a:pt x="3296" y="2282"/>
                    <a:pt x="3321" y="2276"/>
                    <a:pt x="3339" y="2267"/>
                  </a:cubicBezTo>
                  <a:cubicBezTo>
                    <a:pt x="3426" y="2202"/>
                    <a:pt x="3447" y="2051"/>
                    <a:pt x="3382" y="1769"/>
                  </a:cubicBezTo>
                  <a:lnTo>
                    <a:pt x="3664" y="1769"/>
                  </a:lnTo>
                  <a:cubicBezTo>
                    <a:pt x="4228" y="1834"/>
                    <a:pt x="5160" y="2289"/>
                    <a:pt x="5052" y="3720"/>
                  </a:cubicBezTo>
                  <a:cubicBezTo>
                    <a:pt x="5030" y="3937"/>
                    <a:pt x="4987" y="4154"/>
                    <a:pt x="4900" y="4349"/>
                  </a:cubicBezTo>
                  <a:cubicBezTo>
                    <a:pt x="4819" y="4300"/>
                    <a:pt x="4725" y="4276"/>
                    <a:pt x="4638" y="4276"/>
                  </a:cubicBezTo>
                  <a:cubicBezTo>
                    <a:pt x="4609" y="4276"/>
                    <a:pt x="4580" y="4278"/>
                    <a:pt x="4553" y="4284"/>
                  </a:cubicBezTo>
                  <a:cubicBezTo>
                    <a:pt x="4336" y="4305"/>
                    <a:pt x="4185" y="4414"/>
                    <a:pt x="4185" y="4544"/>
                  </a:cubicBezTo>
                  <a:cubicBezTo>
                    <a:pt x="4185" y="4609"/>
                    <a:pt x="4228" y="4717"/>
                    <a:pt x="4531" y="4739"/>
                  </a:cubicBezTo>
                  <a:cubicBezTo>
                    <a:pt x="4705" y="4739"/>
                    <a:pt x="4857" y="4609"/>
                    <a:pt x="4943" y="4457"/>
                  </a:cubicBezTo>
                  <a:cubicBezTo>
                    <a:pt x="5117" y="4566"/>
                    <a:pt x="5334" y="4826"/>
                    <a:pt x="5442" y="5368"/>
                  </a:cubicBezTo>
                  <a:cubicBezTo>
                    <a:pt x="5681" y="6560"/>
                    <a:pt x="5139" y="7124"/>
                    <a:pt x="4965" y="7254"/>
                  </a:cubicBezTo>
                  <a:lnTo>
                    <a:pt x="4922" y="7297"/>
                  </a:lnTo>
                  <a:cubicBezTo>
                    <a:pt x="4819" y="7212"/>
                    <a:pt x="4677" y="7154"/>
                    <a:pt x="4536" y="7154"/>
                  </a:cubicBezTo>
                  <a:cubicBezTo>
                    <a:pt x="4498" y="7154"/>
                    <a:pt x="4460" y="7158"/>
                    <a:pt x="4423" y="7167"/>
                  </a:cubicBezTo>
                  <a:cubicBezTo>
                    <a:pt x="4358" y="7189"/>
                    <a:pt x="4315" y="7254"/>
                    <a:pt x="4336" y="7341"/>
                  </a:cubicBezTo>
                  <a:cubicBezTo>
                    <a:pt x="4336" y="7406"/>
                    <a:pt x="4380" y="7471"/>
                    <a:pt x="4445" y="7514"/>
                  </a:cubicBezTo>
                  <a:cubicBezTo>
                    <a:pt x="4484" y="7519"/>
                    <a:pt x="4523" y="7522"/>
                    <a:pt x="4561" y="7522"/>
                  </a:cubicBezTo>
                  <a:cubicBezTo>
                    <a:pt x="4694" y="7522"/>
                    <a:pt x="4821" y="7490"/>
                    <a:pt x="4922" y="7406"/>
                  </a:cubicBezTo>
                  <a:cubicBezTo>
                    <a:pt x="4965" y="7449"/>
                    <a:pt x="5030" y="7514"/>
                    <a:pt x="5073" y="7579"/>
                  </a:cubicBezTo>
                  <a:cubicBezTo>
                    <a:pt x="5247" y="7818"/>
                    <a:pt x="5420" y="8338"/>
                    <a:pt x="4748" y="9140"/>
                  </a:cubicBezTo>
                  <a:cubicBezTo>
                    <a:pt x="4727" y="9140"/>
                    <a:pt x="4727" y="9183"/>
                    <a:pt x="4748" y="9183"/>
                  </a:cubicBezTo>
                  <a:lnTo>
                    <a:pt x="4813" y="9183"/>
                  </a:lnTo>
                  <a:cubicBezTo>
                    <a:pt x="5529" y="8338"/>
                    <a:pt x="5334" y="7796"/>
                    <a:pt x="5139" y="7514"/>
                  </a:cubicBezTo>
                  <a:cubicBezTo>
                    <a:pt x="5095" y="7449"/>
                    <a:pt x="5052" y="7406"/>
                    <a:pt x="4987" y="7341"/>
                  </a:cubicBezTo>
                  <a:lnTo>
                    <a:pt x="5030" y="7319"/>
                  </a:lnTo>
                  <a:cubicBezTo>
                    <a:pt x="5204" y="7167"/>
                    <a:pt x="5789" y="6582"/>
                    <a:pt x="5529" y="5346"/>
                  </a:cubicBezTo>
                  <a:cubicBezTo>
                    <a:pt x="5399" y="4761"/>
                    <a:pt x="5182" y="4500"/>
                    <a:pt x="4987" y="4370"/>
                  </a:cubicBezTo>
                  <a:cubicBezTo>
                    <a:pt x="5073" y="4175"/>
                    <a:pt x="5117" y="3937"/>
                    <a:pt x="5139" y="3720"/>
                  </a:cubicBezTo>
                  <a:cubicBezTo>
                    <a:pt x="5204" y="2809"/>
                    <a:pt x="4770" y="1790"/>
                    <a:pt x="3686" y="1682"/>
                  </a:cubicBezTo>
                  <a:lnTo>
                    <a:pt x="3361" y="1682"/>
                  </a:lnTo>
                  <a:cubicBezTo>
                    <a:pt x="3317" y="1530"/>
                    <a:pt x="3274" y="1378"/>
                    <a:pt x="3209" y="1227"/>
                  </a:cubicBezTo>
                  <a:cubicBezTo>
                    <a:pt x="2822" y="198"/>
                    <a:pt x="1727" y="1"/>
                    <a:pt x="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5788;p83"/>
            <p:cNvSpPr/>
            <p:nvPr/>
          </p:nvSpPr>
          <p:spPr>
            <a:xfrm>
              <a:off x="1188234" y="1803506"/>
              <a:ext cx="182464" cy="417912"/>
            </a:xfrm>
            <a:custGeom>
              <a:avLst/>
              <a:gdLst/>
              <a:ahLst/>
              <a:cxnLst/>
              <a:rect l="l" t="t" r="r" b="b"/>
              <a:pathLst>
                <a:path w="3709" h="8495" extrusionOk="0">
                  <a:moveTo>
                    <a:pt x="1584" y="1665"/>
                  </a:moveTo>
                  <a:cubicBezTo>
                    <a:pt x="1540" y="1697"/>
                    <a:pt x="1497" y="1714"/>
                    <a:pt x="1456" y="1714"/>
                  </a:cubicBezTo>
                  <a:cubicBezTo>
                    <a:pt x="1416" y="1714"/>
                    <a:pt x="1378" y="1697"/>
                    <a:pt x="1345" y="1665"/>
                  </a:cubicBezTo>
                  <a:close/>
                  <a:moveTo>
                    <a:pt x="2039" y="3443"/>
                  </a:moveTo>
                  <a:cubicBezTo>
                    <a:pt x="2126" y="3443"/>
                    <a:pt x="2234" y="3486"/>
                    <a:pt x="2299" y="3551"/>
                  </a:cubicBezTo>
                  <a:lnTo>
                    <a:pt x="2321" y="3551"/>
                  </a:lnTo>
                  <a:cubicBezTo>
                    <a:pt x="2256" y="3638"/>
                    <a:pt x="2169" y="3681"/>
                    <a:pt x="2061" y="3703"/>
                  </a:cubicBezTo>
                  <a:cubicBezTo>
                    <a:pt x="2050" y="3708"/>
                    <a:pt x="2038" y="3711"/>
                    <a:pt x="2025" y="3711"/>
                  </a:cubicBezTo>
                  <a:cubicBezTo>
                    <a:pt x="1986" y="3711"/>
                    <a:pt x="1941" y="3686"/>
                    <a:pt x="1909" y="3638"/>
                  </a:cubicBezTo>
                  <a:cubicBezTo>
                    <a:pt x="1887" y="3594"/>
                    <a:pt x="1887" y="3529"/>
                    <a:pt x="1931" y="3486"/>
                  </a:cubicBezTo>
                  <a:cubicBezTo>
                    <a:pt x="1952" y="3443"/>
                    <a:pt x="1996" y="3443"/>
                    <a:pt x="2039" y="3443"/>
                  </a:cubicBezTo>
                  <a:close/>
                  <a:moveTo>
                    <a:pt x="2581" y="5069"/>
                  </a:moveTo>
                  <a:cubicBezTo>
                    <a:pt x="2624" y="5069"/>
                    <a:pt x="2689" y="5134"/>
                    <a:pt x="2798" y="5220"/>
                  </a:cubicBezTo>
                  <a:cubicBezTo>
                    <a:pt x="2689" y="5329"/>
                    <a:pt x="2624" y="5329"/>
                    <a:pt x="2603" y="5329"/>
                  </a:cubicBezTo>
                  <a:cubicBezTo>
                    <a:pt x="2538" y="5285"/>
                    <a:pt x="2494" y="5220"/>
                    <a:pt x="2516" y="5134"/>
                  </a:cubicBezTo>
                  <a:cubicBezTo>
                    <a:pt x="2516" y="5090"/>
                    <a:pt x="2538" y="5069"/>
                    <a:pt x="2581" y="5069"/>
                  </a:cubicBezTo>
                  <a:close/>
                  <a:moveTo>
                    <a:pt x="2841" y="6716"/>
                  </a:moveTo>
                  <a:cubicBezTo>
                    <a:pt x="2906" y="6738"/>
                    <a:pt x="2971" y="6760"/>
                    <a:pt x="3036" y="6825"/>
                  </a:cubicBezTo>
                  <a:lnTo>
                    <a:pt x="2971" y="6868"/>
                  </a:lnTo>
                  <a:cubicBezTo>
                    <a:pt x="2851" y="6988"/>
                    <a:pt x="2758" y="7027"/>
                    <a:pt x="2714" y="7027"/>
                  </a:cubicBezTo>
                  <a:cubicBezTo>
                    <a:pt x="2702" y="7027"/>
                    <a:pt x="2694" y="7024"/>
                    <a:pt x="2689" y="7020"/>
                  </a:cubicBezTo>
                  <a:cubicBezTo>
                    <a:pt x="2646" y="7020"/>
                    <a:pt x="2646" y="6977"/>
                    <a:pt x="2646" y="6933"/>
                  </a:cubicBezTo>
                  <a:cubicBezTo>
                    <a:pt x="2668" y="6846"/>
                    <a:pt x="2711" y="6760"/>
                    <a:pt x="2798" y="6716"/>
                  </a:cubicBezTo>
                  <a:close/>
                  <a:moveTo>
                    <a:pt x="272" y="1"/>
                  </a:moveTo>
                  <a:cubicBezTo>
                    <a:pt x="267" y="1"/>
                    <a:pt x="261" y="6"/>
                    <a:pt x="261" y="17"/>
                  </a:cubicBezTo>
                  <a:cubicBezTo>
                    <a:pt x="239" y="17"/>
                    <a:pt x="239" y="17"/>
                    <a:pt x="239" y="39"/>
                  </a:cubicBezTo>
                  <a:lnTo>
                    <a:pt x="1" y="2098"/>
                  </a:lnTo>
                  <a:cubicBezTo>
                    <a:pt x="1" y="2120"/>
                    <a:pt x="23" y="2131"/>
                    <a:pt x="44" y="2131"/>
                  </a:cubicBezTo>
                  <a:cubicBezTo>
                    <a:pt x="66" y="2131"/>
                    <a:pt x="88" y="2120"/>
                    <a:pt x="88" y="2098"/>
                  </a:cubicBezTo>
                  <a:lnTo>
                    <a:pt x="305" y="82"/>
                  </a:lnTo>
                  <a:cubicBezTo>
                    <a:pt x="500" y="125"/>
                    <a:pt x="1345" y="299"/>
                    <a:pt x="1584" y="819"/>
                  </a:cubicBezTo>
                  <a:cubicBezTo>
                    <a:pt x="1714" y="1058"/>
                    <a:pt x="1735" y="1340"/>
                    <a:pt x="1649" y="1600"/>
                  </a:cubicBezTo>
                  <a:cubicBezTo>
                    <a:pt x="1600" y="1594"/>
                    <a:pt x="1552" y="1592"/>
                    <a:pt x="1508" y="1592"/>
                  </a:cubicBezTo>
                  <a:cubicBezTo>
                    <a:pt x="1376" y="1592"/>
                    <a:pt x="1275" y="1616"/>
                    <a:pt x="1258" y="1665"/>
                  </a:cubicBezTo>
                  <a:cubicBezTo>
                    <a:pt x="1237" y="1686"/>
                    <a:pt x="1237" y="1708"/>
                    <a:pt x="1302" y="1752"/>
                  </a:cubicBezTo>
                  <a:cubicBezTo>
                    <a:pt x="1356" y="1795"/>
                    <a:pt x="1416" y="1817"/>
                    <a:pt x="1475" y="1817"/>
                  </a:cubicBezTo>
                  <a:cubicBezTo>
                    <a:pt x="1535" y="1817"/>
                    <a:pt x="1594" y="1795"/>
                    <a:pt x="1649" y="1752"/>
                  </a:cubicBezTo>
                  <a:cubicBezTo>
                    <a:pt x="1670" y="1730"/>
                    <a:pt x="1670" y="1730"/>
                    <a:pt x="1692" y="1708"/>
                  </a:cubicBezTo>
                  <a:cubicBezTo>
                    <a:pt x="1909" y="1730"/>
                    <a:pt x="2104" y="1817"/>
                    <a:pt x="2299" y="1925"/>
                  </a:cubicBezTo>
                  <a:cubicBezTo>
                    <a:pt x="2646" y="2098"/>
                    <a:pt x="2798" y="2489"/>
                    <a:pt x="2668" y="2857"/>
                  </a:cubicBezTo>
                  <a:cubicBezTo>
                    <a:pt x="2603" y="3096"/>
                    <a:pt x="2516" y="3313"/>
                    <a:pt x="2386" y="3508"/>
                  </a:cubicBezTo>
                  <a:lnTo>
                    <a:pt x="2364" y="3486"/>
                  </a:lnTo>
                  <a:cubicBezTo>
                    <a:pt x="2241" y="3412"/>
                    <a:pt x="2125" y="3373"/>
                    <a:pt x="2032" y="3373"/>
                  </a:cubicBezTo>
                  <a:cubicBezTo>
                    <a:pt x="1961" y="3373"/>
                    <a:pt x="1903" y="3396"/>
                    <a:pt x="1866" y="3443"/>
                  </a:cubicBezTo>
                  <a:cubicBezTo>
                    <a:pt x="1822" y="3508"/>
                    <a:pt x="1800" y="3616"/>
                    <a:pt x="1844" y="3703"/>
                  </a:cubicBezTo>
                  <a:cubicBezTo>
                    <a:pt x="1880" y="3756"/>
                    <a:pt x="1959" y="3795"/>
                    <a:pt x="2035" y="3795"/>
                  </a:cubicBezTo>
                  <a:cubicBezTo>
                    <a:pt x="2051" y="3795"/>
                    <a:pt x="2067" y="3793"/>
                    <a:pt x="2082" y="3789"/>
                  </a:cubicBezTo>
                  <a:cubicBezTo>
                    <a:pt x="2212" y="3768"/>
                    <a:pt x="2321" y="3703"/>
                    <a:pt x="2386" y="3616"/>
                  </a:cubicBezTo>
                  <a:cubicBezTo>
                    <a:pt x="2798" y="3898"/>
                    <a:pt x="3210" y="4483"/>
                    <a:pt x="3015" y="4874"/>
                  </a:cubicBezTo>
                  <a:cubicBezTo>
                    <a:pt x="2971" y="4982"/>
                    <a:pt x="2906" y="5090"/>
                    <a:pt x="2841" y="5199"/>
                  </a:cubicBezTo>
                  <a:cubicBezTo>
                    <a:pt x="2776" y="5090"/>
                    <a:pt x="2668" y="5025"/>
                    <a:pt x="2559" y="5004"/>
                  </a:cubicBezTo>
                  <a:cubicBezTo>
                    <a:pt x="2494" y="5004"/>
                    <a:pt x="2429" y="5069"/>
                    <a:pt x="2429" y="5134"/>
                  </a:cubicBezTo>
                  <a:cubicBezTo>
                    <a:pt x="2408" y="5264"/>
                    <a:pt x="2473" y="5350"/>
                    <a:pt x="2559" y="5416"/>
                  </a:cubicBezTo>
                  <a:cubicBezTo>
                    <a:pt x="2579" y="5420"/>
                    <a:pt x="2598" y="5423"/>
                    <a:pt x="2618" y="5423"/>
                  </a:cubicBezTo>
                  <a:cubicBezTo>
                    <a:pt x="2686" y="5423"/>
                    <a:pt x="2757" y="5391"/>
                    <a:pt x="2841" y="5307"/>
                  </a:cubicBezTo>
                  <a:cubicBezTo>
                    <a:pt x="2950" y="5459"/>
                    <a:pt x="3036" y="5611"/>
                    <a:pt x="3101" y="5784"/>
                  </a:cubicBezTo>
                  <a:cubicBezTo>
                    <a:pt x="3253" y="6088"/>
                    <a:pt x="3253" y="6456"/>
                    <a:pt x="3080" y="6781"/>
                  </a:cubicBezTo>
                  <a:cubicBezTo>
                    <a:pt x="3026" y="6710"/>
                    <a:pt x="2942" y="6667"/>
                    <a:pt x="2853" y="6667"/>
                  </a:cubicBezTo>
                  <a:cubicBezTo>
                    <a:pt x="2835" y="6667"/>
                    <a:pt x="2816" y="6669"/>
                    <a:pt x="2798" y="6673"/>
                  </a:cubicBezTo>
                  <a:cubicBezTo>
                    <a:pt x="2668" y="6716"/>
                    <a:pt x="2581" y="6825"/>
                    <a:pt x="2581" y="6933"/>
                  </a:cubicBezTo>
                  <a:cubicBezTo>
                    <a:pt x="2559" y="7020"/>
                    <a:pt x="2603" y="7085"/>
                    <a:pt x="2646" y="7107"/>
                  </a:cubicBezTo>
                  <a:cubicBezTo>
                    <a:pt x="2667" y="7117"/>
                    <a:pt x="2691" y="7123"/>
                    <a:pt x="2717" y="7123"/>
                  </a:cubicBezTo>
                  <a:cubicBezTo>
                    <a:pt x="2798" y="7123"/>
                    <a:pt x="2905" y="7070"/>
                    <a:pt x="3036" y="6955"/>
                  </a:cubicBezTo>
                  <a:lnTo>
                    <a:pt x="3080" y="6890"/>
                  </a:lnTo>
                  <a:lnTo>
                    <a:pt x="3123" y="6955"/>
                  </a:lnTo>
                  <a:cubicBezTo>
                    <a:pt x="3622" y="7627"/>
                    <a:pt x="2884" y="8429"/>
                    <a:pt x="2884" y="8429"/>
                  </a:cubicBezTo>
                  <a:cubicBezTo>
                    <a:pt x="2884" y="8429"/>
                    <a:pt x="2884" y="8472"/>
                    <a:pt x="2884" y="8472"/>
                  </a:cubicBezTo>
                  <a:lnTo>
                    <a:pt x="2928" y="8472"/>
                  </a:lnTo>
                  <a:cubicBezTo>
                    <a:pt x="2928" y="8494"/>
                    <a:pt x="2928" y="8494"/>
                    <a:pt x="2928" y="8494"/>
                  </a:cubicBezTo>
                  <a:cubicBezTo>
                    <a:pt x="2950" y="8494"/>
                    <a:pt x="3708" y="7670"/>
                    <a:pt x="3166" y="6933"/>
                  </a:cubicBezTo>
                  <a:lnTo>
                    <a:pt x="3123" y="6846"/>
                  </a:lnTo>
                  <a:cubicBezTo>
                    <a:pt x="3318" y="6521"/>
                    <a:pt x="3340" y="6109"/>
                    <a:pt x="3166" y="5762"/>
                  </a:cubicBezTo>
                  <a:cubicBezTo>
                    <a:pt x="3101" y="5589"/>
                    <a:pt x="2993" y="5416"/>
                    <a:pt x="2884" y="5264"/>
                  </a:cubicBezTo>
                  <a:cubicBezTo>
                    <a:pt x="2950" y="5155"/>
                    <a:pt x="3036" y="5025"/>
                    <a:pt x="3080" y="4917"/>
                  </a:cubicBezTo>
                  <a:cubicBezTo>
                    <a:pt x="3296" y="4483"/>
                    <a:pt x="2863" y="3876"/>
                    <a:pt x="2429" y="3551"/>
                  </a:cubicBezTo>
                  <a:cubicBezTo>
                    <a:pt x="2581" y="3356"/>
                    <a:pt x="2668" y="3117"/>
                    <a:pt x="2733" y="2879"/>
                  </a:cubicBezTo>
                  <a:cubicBezTo>
                    <a:pt x="2928" y="2163"/>
                    <a:pt x="2386" y="1860"/>
                    <a:pt x="2039" y="1730"/>
                  </a:cubicBezTo>
                  <a:cubicBezTo>
                    <a:pt x="1931" y="1686"/>
                    <a:pt x="1822" y="1643"/>
                    <a:pt x="1714" y="1643"/>
                  </a:cubicBezTo>
                  <a:cubicBezTo>
                    <a:pt x="1800" y="1361"/>
                    <a:pt x="1757" y="1079"/>
                    <a:pt x="1627" y="819"/>
                  </a:cubicBezTo>
                  <a:cubicBezTo>
                    <a:pt x="1367" y="191"/>
                    <a:pt x="326" y="17"/>
                    <a:pt x="283" y="17"/>
                  </a:cubicBezTo>
                  <a:cubicBezTo>
                    <a:pt x="283" y="6"/>
                    <a:pt x="277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5789;p83"/>
            <p:cNvSpPr/>
            <p:nvPr/>
          </p:nvSpPr>
          <p:spPr>
            <a:xfrm>
              <a:off x="1551989" y="2210997"/>
              <a:ext cx="228265" cy="261471"/>
            </a:xfrm>
            <a:custGeom>
              <a:avLst/>
              <a:gdLst/>
              <a:ahLst/>
              <a:cxnLst/>
              <a:rect l="l" t="t" r="r" b="b"/>
              <a:pathLst>
                <a:path w="4640" h="5315" extrusionOk="0">
                  <a:moveTo>
                    <a:pt x="1886" y="3290"/>
                  </a:moveTo>
                  <a:cubicBezTo>
                    <a:pt x="1908" y="3290"/>
                    <a:pt x="1930" y="3290"/>
                    <a:pt x="1995" y="3377"/>
                  </a:cubicBezTo>
                  <a:cubicBezTo>
                    <a:pt x="2038" y="3420"/>
                    <a:pt x="2060" y="3485"/>
                    <a:pt x="2016" y="3528"/>
                  </a:cubicBezTo>
                  <a:cubicBezTo>
                    <a:pt x="1973" y="3572"/>
                    <a:pt x="1930" y="3593"/>
                    <a:pt x="1886" y="3593"/>
                  </a:cubicBezTo>
                  <a:cubicBezTo>
                    <a:pt x="1865" y="3420"/>
                    <a:pt x="1886" y="3290"/>
                    <a:pt x="1886" y="3290"/>
                  </a:cubicBezTo>
                  <a:close/>
                  <a:moveTo>
                    <a:pt x="3924" y="3832"/>
                  </a:moveTo>
                  <a:cubicBezTo>
                    <a:pt x="3968" y="3832"/>
                    <a:pt x="4011" y="3832"/>
                    <a:pt x="4033" y="3853"/>
                  </a:cubicBezTo>
                  <a:lnTo>
                    <a:pt x="4033" y="3875"/>
                  </a:lnTo>
                  <a:cubicBezTo>
                    <a:pt x="4054" y="4027"/>
                    <a:pt x="3968" y="4157"/>
                    <a:pt x="3838" y="4200"/>
                  </a:cubicBezTo>
                  <a:cubicBezTo>
                    <a:pt x="3822" y="4205"/>
                    <a:pt x="3809" y="4208"/>
                    <a:pt x="3798" y="4208"/>
                  </a:cubicBezTo>
                  <a:cubicBezTo>
                    <a:pt x="3761" y="4208"/>
                    <a:pt x="3741" y="4180"/>
                    <a:pt x="3707" y="4114"/>
                  </a:cubicBezTo>
                  <a:cubicBezTo>
                    <a:pt x="3686" y="4027"/>
                    <a:pt x="3642" y="3919"/>
                    <a:pt x="3772" y="3853"/>
                  </a:cubicBezTo>
                  <a:cubicBezTo>
                    <a:pt x="3816" y="3832"/>
                    <a:pt x="3859" y="3832"/>
                    <a:pt x="3903" y="3832"/>
                  </a:cubicBezTo>
                  <a:close/>
                  <a:moveTo>
                    <a:pt x="2927" y="4070"/>
                  </a:moveTo>
                  <a:cubicBezTo>
                    <a:pt x="3035" y="4114"/>
                    <a:pt x="3274" y="4309"/>
                    <a:pt x="3252" y="4461"/>
                  </a:cubicBezTo>
                  <a:cubicBezTo>
                    <a:pt x="3252" y="4526"/>
                    <a:pt x="3144" y="4591"/>
                    <a:pt x="2970" y="4634"/>
                  </a:cubicBezTo>
                  <a:cubicBezTo>
                    <a:pt x="2927" y="4547"/>
                    <a:pt x="2905" y="4439"/>
                    <a:pt x="2884" y="4352"/>
                  </a:cubicBezTo>
                  <a:cubicBezTo>
                    <a:pt x="2862" y="4157"/>
                    <a:pt x="2884" y="4070"/>
                    <a:pt x="2927" y="4070"/>
                  </a:cubicBezTo>
                  <a:close/>
                  <a:moveTo>
                    <a:pt x="1870" y="0"/>
                  </a:moveTo>
                  <a:cubicBezTo>
                    <a:pt x="1696" y="0"/>
                    <a:pt x="1528" y="27"/>
                    <a:pt x="1366" y="81"/>
                  </a:cubicBezTo>
                  <a:cubicBezTo>
                    <a:pt x="455" y="363"/>
                    <a:pt x="22" y="1360"/>
                    <a:pt x="22" y="1404"/>
                  </a:cubicBezTo>
                  <a:cubicBezTo>
                    <a:pt x="0" y="1425"/>
                    <a:pt x="22" y="1447"/>
                    <a:pt x="43" y="1469"/>
                  </a:cubicBezTo>
                  <a:cubicBezTo>
                    <a:pt x="65" y="1469"/>
                    <a:pt x="87" y="1469"/>
                    <a:pt x="87" y="1447"/>
                  </a:cubicBezTo>
                  <a:cubicBezTo>
                    <a:pt x="87" y="1425"/>
                    <a:pt x="520" y="428"/>
                    <a:pt x="1388" y="146"/>
                  </a:cubicBezTo>
                  <a:cubicBezTo>
                    <a:pt x="1542" y="99"/>
                    <a:pt x="1702" y="75"/>
                    <a:pt x="1868" y="75"/>
                  </a:cubicBezTo>
                  <a:cubicBezTo>
                    <a:pt x="2237" y="75"/>
                    <a:pt x="2631" y="195"/>
                    <a:pt x="3035" y="450"/>
                  </a:cubicBezTo>
                  <a:cubicBezTo>
                    <a:pt x="3859" y="970"/>
                    <a:pt x="3556" y="1729"/>
                    <a:pt x="3296" y="2336"/>
                  </a:cubicBezTo>
                  <a:cubicBezTo>
                    <a:pt x="3144" y="2683"/>
                    <a:pt x="3014" y="2986"/>
                    <a:pt x="3122" y="3181"/>
                  </a:cubicBezTo>
                  <a:cubicBezTo>
                    <a:pt x="3187" y="3290"/>
                    <a:pt x="3317" y="3377"/>
                    <a:pt x="3447" y="3377"/>
                  </a:cubicBezTo>
                  <a:cubicBezTo>
                    <a:pt x="3686" y="3398"/>
                    <a:pt x="3903" y="3550"/>
                    <a:pt x="4011" y="3767"/>
                  </a:cubicBezTo>
                  <a:cubicBezTo>
                    <a:pt x="3975" y="3758"/>
                    <a:pt x="3935" y="3753"/>
                    <a:pt x="3895" y="3753"/>
                  </a:cubicBezTo>
                  <a:cubicBezTo>
                    <a:pt x="3838" y="3753"/>
                    <a:pt x="3780" y="3763"/>
                    <a:pt x="3729" y="3788"/>
                  </a:cubicBezTo>
                  <a:cubicBezTo>
                    <a:pt x="3599" y="3853"/>
                    <a:pt x="3556" y="3984"/>
                    <a:pt x="3642" y="4135"/>
                  </a:cubicBezTo>
                  <a:cubicBezTo>
                    <a:pt x="3664" y="4244"/>
                    <a:pt x="3772" y="4287"/>
                    <a:pt x="3859" y="4287"/>
                  </a:cubicBezTo>
                  <a:cubicBezTo>
                    <a:pt x="4033" y="4222"/>
                    <a:pt x="4141" y="4049"/>
                    <a:pt x="4119" y="3875"/>
                  </a:cubicBezTo>
                  <a:lnTo>
                    <a:pt x="4119" y="3875"/>
                  </a:lnTo>
                  <a:cubicBezTo>
                    <a:pt x="4228" y="3919"/>
                    <a:pt x="4314" y="4005"/>
                    <a:pt x="4380" y="4092"/>
                  </a:cubicBezTo>
                  <a:cubicBezTo>
                    <a:pt x="4531" y="4352"/>
                    <a:pt x="4553" y="4677"/>
                    <a:pt x="4423" y="4959"/>
                  </a:cubicBezTo>
                  <a:cubicBezTo>
                    <a:pt x="4293" y="5144"/>
                    <a:pt x="4100" y="5250"/>
                    <a:pt x="3885" y="5250"/>
                  </a:cubicBezTo>
                  <a:cubicBezTo>
                    <a:pt x="3848" y="5250"/>
                    <a:pt x="3810" y="5247"/>
                    <a:pt x="3772" y="5241"/>
                  </a:cubicBezTo>
                  <a:cubicBezTo>
                    <a:pt x="3447" y="5219"/>
                    <a:pt x="3144" y="5024"/>
                    <a:pt x="3014" y="4721"/>
                  </a:cubicBezTo>
                  <a:cubicBezTo>
                    <a:pt x="3209" y="4656"/>
                    <a:pt x="3317" y="4569"/>
                    <a:pt x="3339" y="4461"/>
                  </a:cubicBezTo>
                  <a:cubicBezTo>
                    <a:pt x="3361" y="4265"/>
                    <a:pt x="3100" y="4049"/>
                    <a:pt x="2949" y="3984"/>
                  </a:cubicBezTo>
                  <a:cubicBezTo>
                    <a:pt x="2927" y="3984"/>
                    <a:pt x="2884" y="3984"/>
                    <a:pt x="2862" y="4005"/>
                  </a:cubicBezTo>
                  <a:cubicBezTo>
                    <a:pt x="2775" y="4114"/>
                    <a:pt x="2797" y="4395"/>
                    <a:pt x="2905" y="4656"/>
                  </a:cubicBezTo>
                  <a:lnTo>
                    <a:pt x="2775" y="4656"/>
                  </a:lnTo>
                  <a:cubicBezTo>
                    <a:pt x="2756" y="4658"/>
                    <a:pt x="2737" y="4659"/>
                    <a:pt x="2718" y="4659"/>
                  </a:cubicBezTo>
                  <a:cubicBezTo>
                    <a:pt x="2317" y="4659"/>
                    <a:pt x="2054" y="4224"/>
                    <a:pt x="1930" y="3810"/>
                  </a:cubicBezTo>
                  <a:cubicBezTo>
                    <a:pt x="1930" y="3767"/>
                    <a:pt x="1908" y="3723"/>
                    <a:pt x="1908" y="3680"/>
                  </a:cubicBezTo>
                  <a:cubicBezTo>
                    <a:pt x="1973" y="3680"/>
                    <a:pt x="2038" y="3637"/>
                    <a:pt x="2081" y="3593"/>
                  </a:cubicBezTo>
                  <a:cubicBezTo>
                    <a:pt x="2146" y="3507"/>
                    <a:pt x="2146" y="3398"/>
                    <a:pt x="2060" y="3311"/>
                  </a:cubicBezTo>
                  <a:cubicBezTo>
                    <a:pt x="2012" y="3248"/>
                    <a:pt x="1964" y="3208"/>
                    <a:pt x="1917" y="3208"/>
                  </a:cubicBezTo>
                  <a:cubicBezTo>
                    <a:pt x="1899" y="3208"/>
                    <a:pt x="1882" y="3213"/>
                    <a:pt x="1865" y="3225"/>
                  </a:cubicBezTo>
                  <a:cubicBezTo>
                    <a:pt x="1800" y="3268"/>
                    <a:pt x="1778" y="3398"/>
                    <a:pt x="1800" y="3572"/>
                  </a:cubicBezTo>
                  <a:cubicBezTo>
                    <a:pt x="1604" y="3463"/>
                    <a:pt x="1474" y="3051"/>
                    <a:pt x="1734" y="2184"/>
                  </a:cubicBezTo>
                  <a:cubicBezTo>
                    <a:pt x="1821" y="1837"/>
                    <a:pt x="1800" y="1599"/>
                    <a:pt x="1648" y="1469"/>
                  </a:cubicBezTo>
                  <a:cubicBezTo>
                    <a:pt x="1549" y="1386"/>
                    <a:pt x="1409" y="1355"/>
                    <a:pt x="1254" y="1355"/>
                  </a:cubicBezTo>
                  <a:cubicBezTo>
                    <a:pt x="795" y="1355"/>
                    <a:pt x="206" y="1626"/>
                    <a:pt x="173" y="1642"/>
                  </a:cubicBezTo>
                  <a:cubicBezTo>
                    <a:pt x="152" y="1642"/>
                    <a:pt x="152" y="1664"/>
                    <a:pt x="152" y="1685"/>
                  </a:cubicBezTo>
                  <a:cubicBezTo>
                    <a:pt x="152" y="1701"/>
                    <a:pt x="163" y="1716"/>
                    <a:pt x="177" y="1716"/>
                  </a:cubicBezTo>
                  <a:cubicBezTo>
                    <a:pt x="182" y="1716"/>
                    <a:pt x="189" y="1713"/>
                    <a:pt x="195" y="1707"/>
                  </a:cubicBezTo>
                  <a:cubicBezTo>
                    <a:pt x="212" y="1707"/>
                    <a:pt x="802" y="1433"/>
                    <a:pt x="1238" y="1433"/>
                  </a:cubicBezTo>
                  <a:cubicBezTo>
                    <a:pt x="1376" y="1433"/>
                    <a:pt x="1499" y="1460"/>
                    <a:pt x="1583" y="1534"/>
                  </a:cubicBezTo>
                  <a:cubicBezTo>
                    <a:pt x="1713" y="1642"/>
                    <a:pt x="1734" y="1881"/>
                    <a:pt x="1648" y="2162"/>
                  </a:cubicBezTo>
                  <a:cubicBezTo>
                    <a:pt x="1561" y="2444"/>
                    <a:pt x="1323" y="3398"/>
                    <a:pt x="1756" y="3637"/>
                  </a:cubicBezTo>
                  <a:lnTo>
                    <a:pt x="1821" y="3658"/>
                  </a:lnTo>
                  <a:cubicBezTo>
                    <a:pt x="1821" y="3723"/>
                    <a:pt x="1843" y="3788"/>
                    <a:pt x="1865" y="3832"/>
                  </a:cubicBezTo>
                  <a:cubicBezTo>
                    <a:pt x="1989" y="4288"/>
                    <a:pt x="2293" y="4745"/>
                    <a:pt x="2737" y="4745"/>
                  </a:cubicBezTo>
                  <a:cubicBezTo>
                    <a:pt x="2757" y="4745"/>
                    <a:pt x="2777" y="4744"/>
                    <a:pt x="2797" y="4742"/>
                  </a:cubicBezTo>
                  <a:lnTo>
                    <a:pt x="2927" y="4721"/>
                  </a:lnTo>
                  <a:cubicBezTo>
                    <a:pt x="3079" y="5068"/>
                    <a:pt x="3404" y="5306"/>
                    <a:pt x="3772" y="5306"/>
                  </a:cubicBezTo>
                  <a:lnTo>
                    <a:pt x="3816" y="5306"/>
                  </a:lnTo>
                  <a:cubicBezTo>
                    <a:pt x="3849" y="5312"/>
                    <a:pt x="3883" y="5314"/>
                    <a:pt x="3916" y="5314"/>
                  </a:cubicBezTo>
                  <a:cubicBezTo>
                    <a:pt x="4141" y="5314"/>
                    <a:pt x="4356" y="5191"/>
                    <a:pt x="4488" y="5003"/>
                  </a:cubicBezTo>
                  <a:cubicBezTo>
                    <a:pt x="4640" y="4699"/>
                    <a:pt x="4618" y="4352"/>
                    <a:pt x="4445" y="4049"/>
                  </a:cubicBezTo>
                  <a:cubicBezTo>
                    <a:pt x="4380" y="3919"/>
                    <a:pt x="4249" y="3832"/>
                    <a:pt x="4119" y="3788"/>
                  </a:cubicBezTo>
                  <a:cubicBezTo>
                    <a:pt x="4076" y="3637"/>
                    <a:pt x="3946" y="3398"/>
                    <a:pt x="3469" y="3311"/>
                  </a:cubicBezTo>
                  <a:cubicBezTo>
                    <a:pt x="3361" y="3290"/>
                    <a:pt x="3252" y="3225"/>
                    <a:pt x="3209" y="3138"/>
                  </a:cubicBezTo>
                  <a:cubicBezTo>
                    <a:pt x="3100" y="2965"/>
                    <a:pt x="3230" y="2683"/>
                    <a:pt x="3361" y="2358"/>
                  </a:cubicBezTo>
                  <a:cubicBezTo>
                    <a:pt x="3621" y="1729"/>
                    <a:pt x="3968" y="927"/>
                    <a:pt x="3079" y="385"/>
                  </a:cubicBezTo>
                  <a:cubicBezTo>
                    <a:pt x="2661" y="131"/>
                    <a:pt x="2253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5790;p83"/>
            <p:cNvSpPr/>
            <p:nvPr/>
          </p:nvSpPr>
          <p:spPr>
            <a:xfrm>
              <a:off x="852275" y="1873660"/>
              <a:ext cx="788743" cy="607903"/>
            </a:xfrm>
            <a:custGeom>
              <a:avLst/>
              <a:gdLst/>
              <a:ahLst/>
              <a:cxnLst/>
              <a:rect l="l" t="t" r="r" b="b"/>
              <a:pathLst>
                <a:path w="16033" h="12357" extrusionOk="0">
                  <a:moveTo>
                    <a:pt x="6982" y="0"/>
                  </a:moveTo>
                  <a:cubicBezTo>
                    <a:pt x="6028" y="0"/>
                    <a:pt x="1" y="1626"/>
                    <a:pt x="1258" y="3903"/>
                  </a:cubicBezTo>
                  <a:cubicBezTo>
                    <a:pt x="1300" y="3978"/>
                    <a:pt x="1462" y="4008"/>
                    <a:pt x="1697" y="4008"/>
                  </a:cubicBezTo>
                  <a:cubicBezTo>
                    <a:pt x="2691" y="4008"/>
                    <a:pt x="4987" y="3469"/>
                    <a:pt x="4987" y="3469"/>
                  </a:cubicBezTo>
                  <a:lnTo>
                    <a:pt x="4987" y="3469"/>
                  </a:lnTo>
                  <a:cubicBezTo>
                    <a:pt x="4987" y="3469"/>
                    <a:pt x="4293" y="8933"/>
                    <a:pt x="5139" y="12011"/>
                  </a:cubicBezTo>
                  <a:cubicBezTo>
                    <a:pt x="5173" y="12146"/>
                    <a:pt x="7710" y="12356"/>
                    <a:pt x="10205" y="12356"/>
                  </a:cubicBezTo>
                  <a:cubicBezTo>
                    <a:pt x="12529" y="12356"/>
                    <a:pt x="14815" y="12174"/>
                    <a:pt x="15004" y="11578"/>
                  </a:cubicBezTo>
                  <a:cubicBezTo>
                    <a:pt x="15384" y="10394"/>
                    <a:pt x="16033" y="6714"/>
                    <a:pt x="9990" y="6714"/>
                  </a:cubicBezTo>
                  <a:cubicBezTo>
                    <a:pt x="9837" y="6714"/>
                    <a:pt x="9680" y="6716"/>
                    <a:pt x="9518" y="6721"/>
                  </a:cubicBezTo>
                  <a:cubicBezTo>
                    <a:pt x="9518" y="6721"/>
                    <a:pt x="7936" y="22"/>
                    <a:pt x="6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5791;p83"/>
            <p:cNvSpPr/>
            <p:nvPr/>
          </p:nvSpPr>
          <p:spPr>
            <a:xfrm>
              <a:off x="870428" y="1953406"/>
              <a:ext cx="168542" cy="126726"/>
            </a:xfrm>
            <a:custGeom>
              <a:avLst/>
              <a:gdLst/>
              <a:ahLst/>
              <a:cxnLst/>
              <a:rect l="l" t="t" r="r" b="b"/>
              <a:pathLst>
                <a:path w="3426" h="2576" extrusionOk="0">
                  <a:moveTo>
                    <a:pt x="2116" y="1"/>
                  </a:moveTo>
                  <a:cubicBezTo>
                    <a:pt x="2041" y="1"/>
                    <a:pt x="1964" y="22"/>
                    <a:pt x="1886" y="70"/>
                  </a:cubicBezTo>
                  <a:cubicBezTo>
                    <a:pt x="1019" y="569"/>
                    <a:pt x="0" y="1718"/>
                    <a:pt x="369" y="2347"/>
                  </a:cubicBezTo>
                  <a:cubicBezTo>
                    <a:pt x="467" y="2514"/>
                    <a:pt x="729" y="2575"/>
                    <a:pt x="1061" y="2575"/>
                  </a:cubicBezTo>
                  <a:cubicBezTo>
                    <a:pt x="1978" y="2575"/>
                    <a:pt x="3426" y="2108"/>
                    <a:pt x="3426" y="2108"/>
                  </a:cubicBezTo>
                  <a:cubicBezTo>
                    <a:pt x="3426" y="2108"/>
                    <a:pt x="2854" y="1"/>
                    <a:pt x="2116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5792;p83"/>
            <p:cNvSpPr/>
            <p:nvPr/>
          </p:nvSpPr>
          <p:spPr>
            <a:xfrm>
              <a:off x="1125313" y="1923348"/>
              <a:ext cx="35273" cy="52737"/>
            </a:xfrm>
            <a:custGeom>
              <a:avLst/>
              <a:gdLst/>
              <a:ahLst/>
              <a:cxnLst/>
              <a:rect l="l" t="t" r="r" b="b"/>
              <a:pathLst>
                <a:path w="717" h="1072" extrusionOk="0">
                  <a:moveTo>
                    <a:pt x="220" y="0"/>
                  </a:moveTo>
                  <a:cubicBezTo>
                    <a:pt x="205" y="0"/>
                    <a:pt x="190" y="16"/>
                    <a:pt x="174" y="31"/>
                  </a:cubicBezTo>
                  <a:cubicBezTo>
                    <a:pt x="153" y="161"/>
                    <a:pt x="1" y="877"/>
                    <a:pt x="153" y="1028"/>
                  </a:cubicBezTo>
                  <a:cubicBezTo>
                    <a:pt x="174" y="1050"/>
                    <a:pt x="196" y="1050"/>
                    <a:pt x="218" y="1072"/>
                  </a:cubicBezTo>
                  <a:lnTo>
                    <a:pt x="239" y="1050"/>
                  </a:lnTo>
                  <a:cubicBezTo>
                    <a:pt x="434" y="1007"/>
                    <a:pt x="651" y="465"/>
                    <a:pt x="695" y="334"/>
                  </a:cubicBezTo>
                  <a:cubicBezTo>
                    <a:pt x="716" y="313"/>
                    <a:pt x="695" y="291"/>
                    <a:pt x="673" y="291"/>
                  </a:cubicBezTo>
                  <a:cubicBezTo>
                    <a:pt x="651" y="291"/>
                    <a:pt x="630" y="291"/>
                    <a:pt x="630" y="313"/>
                  </a:cubicBezTo>
                  <a:cubicBezTo>
                    <a:pt x="521" y="573"/>
                    <a:pt x="326" y="942"/>
                    <a:pt x="239" y="985"/>
                  </a:cubicBezTo>
                  <a:lnTo>
                    <a:pt x="218" y="985"/>
                  </a:lnTo>
                  <a:cubicBezTo>
                    <a:pt x="109" y="877"/>
                    <a:pt x="196" y="356"/>
                    <a:pt x="261" y="53"/>
                  </a:cubicBezTo>
                  <a:cubicBezTo>
                    <a:pt x="261" y="31"/>
                    <a:pt x="261" y="9"/>
                    <a:pt x="239" y="9"/>
                  </a:cubicBezTo>
                  <a:cubicBezTo>
                    <a:pt x="233" y="3"/>
                    <a:pt x="227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5793;p83"/>
            <p:cNvSpPr/>
            <p:nvPr/>
          </p:nvSpPr>
          <p:spPr>
            <a:xfrm>
              <a:off x="923757" y="2025724"/>
              <a:ext cx="49097" cy="35716"/>
            </a:xfrm>
            <a:custGeom>
              <a:avLst/>
              <a:gdLst/>
              <a:ahLst/>
              <a:cxnLst/>
              <a:rect l="l" t="t" r="r" b="b"/>
              <a:pathLst>
                <a:path w="998" h="726" extrusionOk="0">
                  <a:moveTo>
                    <a:pt x="886" y="1"/>
                  </a:moveTo>
                  <a:cubicBezTo>
                    <a:pt x="660" y="1"/>
                    <a:pt x="161" y="499"/>
                    <a:pt x="0" y="660"/>
                  </a:cubicBezTo>
                  <a:cubicBezTo>
                    <a:pt x="0" y="682"/>
                    <a:pt x="0" y="703"/>
                    <a:pt x="0" y="703"/>
                  </a:cubicBezTo>
                  <a:cubicBezTo>
                    <a:pt x="11" y="714"/>
                    <a:pt x="16" y="720"/>
                    <a:pt x="22" y="720"/>
                  </a:cubicBezTo>
                  <a:cubicBezTo>
                    <a:pt x="27" y="720"/>
                    <a:pt x="33" y="714"/>
                    <a:pt x="44" y="703"/>
                  </a:cubicBezTo>
                  <a:cubicBezTo>
                    <a:pt x="44" y="725"/>
                    <a:pt x="65" y="725"/>
                    <a:pt x="65" y="725"/>
                  </a:cubicBezTo>
                  <a:cubicBezTo>
                    <a:pt x="372" y="398"/>
                    <a:pt x="756" y="71"/>
                    <a:pt x="871" y="71"/>
                  </a:cubicBezTo>
                  <a:cubicBezTo>
                    <a:pt x="878" y="71"/>
                    <a:pt x="884" y="72"/>
                    <a:pt x="889" y="75"/>
                  </a:cubicBezTo>
                  <a:cubicBezTo>
                    <a:pt x="911" y="75"/>
                    <a:pt x="911" y="96"/>
                    <a:pt x="911" y="118"/>
                  </a:cubicBezTo>
                  <a:cubicBezTo>
                    <a:pt x="932" y="291"/>
                    <a:pt x="802" y="443"/>
                    <a:pt x="607" y="465"/>
                  </a:cubicBezTo>
                  <a:cubicBezTo>
                    <a:pt x="586" y="465"/>
                    <a:pt x="586" y="487"/>
                    <a:pt x="586" y="508"/>
                  </a:cubicBezTo>
                  <a:cubicBezTo>
                    <a:pt x="586" y="530"/>
                    <a:pt x="607" y="552"/>
                    <a:pt x="629" y="552"/>
                  </a:cubicBezTo>
                  <a:cubicBezTo>
                    <a:pt x="846" y="530"/>
                    <a:pt x="997" y="335"/>
                    <a:pt x="997" y="118"/>
                  </a:cubicBezTo>
                  <a:cubicBezTo>
                    <a:pt x="997" y="75"/>
                    <a:pt x="976" y="31"/>
                    <a:pt x="932" y="10"/>
                  </a:cubicBezTo>
                  <a:cubicBezTo>
                    <a:pt x="919" y="3"/>
                    <a:pt x="903" y="1"/>
                    <a:pt x="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5794;p83"/>
            <p:cNvSpPr/>
            <p:nvPr/>
          </p:nvSpPr>
          <p:spPr>
            <a:xfrm>
              <a:off x="915197" y="1998421"/>
              <a:ext cx="38470" cy="57657"/>
            </a:xfrm>
            <a:custGeom>
              <a:avLst/>
              <a:gdLst/>
              <a:ahLst/>
              <a:cxnLst/>
              <a:rect l="l" t="t" r="r" b="b"/>
              <a:pathLst>
                <a:path w="782" h="1172" extrusionOk="0">
                  <a:moveTo>
                    <a:pt x="608" y="1"/>
                  </a:moveTo>
                  <a:cubicBezTo>
                    <a:pt x="434" y="1"/>
                    <a:pt x="283" y="88"/>
                    <a:pt x="174" y="218"/>
                  </a:cubicBezTo>
                  <a:cubicBezTo>
                    <a:pt x="109" y="304"/>
                    <a:pt x="87" y="435"/>
                    <a:pt x="131" y="521"/>
                  </a:cubicBezTo>
                  <a:cubicBezTo>
                    <a:pt x="146" y="537"/>
                    <a:pt x="161" y="552"/>
                    <a:pt x="177" y="552"/>
                  </a:cubicBezTo>
                  <a:cubicBezTo>
                    <a:pt x="183" y="552"/>
                    <a:pt x="190" y="549"/>
                    <a:pt x="196" y="543"/>
                  </a:cubicBezTo>
                  <a:cubicBezTo>
                    <a:pt x="218" y="543"/>
                    <a:pt x="218" y="521"/>
                    <a:pt x="218" y="500"/>
                  </a:cubicBezTo>
                  <a:cubicBezTo>
                    <a:pt x="174" y="413"/>
                    <a:pt x="196" y="326"/>
                    <a:pt x="239" y="261"/>
                  </a:cubicBezTo>
                  <a:cubicBezTo>
                    <a:pt x="326" y="153"/>
                    <a:pt x="478" y="88"/>
                    <a:pt x="629" y="88"/>
                  </a:cubicBezTo>
                  <a:cubicBezTo>
                    <a:pt x="673" y="153"/>
                    <a:pt x="348" y="673"/>
                    <a:pt x="22" y="1107"/>
                  </a:cubicBezTo>
                  <a:cubicBezTo>
                    <a:pt x="1" y="1128"/>
                    <a:pt x="1" y="1150"/>
                    <a:pt x="22" y="1172"/>
                  </a:cubicBezTo>
                  <a:lnTo>
                    <a:pt x="44" y="1172"/>
                  </a:lnTo>
                  <a:cubicBezTo>
                    <a:pt x="44" y="1172"/>
                    <a:pt x="66" y="1172"/>
                    <a:pt x="66" y="1150"/>
                  </a:cubicBezTo>
                  <a:cubicBezTo>
                    <a:pt x="239" y="933"/>
                    <a:pt x="781" y="196"/>
                    <a:pt x="695" y="44"/>
                  </a:cubicBezTo>
                  <a:cubicBezTo>
                    <a:pt x="673" y="1"/>
                    <a:pt x="651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5795;p83"/>
            <p:cNvSpPr/>
            <p:nvPr/>
          </p:nvSpPr>
          <p:spPr>
            <a:xfrm>
              <a:off x="1055995" y="2008998"/>
              <a:ext cx="17120" cy="45997"/>
            </a:xfrm>
            <a:custGeom>
              <a:avLst/>
              <a:gdLst/>
              <a:ahLst/>
              <a:cxnLst/>
              <a:rect l="l" t="t" r="r" b="b"/>
              <a:pathLst>
                <a:path w="348" h="935" extrusionOk="0">
                  <a:moveTo>
                    <a:pt x="77" y="0"/>
                  </a:moveTo>
                  <a:cubicBezTo>
                    <a:pt x="66" y="0"/>
                    <a:pt x="55" y="1"/>
                    <a:pt x="44" y="3"/>
                  </a:cubicBezTo>
                  <a:cubicBezTo>
                    <a:pt x="22" y="3"/>
                    <a:pt x="1" y="24"/>
                    <a:pt x="1" y="46"/>
                  </a:cubicBezTo>
                  <a:cubicBezTo>
                    <a:pt x="1" y="46"/>
                    <a:pt x="22" y="68"/>
                    <a:pt x="44" y="68"/>
                  </a:cubicBezTo>
                  <a:cubicBezTo>
                    <a:pt x="131" y="68"/>
                    <a:pt x="196" y="111"/>
                    <a:pt x="239" y="198"/>
                  </a:cubicBezTo>
                  <a:cubicBezTo>
                    <a:pt x="326" y="393"/>
                    <a:pt x="109" y="805"/>
                    <a:pt x="66" y="848"/>
                  </a:cubicBezTo>
                  <a:cubicBezTo>
                    <a:pt x="44" y="870"/>
                    <a:pt x="44" y="870"/>
                    <a:pt x="44" y="892"/>
                  </a:cubicBezTo>
                  <a:cubicBezTo>
                    <a:pt x="44" y="913"/>
                    <a:pt x="66" y="935"/>
                    <a:pt x="87" y="935"/>
                  </a:cubicBezTo>
                  <a:cubicBezTo>
                    <a:pt x="239" y="740"/>
                    <a:pt x="326" y="501"/>
                    <a:pt x="347" y="263"/>
                  </a:cubicBezTo>
                  <a:cubicBezTo>
                    <a:pt x="347" y="122"/>
                    <a:pt x="217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5796;p83"/>
            <p:cNvSpPr/>
            <p:nvPr/>
          </p:nvSpPr>
          <p:spPr>
            <a:xfrm>
              <a:off x="1208503" y="1831007"/>
              <a:ext cx="110492" cy="96176"/>
            </a:xfrm>
            <a:custGeom>
              <a:avLst/>
              <a:gdLst/>
              <a:ahLst/>
              <a:cxnLst/>
              <a:rect l="l" t="t" r="r" b="b"/>
              <a:pathLst>
                <a:path w="2246" h="1955" extrusionOk="0">
                  <a:moveTo>
                    <a:pt x="1497" y="0"/>
                  </a:moveTo>
                  <a:lnTo>
                    <a:pt x="1" y="1518"/>
                  </a:lnTo>
                  <a:cubicBezTo>
                    <a:pt x="109" y="1648"/>
                    <a:pt x="174" y="1800"/>
                    <a:pt x="261" y="1951"/>
                  </a:cubicBezTo>
                  <a:cubicBezTo>
                    <a:pt x="303" y="1953"/>
                    <a:pt x="344" y="1954"/>
                    <a:pt x="383" y="1954"/>
                  </a:cubicBezTo>
                  <a:cubicBezTo>
                    <a:pt x="2245" y="1954"/>
                    <a:pt x="1497" y="0"/>
                    <a:pt x="1497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5797;p83"/>
            <p:cNvSpPr/>
            <p:nvPr/>
          </p:nvSpPr>
          <p:spPr>
            <a:xfrm>
              <a:off x="1210668" y="1863230"/>
              <a:ext cx="58690" cy="58444"/>
            </a:xfrm>
            <a:custGeom>
              <a:avLst/>
              <a:gdLst/>
              <a:ahLst/>
              <a:cxnLst/>
              <a:rect l="l" t="t" r="r" b="b"/>
              <a:pathLst>
                <a:path w="1193" h="1188" extrusionOk="0">
                  <a:moveTo>
                    <a:pt x="1149" y="1"/>
                  </a:moveTo>
                  <a:cubicBezTo>
                    <a:pt x="1144" y="1"/>
                    <a:pt x="1138" y="6"/>
                    <a:pt x="1128" y="17"/>
                  </a:cubicBezTo>
                  <a:lnTo>
                    <a:pt x="22" y="971"/>
                  </a:lnTo>
                  <a:cubicBezTo>
                    <a:pt x="0" y="993"/>
                    <a:pt x="0" y="1014"/>
                    <a:pt x="22" y="1036"/>
                  </a:cubicBezTo>
                  <a:cubicBezTo>
                    <a:pt x="33" y="1047"/>
                    <a:pt x="44" y="1052"/>
                    <a:pt x="54" y="1052"/>
                  </a:cubicBezTo>
                  <a:cubicBezTo>
                    <a:pt x="65" y="1052"/>
                    <a:pt x="76" y="1047"/>
                    <a:pt x="87" y="1036"/>
                  </a:cubicBezTo>
                  <a:lnTo>
                    <a:pt x="1084" y="169"/>
                  </a:lnTo>
                  <a:lnTo>
                    <a:pt x="1084" y="169"/>
                  </a:lnTo>
                  <a:cubicBezTo>
                    <a:pt x="1019" y="407"/>
                    <a:pt x="846" y="906"/>
                    <a:pt x="564" y="1058"/>
                  </a:cubicBezTo>
                  <a:cubicBezTo>
                    <a:pt x="513" y="1083"/>
                    <a:pt x="462" y="1094"/>
                    <a:pt x="412" y="1094"/>
                  </a:cubicBezTo>
                  <a:cubicBezTo>
                    <a:pt x="376" y="1094"/>
                    <a:pt x="340" y="1089"/>
                    <a:pt x="304" y="1080"/>
                  </a:cubicBezTo>
                  <a:cubicBezTo>
                    <a:pt x="299" y="1077"/>
                    <a:pt x="294" y="1076"/>
                    <a:pt x="289" y="1076"/>
                  </a:cubicBezTo>
                  <a:cubicBezTo>
                    <a:pt x="252" y="1076"/>
                    <a:pt x="222" y="1145"/>
                    <a:pt x="260" y="1145"/>
                  </a:cubicBezTo>
                  <a:cubicBezTo>
                    <a:pt x="304" y="1166"/>
                    <a:pt x="369" y="1188"/>
                    <a:pt x="412" y="1188"/>
                  </a:cubicBezTo>
                  <a:cubicBezTo>
                    <a:pt x="477" y="1188"/>
                    <a:pt x="542" y="1166"/>
                    <a:pt x="586" y="1145"/>
                  </a:cubicBezTo>
                  <a:cubicBezTo>
                    <a:pt x="998" y="928"/>
                    <a:pt x="1193" y="104"/>
                    <a:pt x="1193" y="61"/>
                  </a:cubicBezTo>
                  <a:cubicBezTo>
                    <a:pt x="1193" y="39"/>
                    <a:pt x="1193" y="17"/>
                    <a:pt x="1171" y="17"/>
                  </a:cubicBezTo>
                  <a:cubicBezTo>
                    <a:pt x="1160" y="6"/>
                    <a:pt x="1155" y="1"/>
                    <a:pt x="1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5798;p83"/>
            <p:cNvSpPr/>
            <p:nvPr/>
          </p:nvSpPr>
          <p:spPr>
            <a:xfrm>
              <a:off x="1003749" y="1872577"/>
              <a:ext cx="194173" cy="107786"/>
            </a:xfrm>
            <a:custGeom>
              <a:avLst/>
              <a:gdLst/>
              <a:ahLst/>
              <a:cxnLst/>
              <a:rect l="l" t="t" r="r" b="b"/>
              <a:pathLst>
                <a:path w="3947" h="2191" extrusionOk="0">
                  <a:moveTo>
                    <a:pt x="3881" y="1"/>
                  </a:moveTo>
                  <a:cubicBezTo>
                    <a:pt x="3729" y="66"/>
                    <a:pt x="369" y="1497"/>
                    <a:pt x="22" y="2147"/>
                  </a:cubicBezTo>
                  <a:cubicBezTo>
                    <a:pt x="0" y="2147"/>
                    <a:pt x="0" y="2190"/>
                    <a:pt x="22" y="2190"/>
                  </a:cubicBezTo>
                  <a:lnTo>
                    <a:pt x="44" y="2190"/>
                  </a:lnTo>
                  <a:cubicBezTo>
                    <a:pt x="65" y="2190"/>
                    <a:pt x="65" y="2190"/>
                    <a:pt x="87" y="2169"/>
                  </a:cubicBezTo>
                  <a:cubicBezTo>
                    <a:pt x="434" y="1562"/>
                    <a:pt x="3881" y="66"/>
                    <a:pt x="3903" y="66"/>
                  </a:cubicBezTo>
                  <a:cubicBezTo>
                    <a:pt x="3924" y="66"/>
                    <a:pt x="3946" y="44"/>
                    <a:pt x="3924" y="22"/>
                  </a:cubicBezTo>
                  <a:cubicBezTo>
                    <a:pt x="3924" y="1"/>
                    <a:pt x="3903" y="1"/>
                    <a:pt x="3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5799;p83"/>
            <p:cNvSpPr/>
            <p:nvPr/>
          </p:nvSpPr>
          <p:spPr>
            <a:xfrm>
              <a:off x="934383" y="2283856"/>
              <a:ext cx="147241" cy="226592"/>
            </a:xfrm>
            <a:custGeom>
              <a:avLst/>
              <a:gdLst/>
              <a:ahLst/>
              <a:cxnLst/>
              <a:rect l="l" t="t" r="r" b="b"/>
              <a:pathLst>
                <a:path w="2993" h="4606" extrusionOk="0">
                  <a:moveTo>
                    <a:pt x="729" y="0"/>
                  </a:moveTo>
                  <a:cubicBezTo>
                    <a:pt x="554" y="0"/>
                    <a:pt x="418" y="40"/>
                    <a:pt x="348" y="139"/>
                  </a:cubicBezTo>
                  <a:cubicBezTo>
                    <a:pt x="1" y="660"/>
                    <a:pt x="88" y="4606"/>
                    <a:pt x="88" y="4606"/>
                  </a:cubicBezTo>
                  <a:lnTo>
                    <a:pt x="1280" y="4541"/>
                  </a:lnTo>
                  <a:cubicBezTo>
                    <a:pt x="1280" y="4541"/>
                    <a:pt x="847" y="1332"/>
                    <a:pt x="1128" y="1180"/>
                  </a:cubicBezTo>
                  <a:cubicBezTo>
                    <a:pt x="1148" y="1170"/>
                    <a:pt x="1172" y="1166"/>
                    <a:pt x="1200" y="1166"/>
                  </a:cubicBezTo>
                  <a:cubicBezTo>
                    <a:pt x="1623" y="1166"/>
                    <a:pt x="2993" y="2156"/>
                    <a:pt x="2993" y="2156"/>
                  </a:cubicBezTo>
                  <a:lnTo>
                    <a:pt x="2906" y="725"/>
                  </a:lnTo>
                  <a:cubicBezTo>
                    <a:pt x="2906" y="725"/>
                    <a:pt x="1471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5800;p83"/>
            <p:cNvSpPr/>
            <p:nvPr/>
          </p:nvSpPr>
          <p:spPr>
            <a:xfrm>
              <a:off x="1081577" y="2402664"/>
              <a:ext cx="120577" cy="267768"/>
            </a:xfrm>
            <a:custGeom>
              <a:avLst/>
              <a:gdLst/>
              <a:ahLst/>
              <a:cxnLst/>
              <a:rect l="l" t="t" r="r" b="b"/>
              <a:pathLst>
                <a:path w="2451" h="5443" extrusionOk="0">
                  <a:moveTo>
                    <a:pt x="1605" y="1"/>
                  </a:moveTo>
                  <a:cubicBezTo>
                    <a:pt x="1475" y="66"/>
                    <a:pt x="23" y="348"/>
                    <a:pt x="1" y="5248"/>
                  </a:cubicBezTo>
                  <a:lnTo>
                    <a:pt x="1150" y="5443"/>
                  </a:lnTo>
                  <a:cubicBezTo>
                    <a:pt x="1150" y="5443"/>
                    <a:pt x="1302" y="1323"/>
                    <a:pt x="2451" y="781"/>
                  </a:cubicBezTo>
                  <a:lnTo>
                    <a:pt x="16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5801;p83"/>
            <p:cNvSpPr/>
            <p:nvPr/>
          </p:nvSpPr>
          <p:spPr>
            <a:xfrm>
              <a:off x="1499694" y="2406944"/>
              <a:ext cx="186695" cy="201650"/>
            </a:xfrm>
            <a:custGeom>
              <a:avLst/>
              <a:gdLst/>
              <a:ahLst/>
              <a:cxnLst/>
              <a:rect l="l" t="t" r="r" b="b"/>
              <a:pathLst>
                <a:path w="3795" h="4099" extrusionOk="0">
                  <a:moveTo>
                    <a:pt x="1713" y="1"/>
                  </a:moveTo>
                  <a:lnTo>
                    <a:pt x="716" y="304"/>
                  </a:lnTo>
                  <a:cubicBezTo>
                    <a:pt x="694" y="434"/>
                    <a:pt x="1" y="1735"/>
                    <a:pt x="2971" y="4098"/>
                  </a:cubicBezTo>
                  <a:lnTo>
                    <a:pt x="3795" y="3274"/>
                  </a:lnTo>
                  <a:cubicBezTo>
                    <a:pt x="3795" y="3274"/>
                    <a:pt x="1345" y="1193"/>
                    <a:pt x="1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5802;p83"/>
            <p:cNvSpPr/>
            <p:nvPr/>
          </p:nvSpPr>
          <p:spPr>
            <a:xfrm>
              <a:off x="1390922" y="2452795"/>
              <a:ext cx="145076" cy="236825"/>
            </a:xfrm>
            <a:custGeom>
              <a:avLst/>
              <a:gdLst/>
              <a:ahLst/>
              <a:cxnLst/>
              <a:rect l="l" t="t" r="r" b="b"/>
              <a:pathLst>
                <a:path w="2949" h="4814" extrusionOk="0">
                  <a:moveTo>
                    <a:pt x="1214" y="1"/>
                  </a:moveTo>
                  <a:lnTo>
                    <a:pt x="1214" y="1"/>
                  </a:lnTo>
                  <a:cubicBezTo>
                    <a:pt x="1149" y="109"/>
                    <a:pt x="0" y="2342"/>
                    <a:pt x="1908" y="4814"/>
                  </a:cubicBezTo>
                  <a:lnTo>
                    <a:pt x="2949" y="4315"/>
                  </a:lnTo>
                  <a:cubicBezTo>
                    <a:pt x="2949" y="4315"/>
                    <a:pt x="1388" y="1518"/>
                    <a:pt x="2103" y="521"/>
                  </a:cubicBezTo>
                  <a:lnTo>
                    <a:pt x="12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5803;p83"/>
            <p:cNvSpPr/>
            <p:nvPr/>
          </p:nvSpPr>
          <p:spPr>
            <a:xfrm>
              <a:off x="1173328" y="2374081"/>
              <a:ext cx="360550" cy="115313"/>
            </a:xfrm>
            <a:custGeom>
              <a:avLst/>
              <a:gdLst/>
              <a:ahLst/>
              <a:cxnLst/>
              <a:rect l="l" t="t" r="r" b="b"/>
              <a:pathLst>
                <a:path w="7329" h="2344" extrusionOk="0">
                  <a:moveTo>
                    <a:pt x="3786" y="1"/>
                  </a:moveTo>
                  <a:cubicBezTo>
                    <a:pt x="3075" y="1"/>
                    <a:pt x="2413" y="101"/>
                    <a:pt x="1973" y="257"/>
                  </a:cubicBezTo>
                  <a:cubicBezTo>
                    <a:pt x="1106" y="582"/>
                    <a:pt x="391" y="1254"/>
                    <a:pt x="0" y="2078"/>
                  </a:cubicBezTo>
                  <a:cubicBezTo>
                    <a:pt x="1106" y="2255"/>
                    <a:pt x="2224" y="2343"/>
                    <a:pt x="3342" y="2343"/>
                  </a:cubicBezTo>
                  <a:cubicBezTo>
                    <a:pt x="4680" y="2343"/>
                    <a:pt x="6017" y="2217"/>
                    <a:pt x="7328" y="1969"/>
                  </a:cubicBezTo>
                  <a:cubicBezTo>
                    <a:pt x="7164" y="492"/>
                    <a:pt x="5356" y="1"/>
                    <a:pt x="3786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5804;p83"/>
            <p:cNvSpPr/>
            <p:nvPr/>
          </p:nvSpPr>
          <p:spPr>
            <a:xfrm>
              <a:off x="1068786" y="2256552"/>
              <a:ext cx="91798" cy="213359"/>
            </a:xfrm>
            <a:custGeom>
              <a:avLst/>
              <a:gdLst/>
              <a:ahLst/>
              <a:cxnLst/>
              <a:rect l="l" t="t" r="r" b="b"/>
              <a:pathLst>
                <a:path w="1866" h="4337" extrusionOk="0">
                  <a:moveTo>
                    <a:pt x="283" y="1"/>
                  </a:moveTo>
                  <a:cubicBezTo>
                    <a:pt x="283" y="1"/>
                    <a:pt x="1" y="2429"/>
                    <a:pt x="22" y="3274"/>
                  </a:cubicBezTo>
                  <a:cubicBezTo>
                    <a:pt x="22" y="3751"/>
                    <a:pt x="326" y="4163"/>
                    <a:pt x="760" y="4337"/>
                  </a:cubicBezTo>
                  <a:cubicBezTo>
                    <a:pt x="1865" y="2342"/>
                    <a:pt x="283" y="1"/>
                    <a:pt x="283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5805;p83"/>
            <p:cNvSpPr/>
            <p:nvPr/>
          </p:nvSpPr>
          <p:spPr>
            <a:xfrm>
              <a:off x="1079462" y="2392284"/>
              <a:ext cx="10725" cy="24302"/>
            </a:xfrm>
            <a:custGeom>
              <a:avLst/>
              <a:gdLst/>
              <a:ahLst/>
              <a:cxnLst/>
              <a:rect l="l" t="t" r="r" b="b"/>
              <a:pathLst>
                <a:path w="218" h="494" extrusionOk="0">
                  <a:moveTo>
                    <a:pt x="55" y="0"/>
                  </a:moveTo>
                  <a:cubicBezTo>
                    <a:pt x="44" y="0"/>
                    <a:pt x="33" y="6"/>
                    <a:pt x="22" y="17"/>
                  </a:cubicBezTo>
                  <a:cubicBezTo>
                    <a:pt x="1" y="38"/>
                    <a:pt x="1" y="60"/>
                    <a:pt x="22" y="82"/>
                  </a:cubicBezTo>
                  <a:cubicBezTo>
                    <a:pt x="109" y="168"/>
                    <a:pt x="131" y="320"/>
                    <a:pt x="109" y="450"/>
                  </a:cubicBezTo>
                  <a:cubicBezTo>
                    <a:pt x="109" y="472"/>
                    <a:pt x="109" y="494"/>
                    <a:pt x="131" y="494"/>
                  </a:cubicBezTo>
                  <a:cubicBezTo>
                    <a:pt x="152" y="494"/>
                    <a:pt x="174" y="472"/>
                    <a:pt x="174" y="450"/>
                  </a:cubicBezTo>
                  <a:cubicBezTo>
                    <a:pt x="217" y="299"/>
                    <a:pt x="174" y="147"/>
                    <a:pt x="87" y="17"/>
                  </a:cubicBezTo>
                  <a:cubicBezTo>
                    <a:pt x="76" y="6"/>
                    <a:pt x="66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5806;p83"/>
            <p:cNvSpPr/>
            <p:nvPr/>
          </p:nvSpPr>
          <p:spPr>
            <a:xfrm>
              <a:off x="1082660" y="2356026"/>
              <a:ext cx="10725" cy="24302"/>
            </a:xfrm>
            <a:custGeom>
              <a:avLst/>
              <a:gdLst/>
              <a:ahLst/>
              <a:cxnLst/>
              <a:rect l="l" t="t" r="r" b="b"/>
              <a:pathLst>
                <a:path w="218" h="494" extrusionOk="0">
                  <a:moveTo>
                    <a:pt x="44" y="0"/>
                  </a:moveTo>
                  <a:cubicBezTo>
                    <a:pt x="33" y="0"/>
                    <a:pt x="22" y="6"/>
                    <a:pt x="22" y="17"/>
                  </a:cubicBezTo>
                  <a:cubicBezTo>
                    <a:pt x="1" y="17"/>
                    <a:pt x="1" y="38"/>
                    <a:pt x="22" y="60"/>
                  </a:cubicBezTo>
                  <a:cubicBezTo>
                    <a:pt x="87" y="168"/>
                    <a:pt x="131" y="298"/>
                    <a:pt x="109" y="429"/>
                  </a:cubicBezTo>
                  <a:cubicBezTo>
                    <a:pt x="109" y="450"/>
                    <a:pt x="109" y="472"/>
                    <a:pt x="131" y="494"/>
                  </a:cubicBezTo>
                  <a:cubicBezTo>
                    <a:pt x="152" y="494"/>
                    <a:pt x="174" y="472"/>
                    <a:pt x="174" y="450"/>
                  </a:cubicBezTo>
                  <a:cubicBezTo>
                    <a:pt x="217" y="298"/>
                    <a:pt x="174" y="125"/>
                    <a:pt x="66" y="17"/>
                  </a:cubicBezTo>
                  <a:cubicBezTo>
                    <a:pt x="66" y="6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5807;p83"/>
            <p:cNvSpPr/>
            <p:nvPr/>
          </p:nvSpPr>
          <p:spPr>
            <a:xfrm>
              <a:off x="1093335" y="2384806"/>
              <a:ext cx="10725" cy="24302"/>
            </a:xfrm>
            <a:custGeom>
              <a:avLst/>
              <a:gdLst/>
              <a:ahLst/>
              <a:cxnLst/>
              <a:rect l="l" t="t" r="r" b="b"/>
              <a:pathLst>
                <a:path w="218" h="494" extrusionOk="0">
                  <a:moveTo>
                    <a:pt x="52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109" y="169"/>
                    <a:pt x="130" y="320"/>
                    <a:pt x="109" y="451"/>
                  </a:cubicBezTo>
                  <a:cubicBezTo>
                    <a:pt x="109" y="472"/>
                    <a:pt x="109" y="494"/>
                    <a:pt x="130" y="494"/>
                  </a:cubicBezTo>
                  <a:cubicBezTo>
                    <a:pt x="152" y="494"/>
                    <a:pt x="174" y="472"/>
                    <a:pt x="174" y="451"/>
                  </a:cubicBezTo>
                  <a:cubicBezTo>
                    <a:pt x="217" y="299"/>
                    <a:pt x="174" y="147"/>
                    <a:pt x="65" y="17"/>
                  </a:cubicBezTo>
                  <a:cubicBezTo>
                    <a:pt x="65" y="6"/>
                    <a:pt x="60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5808;p83"/>
            <p:cNvSpPr/>
            <p:nvPr/>
          </p:nvSpPr>
          <p:spPr>
            <a:xfrm>
              <a:off x="1093335" y="2423228"/>
              <a:ext cx="10725" cy="24302"/>
            </a:xfrm>
            <a:custGeom>
              <a:avLst/>
              <a:gdLst/>
              <a:ahLst/>
              <a:cxnLst/>
              <a:rect l="l" t="t" r="r" b="b"/>
              <a:pathLst>
                <a:path w="218" h="494" extrusionOk="0">
                  <a:moveTo>
                    <a:pt x="52" y="0"/>
                  </a:moveTo>
                  <a:cubicBezTo>
                    <a:pt x="44" y="0"/>
                    <a:pt x="33" y="6"/>
                    <a:pt x="22" y="16"/>
                  </a:cubicBezTo>
                  <a:cubicBezTo>
                    <a:pt x="0" y="16"/>
                    <a:pt x="0" y="60"/>
                    <a:pt x="22" y="60"/>
                  </a:cubicBezTo>
                  <a:cubicBezTo>
                    <a:pt x="109" y="168"/>
                    <a:pt x="130" y="298"/>
                    <a:pt x="109" y="428"/>
                  </a:cubicBezTo>
                  <a:cubicBezTo>
                    <a:pt x="109" y="450"/>
                    <a:pt x="109" y="472"/>
                    <a:pt x="130" y="493"/>
                  </a:cubicBezTo>
                  <a:cubicBezTo>
                    <a:pt x="152" y="493"/>
                    <a:pt x="174" y="472"/>
                    <a:pt x="174" y="450"/>
                  </a:cubicBezTo>
                  <a:cubicBezTo>
                    <a:pt x="217" y="298"/>
                    <a:pt x="174" y="147"/>
                    <a:pt x="65" y="16"/>
                  </a:cubicBezTo>
                  <a:cubicBezTo>
                    <a:pt x="65" y="6"/>
                    <a:pt x="60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5809;p83"/>
            <p:cNvSpPr/>
            <p:nvPr/>
          </p:nvSpPr>
          <p:spPr>
            <a:xfrm>
              <a:off x="1494676" y="2274459"/>
              <a:ext cx="21055" cy="16284"/>
            </a:xfrm>
            <a:custGeom>
              <a:avLst/>
              <a:gdLst/>
              <a:ahLst/>
              <a:cxnLst/>
              <a:rect l="l" t="t" r="r" b="b"/>
              <a:pathLst>
                <a:path w="428" h="331" extrusionOk="0">
                  <a:moveTo>
                    <a:pt x="43" y="1"/>
                  </a:moveTo>
                  <a:cubicBezTo>
                    <a:pt x="11" y="1"/>
                    <a:pt x="0" y="52"/>
                    <a:pt x="38" y="70"/>
                  </a:cubicBezTo>
                  <a:cubicBezTo>
                    <a:pt x="38" y="70"/>
                    <a:pt x="298" y="135"/>
                    <a:pt x="341" y="287"/>
                  </a:cubicBezTo>
                  <a:cubicBezTo>
                    <a:pt x="363" y="309"/>
                    <a:pt x="363" y="330"/>
                    <a:pt x="385" y="330"/>
                  </a:cubicBezTo>
                  <a:lnTo>
                    <a:pt x="406" y="309"/>
                  </a:lnTo>
                  <a:cubicBezTo>
                    <a:pt x="428" y="309"/>
                    <a:pt x="428" y="287"/>
                    <a:pt x="428" y="265"/>
                  </a:cubicBezTo>
                  <a:cubicBezTo>
                    <a:pt x="341" y="70"/>
                    <a:pt x="59" y="5"/>
                    <a:pt x="59" y="5"/>
                  </a:cubicBezTo>
                  <a:cubicBezTo>
                    <a:pt x="53" y="2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5810;p83"/>
            <p:cNvSpPr/>
            <p:nvPr/>
          </p:nvSpPr>
          <p:spPr>
            <a:xfrm>
              <a:off x="1473030" y="2242679"/>
              <a:ext cx="21400" cy="16038"/>
            </a:xfrm>
            <a:custGeom>
              <a:avLst/>
              <a:gdLst/>
              <a:ahLst/>
              <a:cxnLst/>
              <a:rect l="l" t="t" r="r" b="b"/>
              <a:pathLst>
                <a:path w="435" h="326" extrusionOk="0">
                  <a:moveTo>
                    <a:pt x="66" y="1"/>
                  </a:moveTo>
                  <a:cubicBezTo>
                    <a:pt x="44" y="1"/>
                    <a:pt x="22" y="1"/>
                    <a:pt x="1" y="22"/>
                  </a:cubicBezTo>
                  <a:cubicBezTo>
                    <a:pt x="1" y="44"/>
                    <a:pt x="22" y="66"/>
                    <a:pt x="44" y="87"/>
                  </a:cubicBezTo>
                  <a:cubicBezTo>
                    <a:pt x="44" y="87"/>
                    <a:pt x="283" y="131"/>
                    <a:pt x="348" y="304"/>
                  </a:cubicBezTo>
                  <a:cubicBezTo>
                    <a:pt x="348" y="304"/>
                    <a:pt x="369" y="326"/>
                    <a:pt x="391" y="326"/>
                  </a:cubicBezTo>
                  <a:cubicBezTo>
                    <a:pt x="413" y="304"/>
                    <a:pt x="434" y="283"/>
                    <a:pt x="413" y="261"/>
                  </a:cubicBezTo>
                  <a:cubicBezTo>
                    <a:pt x="348" y="66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5811;p83"/>
            <p:cNvSpPr/>
            <p:nvPr/>
          </p:nvSpPr>
          <p:spPr>
            <a:xfrm>
              <a:off x="1508254" y="2256109"/>
              <a:ext cx="21351" cy="16480"/>
            </a:xfrm>
            <a:custGeom>
              <a:avLst/>
              <a:gdLst/>
              <a:ahLst/>
              <a:cxnLst/>
              <a:rect l="l" t="t" r="r" b="b"/>
              <a:pathLst>
                <a:path w="434" h="335" extrusionOk="0">
                  <a:moveTo>
                    <a:pt x="47" y="1"/>
                  </a:moveTo>
                  <a:cubicBezTo>
                    <a:pt x="33" y="1"/>
                    <a:pt x="22" y="16"/>
                    <a:pt x="22" y="31"/>
                  </a:cubicBezTo>
                  <a:cubicBezTo>
                    <a:pt x="0" y="53"/>
                    <a:pt x="22" y="75"/>
                    <a:pt x="44" y="75"/>
                  </a:cubicBezTo>
                  <a:cubicBezTo>
                    <a:pt x="44" y="75"/>
                    <a:pt x="282" y="140"/>
                    <a:pt x="347" y="291"/>
                  </a:cubicBezTo>
                  <a:cubicBezTo>
                    <a:pt x="347" y="313"/>
                    <a:pt x="369" y="335"/>
                    <a:pt x="390" y="335"/>
                  </a:cubicBezTo>
                  <a:lnTo>
                    <a:pt x="412" y="313"/>
                  </a:lnTo>
                  <a:cubicBezTo>
                    <a:pt x="412" y="313"/>
                    <a:pt x="434" y="291"/>
                    <a:pt x="434" y="270"/>
                  </a:cubicBezTo>
                  <a:cubicBezTo>
                    <a:pt x="347" y="140"/>
                    <a:pt x="217" y="31"/>
                    <a:pt x="65" y="10"/>
                  </a:cubicBezTo>
                  <a:cubicBezTo>
                    <a:pt x="59" y="3"/>
                    <a:pt x="52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5812;p83"/>
            <p:cNvSpPr/>
            <p:nvPr/>
          </p:nvSpPr>
          <p:spPr>
            <a:xfrm>
              <a:off x="1452761" y="2262554"/>
              <a:ext cx="24598" cy="7920"/>
            </a:xfrm>
            <a:custGeom>
              <a:avLst/>
              <a:gdLst/>
              <a:ahLst/>
              <a:cxnLst/>
              <a:rect l="l" t="t" r="r" b="b"/>
              <a:pathLst>
                <a:path w="500" h="161" extrusionOk="0">
                  <a:moveTo>
                    <a:pt x="154" y="1"/>
                  </a:moveTo>
                  <a:cubicBezTo>
                    <a:pt x="117" y="1"/>
                    <a:pt x="80" y="4"/>
                    <a:pt x="44" y="9"/>
                  </a:cubicBezTo>
                  <a:cubicBezTo>
                    <a:pt x="22" y="30"/>
                    <a:pt x="1" y="52"/>
                    <a:pt x="1" y="74"/>
                  </a:cubicBezTo>
                  <a:cubicBezTo>
                    <a:pt x="22" y="95"/>
                    <a:pt x="44" y="95"/>
                    <a:pt x="66" y="95"/>
                  </a:cubicBezTo>
                  <a:cubicBezTo>
                    <a:pt x="98" y="90"/>
                    <a:pt x="131" y="87"/>
                    <a:pt x="163" y="87"/>
                  </a:cubicBezTo>
                  <a:cubicBezTo>
                    <a:pt x="260" y="87"/>
                    <a:pt x="353" y="112"/>
                    <a:pt x="434" y="160"/>
                  </a:cubicBezTo>
                  <a:lnTo>
                    <a:pt x="499" y="160"/>
                  </a:lnTo>
                  <a:cubicBezTo>
                    <a:pt x="499" y="139"/>
                    <a:pt x="499" y="117"/>
                    <a:pt x="499" y="95"/>
                  </a:cubicBezTo>
                  <a:cubicBezTo>
                    <a:pt x="400" y="29"/>
                    <a:pt x="275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5813;p83"/>
            <p:cNvSpPr/>
            <p:nvPr/>
          </p:nvSpPr>
          <p:spPr>
            <a:xfrm>
              <a:off x="1437855" y="2238645"/>
              <a:ext cx="24548" cy="8363"/>
            </a:xfrm>
            <a:custGeom>
              <a:avLst/>
              <a:gdLst/>
              <a:ahLst/>
              <a:cxnLst/>
              <a:rect l="l" t="t" r="r" b="b"/>
              <a:pathLst>
                <a:path w="499" h="170" extrusionOk="0">
                  <a:moveTo>
                    <a:pt x="169" y="1"/>
                  </a:moveTo>
                  <a:cubicBezTo>
                    <a:pt x="126" y="1"/>
                    <a:pt x="84" y="6"/>
                    <a:pt x="44" y="18"/>
                  </a:cubicBezTo>
                  <a:cubicBezTo>
                    <a:pt x="0" y="18"/>
                    <a:pt x="0" y="104"/>
                    <a:pt x="65" y="104"/>
                  </a:cubicBezTo>
                  <a:cubicBezTo>
                    <a:pt x="109" y="90"/>
                    <a:pt x="152" y="83"/>
                    <a:pt x="195" y="83"/>
                  </a:cubicBezTo>
                  <a:cubicBezTo>
                    <a:pt x="280" y="83"/>
                    <a:pt x="362" y="112"/>
                    <a:pt x="434" y="169"/>
                  </a:cubicBezTo>
                  <a:lnTo>
                    <a:pt x="477" y="169"/>
                  </a:lnTo>
                  <a:cubicBezTo>
                    <a:pt x="499" y="148"/>
                    <a:pt x="499" y="126"/>
                    <a:pt x="477" y="104"/>
                  </a:cubicBezTo>
                  <a:cubicBezTo>
                    <a:pt x="398" y="41"/>
                    <a:pt x="284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5814;p83"/>
            <p:cNvSpPr/>
            <p:nvPr/>
          </p:nvSpPr>
          <p:spPr>
            <a:xfrm>
              <a:off x="1272507" y="2094008"/>
              <a:ext cx="7527" cy="23958"/>
            </a:xfrm>
            <a:custGeom>
              <a:avLst/>
              <a:gdLst/>
              <a:ahLst/>
              <a:cxnLst/>
              <a:rect l="l" t="t" r="r" b="b"/>
              <a:pathLst>
                <a:path w="153" h="487" extrusionOk="0">
                  <a:moveTo>
                    <a:pt x="49" y="0"/>
                  </a:moveTo>
                  <a:cubicBezTo>
                    <a:pt x="46" y="0"/>
                    <a:pt x="44" y="3"/>
                    <a:pt x="44" y="9"/>
                  </a:cubicBezTo>
                  <a:cubicBezTo>
                    <a:pt x="22" y="9"/>
                    <a:pt x="1" y="31"/>
                    <a:pt x="22" y="53"/>
                  </a:cubicBezTo>
                  <a:cubicBezTo>
                    <a:pt x="66" y="161"/>
                    <a:pt x="66" y="313"/>
                    <a:pt x="22" y="421"/>
                  </a:cubicBezTo>
                  <a:cubicBezTo>
                    <a:pt x="1" y="443"/>
                    <a:pt x="1" y="464"/>
                    <a:pt x="22" y="486"/>
                  </a:cubicBezTo>
                  <a:lnTo>
                    <a:pt x="66" y="486"/>
                  </a:lnTo>
                  <a:cubicBezTo>
                    <a:pt x="131" y="334"/>
                    <a:pt x="153" y="161"/>
                    <a:pt x="87" y="31"/>
                  </a:cubicBezTo>
                  <a:cubicBezTo>
                    <a:pt x="72" y="16"/>
                    <a:pt x="57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5815;p83"/>
            <p:cNvSpPr/>
            <p:nvPr/>
          </p:nvSpPr>
          <p:spPr>
            <a:xfrm>
              <a:off x="1251205" y="2082989"/>
              <a:ext cx="8560" cy="24302"/>
            </a:xfrm>
            <a:custGeom>
              <a:avLst/>
              <a:gdLst/>
              <a:ahLst/>
              <a:cxnLst/>
              <a:rect l="l" t="t" r="r" b="b"/>
              <a:pathLst>
                <a:path w="174" h="494" extrusionOk="0">
                  <a:moveTo>
                    <a:pt x="43" y="0"/>
                  </a:moveTo>
                  <a:cubicBezTo>
                    <a:pt x="33" y="0"/>
                    <a:pt x="22" y="6"/>
                    <a:pt x="22" y="16"/>
                  </a:cubicBezTo>
                  <a:cubicBezTo>
                    <a:pt x="0" y="38"/>
                    <a:pt x="0" y="60"/>
                    <a:pt x="22" y="60"/>
                  </a:cubicBezTo>
                  <a:cubicBezTo>
                    <a:pt x="87" y="190"/>
                    <a:pt x="109" y="320"/>
                    <a:pt x="65" y="450"/>
                  </a:cubicBezTo>
                  <a:cubicBezTo>
                    <a:pt x="65" y="472"/>
                    <a:pt x="65" y="493"/>
                    <a:pt x="87" y="493"/>
                  </a:cubicBezTo>
                  <a:lnTo>
                    <a:pt x="109" y="493"/>
                  </a:lnTo>
                  <a:cubicBezTo>
                    <a:pt x="109" y="493"/>
                    <a:pt x="130" y="472"/>
                    <a:pt x="130" y="472"/>
                  </a:cubicBezTo>
                  <a:cubicBezTo>
                    <a:pt x="174" y="320"/>
                    <a:pt x="152" y="146"/>
                    <a:pt x="65" y="16"/>
                  </a:cubicBezTo>
                  <a:cubicBezTo>
                    <a:pt x="65" y="6"/>
                    <a:pt x="5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5816;p83"/>
            <p:cNvSpPr/>
            <p:nvPr/>
          </p:nvSpPr>
          <p:spPr>
            <a:xfrm>
              <a:off x="1260257" y="2126773"/>
              <a:ext cx="11266" cy="24253"/>
            </a:xfrm>
            <a:custGeom>
              <a:avLst/>
              <a:gdLst/>
              <a:ahLst/>
              <a:cxnLst/>
              <a:rect l="l" t="t" r="r" b="b"/>
              <a:pathLst>
                <a:path w="229" h="493" extrusionOk="0">
                  <a:moveTo>
                    <a:pt x="74" y="1"/>
                  </a:moveTo>
                  <a:cubicBezTo>
                    <a:pt x="42" y="1"/>
                    <a:pt x="0" y="42"/>
                    <a:pt x="33" y="59"/>
                  </a:cubicBezTo>
                  <a:cubicBezTo>
                    <a:pt x="120" y="167"/>
                    <a:pt x="141" y="297"/>
                    <a:pt x="120" y="427"/>
                  </a:cubicBezTo>
                  <a:cubicBezTo>
                    <a:pt x="120" y="449"/>
                    <a:pt x="120" y="471"/>
                    <a:pt x="163" y="492"/>
                  </a:cubicBezTo>
                  <a:cubicBezTo>
                    <a:pt x="163" y="492"/>
                    <a:pt x="185" y="471"/>
                    <a:pt x="206" y="449"/>
                  </a:cubicBezTo>
                  <a:cubicBezTo>
                    <a:pt x="228" y="297"/>
                    <a:pt x="185" y="145"/>
                    <a:pt x="98" y="15"/>
                  </a:cubicBezTo>
                  <a:cubicBezTo>
                    <a:pt x="93" y="5"/>
                    <a:pt x="84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5817;p83"/>
            <p:cNvSpPr/>
            <p:nvPr/>
          </p:nvSpPr>
          <p:spPr>
            <a:xfrm>
              <a:off x="1283182" y="2137006"/>
              <a:ext cx="9642" cy="23614"/>
            </a:xfrm>
            <a:custGeom>
              <a:avLst/>
              <a:gdLst/>
              <a:ahLst/>
              <a:cxnLst/>
              <a:rect l="l" t="t" r="r" b="b"/>
              <a:pathLst>
                <a:path w="196" h="480" extrusionOk="0">
                  <a:moveTo>
                    <a:pt x="119" y="0"/>
                  </a:moveTo>
                  <a:cubicBezTo>
                    <a:pt x="92" y="0"/>
                    <a:pt x="60" y="19"/>
                    <a:pt x="87" y="46"/>
                  </a:cubicBezTo>
                  <a:cubicBezTo>
                    <a:pt x="109" y="176"/>
                    <a:pt x="87" y="306"/>
                    <a:pt x="22" y="414"/>
                  </a:cubicBezTo>
                  <a:cubicBezTo>
                    <a:pt x="1" y="436"/>
                    <a:pt x="1" y="458"/>
                    <a:pt x="22" y="479"/>
                  </a:cubicBezTo>
                  <a:lnTo>
                    <a:pt x="87" y="479"/>
                  </a:lnTo>
                  <a:cubicBezTo>
                    <a:pt x="174" y="349"/>
                    <a:pt x="196" y="176"/>
                    <a:pt x="152" y="24"/>
                  </a:cubicBezTo>
                  <a:cubicBezTo>
                    <a:pt x="152" y="8"/>
                    <a:pt x="136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5818;p83"/>
            <p:cNvSpPr/>
            <p:nvPr/>
          </p:nvSpPr>
          <p:spPr>
            <a:xfrm>
              <a:off x="1261093" y="2056226"/>
              <a:ext cx="9347" cy="23810"/>
            </a:xfrm>
            <a:custGeom>
              <a:avLst/>
              <a:gdLst/>
              <a:ahLst/>
              <a:cxnLst/>
              <a:rect l="l" t="t" r="r" b="b"/>
              <a:pathLst>
                <a:path w="190" h="484" extrusionOk="0">
                  <a:moveTo>
                    <a:pt x="71" y="0"/>
                  </a:moveTo>
                  <a:cubicBezTo>
                    <a:pt x="39" y="0"/>
                    <a:pt x="1" y="31"/>
                    <a:pt x="16" y="62"/>
                  </a:cubicBezTo>
                  <a:cubicBezTo>
                    <a:pt x="103" y="170"/>
                    <a:pt x="124" y="300"/>
                    <a:pt x="81" y="430"/>
                  </a:cubicBezTo>
                  <a:cubicBezTo>
                    <a:pt x="59" y="452"/>
                    <a:pt x="81" y="474"/>
                    <a:pt x="103" y="474"/>
                  </a:cubicBezTo>
                  <a:lnTo>
                    <a:pt x="124" y="474"/>
                  </a:lnTo>
                  <a:cubicBezTo>
                    <a:pt x="124" y="481"/>
                    <a:pt x="127" y="483"/>
                    <a:pt x="130" y="483"/>
                  </a:cubicBezTo>
                  <a:cubicBezTo>
                    <a:pt x="136" y="483"/>
                    <a:pt x="146" y="474"/>
                    <a:pt x="146" y="474"/>
                  </a:cubicBezTo>
                  <a:cubicBezTo>
                    <a:pt x="189" y="322"/>
                    <a:pt x="168" y="148"/>
                    <a:pt x="103" y="18"/>
                  </a:cubicBezTo>
                  <a:cubicBezTo>
                    <a:pt x="96" y="6"/>
                    <a:pt x="84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5819;p83"/>
            <p:cNvSpPr/>
            <p:nvPr/>
          </p:nvSpPr>
          <p:spPr>
            <a:xfrm>
              <a:off x="1483705" y="2288579"/>
              <a:ext cx="20318" cy="17071"/>
            </a:xfrm>
            <a:custGeom>
              <a:avLst/>
              <a:gdLst/>
              <a:ahLst/>
              <a:cxnLst/>
              <a:rect l="l" t="t" r="r" b="b"/>
              <a:pathLst>
                <a:path w="413" h="347" extrusionOk="0">
                  <a:moveTo>
                    <a:pt x="44" y="0"/>
                  </a:moveTo>
                  <a:cubicBezTo>
                    <a:pt x="22" y="0"/>
                    <a:pt x="0" y="22"/>
                    <a:pt x="0" y="43"/>
                  </a:cubicBezTo>
                  <a:cubicBezTo>
                    <a:pt x="0" y="65"/>
                    <a:pt x="0" y="87"/>
                    <a:pt x="22" y="87"/>
                  </a:cubicBezTo>
                  <a:cubicBezTo>
                    <a:pt x="44" y="87"/>
                    <a:pt x="282" y="152"/>
                    <a:pt x="326" y="325"/>
                  </a:cubicBezTo>
                  <a:cubicBezTo>
                    <a:pt x="347" y="325"/>
                    <a:pt x="347" y="347"/>
                    <a:pt x="369" y="347"/>
                  </a:cubicBezTo>
                  <a:lnTo>
                    <a:pt x="391" y="325"/>
                  </a:lnTo>
                  <a:cubicBezTo>
                    <a:pt x="412" y="325"/>
                    <a:pt x="412" y="304"/>
                    <a:pt x="412" y="282"/>
                  </a:cubicBezTo>
                  <a:cubicBezTo>
                    <a:pt x="347" y="87"/>
                    <a:pt x="44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5820;p83"/>
            <p:cNvSpPr/>
            <p:nvPr/>
          </p:nvSpPr>
          <p:spPr>
            <a:xfrm>
              <a:off x="1340791" y="2465586"/>
              <a:ext cx="24548" cy="8609"/>
            </a:xfrm>
            <a:custGeom>
              <a:avLst/>
              <a:gdLst/>
              <a:ahLst/>
              <a:cxnLst/>
              <a:rect l="l" t="t" r="r" b="b"/>
              <a:pathLst>
                <a:path w="499" h="175" extrusionOk="0">
                  <a:moveTo>
                    <a:pt x="22" y="1"/>
                  </a:moveTo>
                  <a:cubicBezTo>
                    <a:pt x="0" y="23"/>
                    <a:pt x="0" y="44"/>
                    <a:pt x="22" y="66"/>
                  </a:cubicBezTo>
                  <a:cubicBezTo>
                    <a:pt x="109" y="131"/>
                    <a:pt x="217" y="174"/>
                    <a:pt x="326" y="174"/>
                  </a:cubicBezTo>
                  <a:lnTo>
                    <a:pt x="456" y="174"/>
                  </a:lnTo>
                  <a:cubicBezTo>
                    <a:pt x="477" y="153"/>
                    <a:pt x="499" y="131"/>
                    <a:pt x="499" y="109"/>
                  </a:cubicBezTo>
                  <a:cubicBezTo>
                    <a:pt x="477" y="88"/>
                    <a:pt x="456" y="88"/>
                    <a:pt x="434" y="88"/>
                  </a:cubicBezTo>
                  <a:cubicBezTo>
                    <a:pt x="403" y="93"/>
                    <a:pt x="372" y="96"/>
                    <a:pt x="342" y="96"/>
                  </a:cubicBezTo>
                  <a:cubicBezTo>
                    <a:pt x="244" y="96"/>
                    <a:pt x="148" y="67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5821;p83"/>
            <p:cNvSpPr/>
            <p:nvPr/>
          </p:nvSpPr>
          <p:spPr>
            <a:xfrm>
              <a:off x="1380246" y="2470161"/>
              <a:ext cx="25385" cy="9347"/>
            </a:xfrm>
            <a:custGeom>
              <a:avLst/>
              <a:gdLst/>
              <a:ahLst/>
              <a:cxnLst/>
              <a:rect l="l" t="t" r="r" b="b"/>
              <a:pathLst>
                <a:path w="516" h="190" extrusionOk="0">
                  <a:moveTo>
                    <a:pt x="55" y="0"/>
                  </a:moveTo>
                  <a:cubicBezTo>
                    <a:pt x="44" y="0"/>
                    <a:pt x="33" y="6"/>
                    <a:pt x="22" y="16"/>
                  </a:cubicBezTo>
                  <a:cubicBezTo>
                    <a:pt x="0" y="38"/>
                    <a:pt x="0" y="60"/>
                    <a:pt x="22" y="60"/>
                  </a:cubicBezTo>
                  <a:cubicBezTo>
                    <a:pt x="109" y="146"/>
                    <a:pt x="239" y="190"/>
                    <a:pt x="347" y="190"/>
                  </a:cubicBezTo>
                  <a:cubicBezTo>
                    <a:pt x="391" y="190"/>
                    <a:pt x="434" y="168"/>
                    <a:pt x="477" y="168"/>
                  </a:cubicBezTo>
                  <a:cubicBezTo>
                    <a:pt x="516" y="168"/>
                    <a:pt x="503" y="100"/>
                    <a:pt x="469" y="100"/>
                  </a:cubicBezTo>
                  <a:cubicBezTo>
                    <a:pt x="465" y="100"/>
                    <a:pt x="461" y="101"/>
                    <a:pt x="456" y="103"/>
                  </a:cubicBezTo>
                  <a:cubicBezTo>
                    <a:pt x="456" y="103"/>
                    <a:pt x="414" y="110"/>
                    <a:pt x="357" y="110"/>
                  </a:cubicBezTo>
                  <a:cubicBezTo>
                    <a:pt x="272" y="110"/>
                    <a:pt x="152" y="94"/>
                    <a:pt x="87" y="16"/>
                  </a:cubicBezTo>
                  <a:cubicBezTo>
                    <a:pt x="76" y="6"/>
                    <a:pt x="66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5822;p83"/>
            <p:cNvSpPr/>
            <p:nvPr/>
          </p:nvSpPr>
          <p:spPr>
            <a:xfrm>
              <a:off x="1393037" y="2450925"/>
              <a:ext cx="24598" cy="9396"/>
            </a:xfrm>
            <a:custGeom>
              <a:avLst/>
              <a:gdLst/>
              <a:ahLst/>
              <a:cxnLst/>
              <a:rect l="l" t="t" r="r" b="b"/>
              <a:pathLst>
                <a:path w="500" h="191" extrusionOk="0">
                  <a:moveTo>
                    <a:pt x="36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61"/>
                    <a:pt x="22" y="61"/>
                  </a:cubicBezTo>
                  <a:cubicBezTo>
                    <a:pt x="109" y="147"/>
                    <a:pt x="217" y="191"/>
                    <a:pt x="348" y="191"/>
                  </a:cubicBezTo>
                  <a:cubicBezTo>
                    <a:pt x="391" y="191"/>
                    <a:pt x="434" y="169"/>
                    <a:pt x="478" y="169"/>
                  </a:cubicBezTo>
                  <a:cubicBezTo>
                    <a:pt x="499" y="169"/>
                    <a:pt x="499" y="147"/>
                    <a:pt x="499" y="126"/>
                  </a:cubicBezTo>
                  <a:cubicBezTo>
                    <a:pt x="499" y="110"/>
                    <a:pt x="488" y="95"/>
                    <a:pt x="474" y="95"/>
                  </a:cubicBezTo>
                  <a:cubicBezTo>
                    <a:pt x="469" y="95"/>
                    <a:pt x="462" y="98"/>
                    <a:pt x="456" y="104"/>
                  </a:cubicBezTo>
                  <a:cubicBezTo>
                    <a:pt x="425" y="109"/>
                    <a:pt x="393" y="112"/>
                    <a:pt x="361" y="112"/>
                  </a:cubicBezTo>
                  <a:cubicBezTo>
                    <a:pt x="257" y="112"/>
                    <a:pt x="149" y="83"/>
                    <a:pt x="66" y="17"/>
                  </a:cubicBezTo>
                  <a:cubicBezTo>
                    <a:pt x="55" y="6"/>
                    <a:pt x="44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5823;p83"/>
            <p:cNvSpPr/>
            <p:nvPr/>
          </p:nvSpPr>
          <p:spPr>
            <a:xfrm>
              <a:off x="1418619" y="2462683"/>
              <a:ext cx="24598" cy="8560"/>
            </a:xfrm>
            <a:custGeom>
              <a:avLst/>
              <a:gdLst/>
              <a:ahLst/>
              <a:cxnLst/>
              <a:rect l="l" t="t" r="r" b="b"/>
              <a:pathLst>
                <a:path w="500" h="174" extrusionOk="0">
                  <a:moveTo>
                    <a:pt x="36" y="0"/>
                  </a:moveTo>
                  <a:cubicBezTo>
                    <a:pt x="28" y="0"/>
                    <a:pt x="23" y="6"/>
                    <a:pt x="23" y="17"/>
                  </a:cubicBezTo>
                  <a:cubicBezTo>
                    <a:pt x="1" y="17"/>
                    <a:pt x="1" y="60"/>
                    <a:pt x="23" y="60"/>
                  </a:cubicBezTo>
                  <a:cubicBezTo>
                    <a:pt x="95" y="132"/>
                    <a:pt x="181" y="174"/>
                    <a:pt x="271" y="174"/>
                  </a:cubicBezTo>
                  <a:cubicBezTo>
                    <a:pt x="289" y="174"/>
                    <a:pt x="308" y="172"/>
                    <a:pt x="326" y="168"/>
                  </a:cubicBezTo>
                  <a:lnTo>
                    <a:pt x="456" y="168"/>
                  </a:lnTo>
                  <a:cubicBezTo>
                    <a:pt x="478" y="168"/>
                    <a:pt x="500" y="147"/>
                    <a:pt x="478" y="125"/>
                  </a:cubicBezTo>
                  <a:cubicBezTo>
                    <a:pt x="478" y="103"/>
                    <a:pt x="456" y="82"/>
                    <a:pt x="435" y="82"/>
                  </a:cubicBezTo>
                  <a:cubicBezTo>
                    <a:pt x="402" y="87"/>
                    <a:pt x="370" y="90"/>
                    <a:pt x="337" y="90"/>
                  </a:cubicBezTo>
                  <a:cubicBezTo>
                    <a:pt x="241" y="90"/>
                    <a:pt x="147" y="65"/>
                    <a:pt x="66" y="17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5824;p83"/>
            <p:cNvSpPr/>
            <p:nvPr/>
          </p:nvSpPr>
          <p:spPr>
            <a:xfrm>
              <a:off x="1301336" y="2467750"/>
              <a:ext cx="24548" cy="8855"/>
            </a:xfrm>
            <a:custGeom>
              <a:avLst/>
              <a:gdLst/>
              <a:ahLst/>
              <a:cxnLst/>
              <a:rect l="l" t="t" r="r" b="b"/>
              <a:pathLst>
                <a:path w="499" h="180" extrusionOk="0">
                  <a:moveTo>
                    <a:pt x="22" y="0"/>
                  </a:moveTo>
                  <a:cubicBezTo>
                    <a:pt x="0" y="22"/>
                    <a:pt x="0" y="44"/>
                    <a:pt x="22" y="65"/>
                  </a:cubicBezTo>
                  <a:cubicBezTo>
                    <a:pt x="94" y="137"/>
                    <a:pt x="180" y="179"/>
                    <a:pt x="282" y="179"/>
                  </a:cubicBezTo>
                  <a:cubicBezTo>
                    <a:pt x="303" y="179"/>
                    <a:pt x="325" y="178"/>
                    <a:pt x="347" y="174"/>
                  </a:cubicBezTo>
                  <a:lnTo>
                    <a:pt x="477" y="174"/>
                  </a:lnTo>
                  <a:cubicBezTo>
                    <a:pt x="499" y="174"/>
                    <a:pt x="499" y="130"/>
                    <a:pt x="499" y="109"/>
                  </a:cubicBezTo>
                  <a:cubicBezTo>
                    <a:pt x="499" y="109"/>
                    <a:pt x="477" y="87"/>
                    <a:pt x="455" y="87"/>
                  </a:cubicBezTo>
                  <a:cubicBezTo>
                    <a:pt x="425" y="92"/>
                    <a:pt x="394" y="95"/>
                    <a:pt x="364" y="95"/>
                  </a:cubicBezTo>
                  <a:cubicBezTo>
                    <a:pt x="265" y="95"/>
                    <a:pt x="170" y="67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5825;p83"/>
            <p:cNvSpPr/>
            <p:nvPr/>
          </p:nvSpPr>
          <p:spPr>
            <a:xfrm>
              <a:off x="1300745" y="2448908"/>
              <a:ext cx="25139" cy="8511"/>
            </a:xfrm>
            <a:custGeom>
              <a:avLst/>
              <a:gdLst/>
              <a:ahLst/>
              <a:cxnLst/>
              <a:rect l="l" t="t" r="r" b="b"/>
              <a:pathLst>
                <a:path w="511" h="173" extrusionOk="0">
                  <a:moveTo>
                    <a:pt x="66" y="0"/>
                  </a:moveTo>
                  <a:cubicBezTo>
                    <a:pt x="30" y="0"/>
                    <a:pt x="1" y="42"/>
                    <a:pt x="34" y="58"/>
                  </a:cubicBezTo>
                  <a:cubicBezTo>
                    <a:pt x="106" y="130"/>
                    <a:pt x="192" y="172"/>
                    <a:pt x="294" y="172"/>
                  </a:cubicBezTo>
                  <a:cubicBezTo>
                    <a:pt x="315" y="172"/>
                    <a:pt x="337" y="170"/>
                    <a:pt x="359" y="167"/>
                  </a:cubicBezTo>
                  <a:lnTo>
                    <a:pt x="489" y="167"/>
                  </a:lnTo>
                  <a:cubicBezTo>
                    <a:pt x="511" y="167"/>
                    <a:pt x="511" y="145"/>
                    <a:pt x="511" y="123"/>
                  </a:cubicBezTo>
                  <a:cubicBezTo>
                    <a:pt x="511" y="102"/>
                    <a:pt x="489" y="80"/>
                    <a:pt x="467" y="80"/>
                  </a:cubicBezTo>
                  <a:cubicBezTo>
                    <a:pt x="435" y="85"/>
                    <a:pt x="402" y="88"/>
                    <a:pt x="370" y="88"/>
                  </a:cubicBezTo>
                  <a:cubicBezTo>
                    <a:pt x="274" y="88"/>
                    <a:pt x="180" y="64"/>
                    <a:pt x="99" y="15"/>
                  </a:cubicBezTo>
                  <a:cubicBezTo>
                    <a:pt x="88" y="4"/>
                    <a:pt x="77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5826;p83"/>
            <p:cNvSpPr/>
            <p:nvPr/>
          </p:nvSpPr>
          <p:spPr>
            <a:xfrm>
              <a:off x="1265029" y="2460273"/>
              <a:ext cx="24598" cy="8609"/>
            </a:xfrm>
            <a:custGeom>
              <a:avLst/>
              <a:gdLst/>
              <a:ahLst/>
              <a:cxnLst/>
              <a:rect l="l" t="t" r="r" b="b"/>
              <a:pathLst>
                <a:path w="500" h="175" extrusionOk="0">
                  <a:moveTo>
                    <a:pt x="23" y="1"/>
                  </a:moveTo>
                  <a:cubicBezTo>
                    <a:pt x="1" y="22"/>
                    <a:pt x="1" y="44"/>
                    <a:pt x="23" y="66"/>
                  </a:cubicBezTo>
                  <a:cubicBezTo>
                    <a:pt x="109" y="131"/>
                    <a:pt x="239" y="174"/>
                    <a:pt x="348" y="174"/>
                  </a:cubicBezTo>
                  <a:lnTo>
                    <a:pt x="478" y="174"/>
                  </a:lnTo>
                  <a:cubicBezTo>
                    <a:pt x="500" y="152"/>
                    <a:pt x="500" y="131"/>
                    <a:pt x="500" y="109"/>
                  </a:cubicBezTo>
                  <a:cubicBezTo>
                    <a:pt x="500" y="87"/>
                    <a:pt x="478" y="87"/>
                    <a:pt x="456" y="87"/>
                  </a:cubicBezTo>
                  <a:cubicBezTo>
                    <a:pt x="426" y="92"/>
                    <a:pt x="395" y="95"/>
                    <a:pt x="364" y="95"/>
                  </a:cubicBezTo>
                  <a:cubicBezTo>
                    <a:pt x="266" y="95"/>
                    <a:pt x="171" y="67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5827;p83"/>
            <p:cNvSpPr/>
            <p:nvPr/>
          </p:nvSpPr>
          <p:spPr>
            <a:xfrm>
              <a:off x="1228772" y="2465586"/>
              <a:ext cx="24598" cy="8609"/>
            </a:xfrm>
            <a:custGeom>
              <a:avLst/>
              <a:gdLst/>
              <a:ahLst/>
              <a:cxnLst/>
              <a:rect l="l" t="t" r="r" b="b"/>
              <a:pathLst>
                <a:path w="500" h="175" extrusionOk="0">
                  <a:moveTo>
                    <a:pt x="23" y="1"/>
                  </a:moveTo>
                  <a:cubicBezTo>
                    <a:pt x="1" y="23"/>
                    <a:pt x="1" y="44"/>
                    <a:pt x="23" y="66"/>
                  </a:cubicBezTo>
                  <a:cubicBezTo>
                    <a:pt x="109" y="131"/>
                    <a:pt x="218" y="174"/>
                    <a:pt x="348" y="174"/>
                  </a:cubicBezTo>
                  <a:lnTo>
                    <a:pt x="478" y="174"/>
                  </a:lnTo>
                  <a:cubicBezTo>
                    <a:pt x="478" y="153"/>
                    <a:pt x="499" y="131"/>
                    <a:pt x="499" y="109"/>
                  </a:cubicBezTo>
                  <a:cubicBezTo>
                    <a:pt x="499" y="88"/>
                    <a:pt x="478" y="88"/>
                    <a:pt x="456" y="88"/>
                  </a:cubicBezTo>
                  <a:cubicBezTo>
                    <a:pt x="425" y="93"/>
                    <a:pt x="395" y="96"/>
                    <a:pt x="364" y="96"/>
                  </a:cubicBezTo>
                  <a:cubicBezTo>
                    <a:pt x="266" y="96"/>
                    <a:pt x="170" y="67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5828;p83"/>
            <p:cNvSpPr/>
            <p:nvPr/>
          </p:nvSpPr>
          <p:spPr>
            <a:xfrm>
              <a:off x="1241612" y="2441086"/>
              <a:ext cx="25286" cy="8560"/>
            </a:xfrm>
            <a:custGeom>
              <a:avLst/>
              <a:gdLst/>
              <a:ahLst/>
              <a:cxnLst/>
              <a:rect l="l" t="t" r="r" b="b"/>
              <a:pathLst>
                <a:path w="514" h="174" extrusionOk="0">
                  <a:moveTo>
                    <a:pt x="22" y="0"/>
                  </a:moveTo>
                  <a:cubicBezTo>
                    <a:pt x="0" y="22"/>
                    <a:pt x="0" y="44"/>
                    <a:pt x="22" y="65"/>
                  </a:cubicBezTo>
                  <a:cubicBezTo>
                    <a:pt x="108" y="130"/>
                    <a:pt x="217" y="174"/>
                    <a:pt x="347" y="174"/>
                  </a:cubicBezTo>
                  <a:cubicBezTo>
                    <a:pt x="369" y="174"/>
                    <a:pt x="412" y="174"/>
                    <a:pt x="455" y="152"/>
                  </a:cubicBezTo>
                  <a:cubicBezTo>
                    <a:pt x="513" y="152"/>
                    <a:pt x="502" y="84"/>
                    <a:pt x="469" y="84"/>
                  </a:cubicBezTo>
                  <a:cubicBezTo>
                    <a:pt x="465" y="84"/>
                    <a:pt x="460" y="85"/>
                    <a:pt x="455" y="87"/>
                  </a:cubicBezTo>
                  <a:cubicBezTo>
                    <a:pt x="425" y="92"/>
                    <a:pt x="393" y="95"/>
                    <a:pt x="360" y="95"/>
                  </a:cubicBezTo>
                  <a:cubicBezTo>
                    <a:pt x="256" y="95"/>
                    <a:pt x="148" y="67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5829;p83"/>
            <p:cNvSpPr/>
            <p:nvPr/>
          </p:nvSpPr>
          <p:spPr>
            <a:xfrm>
              <a:off x="1350384" y="2446695"/>
              <a:ext cx="24598" cy="9347"/>
            </a:xfrm>
            <a:custGeom>
              <a:avLst/>
              <a:gdLst/>
              <a:ahLst/>
              <a:cxnLst/>
              <a:rect l="l" t="t" r="r" b="b"/>
              <a:pathLst>
                <a:path w="500" h="190" extrusionOk="0">
                  <a:moveTo>
                    <a:pt x="55" y="0"/>
                  </a:moveTo>
                  <a:cubicBezTo>
                    <a:pt x="44" y="0"/>
                    <a:pt x="33" y="6"/>
                    <a:pt x="22" y="16"/>
                  </a:cubicBezTo>
                  <a:cubicBezTo>
                    <a:pt x="0" y="38"/>
                    <a:pt x="0" y="60"/>
                    <a:pt x="22" y="81"/>
                  </a:cubicBezTo>
                  <a:cubicBezTo>
                    <a:pt x="109" y="147"/>
                    <a:pt x="217" y="190"/>
                    <a:pt x="347" y="190"/>
                  </a:cubicBezTo>
                  <a:cubicBezTo>
                    <a:pt x="391" y="168"/>
                    <a:pt x="434" y="168"/>
                    <a:pt x="477" y="168"/>
                  </a:cubicBezTo>
                  <a:cubicBezTo>
                    <a:pt x="477" y="168"/>
                    <a:pt x="499" y="147"/>
                    <a:pt x="499" y="125"/>
                  </a:cubicBezTo>
                  <a:cubicBezTo>
                    <a:pt x="499" y="109"/>
                    <a:pt x="488" y="94"/>
                    <a:pt x="474" y="94"/>
                  </a:cubicBezTo>
                  <a:cubicBezTo>
                    <a:pt x="468" y="94"/>
                    <a:pt x="462" y="97"/>
                    <a:pt x="456" y="103"/>
                  </a:cubicBezTo>
                  <a:cubicBezTo>
                    <a:pt x="456" y="103"/>
                    <a:pt x="414" y="110"/>
                    <a:pt x="357" y="110"/>
                  </a:cubicBezTo>
                  <a:cubicBezTo>
                    <a:pt x="272" y="110"/>
                    <a:pt x="152" y="94"/>
                    <a:pt x="87" y="16"/>
                  </a:cubicBezTo>
                  <a:cubicBezTo>
                    <a:pt x="76" y="6"/>
                    <a:pt x="65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5830;p83"/>
            <p:cNvSpPr/>
            <p:nvPr/>
          </p:nvSpPr>
          <p:spPr>
            <a:xfrm>
              <a:off x="1525325" y="2290694"/>
              <a:ext cx="21351" cy="16038"/>
            </a:xfrm>
            <a:custGeom>
              <a:avLst/>
              <a:gdLst/>
              <a:ahLst/>
              <a:cxnLst/>
              <a:rect l="l" t="t" r="r" b="b"/>
              <a:pathLst>
                <a:path w="434" h="326" extrusionOk="0">
                  <a:moveTo>
                    <a:pt x="43" y="0"/>
                  </a:moveTo>
                  <a:cubicBezTo>
                    <a:pt x="22" y="0"/>
                    <a:pt x="0" y="0"/>
                    <a:pt x="0" y="22"/>
                  </a:cubicBezTo>
                  <a:cubicBezTo>
                    <a:pt x="0" y="44"/>
                    <a:pt x="22" y="65"/>
                    <a:pt x="43" y="87"/>
                  </a:cubicBezTo>
                  <a:cubicBezTo>
                    <a:pt x="43" y="87"/>
                    <a:pt x="282" y="130"/>
                    <a:pt x="347" y="304"/>
                  </a:cubicBezTo>
                  <a:cubicBezTo>
                    <a:pt x="347" y="304"/>
                    <a:pt x="369" y="326"/>
                    <a:pt x="369" y="326"/>
                  </a:cubicBezTo>
                  <a:lnTo>
                    <a:pt x="390" y="326"/>
                  </a:lnTo>
                  <a:cubicBezTo>
                    <a:pt x="412" y="304"/>
                    <a:pt x="434" y="282"/>
                    <a:pt x="412" y="261"/>
                  </a:cubicBezTo>
                  <a:cubicBezTo>
                    <a:pt x="347" y="130"/>
                    <a:pt x="195" y="22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5831;p83"/>
            <p:cNvSpPr/>
            <p:nvPr/>
          </p:nvSpPr>
          <p:spPr>
            <a:xfrm>
              <a:off x="1537034" y="2313078"/>
              <a:ext cx="19235" cy="17120"/>
            </a:xfrm>
            <a:custGeom>
              <a:avLst/>
              <a:gdLst/>
              <a:ahLst/>
              <a:cxnLst/>
              <a:rect l="l" t="t" r="r" b="b"/>
              <a:pathLst>
                <a:path w="391" h="348" extrusionOk="0">
                  <a:moveTo>
                    <a:pt x="66" y="1"/>
                  </a:moveTo>
                  <a:cubicBezTo>
                    <a:pt x="44" y="1"/>
                    <a:pt x="1" y="1"/>
                    <a:pt x="1" y="22"/>
                  </a:cubicBezTo>
                  <a:cubicBezTo>
                    <a:pt x="1" y="44"/>
                    <a:pt x="1" y="66"/>
                    <a:pt x="22" y="66"/>
                  </a:cubicBezTo>
                  <a:cubicBezTo>
                    <a:pt x="44" y="66"/>
                    <a:pt x="282" y="152"/>
                    <a:pt x="326" y="326"/>
                  </a:cubicBezTo>
                  <a:cubicBezTo>
                    <a:pt x="326" y="348"/>
                    <a:pt x="347" y="348"/>
                    <a:pt x="347" y="348"/>
                  </a:cubicBezTo>
                  <a:lnTo>
                    <a:pt x="369" y="348"/>
                  </a:lnTo>
                  <a:cubicBezTo>
                    <a:pt x="391" y="348"/>
                    <a:pt x="391" y="326"/>
                    <a:pt x="391" y="304"/>
                  </a:cubicBezTo>
                  <a:cubicBezTo>
                    <a:pt x="326" y="87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5832;p83"/>
            <p:cNvSpPr/>
            <p:nvPr/>
          </p:nvSpPr>
          <p:spPr>
            <a:xfrm>
              <a:off x="1575456" y="2520636"/>
              <a:ext cx="19235" cy="18596"/>
            </a:xfrm>
            <a:custGeom>
              <a:avLst/>
              <a:gdLst/>
              <a:ahLst/>
              <a:cxnLst/>
              <a:rect l="l" t="t" r="r" b="b"/>
              <a:pathLst>
                <a:path w="391" h="378" extrusionOk="0">
                  <a:moveTo>
                    <a:pt x="62" y="0"/>
                  </a:moveTo>
                  <a:cubicBezTo>
                    <a:pt x="56" y="0"/>
                    <a:pt x="50" y="3"/>
                    <a:pt x="43" y="9"/>
                  </a:cubicBezTo>
                  <a:cubicBezTo>
                    <a:pt x="22" y="9"/>
                    <a:pt x="0" y="31"/>
                    <a:pt x="0" y="53"/>
                  </a:cubicBezTo>
                  <a:cubicBezTo>
                    <a:pt x="65" y="270"/>
                    <a:pt x="325" y="378"/>
                    <a:pt x="325" y="378"/>
                  </a:cubicBezTo>
                  <a:cubicBezTo>
                    <a:pt x="347" y="378"/>
                    <a:pt x="369" y="378"/>
                    <a:pt x="390" y="356"/>
                  </a:cubicBezTo>
                  <a:cubicBezTo>
                    <a:pt x="390" y="335"/>
                    <a:pt x="390" y="313"/>
                    <a:pt x="369" y="313"/>
                  </a:cubicBezTo>
                  <a:cubicBezTo>
                    <a:pt x="369" y="313"/>
                    <a:pt x="130" y="205"/>
                    <a:pt x="87" y="31"/>
                  </a:cubicBezTo>
                  <a:cubicBezTo>
                    <a:pt x="87" y="16"/>
                    <a:pt x="7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5833;p83"/>
            <p:cNvSpPr/>
            <p:nvPr/>
          </p:nvSpPr>
          <p:spPr>
            <a:xfrm>
              <a:off x="1558385" y="2495497"/>
              <a:ext cx="19235" cy="19235"/>
            </a:xfrm>
            <a:custGeom>
              <a:avLst/>
              <a:gdLst/>
              <a:ahLst/>
              <a:cxnLst/>
              <a:rect l="l" t="t" r="r" b="b"/>
              <a:pathLst>
                <a:path w="391" h="391" extrusionOk="0">
                  <a:moveTo>
                    <a:pt x="43" y="0"/>
                  </a:moveTo>
                  <a:cubicBezTo>
                    <a:pt x="22" y="0"/>
                    <a:pt x="0" y="22"/>
                    <a:pt x="0" y="43"/>
                  </a:cubicBezTo>
                  <a:cubicBezTo>
                    <a:pt x="65" y="260"/>
                    <a:pt x="325" y="369"/>
                    <a:pt x="325" y="369"/>
                  </a:cubicBezTo>
                  <a:lnTo>
                    <a:pt x="347" y="369"/>
                  </a:lnTo>
                  <a:lnTo>
                    <a:pt x="347" y="390"/>
                  </a:lnTo>
                  <a:cubicBezTo>
                    <a:pt x="390" y="390"/>
                    <a:pt x="390" y="325"/>
                    <a:pt x="369" y="304"/>
                  </a:cubicBezTo>
                  <a:cubicBezTo>
                    <a:pt x="369" y="304"/>
                    <a:pt x="130" y="217"/>
                    <a:pt x="87" y="43"/>
                  </a:cubicBezTo>
                  <a:cubicBezTo>
                    <a:pt x="87" y="22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5834;p83"/>
            <p:cNvSpPr/>
            <p:nvPr/>
          </p:nvSpPr>
          <p:spPr>
            <a:xfrm>
              <a:off x="1577571" y="2498695"/>
              <a:ext cx="19235" cy="18153"/>
            </a:xfrm>
            <a:custGeom>
              <a:avLst/>
              <a:gdLst/>
              <a:ahLst/>
              <a:cxnLst/>
              <a:rect l="l" t="t" r="r" b="b"/>
              <a:pathLst>
                <a:path w="391" h="369" extrusionOk="0">
                  <a:moveTo>
                    <a:pt x="44" y="0"/>
                  </a:moveTo>
                  <a:cubicBezTo>
                    <a:pt x="22" y="0"/>
                    <a:pt x="0" y="22"/>
                    <a:pt x="0" y="43"/>
                  </a:cubicBezTo>
                  <a:cubicBezTo>
                    <a:pt x="65" y="260"/>
                    <a:pt x="326" y="369"/>
                    <a:pt x="326" y="369"/>
                  </a:cubicBezTo>
                  <a:cubicBezTo>
                    <a:pt x="347" y="369"/>
                    <a:pt x="369" y="369"/>
                    <a:pt x="391" y="347"/>
                  </a:cubicBezTo>
                  <a:cubicBezTo>
                    <a:pt x="391" y="325"/>
                    <a:pt x="391" y="304"/>
                    <a:pt x="369" y="304"/>
                  </a:cubicBezTo>
                  <a:cubicBezTo>
                    <a:pt x="369" y="304"/>
                    <a:pt x="130" y="195"/>
                    <a:pt x="87" y="43"/>
                  </a:cubicBezTo>
                  <a:cubicBezTo>
                    <a:pt x="87" y="22"/>
                    <a:pt x="6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5835;p83"/>
            <p:cNvSpPr/>
            <p:nvPr/>
          </p:nvSpPr>
          <p:spPr>
            <a:xfrm>
              <a:off x="1596758" y="2527474"/>
              <a:ext cx="18202" cy="18202"/>
            </a:xfrm>
            <a:custGeom>
              <a:avLst/>
              <a:gdLst/>
              <a:ahLst/>
              <a:cxnLst/>
              <a:rect l="l" t="t" r="r" b="b"/>
              <a:pathLst>
                <a:path w="370" h="370" extrusionOk="0">
                  <a:moveTo>
                    <a:pt x="22" y="0"/>
                  </a:moveTo>
                  <a:cubicBezTo>
                    <a:pt x="1" y="22"/>
                    <a:pt x="1" y="44"/>
                    <a:pt x="1" y="44"/>
                  </a:cubicBezTo>
                  <a:cubicBezTo>
                    <a:pt x="44" y="261"/>
                    <a:pt x="326" y="369"/>
                    <a:pt x="326" y="369"/>
                  </a:cubicBezTo>
                  <a:lnTo>
                    <a:pt x="369" y="369"/>
                  </a:lnTo>
                  <a:cubicBezTo>
                    <a:pt x="369" y="347"/>
                    <a:pt x="369" y="326"/>
                    <a:pt x="348" y="304"/>
                  </a:cubicBezTo>
                  <a:cubicBezTo>
                    <a:pt x="348" y="304"/>
                    <a:pt x="109" y="217"/>
                    <a:pt x="66" y="44"/>
                  </a:cubicBezTo>
                  <a:cubicBezTo>
                    <a:pt x="66" y="22"/>
                    <a:pt x="44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5836;p83"/>
            <p:cNvSpPr/>
            <p:nvPr/>
          </p:nvSpPr>
          <p:spPr>
            <a:xfrm>
              <a:off x="1446907" y="2573866"/>
              <a:ext cx="13381" cy="22974"/>
            </a:xfrm>
            <a:custGeom>
              <a:avLst/>
              <a:gdLst/>
              <a:ahLst/>
              <a:cxnLst/>
              <a:rect l="l" t="t" r="r" b="b"/>
              <a:pathLst>
                <a:path w="272" h="467" extrusionOk="0">
                  <a:moveTo>
                    <a:pt x="47" y="1"/>
                  </a:moveTo>
                  <a:cubicBezTo>
                    <a:pt x="22" y="1"/>
                    <a:pt x="1" y="11"/>
                    <a:pt x="11" y="33"/>
                  </a:cubicBezTo>
                  <a:cubicBezTo>
                    <a:pt x="11" y="207"/>
                    <a:pt x="76" y="358"/>
                    <a:pt x="206" y="467"/>
                  </a:cubicBezTo>
                  <a:lnTo>
                    <a:pt x="228" y="467"/>
                  </a:lnTo>
                  <a:cubicBezTo>
                    <a:pt x="228" y="445"/>
                    <a:pt x="250" y="445"/>
                    <a:pt x="250" y="445"/>
                  </a:cubicBezTo>
                  <a:cubicBezTo>
                    <a:pt x="272" y="423"/>
                    <a:pt x="272" y="402"/>
                    <a:pt x="250" y="380"/>
                  </a:cubicBezTo>
                  <a:cubicBezTo>
                    <a:pt x="250" y="380"/>
                    <a:pt x="55" y="207"/>
                    <a:pt x="98" y="33"/>
                  </a:cubicBezTo>
                  <a:cubicBezTo>
                    <a:pt x="98" y="11"/>
                    <a:pt x="71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5837;p83"/>
            <p:cNvSpPr/>
            <p:nvPr/>
          </p:nvSpPr>
          <p:spPr>
            <a:xfrm>
              <a:off x="1439970" y="2545087"/>
              <a:ext cx="12840" cy="21892"/>
            </a:xfrm>
            <a:custGeom>
              <a:avLst/>
              <a:gdLst/>
              <a:ahLst/>
              <a:cxnLst/>
              <a:rect l="l" t="t" r="r" b="b"/>
              <a:pathLst>
                <a:path w="261" h="445" extrusionOk="0">
                  <a:moveTo>
                    <a:pt x="52" y="0"/>
                  </a:moveTo>
                  <a:cubicBezTo>
                    <a:pt x="28" y="0"/>
                    <a:pt x="1" y="11"/>
                    <a:pt x="1" y="33"/>
                  </a:cubicBezTo>
                  <a:cubicBezTo>
                    <a:pt x="1" y="184"/>
                    <a:pt x="87" y="336"/>
                    <a:pt x="196" y="445"/>
                  </a:cubicBezTo>
                  <a:lnTo>
                    <a:pt x="217" y="445"/>
                  </a:lnTo>
                  <a:cubicBezTo>
                    <a:pt x="239" y="445"/>
                    <a:pt x="239" y="445"/>
                    <a:pt x="261" y="423"/>
                  </a:cubicBezTo>
                  <a:cubicBezTo>
                    <a:pt x="261" y="423"/>
                    <a:pt x="261" y="380"/>
                    <a:pt x="261" y="380"/>
                  </a:cubicBezTo>
                  <a:cubicBezTo>
                    <a:pt x="261" y="380"/>
                    <a:pt x="66" y="206"/>
                    <a:pt x="87" y="33"/>
                  </a:cubicBezTo>
                  <a:cubicBezTo>
                    <a:pt x="98" y="11"/>
                    <a:pt x="76" y="0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5838;p83"/>
            <p:cNvSpPr/>
            <p:nvPr/>
          </p:nvSpPr>
          <p:spPr>
            <a:xfrm>
              <a:off x="1457041" y="2554139"/>
              <a:ext cx="12840" cy="22433"/>
            </a:xfrm>
            <a:custGeom>
              <a:avLst/>
              <a:gdLst/>
              <a:ahLst/>
              <a:cxnLst/>
              <a:rect l="l" t="t" r="r" b="b"/>
              <a:pathLst>
                <a:path w="261" h="456" extrusionOk="0">
                  <a:moveTo>
                    <a:pt x="44" y="0"/>
                  </a:moveTo>
                  <a:cubicBezTo>
                    <a:pt x="22" y="0"/>
                    <a:pt x="0" y="22"/>
                    <a:pt x="0" y="44"/>
                  </a:cubicBezTo>
                  <a:cubicBezTo>
                    <a:pt x="0" y="196"/>
                    <a:pt x="66" y="347"/>
                    <a:pt x="196" y="456"/>
                  </a:cubicBezTo>
                  <a:lnTo>
                    <a:pt x="239" y="456"/>
                  </a:lnTo>
                  <a:cubicBezTo>
                    <a:pt x="261" y="434"/>
                    <a:pt x="261" y="412"/>
                    <a:pt x="239" y="391"/>
                  </a:cubicBezTo>
                  <a:cubicBezTo>
                    <a:pt x="239" y="391"/>
                    <a:pt x="66" y="217"/>
                    <a:pt x="87" y="44"/>
                  </a:cubicBezTo>
                  <a:cubicBezTo>
                    <a:pt x="87" y="22"/>
                    <a:pt x="66" y="22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5839;p83"/>
            <p:cNvSpPr/>
            <p:nvPr/>
          </p:nvSpPr>
          <p:spPr>
            <a:xfrm>
              <a:off x="1464519" y="2588281"/>
              <a:ext cx="12840" cy="22433"/>
            </a:xfrm>
            <a:custGeom>
              <a:avLst/>
              <a:gdLst/>
              <a:ahLst/>
              <a:cxnLst/>
              <a:rect l="l" t="t" r="r" b="b"/>
              <a:pathLst>
                <a:path w="261" h="456" extrusionOk="0">
                  <a:moveTo>
                    <a:pt x="44" y="0"/>
                  </a:moveTo>
                  <a:cubicBezTo>
                    <a:pt x="22" y="0"/>
                    <a:pt x="0" y="22"/>
                    <a:pt x="0" y="44"/>
                  </a:cubicBezTo>
                  <a:cubicBezTo>
                    <a:pt x="0" y="195"/>
                    <a:pt x="65" y="347"/>
                    <a:pt x="195" y="456"/>
                  </a:cubicBezTo>
                  <a:lnTo>
                    <a:pt x="239" y="456"/>
                  </a:lnTo>
                  <a:cubicBezTo>
                    <a:pt x="260" y="434"/>
                    <a:pt x="260" y="412"/>
                    <a:pt x="239" y="390"/>
                  </a:cubicBezTo>
                  <a:cubicBezTo>
                    <a:pt x="239" y="390"/>
                    <a:pt x="65" y="217"/>
                    <a:pt x="87" y="44"/>
                  </a:cubicBezTo>
                  <a:cubicBezTo>
                    <a:pt x="87" y="22"/>
                    <a:pt x="6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5840;p83"/>
            <p:cNvSpPr/>
            <p:nvPr/>
          </p:nvSpPr>
          <p:spPr>
            <a:xfrm>
              <a:off x="1092253" y="2550154"/>
              <a:ext cx="7527" cy="24302"/>
            </a:xfrm>
            <a:custGeom>
              <a:avLst/>
              <a:gdLst/>
              <a:ahLst/>
              <a:cxnLst/>
              <a:rect l="l" t="t" r="r" b="b"/>
              <a:pathLst>
                <a:path w="153" h="494" extrusionOk="0">
                  <a:moveTo>
                    <a:pt x="109" y="0"/>
                  </a:moveTo>
                  <a:cubicBezTo>
                    <a:pt x="98" y="0"/>
                    <a:pt x="87" y="6"/>
                    <a:pt x="87" y="16"/>
                  </a:cubicBezTo>
                  <a:cubicBezTo>
                    <a:pt x="1" y="147"/>
                    <a:pt x="1" y="320"/>
                    <a:pt x="66" y="472"/>
                  </a:cubicBezTo>
                  <a:cubicBezTo>
                    <a:pt x="66" y="472"/>
                    <a:pt x="87" y="493"/>
                    <a:pt x="109" y="493"/>
                  </a:cubicBezTo>
                  <a:cubicBezTo>
                    <a:pt x="131" y="493"/>
                    <a:pt x="152" y="472"/>
                    <a:pt x="131" y="450"/>
                  </a:cubicBezTo>
                  <a:cubicBezTo>
                    <a:pt x="87" y="320"/>
                    <a:pt x="87" y="190"/>
                    <a:pt x="131" y="60"/>
                  </a:cubicBezTo>
                  <a:cubicBezTo>
                    <a:pt x="152" y="38"/>
                    <a:pt x="152" y="16"/>
                    <a:pt x="131" y="16"/>
                  </a:cubicBezTo>
                  <a:cubicBezTo>
                    <a:pt x="131" y="6"/>
                    <a:pt x="120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5841;p83"/>
            <p:cNvSpPr/>
            <p:nvPr/>
          </p:nvSpPr>
          <p:spPr>
            <a:xfrm>
              <a:off x="1099731" y="2521079"/>
              <a:ext cx="6445" cy="24597"/>
            </a:xfrm>
            <a:custGeom>
              <a:avLst/>
              <a:gdLst/>
              <a:ahLst/>
              <a:cxnLst/>
              <a:rect l="l" t="t" r="r" b="b"/>
              <a:pathLst>
                <a:path w="131" h="500" extrusionOk="0">
                  <a:moveTo>
                    <a:pt x="66" y="0"/>
                  </a:moveTo>
                  <a:cubicBezTo>
                    <a:pt x="0" y="152"/>
                    <a:pt x="0" y="304"/>
                    <a:pt x="66" y="456"/>
                  </a:cubicBezTo>
                  <a:cubicBezTo>
                    <a:pt x="66" y="477"/>
                    <a:pt x="66" y="477"/>
                    <a:pt x="87" y="477"/>
                  </a:cubicBezTo>
                  <a:lnTo>
                    <a:pt x="109" y="499"/>
                  </a:lnTo>
                  <a:cubicBezTo>
                    <a:pt x="131" y="477"/>
                    <a:pt x="131" y="456"/>
                    <a:pt x="131" y="434"/>
                  </a:cubicBezTo>
                  <a:cubicBezTo>
                    <a:pt x="66" y="326"/>
                    <a:pt x="66" y="174"/>
                    <a:pt x="131" y="65"/>
                  </a:cubicBezTo>
                  <a:cubicBezTo>
                    <a:pt x="131" y="44"/>
                    <a:pt x="131" y="22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5842;p83"/>
            <p:cNvSpPr/>
            <p:nvPr/>
          </p:nvSpPr>
          <p:spPr>
            <a:xfrm>
              <a:off x="1110406" y="2537068"/>
              <a:ext cx="6445" cy="24597"/>
            </a:xfrm>
            <a:custGeom>
              <a:avLst/>
              <a:gdLst/>
              <a:ahLst/>
              <a:cxnLst/>
              <a:rect l="l" t="t" r="r" b="b"/>
              <a:pathLst>
                <a:path w="131" h="500" extrusionOk="0">
                  <a:moveTo>
                    <a:pt x="65" y="1"/>
                  </a:moveTo>
                  <a:cubicBezTo>
                    <a:pt x="0" y="152"/>
                    <a:pt x="0" y="304"/>
                    <a:pt x="44" y="456"/>
                  </a:cubicBezTo>
                  <a:cubicBezTo>
                    <a:pt x="65" y="478"/>
                    <a:pt x="65" y="478"/>
                    <a:pt x="87" y="478"/>
                  </a:cubicBezTo>
                  <a:lnTo>
                    <a:pt x="109" y="499"/>
                  </a:lnTo>
                  <a:cubicBezTo>
                    <a:pt x="130" y="478"/>
                    <a:pt x="130" y="456"/>
                    <a:pt x="130" y="434"/>
                  </a:cubicBezTo>
                  <a:cubicBezTo>
                    <a:pt x="65" y="326"/>
                    <a:pt x="65" y="174"/>
                    <a:pt x="130" y="66"/>
                  </a:cubicBezTo>
                  <a:cubicBezTo>
                    <a:pt x="130" y="44"/>
                    <a:pt x="130" y="22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5843;p83"/>
            <p:cNvSpPr/>
            <p:nvPr/>
          </p:nvSpPr>
          <p:spPr>
            <a:xfrm>
              <a:off x="1101846" y="2570423"/>
              <a:ext cx="7527" cy="24302"/>
            </a:xfrm>
            <a:custGeom>
              <a:avLst/>
              <a:gdLst/>
              <a:ahLst/>
              <a:cxnLst/>
              <a:rect l="l" t="t" r="r" b="b"/>
              <a:pathLst>
                <a:path w="153" h="494" extrusionOk="0">
                  <a:moveTo>
                    <a:pt x="98" y="0"/>
                  </a:moveTo>
                  <a:cubicBezTo>
                    <a:pt x="88" y="0"/>
                    <a:pt x="77" y="6"/>
                    <a:pt x="66" y="16"/>
                  </a:cubicBezTo>
                  <a:cubicBezTo>
                    <a:pt x="1" y="168"/>
                    <a:pt x="1" y="320"/>
                    <a:pt x="66" y="472"/>
                  </a:cubicBezTo>
                  <a:cubicBezTo>
                    <a:pt x="66" y="493"/>
                    <a:pt x="66" y="493"/>
                    <a:pt x="88" y="493"/>
                  </a:cubicBezTo>
                  <a:lnTo>
                    <a:pt x="109" y="493"/>
                  </a:lnTo>
                  <a:cubicBezTo>
                    <a:pt x="131" y="493"/>
                    <a:pt x="131" y="472"/>
                    <a:pt x="131" y="450"/>
                  </a:cubicBezTo>
                  <a:cubicBezTo>
                    <a:pt x="66" y="342"/>
                    <a:pt x="66" y="190"/>
                    <a:pt x="131" y="81"/>
                  </a:cubicBezTo>
                  <a:cubicBezTo>
                    <a:pt x="153" y="60"/>
                    <a:pt x="153" y="38"/>
                    <a:pt x="131" y="16"/>
                  </a:cubicBezTo>
                  <a:cubicBezTo>
                    <a:pt x="120" y="6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5844;p83"/>
            <p:cNvSpPr/>
            <p:nvPr/>
          </p:nvSpPr>
          <p:spPr>
            <a:xfrm>
              <a:off x="944025" y="2366407"/>
              <a:ext cx="7478" cy="24597"/>
            </a:xfrm>
            <a:custGeom>
              <a:avLst/>
              <a:gdLst/>
              <a:ahLst/>
              <a:cxnLst/>
              <a:rect l="l" t="t" r="r" b="b"/>
              <a:pathLst>
                <a:path w="152" h="500" extrusionOk="0">
                  <a:moveTo>
                    <a:pt x="87" y="1"/>
                  </a:moveTo>
                  <a:cubicBezTo>
                    <a:pt x="0" y="152"/>
                    <a:pt x="0" y="326"/>
                    <a:pt x="65" y="456"/>
                  </a:cubicBezTo>
                  <a:cubicBezTo>
                    <a:pt x="65" y="478"/>
                    <a:pt x="87" y="478"/>
                    <a:pt x="109" y="499"/>
                  </a:cubicBezTo>
                  <a:cubicBezTo>
                    <a:pt x="130" y="478"/>
                    <a:pt x="130" y="456"/>
                    <a:pt x="130" y="434"/>
                  </a:cubicBezTo>
                  <a:cubicBezTo>
                    <a:pt x="87" y="326"/>
                    <a:pt x="87" y="174"/>
                    <a:pt x="130" y="66"/>
                  </a:cubicBezTo>
                  <a:cubicBezTo>
                    <a:pt x="152" y="44"/>
                    <a:pt x="152" y="22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5845;p83"/>
            <p:cNvSpPr/>
            <p:nvPr/>
          </p:nvSpPr>
          <p:spPr>
            <a:xfrm>
              <a:off x="951454" y="2336840"/>
              <a:ext cx="7527" cy="24302"/>
            </a:xfrm>
            <a:custGeom>
              <a:avLst/>
              <a:gdLst/>
              <a:ahLst/>
              <a:cxnLst/>
              <a:rect l="l" t="t" r="r" b="b"/>
              <a:pathLst>
                <a:path w="153" h="494" extrusionOk="0">
                  <a:moveTo>
                    <a:pt x="98" y="0"/>
                  </a:moveTo>
                  <a:cubicBezTo>
                    <a:pt x="88" y="0"/>
                    <a:pt x="77" y="5"/>
                    <a:pt x="66" y="16"/>
                  </a:cubicBezTo>
                  <a:cubicBezTo>
                    <a:pt x="1" y="146"/>
                    <a:pt x="1" y="320"/>
                    <a:pt x="66" y="472"/>
                  </a:cubicBezTo>
                  <a:cubicBezTo>
                    <a:pt x="66" y="493"/>
                    <a:pt x="66" y="493"/>
                    <a:pt x="88" y="493"/>
                  </a:cubicBezTo>
                  <a:lnTo>
                    <a:pt x="109" y="493"/>
                  </a:lnTo>
                  <a:cubicBezTo>
                    <a:pt x="131" y="493"/>
                    <a:pt x="131" y="472"/>
                    <a:pt x="131" y="450"/>
                  </a:cubicBezTo>
                  <a:cubicBezTo>
                    <a:pt x="66" y="320"/>
                    <a:pt x="66" y="190"/>
                    <a:pt x="131" y="81"/>
                  </a:cubicBezTo>
                  <a:cubicBezTo>
                    <a:pt x="153" y="60"/>
                    <a:pt x="153" y="38"/>
                    <a:pt x="131" y="16"/>
                  </a:cubicBezTo>
                  <a:cubicBezTo>
                    <a:pt x="120" y="5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5846;p83"/>
            <p:cNvSpPr/>
            <p:nvPr/>
          </p:nvSpPr>
          <p:spPr>
            <a:xfrm>
              <a:off x="962130" y="2352730"/>
              <a:ext cx="7970" cy="24401"/>
            </a:xfrm>
            <a:custGeom>
              <a:avLst/>
              <a:gdLst/>
              <a:ahLst/>
              <a:cxnLst/>
              <a:rect l="l" t="t" r="r" b="b"/>
              <a:pathLst>
                <a:path w="162" h="496" extrusionOk="0">
                  <a:moveTo>
                    <a:pt x="97" y="1"/>
                  </a:moveTo>
                  <a:cubicBezTo>
                    <a:pt x="84" y="1"/>
                    <a:pt x="72" y="6"/>
                    <a:pt x="66" y="19"/>
                  </a:cubicBezTo>
                  <a:cubicBezTo>
                    <a:pt x="1" y="149"/>
                    <a:pt x="1" y="322"/>
                    <a:pt x="66" y="474"/>
                  </a:cubicBezTo>
                  <a:cubicBezTo>
                    <a:pt x="66" y="496"/>
                    <a:pt x="66" y="496"/>
                    <a:pt x="87" y="496"/>
                  </a:cubicBezTo>
                  <a:lnTo>
                    <a:pt x="109" y="496"/>
                  </a:lnTo>
                  <a:cubicBezTo>
                    <a:pt x="131" y="474"/>
                    <a:pt x="152" y="452"/>
                    <a:pt x="131" y="430"/>
                  </a:cubicBezTo>
                  <a:cubicBezTo>
                    <a:pt x="87" y="322"/>
                    <a:pt x="87" y="192"/>
                    <a:pt x="131" y="62"/>
                  </a:cubicBezTo>
                  <a:cubicBezTo>
                    <a:pt x="161" y="31"/>
                    <a:pt x="127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5847;p83"/>
            <p:cNvSpPr/>
            <p:nvPr/>
          </p:nvSpPr>
          <p:spPr>
            <a:xfrm>
              <a:off x="953619" y="2386971"/>
              <a:ext cx="7527" cy="24302"/>
            </a:xfrm>
            <a:custGeom>
              <a:avLst/>
              <a:gdLst/>
              <a:ahLst/>
              <a:cxnLst/>
              <a:rect l="l" t="t" r="r" b="b"/>
              <a:pathLst>
                <a:path w="153" h="494" extrusionOk="0">
                  <a:moveTo>
                    <a:pt x="98" y="0"/>
                  </a:moveTo>
                  <a:cubicBezTo>
                    <a:pt x="87" y="0"/>
                    <a:pt x="76" y="5"/>
                    <a:pt x="65" y="16"/>
                  </a:cubicBezTo>
                  <a:cubicBezTo>
                    <a:pt x="0" y="146"/>
                    <a:pt x="0" y="320"/>
                    <a:pt x="65" y="472"/>
                  </a:cubicBezTo>
                  <a:cubicBezTo>
                    <a:pt x="65" y="472"/>
                    <a:pt x="87" y="493"/>
                    <a:pt x="87" y="493"/>
                  </a:cubicBezTo>
                  <a:lnTo>
                    <a:pt x="109" y="493"/>
                  </a:lnTo>
                  <a:cubicBezTo>
                    <a:pt x="130" y="493"/>
                    <a:pt x="130" y="472"/>
                    <a:pt x="130" y="450"/>
                  </a:cubicBezTo>
                  <a:cubicBezTo>
                    <a:pt x="87" y="320"/>
                    <a:pt x="87" y="190"/>
                    <a:pt x="130" y="60"/>
                  </a:cubicBezTo>
                  <a:cubicBezTo>
                    <a:pt x="152" y="38"/>
                    <a:pt x="152" y="16"/>
                    <a:pt x="130" y="16"/>
                  </a:cubicBezTo>
                  <a:cubicBezTo>
                    <a:pt x="119" y="5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5848;p83"/>
            <p:cNvSpPr/>
            <p:nvPr/>
          </p:nvSpPr>
          <p:spPr>
            <a:xfrm>
              <a:off x="1548791" y="2282134"/>
              <a:ext cx="13873" cy="21400"/>
            </a:xfrm>
            <a:custGeom>
              <a:avLst/>
              <a:gdLst/>
              <a:ahLst/>
              <a:cxnLst/>
              <a:rect l="l" t="t" r="r" b="b"/>
              <a:pathLst>
                <a:path w="282" h="435" extrusionOk="0">
                  <a:moveTo>
                    <a:pt x="0" y="1"/>
                  </a:moveTo>
                  <a:cubicBezTo>
                    <a:pt x="0" y="23"/>
                    <a:pt x="0" y="44"/>
                    <a:pt x="0" y="66"/>
                  </a:cubicBezTo>
                  <a:cubicBezTo>
                    <a:pt x="0" y="66"/>
                    <a:pt x="195" y="218"/>
                    <a:pt x="195" y="391"/>
                  </a:cubicBezTo>
                  <a:cubicBezTo>
                    <a:pt x="195" y="413"/>
                    <a:pt x="217" y="435"/>
                    <a:pt x="238" y="435"/>
                  </a:cubicBezTo>
                  <a:cubicBezTo>
                    <a:pt x="260" y="435"/>
                    <a:pt x="282" y="435"/>
                    <a:pt x="282" y="413"/>
                  </a:cubicBezTo>
                  <a:cubicBezTo>
                    <a:pt x="260" y="239"/>
                    <a:pt x="195" y="109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5849;p83"/>
            <p:cNvSpPr/>
            <p:nvPr/>
          </p:nvSpPr>
          <p:spPr>
            <a:xfrm>
              <a:off x="1079462" y="2624538"/>
              <a:ext cx="61937" cy="65085"/>
            </a:xfrm>
            <a:custGeom>
              <a:avLst/>
              <a:gdLst/>
              <a:ahLst/>
              <a:cxnLst/>
              <a:rect l="l" t="t" r="r" b="b"/>
              <a:pathLst>
                <a:path w="1259" h="1323" extrusionOk="0">
                  <a:moveTo>
                    <a:pt x="44" y="0"/>
                  </a:moveTo>
                  <a:lnTo>
                    <a:pt x="1" y="1280"/>
                  </a:lnTo>
                  <a:lnTo>
                    <a:pt x="1258" y="1323"/>
                  </a:lnTo>
                  <a:lnTo>
                    <a:pt x="1258" y="17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5850;p83"/>
            <p:cNvSpPr/>
            <p:nvPr/>
          </p:nvSpPr>
          <p:spPr>
            <a:xfrm>
              <a:off x="1583967" y="2230872"/>
              <a:ext cx="116297" cy="155850"/>
            </a:xfrm>
            <a:custGeom>
              <a:avLst/>
              <a:gdLst/>
              <a:ahLst/>
              <a:cxnLst/>
              <a:rect l="l" t="t" r="r" b="b"/>
              <a:pathLst>
                <a:path w="2364" h="3168" extrusionOk="0">
                  <a:moveTo>
                    <a:pt x="1952" y="783"/>
                  </a:moveTo>
                  <a:cubicBezTo>
                    <a:pt x="1973" y="869"/>
                    <a:pt x="1973" y="956"/>
                    <a:pt x="1973" y="1021"/>
                  </a:cubicBezTo>
                  <a:cubicBezTo>
                    <a:pt x="1973" y="1130"/>
                    <a:pt x="1908" y="1195"/>
                    <a:pt x="1887" y="1216"/>
                  </a:cubicBezTo>
                  <a:cubicBezTo>
                    <a:pt x="1865" y="1216"/>
                    <a:pt x="1843" y="1216"/>
                    <a:pt x="1822" y="1173"/>
                  </a:cubicBezTo>
                  <a:cubicBezTo>
                    <a:pt x="1757" y="1108"/>
                    <a:pt x="1757" y="1021"/>
                    <a:pt x="1778" y="935"/>
                  </a:cubicBezTo>
                  <a:cubicBezTo>
                    <a:pt x="1800" y="869"/>
                    <a:pt x="1865" y="804"/>
                    <a:pt x="1930" y="783"/>
                  </a:cubicBezTo>
                  <a:close/>
                  <a:moveTo>
                    <a:pt x="1098" y="1"/>
                  </a:moveTo>
                  <a:cubicBezTo>
                    <a:pt x="478" y="1"/>
                    <a:pt x="0" y="761"/>
                    <a:pt x="0" y="761"/>
                  </a:cubicBezTo>
                  <a:cubicBezTo>
                    <a:pt x="0" y="793"/>
                    <a:pt x="24" y="813"/>
                    <a:pt x="45" y="813"/>
                  </a:cubicBezTo>
                  <a:cubicBezTo>
                    <a:pt x="52" y="813"/>
                    <a:pt x="60" y="810"/>
                    <a:pt x="66" y="804"/>
                  </a:cubicBezTo>
                  <a:cubicBezTo>
                    <a:pt x="83" y="804"/>
                    <a:pt x="517" y="92"/>
                    <a:pt x="1084" y="92"/>
                  </a:cubicBezTo>
                  <a:cubicBezTo>
                    <a:pt x="1202" y="92"/>
                    <a:pt x="1326" y="123"/>
                    <a:pt x="1453" y="197"/>
                  </a:cubicBezTo>
                  <a:cubicBezTo>
                    <a:pt x="1648" y="306"/>
                    <a:pt x="1822" y="479"/>
                    <a:pt x="1908" y="718"/>
                  </a:cubicBezTo>
                  <a:cubicBezTo>
                    <a:pt x="1800" y="718"/>
                    <a:pt x="1713" y="804"/>
                    <a:pt x="1692" y="891"/>
                  </a:cubicBezTo>
                  <a:cubicBezTo>
                    <a:pt x="1648" y="1000"/>
                    <a:pt x="1670" y="1151"/>
                    <a:pt x="1735" y="1238"/>
                  </a:cubicBezTo>
                  <a:cubicBezTo>
                    <a:pt x="1767" y="1270"/>
                    <a:pt x="1810" y="1290"/>
                    <a:pt x="1848" y="1290"/>
                  </a:cubicBezTo>
                  <a:cubicBezTo>
                    <a:pt x="1862" y="1290"/>
                    <a:pt x="1875" y="1287"/>
                    <a:pt x="1887" y="1281"/>
                  </a:cubicBezTo>
                  <a:cubicBezTo>
                    <a:pt x="1973" y="1238"/>
                    <a:pt x="2038" y="1130"/>
                    <a:pt x="2038" y="1021"/>
                  </a:cubicBezTo>
                  <a:cubicBezTo>
                    <a:pt x="2038" y="956"/>
                    <a:pt x="2038" y="891"/>
                    <a:pt x="2038" y="804"/>
                  </a:cubicBezTo>
                  <a:cubicBezTo>
                    <a:pt x="2082" y="848"/>
                    <a:pt x="2147" y="913"/>
                    <a:pt x="2169" y="978"/>
                  </a:cubicBezTo>
                  <a:cubicBezTo>
                    <a:pt x="2277" y="1173"/>
                    <a:pt x="2147" y="1477"/>
                    <a:pt x="1995" y="1845"/>
                  </a:cubicBezTo>
                  <a:cubicBezTo>
                    <a:pt x="1843" y="2235"/>
                    <a:pt x="1670" y="2626"/>
                    <a:pt x="1800" y="2907"/>
                  </a:cubicBezTo>
                  <a:cubicBezTo>
                    <a:pt x="1865" y="3038"/>
                    <a:pt x="1995" y="3124"/>
                    <a:pt x="2125" y="3168"/>
                  </a:cubicBezTo>
                  <a:lnTo>
                    <a:pt x="2147" y="3168"/>
                  </a:lnTo>
                  <a:cubicBezTo>
                    <a:pt x="2190" y="3146"/>
                    <a:pt x="2190" y="3103"/>
                    <a:pt x="2147" y="3081"/>
                  </a:cubicBezTo>
                  <a:cubicBezTo>
                    <a:pt x="2017" y="3059"/>
                    <a:pt x="1908" y="2973"/>
                    <a:pt x="1865" y="2864"/>
                  </a:cubicBezTo>
                  <a:cubicBezTo>
                    <a:pt x="1735" y="2626"/>
                    <a:pt x="1908" y="2257"/>
                    <a:pt x="2060" y="1888"/>
                  </a:cubicBezTo>
                  <a:cubicBezTo>
                    <a:pt x="2212" y="1520"/>
                    <a:pt x="2364" y="1151"/>
                    <a:pt x="2234" y="935"/>
                  </a:cubicBezTo>
                  <a:cubicBezTo>
                    <a:pt x="2190" y="826"/>
                    <a:pt x="2103" y="761"/>
                    <a:pt x="1995" y="718"/>
                  </a:cubicBezTo>
                  <a:cubicBezTo>
                    <a:pt x="1908" y="458"/>
                    <a:pt x="1713" y="241"/>
                    <a:pt x="1496" y="111"/>
                  </a:cubicBezTo>
                  <a:cubicBezTo>
                    <a:pt x="1359" y="33"/>
                    <a:pt x="1226" y="1"/>
                    <a:pt x="1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5851;p83"/>
            <p:cNvSpPr/>
            <p:nvPr/>
          </p:nvSpPr>
          <p:spPr>
            <a:xfrm>
              <a:off x="1612746" y="2537068"/>
              <a:ext cx="73645" cy="71530"/>
            </a:xfrm>
            <a:custGeom>
              <a:avLst/>
              <a:gdLst/>
              <a:ahLst/>
              <a:cxnLst/>
              <a:rect l="l" t="t" r="r" b="b"/>
              <a:pathLst>
                <a:path w="1497" h="1454" extrusionOk="0">
                  <a:moveTo>
                    <a:pt x="825" y="1"/>
                  </a:moveTo>
                  <a:lnTo>
                    <a:pt x="1" y="889"/>
                  </a:lnTo>
                  <a:lnTo>
                    <a:pt x="673" y="1453"/>
                  </a:lnTo>
                  <a:lnTo>
                    <a:pt x="1497" y="629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5852;p83"/>
            <p:cNvSpPr/>
            <p:nvPr/>
          </p:nvSpPr>
          <p:spPr>
            <a:xfrm>
              <a:off x="1459156" y="2620258"/>
              <a:ext cx="76843" cy="80040"/>
            </a:xfrm>
            <a:custGeom>
              <a:avLst/>
              <a:gdLst/>
              <a:ahLst/>
              <a:cxnLst/>
              <a:rect l="l" t="t" r="r" b="b"/>
              <a:pathLst>
                <a:path w="1562" h="1627" extrusionOk="0">
                  <a:moveTo>
                    <a:pt x="1128" y="1"/>
                  </a:moveTo>
                  <a:lnTo>
                    <a:pt x="1" y="586"/>
                  </a:lnTo>
                  <a:lnTo>
                    <a:pt x="326" y="1627"/>
                  </a:lnTo>
                  <a:lnTo>
                    <a:pt x="1562" y="911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5853;p83"/>
            <p:cNvSpPr/>
            <p:nvPr/>
          </p:nvSpPr>
          <p:spPr>
            <a:xfrm>
              <a:off x="937630" y="2464553"/>
              <a:ext cx="58690" cy="45899"/>
            </a:xfrm>
            <a:custGeom>
              <a:avLst/>
              <a:gdLst/>
              <a:ahLst/>
              <a:cxnLst/>
              <a:rect l="l" t="t" r="r" b="b"/>
              <a:pathLst>
                <a:path w="1193" h="933" extrusionOk="0">
                  <a:moveTo>
                    <a:pt x="1106" y="0"/>
                  </a:moveTo>
                  <a:lnTo>
                    <a:pt x="0" y="130"/>
                  </a:lnTo>
                  <a:lnTo>
                    <a:pt x="22" y="933"/>
                  </a:lnTo>
                  <a:lnTo>
                    <a:pt x="1192" y="868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39" name="Picture 3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42" y="2877927"/>
            <a:ext cx="2828813" cy="242994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658012" y="915566"/>
            <a:ext cx="6154348" cy="2270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CHÚC CÁC EM HỌC TỐT</a:t>
            </a:r>
          </a:p>
          <a:p>
            <a:pPr algn="ctr"/>
            <a:r>
              <a:rPr lang="en-US" sz="2400" dirty="0" smtClean="0"/>
              <a:t>CHÀO TẠM BIỆT CÁC 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90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B4343E2-F42D-724E-AF2F-758340992E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" smtClean="0"/>
              <a:pPr/>
              <a:t>3</a:t>
            </a:fld>
            <a:endParaRPr lang="e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AFEE917-73C1-2643-ACA8-C8370163F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145"/>
          <a:stretch/>
        </p:blipFill>
        <p:spPr>
          <a:xfrm>
            <a:off x="398206" y="391447"/>
            <a:ext cx="8372168" cy="27452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3CDBBBA-CBE5-1249-8C9C-FCA74FE1B90B}"/>
              </a:ext>
            </a:extLst>
          </p:cNvPr>
          <p:cNvSpPr txBox="1"/>
          <p:nvPr/>
        </p:nvSpPr>
        <p:spPr>
          <a:xfrm>
            <a:off x="685838" y="3222538"/>
            <a:ext cx="1101555" cy="30776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vi-VN" dirty="0"/>
              <a:t>Dưới 3 tuổi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DE348E-2775-2A4F-BCA9-64905AD61968}"/>
              </a:ext>
            </a:extLst>
          </p:cNvPr>
          <p:cNvSpPr txBox="1"/>
          <p:nvPr/>
        </p:nvSpPr>
        <p:spPr>
          <a:xfrm>
            <a:off x="2141516" y="3197852"/>
            <a:ext cx="917109" cy="52320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vi-VN" dirty="0"/>
              <a:t>Từ 3 đến</a:t>
            </a:r>
          </a:p>
          <a:p>
            <a:r>
              <a:rPr lang="vi-VN" dirty="0"/>
              <a:t> 6 tuổi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265262-9A3F-1946-A7EC-7FFA3E154D62}"/>
              </a:ext>
            </a:extLst>
          </p:cNvPr>
          <p:cNvSpPr txBox="1"/>
          <p:nvPr/>
        </p:nvSpPr>
        <p:spPr>
          <a:xfrm>
            <a:off x="3255284" y="3197852"/>
            <a:ext cx="917109" cy="523206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vi-VN" dirty="0"/>
              <a:t>Từ 6 đến </a:t>
            </a:r>
          </a:p>
          <a:p>
            <a:r>
              <a:rPr lang="vi-VN" dirty="0"/>
              <a:t>10 tuổi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61F3D0-FC17-F443-AB1A-7B4A14D4DB55}"/>
              </a:ext>
            </a:extLst>
          </p:cNvPr>
          <p:cNvSpPr txBox="1"/>
          <p:nvPr/>
        </p:nvSpPr>
        <p:spPr>
          <a:xfrm>
            <a:off x="4572000" y="3117268"/>
            <a:ext cx="1091826" cy="1354203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vi-VN" dirty="0"/>
              <a:t>Từ 10 tuổi</a:t>
            </a:r>
          </a:p>
          <a:p>
            <a:r>
              <a:rPr lang="vi-VN" dirty="0"/>
              <a:t>đến 19 tuổi</a:t>
            </a:r>
          </a:p>
          <a:p>
            <a:r>
              <a:rPr lang="vi-VN" dirty="0"/>
              <a:t> </a:t>
            </a:r>
            <a:r>
              <a:rPr lang="vi-VN" sz="1800" b="1" dirty="0"/>
              <a:t>Tuổi vị thành niên</a:t>
            </a:r>
            <a:endParaRPr lang="vi-VN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9B26CF-95A2-0541-BD27-AF1631007C51}"/>
              </a:ext>
            </a:extLst>
          </p:cNvPr>
          <p:cNvSpPr txBox="1"/>
          <p:nvPr/>
        </p:nvSpPr>
        <p:spPr>
          <a:xfrm>
            <a:off x="5931303" y="3117267"/>
            <a:ext cx="1269935" cy="1354203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vi-VN" dirty="0"/>
              <a:t>Từ 20 đến 60, 65 tuổi </a:t>
            </a:r>
          </a:p>
          <a:p>
            <a:r>
              <a:rPr lang="vi-VN" sz="1800" b="1" dirty="0"/>
              <a:t>Tuổi trưởng thành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E9BFEB6-128F-424F-8DF4-307E0FE8EDDB}"/>
              </a:ext>
            </a:extLst>
          </p:cNvPr>
          <p:cNvSpPr txBox="1"/>
          <p:nvPr/>
        </p:nvSpPr>
        <p:spPr>
          <a:xfrm>
            <a:off x="7290603" y="3141321"/>
            <a:ext cx="1460758" cy="800205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vi-VN" dirty="0"/>
              <a:t>Từ 60, 65 tuổi trở lên</a:t>
            </a:r>
          </a:p>
          <a:p>
            <a:r>
              <a:rPr lang="vi-VN" sz="1800" b="1" dirty="0"/>
              <a:t>Tuổi già</a:t>
            </a:r>
          </a:p>
        </p:txBody>
      </p:sp>
      <p:sp>
        <p:nvSpPr>
          <p:cNvPr id="17" name="Google Shape;584;p27">
            <a:extLst>
              <a:ext uri="{FF2B5EF4-FFF2-40B4-BE49-F238E27FC236}">
                <a16:creationId xmlns:a16="http://schemas.microsoft.com/office/drawing/2014/main" xmlns="" id="{BA8BD1DD-2C44-5E46-B63D-4E6D8B681A9F}"/>
              </a:ext>
            </a:extLst>
          </p:cNvPr>
          <p:cNvSpPr/>
          <p:nvPr/>
        </p:nvSpPr>
        <p:spPr>
          <a:xfrm>
            <a:off x="4833264" y="104092"/>
            <a:ext cx="3937117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 dirty="0"/>
          </a:p>
        </p:txBody>
      </p:sp>
      <p:sp>
        <p:nvSpPr>
          <p:cNvPr id="18" name="Google Shape;574;p26">
            <a:extLst>
              <a:ext uri="{FF2B5EF4-FFF2-40B4-BE49-F238E27FC236}">
                <a16:creationId xmlns:a16="http://schemas.microsoft.com/office/drawing/2014/main" xmlns="" id="{4F0718AB-6DF3-D14F-8A14-3B4D0392390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72386" y="104092"/>
            <a:ext cx="5464200" cy="669236"/>
          </a:xfrm>
          <a:prstGeom prst="rect">
            <a:avLst/>
          </a:prstGeom>
        </p:spPr>
        <p:txBody>
          <a:bodyPr spcFirstLastPara="1" wrap="square" lIns="91411" tIns="91411" rIns="91411" bIns="91411" anchor="b" anchorCtr="0">
            <a:noAutofit/>
          </a:bodyPr>
          <a:lstStyle/>
          <a:p>
            <a:r>
              <a:rPr lang="es" sz="4800" dirty="0"/>
              <a:t>C</a:t>
            </a:r>
            <a:r>
              <a:rPr lang="vi-VN" sz="4800" dirty="0"/>
              <a:t>á</a:t>
            </a:r>
            <a:r>
              <a:rPr lang="es" sz="4800" dirty="0"/>
              <a:t>c giai đoạn</a:t>
            </a:r>
            <a:endParaRPr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4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9782">
        <p:blinds dir="vert"/>
      </p:transition>
    </mc:Choice>
    <mc:Fallback xmlns="">
      <p:transition spd="slow" advTm="4978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448"/>
          <p:cNvGrpSpPr>
            <a:grpSpLocks/>
          </p:cNvGrpSpPr>
          <p:nvPr/>
        </p:nvGrpSpPr>
        <p:grpSpPr bwMode="auto">
          <a:xfrm>
            <a:off x="290513" y="1195409"/>
            <a:ext cx="8610600" cy="606425"/>
            <a:chOff x="183" y="2122"/>
            <a:chExt cx="5424" cy="382"/>
          </a:xfrm>
        </p:grpSpPr>
        <p:sp>
          <p:nvSpPr>
            <p:cNvPr id="84" name="Line 332"/>
            <p:cNvSpPr>
              <a:spLocks noChangeShapeType="1"/>
            </p:cNvSpPr>
            <p:nvPr/>
          </p:nvSpPr>
          <p:spPr bwMode="auto">
            <a:xfrm>
              <a:off x="270" y="2450"/>
              <a:ext cx="53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335"/>
            <p:cNvSpPr>
              <a:spLocks noChangeShapeType="1"/>
            </p:cNvSpPr>
            <p:nvPr/>
          </p:nvSpPr>
          <p:spPr bwMode="auto">
            <a:xfrm>
              <a:off x="270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336"/>
            <p:cNvSpPr>
              <a:spLocks noChangeShapeType="1"/>
            </p:cNvSpPr>
            <p:nvPr/>
          </p:nvSpPr>
          <p:spPr bwMode="auto">
            <a:xfrm>
              <a:off x="477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337"/>
            <p:cNvSpPr>
              <a:spLocks noChangeShapeType="1"/>
            </p:cNvSpPr>
            <p:nvPr/>
          </p:nvSpPr>
          <p:spPr bwMode="auto">
            <a:xfrm>
              <a:off x="675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338"/>
            <p:cNvSpPr>
              <a:spLocks noChangeShapeType="1"/>
            </p:cNvSpPr>
            <p:nvPr/>
          </p:nvSpPr>
          <p:spPr bwMode="auto">
            <a:xfrm>
              <a:off x="882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339"/>
            <p:cNvSpPr>
              <a:spLocks noChangeShapeType="1"/>
            </p:cNvSpPr>
            <p:nvPr/>
          </p:nvSpPr>
          <p:spPr bwMode="auto">
            <a:xfrm>
              <a:off x="1098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340"/>
            <p:cNvSpPr>
              <a:spLocks noChangeShapeType="1"/>
            </p:cNvSpPr>
            <p:nvPr/>
          </p:nvSpPr>
          <p:spPr bwMode="auto">
            <a:xfrm>
              <a:off x="1305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341"/>
            <p:cNvSpPr>
              <a:spLocks noChangeShapeType="1"/>
            </p:cNvSpPr>
            <p:nvPr/>
          </p:nvSpPr>
          <p:spPr bwMode="auto">
            <a:xfrm>
              <a:off x="1503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342"/>
            <p:cNvSpPr>
              <a:spLocks noChangeShapeType="1"/>
            </p:cNvSpPr>
            <p:nvPr/>
          </p:nvSpPr>
          <p:spPr bwMode="auto">
            <a:xfrm>
              <a:off x="1710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343"/>
            <p:cNvSpPr>
              <a:spLocks noChangeShapeType="1"/>
            </p:cNvSpPr>
            <p:nvPr/>
          </p:nvSpPr>
          <p:spPr bwMode="auto">
            <a:xfrm>
              <a:off x="1890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344"/>
            <p:cNvSpPr>
              <a:spLocks noChangeShapeType="1"/>
            </p:cNvSpPr>
            <p:nvPr/>
          </p:nvSpPr>
          <p:spPr bwMode="auto">
            <a:xfrm>
              <a:off x="2097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345"/>
            <p:cNvSpPr>
              <a:spLocks noChangeShapeType="1"/>
            </p:cNvSpPr>
            <p:nvPr/>
          </p:nvSpPr>
          <p:spPr bwMode="auto">
            <a:xfrm>
              <a:off x="2295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346"/>
            <p:cNvSpPr>
              <a:spLocks noChangeShapeType="1"/>
            </p:cNvSpPr>
            <p:nvPr/>
          </p:nvSpPr>
          <p:spPr bwMode="auto">
            <a:xfrm>
              <a:off x="2502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347"/>
            <p:cNvSpPr>
              <a:spLocks noChangeShapeType="1"/>
            </p:cNvSpPr>
            <p:nvPr/>
          </p:nvSpPr>
          <p:spPr bwMode="auto">
            <a:xfrm>
              <a:off x="2718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348"/>
            <p:cNvSpPr>
              <a:spLocks noChangeShapeType="1"/>
            </p:cNvSpPr>
            <p:nvPr/>
          </p:nvSpPr>
          <p:spPr bwMode="auto">
            <a:xfrm>
              <a:off x="2925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349"/>
            <p:cNvSpPr>
              <a:spLocks noChangeShapeType="1"/>
            </p:cNvSpPr>
            <p:nvPr/>
          </p:nvSpPr>
          <p:spPr bwMode="auto">
            <a:xfrm>
              <a:off x="3123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350"/>
            <p:cNvSpPr>
              <a:spLocks noChangeShapeType="1"/>
            </p:cNvSpPr>
            <p:nvPr/>
          </p:nvSpPr>
          <p:spPr bwMode="auto">
            <a:xfrm>
              <a:off x="3330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409"/>
            <p:cNvSpPr>
              <a:spLocks noChangeShapeType="1"/>
            </p:cNvSpPr>
            <p:nvPr/>
          </p:nvSpPr>
          <p:spPr bwMode="auto">
            <a:xfrm>
              <a:off x="3528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410"/>
            <p:cNvSpPr>
              <a:spLocks noChangeShapeType="1"/>
            </p:cNvSpPr>
            <p:nvPr/>
          </p:nvSpPr>
          <p:spPr bwMode="auto">
            <a:xfrm>
              <a:off x="3726" y="2387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411"/>
            <p:cNvSpPr>
              <a:spLocks noChangeShapeType="1"/>
            </p:cNvSpPr>
            <p:nvPr/>
          </p:nvSpPr>
          <p:spPr bwMode="auto">
            <a:xfrm>
              <a:off x="3933" y="2392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412"/>
            <p:cNvSpPr>
              <a:spLocks noChangeShapeType="1"/>
            </p:cNvSpPr>
            <p:nvPr/>
          </p:nvSpPr>
          <p:spPr bwMode="auto">
            <a:xfrm>
              <a:off x="4113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413"/>
            <p:cNvSpPr>
              <a:spLocks noChangeShapeType="1"/>
            </p:cNvSpPr>
            <p:nvPr/>
          </p:nvSpPr>
          <p:spPr bwMode="auto">
            <a:xfrm>
              <a:off x="4320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414"/>
            <p:cNvSpPr>
              <a:spLocks noChangeShapeType="1"/>
            </p:cNvSpPr>
            <p:nvPr/>
          </p:nvSpPr>
          <p:spPr bwMode="auto">
            <a:xfrm>
              <a:off x="4518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415"/>
            <p:cNvSpPr>
              <a:spLocks noChangeShapeType="1"/>
            </p:cNvSpPr>
            <p:nvPr/>
          </p:nvSpPr>
          <p:spPr bwMode="auto">
            <a:xfrm>
              <a:off x="4725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416"/>
            <p:cNvSpPr>
              <a:spLocks noChangeShapeType="1"/>
            </p:cNvSpPr>
            <p:nvPr/>
          </p:nvSpPr>
          <p:spPr bwMode="auto">
            <a:xfrm>
              <a:off x="4941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417"/>
            <p:cNvSpPr>
              <a:spLocks noChangeShapeType="1"/>
            </p:cNvSpPr>
            <p:nvPr/>
          </p:nvSpPr>
          <p:spPr bwMode="auto">
            <a:xfrm>
              <a:off x="5148" y="2390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418"/>
            <p:cNvSpPr>
              <a:spLocks noChangeShapeType="1"/>
            </p:cNvSpPr>
            <p:nvPr/>
          </p:nvSpPr>
          <p:spPr bwMode="auto">
            <a:xfrm>
              <a:off x="5346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422"/>
            <p:cNvSpPr>
              <a:spLocks noChangeArrowheads="1"/>
            </p:cNvSpPr>
            <p:nvPr/>
          </p:nvSpPr>
          <p:spPr bwMode="auto">
            <a:xfrm>
              <a:off x="183" y="2126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12" name="Rectangle 423"/>
            <p:cNvSpPr>
              <a:spLocks noChangeArrowheads="1"/>
            </p:cNvSpPr>
            <p:nvPr/>
          </p:nvSpPr>
          <p:spPr bwMode="auto">
            <a:xfrm>
              <a:off x="388" y="2125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3" name="Rectangle 424"/>
            <p:cNvSpPr>
              <a:spLocks noChangeArrowheads="1"/>
            </p:cNvSpPr>
            <p:nvPr/>
          </p:nvSpPr>
          <p:spPr bwMode="auto">
            <a:xfrm>
              <a:off x="586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4" name="Rectangle 425"/>
            <p:cNvSpPr>
              <a:spLocks noChangeArrowheads="1"/>
            </p:cNvSpPr>
            <p:nvPr/>
          </p:nvSpPr>
          <p:spPr bwMode="auto">
            <a:xfrm>
              <a:off x="798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15" name="Rectangle 426"/>
            <p:cNvSpPr>
              <a:spLocks noChangeArrowheads="1"/>
            </p:cNvSpPr>
            <p:nvPr/>
          </p:nvSpPr>
          <p:spPr bwMode="auto">
            <a:xfrm>
              <a:off x="1014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16" name="Rectangle 427"/>
            <p:cNvSpPr>
              <a:spLocks noChangeArrowheads="1"/>
            </p:cNvSpPr>
            <p:nvPr/>
          </p:nvSpPr>
          <p:spPr bwMode="auto">
            <a:xfrm>
              <a:off x="1222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17" name="Rectangle 428"/>
            <p:cNvSpPr>
              <a:spLocks noChangeArrowheads="1"/>
            </p:cNvSpPr>
            <p:nvPr/>
          </p:nvSpPr>
          <p:spPr bwMode="auto">
            <a:xfrm>
              <a:off x="1416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18" name="Rectangle 429"/>
            <p:cNvSpPr>
              <a:spLocks noChangeArrowheads="1"/>
            </p:cNvSpPr>
            <p:nvPr/>
          </p:nvSpPr>
          <p:spPr bwMode="auto">
            <a:xfrm>
              <a:off x="1619" y="2131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19" name="Rectangle 430"/>
            <p:cNvSpPr>
              <a:spLocks noChangeArrowheads="1"/>
            </p:cNvSpPr>
            <p:nvPr/>
          </p:nvSpPr>
          <p:spPr bwMode="auto">
            <a:xfrm>
              <a:off x="1804" y="2133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20" name="Rectangle 431"/>
            <p:cNvSpPr>
              <a:spLocks noChangeArrowheads="1"/>
            </p:cNvSpPr>
            <p:nvPr/>
          </p:nvSpPr>
          <p:spPr bwMode="auto">
            <a:xfrm>
              <a:off x="2009" y="2139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121" name="Rectangle 432"/>
            <p:cNvSpPr>
              <a:spLocks noChangeArrowheads="1"/>
            </p:cNvSpPr>
            <p:nvPr/>
          </p:nvSpPr>
          <p:spPr bwMode="auto">
            <a:xfrm>
              <a:off x="2206" y="2135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22" name="Rectangle 433"/>
            <p:cNvSpPr>
              <a:spLocks noChangeArrowheads="1"/>
            </p:cNvSpPr>
            <p:nvPr/>
          </p:nvSpPr>
          <p:spPr bwMode="auto">
            <a:xfrm>
              <a:off x="2418" y="2137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123" name="Rectangle 434"/>
            <p:cNvSpPr>
              <a:spLocks noChangeArrowheads="1"/>
            </p:cNvSpPr>
            <p:nvPr/>
          </p:nvSpPr>
          <p:spPr bwMode="auto">
            <a:xfrm>
              <a:off x="2634" y="2137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124" name="Rectangle 435"/>
            <p:cNvSpPr>
              <a:spLocks noChangeArrowheads="1"/>
            </p:cNvSpPr>
            <p:nvPr/>
          </p:nvSpPr>
          <p:spPr bwMode="auto">
            <a:xfrm>
              <a:off x="2840" y="2131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125" name="Rectangle 436"/>
            <p:cNvSpPr>
              <a:spLocks noChangeArrowheads="1"/>
            </p:cNvSpPr>
            <p:nvPr/>
          </p:nvSpPr>
          <p:spPr bwMode="auto">
            <a:xfrm>
              <a:off x="3038" y="2134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14</a:t>
              </a:r>
            </a:p>
          </p:txBody>
        </p:sp>
        <p:sp>
          <p:nvSpPr>
            <p:cNvPr id="126" name="Rectangle 437"/>
            <p:cNvSpPr>
              <a:spLocks noChangeArrowheads="1"/>
            </p:cNvSpPr>
            <p:nvPr/>
          </p:nvSpPr>
          <p:spPr bwMode="auto">
            <a:xfrm>
              <a:off x="3242" y="2132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  <p:sp>
          <p:nvSpPr>
            <p:cNvPr id="127" name="Rectangle 438"/>
            <p:cNvSpPr>
              <a:spLocks noChangeArrowheads="1"/>
            </p:cNvSpPr>
            <p:nvPr/>
          </p:nvSpPr>
          <p:spPr bwMode="auto">
            <a:xfrm>
              <a:off x="3444" y="2134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128" name="Rectangle 439"/>
            <p:cNvSpPr>
              <a:spLocks noChangeArrowheads="1"/>
            </p:cNvSpPr>
            <p:nvPr/>
          </p:nvSpPr>
          <p:spPr bwMode="auto">
            <a:xfrm>
              <a:off x="3638" y="2122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17</a:t>
              </a:r>
            </a:p>
          </p:txBody>
        </p:sp>
        <p:sp>
          <p:nvSpPr>
            <p:cNvPr id="129" name="Rectangle 440"/>
            <p:cNvSpPr>
              <a:spLocks noChangeArrowheads="1"/>
            </p:cNvSpPr>
            <p:nvPr/>
          </p:nvSpPr>
          <p:spPr bwMode="auto">
            <a:xfrm>
              <a:off x="3850" y="2131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  <p:sp>
          <p:nvSpPr>
            <p:cNvPr id="130" name="Rectangle 441"/>
            <p:cNvSpPr>
              <a:spLocks noChangeArrowheads="1"/>
            </p:cNvSpPr>
            <p:nvPr/>
          </p:nvSpPr>
          <p:spPr bwMode="auto">
            <a:xfrm>
              <a:off x="4030" y="2134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19</a:t>
              </a:r>
            </a:p>
          </p:txBody>
        </p:sp>
        <p:sp>
          <p:nvSpPr>
            <p:cNvPr id="131" name="Rectangle 442"/>
            <p:cNvSpPr>
              <a:spLocks noChangeArrowheads="1"/>
            </p:cNvSpPr>
            <p:nvPr/>
          </p:nvSpPr>
          <p:spPr bwMode="auto">
            <a:xfrm>
              <a:off x="4236" y="2138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32" name="Rectangle 443"/>
            <p:cNvSpPr>
              <a:spLocks noChangeArrowheads="1"/>
            </p:cNvSpPr>
            <p:nvPr/>
          </p:nvSpPr>
          <p:spPr bwMode="auto">
            <a:xfrm>
              <a:off x="4434" y="2132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21</a:t>
              </a:r>
            </a:p>
          </p:txBody>
        </p:sp>
        <p:sp>
          <p:nvSpPr>
            <p:cNvPr id="133" name="Rectangle 444"/>
            <p:cNvSpPr>
              <a:spLocks noChangeArrowheads="1"/>
            </p:cNvSpPr>
            <p:nvPr/>
          </p:nvSpPr>
          <p:spPr bwMode="auto">
            <a:xfrm>
              <a:off x="4642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22</a:t>
              </a:r>
            </a:p>
          </p:txBody>
        </p:sp>
        <p:sp>
          <p:nvSpPr>
            <p:cNvPr id="134" name="Rectangle 445"/>
            <p:cNvSpPr>
              <a:spLocks noChangeArrowheads="1"/>
            </p:cNvSpPr>
            <p:nvPr/>
          </p:nvSpPr>
          <p:spPr bwMode="auto">
            <a:xfrm>
              <a:off x="4856" y="2128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23</a:t>
              </a:r>
            </a:p>
          </p:txBody>
        </p:sp>
        <p:sp>
          <p:nvSpPr>
            <p:cNvPr id="135" name="Rectangle 446"/>
            <p:cNvSpPr>
              <a:spLocks noChangeArrowheads="1"/>
            </p:cNvSpPr>
            <p:nvPr/>
          </p:nvSpPr>
          <p:spPr bwMode="auto">
            <a:xfrm>
              <a:off x="5066" y="2122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24</a:t>
              </a:r>
            </a:p>
          </p:txBody>
        </p:sp>
      </p:grpSp>
      <p:grpSp>
        <p:nvGrpSpPr>
          <p:cNvPr id="80" name="Group 449"/>
          <p:cNvGrpSpPr>
            <a:grpSpLocks/>
          </p:cNvGrpSpPr>
          <p:nvPr/>
        </p:nvGrpSpPr>
        <p:grpSpPr bwMode="auto">
          <a:xfrm>
            <a:off x="3633788" y="1703409"/>
            <a:ext cx="3025775" cy="1003301"/>
            <a:chOff x="2262" y="2268"/>
            <a:chExt cx="1906" cy="632"/>
          </a:xfrm>
        </p:grpSpPr>
        <p:sp>
          <p:nvSpPr>
            <p:cNvPr id="81" name="Rectangle 450"/>
            <p:cNvSpPr>
              <a:spLocks noChangeArrowheads="1"/>
            </p:cNvSpPr>
            <p:nvPr/>
          </p:nvSpPr>
          <p:spPr bwMode="auto">
            <a:xfrm>
              <a:off x="2262" y="2588"/>
              <a:ext cx="190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 dirty="0" err="1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  <a:cs typeface="Times New Roman" pitchFamily="18" charset="0"/>
                </a:rPr>
                <a:t>Tuổi</a:t>
              </a:r>
              <a:r>
                <a:rPr lang="en-US" altLang="en-US" sz="2000" b="1" dirty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  <a:cs typeface="Times New Roman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  <a:cs typeface="Times New Roman" pitchFamily="18" charset="0"/>
                </a:rPr>
                <a:t>vị</a:t>
              </a:r>
              <a:r>
                <a:rPr lang="en-US" altLang="en-US" sz="2000" b="1" dirty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  <a:cs typeface="Times New Roman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  <a:cs typeface="Times New Roman" pitchFamily="18" charset="0"/>
                </a:rPr>
                <a:t>thành</a:t>
              </a:r>
              <a:r>
                <a:rPr lang="en-US" altLang="en-US" sz="2000" b="1" dirty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  <a:cs typeface="Times New Roman" pitchFamily="18" charset="0"/>
                </a:rPr>
                <a:t> </a:t>
              </a:r>
              <a:r>
                <a:rPr lang="en-US" altLang="en-US" sz="2000" b="1" dirty="0" err="1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  <a:cs typeface="Times New Roman" pitchFamily="18" charset="0"/>
                </a:rPr>
                <a:t>niên</a:t>
              </a:r>
              <a:r>
                <a:rPr lang="en-US" altLang="en-US" sz="2000" b="1" dirty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  <a:cs typeface="Times New Roman" pitchFamily="18" charset="0"/>
                </a:rPr>
                <a:t>: </a:t>
              </a:r>
              <a:r>
                <a:rPr lang="en-US" altLang="en-US" sz="20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  <a:cs typeface="Times New Roman" pitchFamily="18" charset="0"/>
                </a:rPr>
                <a:t>10-19 </a:t>
              </a:r>
              <a:r>
                <a:rPr lang="en-US" altLang="en-US" sz="2000" b="1" dirty="0" err="1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  <a:cs typeface="Times New Roman" pitchFamily="18" charset="0"/>
                </a:rPr>
                <a:t>tuổi</a:t>
              </a:r>
              <a:r>
                <a:rPr lang="en-US" altLang="en-US" sz="2000" b="1" dirty="0" smtClean="0">
                  <a:solidFill>
                    <a:schemeClr val="accent2">
                      <a:lumMod val="50000"/>
                    </a:schemeClr>
                  </a:solidFill>
                  <a:latin typeface="Calibri" pitchFamily="34" charset="0"/>
                  <a:cs typeface="Times New Roman" pitchFamily="18" charset="0"/>
                </a:rPr>
                <a:t> </a:t>
              </a:r>
              <a:endParaRPr lang="en-US" altLang="en-US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2" name="Line 451"/>
            <p:cNvSpPr>
              <a:spLocks noChangeShapeType="1"/>
            </p:cNvSpPr>
            <p:nvPr/>
          </p:nvSpPr>
          <p:spPr bwMode="auto">
            <a:xfrm>
              <a:off x="2277" y="2268"/>
              <a:ext cx="0" cy="3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452"/>
            <p:cNvSpPr>
              <a:spLocks noChangeShapeType="1"/>
            </p:cNvSpPr>
            <p:nvPr/>
          </p:nvSpPr>
          <p:spPr bwMode="auto">
            <a:xfrm>
              <a:off x="4096" y="2305"/>
              <a:ext cx="0" cy="3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6" name="Group 161"/>
          <p:cNvGrpSpPr>
            <a:grpSpLocks/>
          </p:cNvGrpSpPr>
          <p:nvPr/>
        </p:nvGrpSpPr>
        <p:grpSpPr bwMode="auto">
          <a:xfrm>
            <a:off x="3635327" y="1761414"/>
            <a:ext cx="1657350" cy="2177780"/>
            <a:chOff x="2332" y="2223"/>
            <a:chExt cx="1044" cy="1246"/>
          </a:xfrm>
        </p:grpSpPr>
        <p:sp>
          <p:nvSpPr>
            <p:cNvPr id="137" name="Rectangle 143"/>
            <p:cNvSpPr>
              <a:spLocks noChangeArrowheads="1"/>
            </p:cNvSpPr>
            <p:nvPr/>
          </p:nvSpPr>
          <p:spPr bwMode="auto">
            <a:xfrm>
              <a:off x="2338" y="2946"/>
              <a:ext cx="103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000" b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endParaRPr>
            </a:p>
            <a:p>
              <a:pPr algn="ctr" eaLnBrk="1" hangingPunct="1"/>
              <a:r>
                <a:rPr lang="en-US" altLang="en-US" sz="2000" b="1" dirty="0" err="1">
                  <a:solidFill>
                    <a:srgbClr val="00B050"/>
                  </a:solidFill>
                  <a:latin typeface="Calibri" pitchFamily="34" charset="0"/>
                  <a:cs typeface="Times New Roman" pitchFamily="18" charset="0"/>
                </a:rPr>
                <a:t>Tuổi</a:t>
              </a:r>
              <a:r>
                <a:rPr lang="en-US" altLang="en-US" sz="2000" b="1" dirty="0">
                  <a:solidFill>
                    <a:srgbClr val="00B050"/>
                  </a:solidFill>
                  <a:latin typeface="Calibri" pitchFamily="34" charset="0"/>
                  <a:cs typeface="Times New Roman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00B050"/>
                  </a:solidFill>
                  <a:latin typeface="Calibri" pitchFamily="34" charset="0"/>
                  <a:cs typeface="Times New Roman" pitchFamily="18" charset="0"/>
                </a:rPr>
                <a:t>dậy</a:t>
              </a:r>
              <a:r>
                <a:rPr lang="en-US" altLang="en-US" sz="2000" b="1" dirty="0">
                  <a:solidFill>
                    <a:srgbClr val="00B050"/>
                  </a:solidFill>
                  <a:latin typeface="Calibri" pitchFamily="34" charset="0"/>
                  <a:cs typeface="Times New Roman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00B050"/>
                  </a:solidFill>
                  <a:latin typeface="Calibri" pitchFamily="34" charset="0"/>
                  <a:cs typeface="Times New Roman" pitchFamily="18" charset="0"/>
                </a:rPr>
                <a:t>thì</a:t>
              </a:r>
              <a:r>
                <a:rPr lang="en-US" altLang="en-US" sz="2000" b="1" dirty="0">
                  <a:solidFill>
                    <a:srgbClr val="00B050"/>
                  </a:solidFill>
                  <a:latin typeface="Calibri" pitchFamily="34" charset="0"/>
                  <a:cs typeface="Times New Roman" pitchFamily="18" charset="0"/>
                </a:rPr>
                <a:t> ở </a:t>
              </a:r>
            </a:p>
            <a:p>
              <a:pPr algn="ctr" eaLnBrk="1" hangingPunct="1"/>
              <a:r>
                <a:rPr lang="en-US" altLang="en-US" sz="2000" b="1" dirty="0" err="1">
                  <a:solidFill>
                    <a:srgbClr val="00B050"/>
                  </a:solidFill>
                  <a:latin typeface="Calibri" pitchFamily="34" charset="0"/>
                  <a:cs typeface="Times New Roman" pitchFamily="18" charset="0"/>
                </a:rPr>
                <a:t>nữ</a:t>
              </a:r>
              <a:r>
                <a:rPr lang="en-US" altLang="en-US" sz="2000" b="1" dirty="0">
                  <a:solidFill>
                    <a:srgbClr val="00B050"/>
                  </a:solidFill>
                  <a:latin typeface="Calibri" pitchFamily="34" charset="0"/>
                  <a:cs typeface="Times New Roman" pitchFamily="18" charset="0"/>
                </a:rPr>
                <a:t> 10- </a:t>
              </a:r>
              <a:r>
                <a:rPr lang="en-US" altLang="en-US" sz="2000" b="1" dirty="0" smtClean="0">
                  <a:solidFill>
                    <a:srgbClr val="00B050"/>
                  </a:solidFill>
                  <a:latin typeface="Calibri" pitchFamily="34" charset="0"/>
                  <a:cs typeface="Times New Roman" pitchFamily="18" charset="0"/>
                </a:rPr>
                <a:t>15 </a:t>
              </a:r>
              <a:r>
                <a:rPr lang="en-US" altLang="en-US" sz="2000" b="1" dirty="0" err="1" smtClean="0">
                  <a:solidFill>
                    <a:srgbClr val="00B050"/>
                  </a:solidFill>
                  <a:latin typeface="Calibri" pitchFamily="34" charset="0"/>
                  <a:cs typeface="Times New Roman" pitchFamily="18" charset="0"/>
                </a:rPr>
                <a:t>tuổi</a:t>
              </a:r>
              <a:endParaRPr lang="en-US" altLang="en-US" sz="2000" b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endParaRPr>
            </a:p>
            <a:p>
              <a:pPr algn="ctr" eaLnBrk="1" hangingPunct="1"/>
              <a:r>
                <a:rPr lang="en-US" altLang="en-US" sz="2000" dirty="0">
                  <a:solidFill>
                    <a:srgbClr val="00B050"/>
                  </a:solidFill>
                  <a:latin typeface="Calibri" pitchFamily="34" charset="0"/>
                </a:rPr>
                <a:t>  </a:t>
              </a:r>
            </a:p>
          </p:txBody>
        </p:sp>
        <p:sp>
          <p:nvSpPr>
            <p:cNvPr id="138" name="Line 150"/>
            <p:cNvSpPr>
              <a:spLocks noChangeShapeType="1"/>
            </p:cNvSpPr>
            <p:nvPr/>
          </p:nvSpPr>
          <p:spPr bwMode="auto">
            <a:xfrm>
              <a:off x="3360" y="2223"/>
              <a:ext cx="0" cy="3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52"/>
            <p:cNvSpPr>
              <a:spLocks noChangeShapeType="1"/>
            </p:cNvSpPr>
            <p:nvPr/>
          </p:nvSpPr>
          <p:spPr bwMode="auto">
            <a:xfrm>
              <a:off x="2332" y="2769"/>
              <a:ext cx="0" cy="25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53"/>
            <p:cNvSpPr>
              <a:spLocks noChangeShapeType="1"/>
            </p:cNvSpPr>
            <p:nvPr/>
          </p:nvSpPr>
          <p:spPr bwMode="auto">
            <a:xfrm>
              <a:off x="3376" y="2769"/>
              <a:ext cx="0" cy="25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1" name="Group 162"/>
          <p:cNvGrpSpPr>
            <a:grpSpLocks/>
          </p:cNvGrpSpPr>
          <p:nvPr/>
        </p:nvGrpSpPr>
        <p:grpSpPr bwMode="auto">
          <a:xfrm>
            <a:off x="4614294" y="1707654"/>
            <a:ext cx="1398588" cy="3228976"/>
            <a:chOff x="2904" y="2232"/>
            <a:chExt cx="881" cy="2034"/>
          </a:xfrm>
        </p:grpSpPr>
        <p:sp>
          <p:nvSpPr>
            <p:cNvPr id="142" name="Rectangle 145"/>
            <p:cNvSpPr>
              <a:spLocks noChangeArrowheads="1"/>
            </p:cNvSpPr>
            <p:nvPr/>
          </p:nvSpPr>
          <p:spPr bwMode="auto">
            <a:xfrm>
              <a:off x="2904" y="3753"/>
              <a:ext cx="881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 dirty="0" err="1">
                  <a:solidFill>
                    <a:srgbClr val="0070C0"/>
                  </a:solidFill>
                  <a:latin typeface="Calibri" pitchFamily="34" charset="0"/>
                  <a:cs typeface="Times New Roman" pitchFamily="18" charset="0"/>
                </a:rPr>
                <a:t>Tuổi</a:t>
              </a:r>
              <a:r>
                <a:rPr lang="en-US" altLang="en-US" sz="2000" b="1" dirty="0">
                  <a:solidFill>
                    <a:srgbClr val="0070C0"/>
                  </a:solidFill>
                  <a:latin typeface="Calibri" pitchFamily="34" charset="0"/>
                  <a:cs typeface="Times New Roman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0070C0"/>
                  </a:solidFill>
                  <a:latin typeface="Calibri" pitchFamily="34" charset="0"/>
                  <a:cs typeface="Times New Roman" pitchFamily="18" charset="0"/>
                </a:rPr>
                <a:t>dậy</a:t>
              </a:r>
              <a:r>
                <a:rPr lang="en-US" altLang="en-US" sz="2000" b="1" dirty="0">
                  <a:solidFill>
                    <a:srgbClr val="0070C0"/>
                  </a:solidFill>
                  <a:latin typeface="Calibri" pitchFamily="34" charset="0"/>
                  <a:cs typeface="Times New Roman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0070C0"/>
                  </a:solidFill>
                  <a:latin typeface="Calibri" pitchFamily="34" charset="0"/>
                  <a:cs typeface="Times New Roman" pitchFamily="18" charset="0"/>
                </a:rPr>
                <a:t>thì</a:t>
              </a:r>
              <a:r>
                <a:rPr lang="en-US" altLang="en-US" sz="2000" b="1" dirty="0">
                  <a:solidFill>
                    <a:srgbClr val="0070C0"/>
                  </a:solidFill>
                  <a:latin typeface="Calibri" pitchFamily="34" charset="0"/>
                  <a:cs typeface="Times New Roman" pitchFamily="18" charset="0"/>
                </a:rPr>
                <a:t> 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70C0"/>
                  </a:solidFill>
                  <a:latin typeface="Calibri" pitchFamily="34" charset="0"/>
                  <a:cs typeface="Times New Roman" pitchFamily="18" charset="0"/>
                </a:rPr>
                <a:t>ở </a:t>
              </a:r>
              <a:r>
                <a:rPr lang="en-US" altLang="en-US" sz="2000" b="1" dirty="0" err="1">
                  <a:solidFill>
                    <a:srgbClr val="0070C0"/>
                  </a:solidFill>
                  <a:latin typeface="Calibri" pitchFamily="34" charset="0"/>
                  <a:cs typeface="Times New Roman" pitchFamily="18" charset="0"/>
                </a:rPr>
                <a:t>nam</a:t>
              </a:r>
              <a:r>
                <a:rPr lang="en-US" altLang="en-US" sz="2000" b="1" dirty="0">
                  <a:solidFill>
                    <a:srgbClr val="0070C0"/>
                  </a:solidFill>
                  <a:latin typeface="Calibri" pitchFamily="34" charset="0"/>
                  <a:cs typeface="Times New Roman" pitchFamily="18" charset="0"/>
                </a:rPr>
                <a:t> 13- </a:t>
              </a:r>
              <a:r>
                <a:rPr lang="en-US" altLang="en-US" sz="2000" b="1" dirty="0" smtClean="0">
                  <a:solidFill>
                    <a:srgbClr val="0070C0"/>
                  </a:solidFill>
                  <a:latin typeface="Calibri" pitchFamily="34" charset="0"/>
                  <a:cs typeface="Times New Roman" pitchFamily="18" charset="0"/>
                </a:rPr>
                <a:t>17tuổi</a:t>
              </a:r>
              <a:endParaRPr lang="en-US" altLang="en-US" sz="2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3" name="Line 149"/>
            <p:cNvSpPr>
              <a:spLocks noChangeShapeType="1"/>
            </p:cNvSpPr>
            <p:nvPr/>
          </p:nvSpPr>
          <p:spPr bwMode="auto">
            <a:xfrm>
              <a:off x="2928" y="2232"/>
              <a:ext cx="0" cy="329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51"/>
            <p:cNvSpPr>
              <a:spLocks noChangeShapeType="1"/>
            </p:cNvSpPr>
            <p:nvPr/>
          </p:nvSpPr>
          <p:spPr bwMode="auto">
            <a:xfrm>
              <a:off x="3744" y="2241"/>
              <a:ext cx="0" cy="329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54"/>
            <p:cNvSpPr>
              <a:spLocks noChangeShapeType="1"/>
            </p:cNvSpPr>
            <p:nvPr/>
          </p:nvSpPr>
          <p:spPr bwMode="auto">
            <a:xfrm>
              <a:off x="2923" y="2899"/>
              <a:ext cx="0" cy="256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55"/>
            <p:cNvSpPr>
              <a:spLocks noChangeShapeType="1"/>
            </p:cNvSpPr>
            <p:nvPr/>
          </p:nvSpPr>
          <p:spPr bwMode="auto">
            <a:xfrm>
              <a:off x="2923" y="3566"/>
              <a:ext cx="0" cy="256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56"/>
            <p:cNvSpPr>
              <a:spLocks noChangeShapeType="1"/>
            </p:cNvSpPr>
            <p:nvPr/>
          </p:nvSpPr>
          <p:spPr bwMode="auto">
            <a:xfrm>
              <a:off x="3739" y="2907"/>
              <a:ext cx="0" cy="838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8" name="Rectangle 163"/>
          <p:cNvSpPr>
            <a:spLocks noChangeArrowheads="1"/>
          </p:cNvSpPr>
          <p:nvPr/>
        </p:nvSpPr>
        <p:spPr bwMode="auto">
          <a:xfrm>
            <a:off x="8384480" y="1825833"/>
            <a:ext cx="725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44457" y="4172596"/>
            <a:ext cx="1295400" cy="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39" idx="1"/>
          </p:cNvCxnSpPr>
          <p:nvPr/>
        </p:nvCxnSpPr>
        <p:spPr>
          <a:xfrm>
            <a:off x="3635334" y="3163669"/>
            <a:ext cx="1631949" cy="0"/>
          </a:xfrm>
          <a:prstGeom prst="straightConnector1">
            <a:avLst/>
          </a:prstGeom>
          <a:ln w="254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3225" y="267494"/>
            <a:ext cx="7717500" cy="572700"/>
          </a:xfrm>
        </p:spPr>
        <p:txBody>
          <a:bodyPr/>
          <a:lstStyle/>
          <a:p>
            <a:r>
              <a:rPr lang="en-US" sz="2400" dirty="0" smtClean="0">
                <a:solidFill>
                  <a:srgbClr val="632B8D"/>
                </a:solidFill>
              </a:rPr>
              <a:t>SƠ ĐỒ THỂ HIỆN LỨA TUỔI VỊ THÀNH NIÊN </a:t>
            </a:r>
            <a:endParaRPr lang="en-US" sz="2400" dirty="0">
              <a:solidFill>
                <a:srgbClr val="632B8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6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8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29"/>
          <p:cNvSpPr txBox="1">
            <a:spLocks noGrp="1"/>
          </p:cNvSpPr>
          <p:nvPr>
            <p:ph type="ctrTitle"/>
          </p:nvPr>
        </p:nvSpPr>
        <p:spPr>
          <a:xfrm>
            <a:off x="1443282" y="441217"/>
            <a:ext cx="7131062" cy="5910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r>
              <a:rPr lang="en-US" sz="2800" b="1" dirty="0" err="1"/>
              <a:t>Đặc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vi-VN" sz="2800" b="1" dirty="0"/>
              <a:t>tuổi dậy thì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vi-VN" sz="2800" b="1" dirty="0"/>
              <a:t>bé </a:t>
            </a:r>
            <a:r>
              <a:rPr lang="en-US" sz="2800" b="1" dirty="0" err="1" smtClean="0"/>
              <a:t>trai</a:t>
            </a:r>
            <a:endParaRPr sz="2800" b="1" dirty="0"/>
          </a:p>
        </p:txBody>
      </p:sp>
      <p:sp>
        <p:nvSpPr>
          <p:cNvPr id="774" name="Google Shape;774;p29"/>
          <p:cNvSpPr/>
          <p:nvPr/>
        </p:nvSpPr>
        <p:spPr>
          <a:xfrm flipH="1">
            <a:off x="3547284" y="2253824"/>
            <a:ext cx="1580770" cy="1388823"/>
          </a:xfrm>
          <a:custGeom>
            <a:avLst/>
            <a:gdLst/>
            <a:ahLst/>
            <a:cxnLst/>
            <a:rect l="l" t="t" r="r" b="b"/>
            <a:pathLst>
              <a:path w="49322" h="43333" extrusionOk="0">
                <a:moveTo>
                  <a:pt x="19367" y="0"/>
                </a:moveTo>
                <a:cubicBezTo>
                  <a:pt x="18773" y="0"/>
                  <a:pt x="18179" y="19"/>
                  <a:pt x="17583" y="55"/>
                </a:cubicBezTo>
                <a:cubicBezTo>
                  <a:pt x="17130" y="82"/>
                  <a:pt x="16663" y="48"/>
                  <a:pt x="16220" y="136"/>
                </a:cubicBezTo>
                <a:cubicBezTo>
                  <a:pt x="15125" y="356"/>
                  <a:pt x="14019" y="525"/>
                  <a:pt x="12940" y="859"/>
                </a:cubicBezTo>
                <a:cubicBezTo>
                  <a:pt x="10638" y="1580"/>
                  <a:pt x="8531" y="2672"/>
                  <a:pt x="6523" y="3977"/>
                </a:cubicBezTo>
                <a:cubicBezTo>
                  <a:pt x="6289" y="4129"/>
                  <a:pt x="6046" y="4292"/>
                  <a:pt x="5867" y="4501"/>
                </a:cubicBezTo>
                <a:cubicBezTo>
                  <a:pt x="5390" y="5063"/>
                  <a:pt x="4920" y="5631"/>
                  <a:pt x="4501" y="6232"/>
                </a:cubicBezTo>
                <a:cubicBezTo>
                  <a:pt x="3541" y="7611"/>
                  <a:pt x="2506" y="8954"/>
                  <a:pt x="2077" y="10628"/>
                </a:cubicBezTo>
                <a:cubicBezTo>
                  <a:pt x="2060" y="10695"/>
                  <a:pt x="2023" y="10759"/>
                  <a:pt x="1989" y="10820"/>
                </a:cubicBezTo>
                <a:cubicBezTo>
                  <a:pt x="1424" y="11882"/>
                  <a:pt x="1160" y="13052"/>
                  <a:pt x="782" y="14178"/>
                </a:cubicBezTo>
                <a:cubicBezTo>
                  <a:pt x="684" y="14479"/>
                  <a:pt x="623" y="14793"/>
                  <a:pt x="576" y="15105"/>
                </a:cubicBezTo>
                <a:cubicBezTo>
                  <a:pt x="447" y="15936"/>
                  <a:pt x="315" y="16764"/>
                  <a:pt x="220" y="17600"/>
                </a:cubicBezTo>
                <a:cubicBezTo>
                  <a:pt x="130" y="18367"/>
                  <a:pt x="0" y="19142"/>
                  <a:pt x="31" y="19909"/>
                </a:cubicBezTo>
                <a:cubicBezTo>
                  <a:pt x="163" y="23148"/>
                  <a:pt x="569" y="26339"/>
                  <a:pt x="1776" y="29390"/>
                </a:cubicBezTo>
                <a:cubicBezTo>
                  <a:pt x="2435" y="31057"/>
                  <a:pt x="3128" y="32693"/>
                  <a:pt x="4197" y="34160"/>
                </a:cubicBezTo>
                <a:cubicBezTo>
                  <a:pt x="5299" y="35679"/>
                  <a:pt x="6567" y="37027"/>
                  <a:pt x="7981" y="38241"/>
                </a:cubicBezTo>
                <a:cubicBezTo>
                  <a:pt x="9106" y="39212"/>
                  <a:pt x="10387" y="39945"/>
                  <a:pt x="11757" y="40514"/>
                </a:cubicBezTo>
                <a:cubicBezTo>
                  <a:pt x="12697" y="40905"/>
                  <a:pt x="13636" y="41295"/>
                  <a:pt x="14580" y="41673"/>
                </a:cubicBezTo>
                <a:cubicBezTo>
                  <a:pt x="15331" y="41971"/>
                  <a:pt x="16085" y="42248"/>
                  <a:pt x="16869" y="42447"/>
                </a:cubicBezTo>
                <a:cubicBezTo>
                  <a:pt x="18096" y="42762"/>
                  <a:pt x="19337" y="42971"/>
                  <a:pt x="20592" y="43151"/>
                </a:cubicBezTo>
                <a:cubicBezTo>
                  <a:pt x="21402" y="43269"/>
                  <a:pt x="22209" y="43333"/>
                  <a:pt x="23013" y="43333"/>
                </a:cubicBezTo>
                <a:cubicBezTo>
                  <a:pt x="24235" y="43333"/>
                  <a:pt x="25449" y="43185"/>
                  <a:pt x="26651" y="42857"/>
                </a:cubicBezTo>
                <a:cubicBezTo>
                  <a:pt x="28909" y="42238"/>
                  <a:pt x="31039" y="41359"/>
                  <a:pt x="32679" y="39584"/>
                </a:cubicBezTo>
                <a:cubicBezTo>
                  <a:pt x="32893" y="39354"/>
                  <a:pt x="33163" y="39175"/>
                  <a:pt x="33396" y="38962"/>
                </a:cubicBezTo>
                <a:cubicBezTo>
                  <a:pt x="34674" y="37792"/>
                  <a:pt x="35824" y="36528"/>
                  <a:pt x="36456" y="34867"/>
                </a:cubicBezTo>
                <a:cubicBezTo>
                  <a:pt x="36568" y="34573"/>
                  <a:pt x="36737" y="34302"/>
                  <a:pt x="36889" y="34025"/>
                </a:cubicBezTo>
                <a:cubicBezTo>
                  <a:pt x="37673" y="32602"/>
                  <a:pt x="38282" y="31104"/>
                  <a:pt x="38667" y="29532"/>
                </a:cubicBezTo>
                <a:cubicBezTo>
                  <a:pt x="38985" y="28237"/>
                  <a:pt x="39182" y="26915"/>
                  <a:pt x="39449" y="25606"/>
                </a:cubicBezTo>
                <a:cubicBezTo>
                  <a:pt x="39533" y="25197"/>
                  <a:pt x="39661" y="24791"/>
                  <a:pt x="39807" y="24396"/>
                </a:cubicBezTo>
                <a:cubicBezTo>
                  <a:pt x="39936" y="24041"/>
                  <a:pt x="40220" y="23848"/>
                  <a:pt x="40598" y="23783"/>
                </a:cubicBezTo>
                <a:cubicBezTo>
                  <a:pt x="41636" y="23605"/>
                  <a:pt x="42674" y="23435"/>
                  <a:pt x="43706" y="23232"/>
                </a:cubicBezTo>
                <a:cubicBezTo>
                  <a:pt x="44358" y="23104"/>
                  <a:pt x="48983" y="22073"/>
                  <a:pt x="49321" y="21988"/>
                </a:cubicBezTo>
                <a:cubicBezTo>
                  <a:pt x="49037" y="21779"/>
                  <a:pt x="48940" y="21673"/>
                  <a:pt x="48818" y="21623"/>
                </a:cubicBezTo>
                <a:cubicBezTo>
                  <a:pt x="47918" y="21227"/>
                  <a:pt x="47016" y="20842"/>
                  <a:pt x="46109" y="20460"/>
                </a:cubicBezTo>
                <a:cubicBezTo>
                  <a:pt x="45463" y="20186"/>
                  <a:pt x="44794" y="19963"/>
                  <a:pt x="44168" y="19649"/>
                </a:cubicBezTo>
                <a:cubicBezTo>
                  <a:pt x="42789" y="18955"/>
                  <a:pt x="41426" y="18229"/>
                  <a:pt x="39936" y="17792"/>
                </a:cubicBezTo>
                <a:cubicBezTo>
                  <a:pt x="39466" y="17657"/>
                  <a:pt x="39114" y="17383"/>
                  <a:pt x="38911" y="16947"/>
                </a:cubicBezTo>
                <a:cubicBezTo>
                  <a:pt x="38573" y="16216"/>
                  <a:pt x="38197" y="15493"/>
                  <a:pt x="37937" y="14735"/>
                </a:cubicBezTo>
                <a:cubicBezTo>
                  <a:pt x="37339" y="13001"/>
                  <a:pt x="36629" y="11324"/>
                  <a:pt x="35679" y="9755"/>
                </a:cubicBezTo>
                <a:cubicBezTo>
                  <a:pt x="35276" y="9089"/>
                  <a:pt x="34931" y="8403"/>
                  <a:pt x="34650" y="7683"/>
                </a:cubicBezTo>
                <a:cubicBezTo>
                  <a:pt x="34421" y="7087"/>
                  <a:pt x="34116" y="6543"/>
                  <a:pt x="33714" y="6043"/>
                </a:cubicBezTo>
                <a:cubicBezTo>
                  <a:pt x="33102" y="5278"/>
                  <a:pt x="32541" y="4467"/>
                  <a:pt x="31919" y="3710"/>
                </a:cubicBezTo>
                <a:cubicBezTo>
                  <a:pt x="31540" y="3250"/>
                  <a:pt x="31103" y="2851"/>
                  <a:pt x="30539" y="2594"/>
                </a:cubicBezTo>
                <a:cubicBezTo>
                  <a:pt x="28361" y="1603"/>
                  <a:pt x="26153" y="768"/>
                  <a:pt x="23767" y="362"/>
                </a:cubicBezTo>
                <a:cubicBezTo>
                  <a:pt x="22298" y="115"/>
                  <a:pt x="20835" y="0"/>
                  <a:pt x="193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sp>
        <p:nvSpPr>
          <p:cNvPr id="775" name="Google Shape;775;p29"/>
          <p:cNvSpPr txBox="1"/>
          <p:nvPr/>
        </p:nvSpPr>
        <p:spPr>
          <a:xfrm flipH="1">
            <a:off x="3860364" y="2644498"/>
            <a:ext cx="139954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algn="ctr"/>
            <a:r>
              <a:rPr lang="es" sz="2400" b="1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Có sự thay đổi về cơ thể </a:t>
            </a:r>
            <a:endParaRPr sz="2400" b="1"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776" name="Google Shape;776;p29"/>
          <p:cNvSpPr/>
          <p:nvPr/>
        </p:nvSpPr>
        <p:spPr>
          <a:xfrm rot="-264168" flipH="1">
            <a:off x="2199737" y="1375467"/>
            <a:ext cx="1574125" cy="657522"/>
          </a:xfrm>
          <a:custGeom>
            <a:avLst/>
            <a:gdLst/>
            <a:ahLst/>
            <a:cxnLst/>
            <a:rect l="l" t="t" r="r" b="b"/>
            <a:pathLst>
              <a:path w="29295" h="15681" extrusionOk="0">
                <a:moveTo>
                  <a:pt x="25769" y="1"/>
                </a:moveTo>
                <a:cubicBezTo>
                  <a:pt x="25603" y="1"/>
                  <a:pt x="25437" y="4"/>
                  <a:pt x="25271" y="16"/>
                </a:cubicBezTo>
                <a:cubicBezTo>
                  <a:pt x="24463" y="73"/>
                  <a:pt x="23652" y="147"/>
                  <a:pt x="22843" y="239"/>
                </a:cubicBezTo>
                <a:cubicBezTo>
                  <a:pt x="21731" y="364"/>
                  <a:pt x="20622" y="513"/>
                  <a:pt x="19513" y="651"/>
                </a:cubicBezTo>
                <a:cubicBezTo>
                  <a:pt x="19081" y="706"/>
                  <a:pt x="18651" y="763"/>
                  <a:pt x="18218" y="814"/>
                </a:cubicBezTo>
                <a:cubicBezTo>
                  <a:pt x="17711" y="875"/>
                  <a:pt x="17204" y="932"/>
                  <a:pt x="16697" y="979"/>
                </a:cubicBezTo>
                <a:cubicBezTo>
                  <a:pt x="15621" y="1081"/>
                  <a:pt x="14546" y="1199"/>
                  <a:pt x="13471" y="1260"/>
                </a:cubicBezTo>
                <a:cubicBezTo>
                  <a:pt x="12410" y="1321"/>
                  <a:pt x="11358" y="1422"/>
                  <a:pt x="10303" y="1554"/>
                </a:cubicBezTo>
                <a:cubicBezTo>
                  <a:pt x="9366" y="1672"/>
                  <a:pt x="8437" y="1835"/>
                  <a:pt x="7507" y="2004"/>
                </a:cubicBezTo>
                <a:cubicBezTo>
                  <a:pt x="7118" y="2078"/>
                  <a:pt x="6719" y="2098"/>
                  <a:pt x="6327" y="2159"/>
                </a:cubicBezTo>
                <a:cubicBezTo>
                  <a:pt x="5651" y="2264"/>
                  <a:pt x="4974" y="2325"/>
                  <a:pt x="4295" y="2373"/>
                </a:cubicBezTo>
                <a:cubicBezTo>
                  <a:pt x="4183" y="2379"/>
                  <a:pt x="4068" y="2393"/>
                  <a:pt x="3960" y="2416"/>
                </a:cubicBezTo>
                <a:cubicBezTo>
                  <a:pt x="3270" y="2588"/>
                  <a:pt x="2580" y="2761"/>
                  <a:pt x="1890" y="2937"/>
                </a:cubicBezTo>
                <a:cubicBezTo>
                  <a:pt x="1403" y="3059"/>
                  <a:pt x="995" y="3251"/>
                  <a:pt x="731" y="3573"/>
                </a:cubicBezTo>
                <a:cubicBezTo>
                  <a:pt x="511" y="3840"/>
                  <a:pt x="261" y="4107"/>
                  <a:pt x="180" y="4404"/>
                </a:cubicBezTo>
                <a:cubicBezTo>
                  <a:pt x="92" y="4723"/>
                  <a:pt x="17" y="5043"/>
                  <a:pt x="58" y="5368"/>
                </a:cubicBezTo>
                <a:cubicBezTo>
                  <a:pt x="78" y="5544"/>
                  <a:pt x="44" y="5726"/>
                  <a:pt x="38" y="5906"/>
                </a:cubicBezTo>
                <a:cubicBezTo>
                  <a:pt x="24" y="6240"/>
                  <a:pt x="4" y="6575"/>
                  <a:pt x="4" y="6910"/>
                </a:cubicBezTo>
                <a:cubicBezTo>
                  <a:pt x="0" y="7231"/>
                  <a:pt x="21" y="7552"/>
                  <a:pt x="35" y="7870"/>
                </a:cubicBezTo>
                <a:cubicBezTo>
                  <a:pt x="61" y="8370"/>
                  <a:pt x="78" y="8871"/>
                  <a:pt x="119" y="9368"/>
                </a:cubicBezTo>
                <a:cubicBezTo>
                  <a:pt x="177" y="10021"/>
                  <a:pt x="288" y="10667"/>
                  <a:pt x="308" y="11319"/>
                </a:cubicBezTo>
                <a:cubicBezTo>
                  <a:pt x="328" y="11989"/>
                  <a:pt x="400" y="12647"/>
                  <a:pt x="551" y="13300"/>
                </a:cubicBezTo>
                <a:cubicBezTo>
                  <a:pt x="653" y="13740"/>
                  <a:pt x="805" y="14166"/>
                  <a:pt x="1093" y="14558"/>
                </a:cubicBezTo>
                <a:cubicBezTo>
                  <a:pt x="1502" y="15116"/>
                  <a:pt x="2144" y="15458"/>
                  <a:pt x="3047" y="15589"/>
                </a:cubicBezTo>
                <a:cubicBezTo>
                  <a:pt x="3496" y="15654"/>
                  <a:pt x="3952" y="15681"/>
                  <a:pt x="4412" y="15681"/>
                </a:cubicBezTo>
                <a:cubicBezTo>
                  <a:pt x="4908" y="15681"/>
                  <a:pt x="5408" y="15650"/>
                  <a:pt x="5907" y="15603"/>
                </a:cubicBezTo>
                <a:cubicBezTo>
                  <a:pt x="7206" y="15478"/>
                  <a:pt x="8504" y="15329"/>
                  <a:pt x="9805" y="15200"/>
                </a:cubicBezTo>
                <a:cubicBezTo>
                  <a:pt x="11013" y="15085"/>
                  <a:pt x="12213" y="14943"/>
                  <a:pt x="13413" y="14768"/>
                </a:cubicBezTo>
                <a:cubicBezTo>
                  <a:pt x="14181" y="14656"/>
                  <a:pt x="14952" y="14568"/>
                  <a:pt x="15723" y="14481"/>
                </a:cubicBezTo>
                <a:cubicBezTo>
                  <a:pt x="16890" y="14345"/>
                  <a:pt x="18056" y="14220"/>
                  <a:pt x="19212" y="14010"/>
                </a:cubicBezTo>
                <a:cubicBezTo>
                  <a:pt x="19473" y="13963"/>
                  <a:pt x="19736" y="13922"/>
                  <a:pt x="19997" y="13899"/>
                </a:cubicBezTo>
                <a:cubicBezTo>
                  <a:pt x="20041" y="13895"/>
                  <a:pt x="20085" y="13893"/>
                  <a:pt x="20128" y="13893"/>
                </a:cubicBezTo>
                <a:cubicBezTo>
                  <a:pt x="20306" y="13893"/>
                  <a:pt x="20467" y="13930"/>
                  <a:pt x="20595" y="14034"/>
                </a:cubicBezTo>
                <a:cubicBezTo>
                  <a:pt x="20849" y="14240"/>
                  <a:pt x="21136" y="14426"/>
                  <a:pt x="21389" y="14632"/>
                </a:cubicBezTo>
                <a:cubicBezTo>
                  <a:pt x="21586" y="14795"/>
                  <a:pt x="21809" y="14933"/>
                  <a:pt x="21961" y="15122"/>
                </a:cubicBezTo>
                <a:cubicBezTo>
                  <a:pt x="22083" y="15282"/>
                  <a:pt x="22258" y="15427"/>
                  <a:pt x="22502" y="15559"/>
                </a:cubicBezTo>
                <a:cubicBezTo>
                  <a:pt x="22509" y="15491"/>
                  <a:pt x="22522" y="15458"/>
                  <a:pt x="22512" y="15427"/>
                </a:cubicBezTo>
                <a:cubicBezTo>
                  <a:pt x="22367" y="14899"/>
                  <a:pt x="22360" y="14362"/>
                  <a:pt x="22367" y="13821"/>
                </a:cubicBezTo>
                <a:cubicBezTo>
                  <a:pt x="22374" y="13487"/>
                  <a:pt x="22539" y="13351"/>
                  <a:pt x="23016" y="13256"/>
                </a:cubicBezTo>
                <a:cubicBezTo>
                  <a:pt x="23107" y="13239"/>
                  <a:pt x="23205" y="13233"/>
                  <a:pt x="23296" y="13219"/>
                </a:cubicBezTo>
                <a:cubicBezTo>
                  <a:pt x="24023" y="13094"/>
                  <a:pt x="24750" y="12966"/>
                  <a:pt x="25477" y="12844"/>
                </a:cubicBezTo>
                <a:cubicBezTo>
                  <a:pt x="26201" y="12719"/>
                  <a:pt x="26924" y="12570"/>
                  <a:pt x="27658" y="12485"/>
                </a:cubicBezTo>
                <a:cubicBezTo>
                  <a:pt x="28051" y="12441"/>
                  <a:pt x="28341" y="12333"/>
                  <a:pt x="28581" y="12127"/>
                </a:cubicBezTo>
                <a:cubicBezTo>
                  <a:pt x="28689" y="12032"/>
                  <a:pt x="28791" y="11931"/>
                  <a:pt x="28872" y="11826"/>
                </a:cubicBezTo>
                <a:cubicBezTo>
                  <a:pt x="29136" y="11474"/>
                  <a:pt x="29281" y="11113"/>
                  <a:pt x="29281" y="10731"/>
                </a:cubicBezTo>
                <a:cubicBezTo>
                  <a:pt x="29285" y="9855"/>
                  <a:pt x="29295" y="8983"/>
                  <a:pt x="29295" y="8106"/>
                </a:cubicBezTo>
                <a:cubicBezTo>
                  <a:pt x="29295" y="7850"/>
                  <a:pt x="29268" y="7596"/>
                  <a:pt x="29240" y="7340"/>
                </a:cubicBezTo>
                <a:cubicBezTo>
                  <a:pt x="29176" y="6690"/>
                  <a:pt x="29095" y="6044"/>
                  <a:pt x="29028" y="5395"/>
                </a:cubicBezTo>
                <a:cubicBezTo>
                  <a:pt x="28967" y="4783"/>
                  <a:pt x="28855" y="4178"/>
                  <a:pt x="28713" y="3579"/>
                </a:cubicBezTo>
                <a:cubicBezTo>
                  <a:pt x="28608" y="3140"/>
                  <a:pt x="28541" y="2697"/>
                  <a:pt x="28446" y="2257"/>
                </a:cubicBezTo>
                <a:cubicBezTo>
                  <a:pt x="28385" y="1984"/>
                  <a:pt x="28321" y="1706"/>
                  <a:pt x="28230" y="1436"/>
                </a:cubicBezTo>
                <a:cubicBezTo>
                  <a:pt x="28068" y="976"/>
                  <a:pt x="27767" y="570"/>
                  <a:pt x="27293" y="232"/>
                </a:cubicBezTo>
                <a:cubicBezTo>
                  <a:pt x="27104" y="98"/>
                  <a:pt x="26892" y="5"/>
                  <a:pt x="26599" y="5"/>
                </a:cubicBezTo>
                <a:cubicBezTo>
                  <a:pt x="26590" y="5"/>
                  <a:pt x="26580" y="5"/>
                  <a:pt x="26570" y="5"/>
                </a:cubicBezTo>
                <a:cubicBezTo>
                  <a:pt x="26519" y="6"/>
                  <a:pt x="26469" y="7"/>
                  <a:pt x="26419" y="7"/>
                </a:cubicBezTo>
                <a:cubicBezTo>
                  <a:pt x="26202" y="7"/>
                  <a:pt x="25986" y="1"/>
                  <a:pt x="25769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endParaRPr/>
          </a:p>
        </p:txBody>
      </p:sp>
      <p:grpSp>
        <p:nvGrpSpPr>
          <p:cNvPr id="777" name="Google Shape;777;p29"/>
          <p:cNvGrpSpPr/>
          <p:nvPr/>
        </p:nvGrpSpPr>
        <p:grpSpPr>
          <a:xfrm>
            <a:off x="755864" y="1978200"/>
            <a:ext cx="3078801" cy="2763652"/>
            <a:chOff x="755856" y="1978199"/>
            <a:chExt cx="3078801" cy="2763652"/>
          </a:xfrm>
        </p:grpSpPr>
        <p:sp>
          <p:nvSpPr>
            <p:cNvPr id="778" name="Google Shape;778;p29"/>
            <p:cNvSpPr/>
            <p:nvPr/>
          </p:nvSpPr>
          <p:spPr>
            <a:xfrm>
              <a:off x="1368680" y="3485360"/>
              <a:ext cx="1335134" cy="1076407"/>
            </a:xfrm>
            <a:custGeom>
              <a:avLst/>
              <a:gdLst/>
              <a:ahLst/>
              <a:cxnLst/>
              <a:rect l="l" t="t" r="r" b="b"/>
              <a:pathLst>
                <a:path w="37965" h="30608" extrusionOk="0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1361928" y="3455046"/>
              <a:ext cx="332649" cy="604424"/>
            </a:xfrm>
            <a:custGeom>
              <a:avLst/>
              <a:gdLst/>
              <a:ahLst/>
              <a:cxnLst/>
              <a:rect l="l" t="t" r="r" b="b"/>
              <a:pathLst>
                <a:path w="9459" h="17187" extrusionOk="0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2948709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2840816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269986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259587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249174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2339437" y="4237727"/>
              <a:ext cx="125653" cy="45753"/>
            </a:xfrm>
            <a:custGeom>
              <a:avLst/>
              <a:gdLst/>
              <a:ahLst/>
              <a:cxnLst/>
              <a:rect l="l" t="t" r="r" b="b"/>
              <a:pathLst>
                <a:path w="3573" h="1301" extrusionOk="0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2322416" y="4281862"/>
              <a:ext cx="741120" cy="130858"/>
            </a:xfrm>
            <a:custGeom>
              <a:avLst/>
              <a:gdLst/>
              <a:ahLst/>
              <a:cxnLst/>
              <a:rect l="l" t="t" r="r" b="b"/>
              <a:pathLst>
                <a:path w="21074" h="372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763769" y="3400783"/>
              <a:ext cx="993412" cy="1338475"/>
            </a:xfrm>
            <a:custGeom>
              <a:avLst/>
              <a:gdLst/>
              <a:ahLst/>
              <a:cxnLst/>
              <a:rect l="l" t="t" r="r" b="b"/>
              <a:pathLst>
                <a:path w="28248" h="38060" extrusionOk="0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821478" y="2419724"/>
              <a:ext cx="1580744" cy="1183035"/>
            </a:xfrm>
            <a:custGeom>
              <a:avLst/>
              <a:gdLst/>
              <a:ahLst/>
              <a:cxnLst/>
              <a:rect l="l" t="t" r="r" b="b"/>
              <a:pathLst>
                <a:path w="44949" h="33640" extrusionOk="0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960353" y="2923986"/>
              <a:ext cx="247122" cy="185966"/>
            </a:xfrm>
            <a:custGeom>
              <a:avLst/>
              <a:gdLst/>
              <a:ahLst/>
              <a:cxnLst/>
              <a:rect l="l" t="t" r="r" b="b"/>
              <a:pathLst>
                <a:path w="7027" h="5288" extrusionOk="0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998455" y="3157391"/>
              <a:ext cx="66959" cy="32600"/>
            </a:xfrm>
            <a:custGeom>
              <a:avLst/>
              <a:gdLst/>
              <a:ahLst/>
              <a:cxnLst/>
              <a:rect l="l" t="t" r="r" b="b"/>
              <a:pathLst>
                <a:path w="1904" h="927" extrusionOk="0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450655" y="2940163"/>
              <a:ext cx="384838" cy="336694"/>
            </a:xfrm>
            <a:custGeom>
              <a:avLst/>
              <a:gdLst/>
              <a:ahLst/>
              <a:cxnLst/>
              <a:rect l="l" t="t" r="r" b="b"/>
              <a:pathLst>
                <a:path w="10943" h="9574" extrusionOk="0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2189589" y="2945614"/>
              <a:ext cx="214803" cy="258376"/>
            </a:xfrm>
            <a:custGeom>
              <a:avLst/>
              <a:gdLst/>
              <a:ahLst/>
              <a:cxnLst/>
              <a:rect l="l" t="t" r="r" b="b"/>
              <a:pathLst>
                <a:path w="6108" h="7347" extrusionOk="0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755856" y="1978199"/>
              <a:ext cx="1943497" cy="926031"/>
            </a:xfrm>
            <a:custGeom>
              <a:avLst/>
              <a:gdLst/>
              <a:ahLst/>
              <a:cxnLst/>
              <a:rect l="l" t="t" r="r" b="b"/>
              <a:pathLst>
                <a:path w="55264" h="26332" extrusionOk="0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887548" y="2723523"/>
              <a:ext cx="399257" cy="173235"/>
            </a:xfrm>
            <a:custGeom>
              <a:avLst/>
              <a:gdLst/>
              <a:ahLst/>
              <a:cxnLst/>
              <a:rect l="l" t="t" r="r" b="b"/>
              <a:pathLst>
                <a:path w="11353" h="4926" extrusionOk="0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28461" y="2624045"/>
              <a:ext cx="196938" cy="96886"/>
            </a:xfrm>
            <a:custGeom>
              <a:avLst/>
              <a:gdLst/>
              <a:ahLst/>
              <a:cxnLst/>
              <a:rect l="l" t="t" r="r" b="b"/>
              <a:pathLst>
                <a:path w="5600" h="2755" extrusionOk="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2247439" y="2639800"/>
              <a:ext cx="160891" cy="91471"/>
            </a:xfrm>
            <a:custGeom>
              <a:avLst/>
              <a:gdLst/>
              <a:ahLst/>
              <a:cxnLst/>
              <a:rect l="l" t="t" r="r" b="b"/>
              <a:pathLst>
                <a:path w="4575" h="2601" extrusionOk="0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990367" y="3055652"/>
              <a:ext cx="99278" cy="80815"/>
            </a:xfrm>
            <a:custGeom>
              <a:avLst/>
              <a:gdLst/>
              <a:ahLst/>
              <a:cxnLst/>
              <a:rect l="l" t="t" r="r" b="b"/>
              <a:pathLst>
                <a:path w="2823" h="2298" extrusionOk="0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292543" y="2484537"/>
              <a:ext cx="1358063" cy="709821"/>
            </a:xfrm>
            <a:custGeom>
              <a:avLst/>
              <a:gdLst/>
              <a:ahLst/>
              <a:cxnLst/>
              <a:rect l="l" t="t" r="r" b="b"/>
              <a:pathLst>
                <a:path w="38617" h="20184" extrusionOk="0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1284877" y="2477152"/>
              <a:ext cx="1373502" cy="724697"/>
            </a:xfrm>
            <a:custGeom>
              <a:avLst/>
              <a:gdLst/>
              <a:ahLst/>
              <a:cxnLst/>
              <a:rect l="l" t="t" r="r" b="b"/>
              <a:pathLst>
                <a:path w="39056" h="20607" extrusionOk="0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1337276" y="2469696"/>
              <a:ext cx="1358169" cy="709680"/>
            </a:xfrm>
            <a:custGeom>
              <a:avLst/>
              <a:gdLst/>
              <a:ahLst/>
              <a:cxnLst/>
              <a:rect l="l" t="t" r="r" b="b"/>
              <a:pathLst>
                <a:path w="38620" h="20180" extrusionOk="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1034908" y="2579559"/>
              <a:ext cx="261576" cy="195180"/>
            </a:xfrm>
            <a:custGeom>
              <a:avLst/>
              <a:gdLst/>
              <a:ahLst/>
              <a:cxnLst/>
              <a:rect l="l" t="t" r="r" b="b"/>
              <a:pathLst>
                <a:path w="7438" h="5550" extrusionOk="0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1001886" y="2566969"/>
              <a:ext cx="302229" cy="215401"/>
            </a:xfrm>
            <a:custGeom>
              <a:avLst/>
              <a:gdLst/>
              <a:ahLst/>
              <a:cxnLst/>
              <a:rect l="l" t="t" r="r" b="b"/>
              <a:pathLst>
                <a:path w="8594" h="6125" extrusionOk="0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1187252" y="2717555"/>
              <a:ext cx="109230" cy="61684"/>
            </a:xfrm>
            <a:custGeom>
              <a:avLst/>
              <a:gdLst/>
              <a:ahLst/>
              <a:cxnLst/>
              <a:rect l="l" t="t" r="r" b="b"/>
              <a:pathLst>
                <a:path w="3106" h="1754" extrusionOk="0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1174241" y="2707040"/>
              <a:ext cx="130577" cy="79971"/>
            </a:xfrm>
            <a:custGeom>
              <a:avLst/>
              <a:gdLst/>
              <a:ahLst/>
              <a:cxnLst/>
              <a:rect l="l" t="t" r="r" b="b"/>
              <a:pathLst>
                <a:path w="3713" h="2274" extrusionOk="0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2402175" y="2611279"/>
              <a:ext cx="106909" cy="406642"/>
            </a:xfrm>
            <a:custGeom>
              <a:avLst/>
              <a:gdLst/>
              <a:ahLst/>
              <a:cxnLst/>
              <a:rect l="l" t="t" r="r" b="b"/>
              <a:pathLst>
                <a:path w="3040" h="11563" extrusionOk="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2170529" y="2611279"/>
              <a:ext cx="237873" cy="390922"/>
            </a:xfrm>
            <a:custGeom>
              <a:avLst/>
              <a:gdLst/>
              <a:ahLst/>
              <a:cxnLst/>
              <a:rect l="l" t="t" r="r" b="b"/>
              <a:pathLst>
                <a:path w="6764" h="11116" extrusionOk="0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2217090" y="2945614"/>
              <a:ext cx="187302" cy="101880"/>
            </a:xfrm>
            <a:custGeom>
              <a:avLst/>
              <a:gdLst/>
              <a:ahLst/>
              <a:cxnLst/>
              <a:rect l="l" t="t" r="r" b="b"/>
              <a:pathLst>
                <a:path w="5326" h="2897" extrusionOk="0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2279266" y="2550124"/>
              <a:ext cx="202143" cy="61191"/>
            </a:xfrm>
            <a:custGeom>
              <a:avLst/>
              <a:gdLst/>
              <a:ahLst/>
              <a:cxnLst/>
              <a:rect l="l" t="t" r="r" b="b"/>
              <a:pathLst>
                <a:path w="5748" h="1740" extrusionOk="0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2247404" y="2639870"/>
              <a:ext cx="160997" cy="91435"/>
            </a:xfrm>
            <a:custGeom>
              <a:avLst/>
              <a:gdLst/>
              <a:ahLst/>
              <a:cxnLst/>
              <a:rect l="l" t="t" r="r" b="b"/>
              <a:pathLst>
                <a:path w="4578" h="2600" extrusionOk="0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359904" y="2542739"/>
              <a:ext cx="209176" cy="511511"/>
            </a:xfrm>
            <a:custGeom>
              <a:avLst/>
              <a:gdLst/>
              <a:ahLst/>
              <a:cxnLst/>
              <a:rect l="l" t="t" r="r" b="b"/>
              <a:pathLst>
                <a:path w="5948" h="14545" extrusionOk="0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283591" y="2542739"/>
              <a:ext cx="244836" cy="512250"/>
            </a:xfrm>
            <a:custGeom>
              <a:avLst/>
              <a:gdLst/>
              <a:ahLst/>
              <a:cxnLst/>
              <a:rect l="l" t="t" r="r" b="b"/>
              <a:pathLst>
                <a:path w="6962" h="14566" extrusionOk="0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97643" y="2542739"/>
              <a:ext cx="283626" cy="511828"/>
            </a:xfrm>
            <a:custGeom>
              <a:avLst/>
              <a:gdLst/>
              <a:ahLst/>
              <a:cxnLst/>
              <a:rect l="l" t="t" r="r" b="b"/>
              <a:pathLst>
                <a:path w="8065" h="14554" extrusionOk="0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494931" y="2605793"/>
              <a:ext cx="426969" cy="416454"/>
            </a:xfrm>
            <a:custGeom>
              <a:avLst/>
              <a:gdLst/>
              <a:ahLst/>
              <a:cxnLst/>
              <a:rect l="l" t="t" r="r" b="b"/>
              <a:pathLst>
                <a:path w="12141" h="11842" extrusionOk="0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1528937" y="2940163"/>
              <a:ext cx="279441" cy="155229"/>
            </a:xfrm>
            <a:custGeom>
              <a:avLst/>
              <a:gdLst/>
              <a:ahLst/>
              <a:cxnLst/>
              <a:rect l="l" t="t" r="r" b="b"/>
              <a:pathLst>
                <a:path w="7946" h="4414" extrusionOk="0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1570470" y="2548682"/>
              <a:ext cx="253206" cy="57147"/>
            </a:xfrm>
            <a:custGeom>
              <a:avLst/>
              <a:gdLst/>
              <a:ahLst/>
              <a:cxnLst/>
              <a:rect l="l" t="t" r="r" b="b"/>
              <a:pathLst>
                <a:path w="7200" h="1625" extrusionOk="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1628461" y="2623975"/>
              <a:ext cx="196938" cy="96957"/>
            </a:xfrm>
            <a:custGeom>
              <a:avLst/>
              <a:gdLst/>
              <a:ahLst/>
              <a:cxnLst/>
              <a:rect l="l" t="t" r="r" b="b"/>
              <a:pathLst>
                <a:path w="5600" h="2757" extrusionOk="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1711420" y="2541332"/>
              <a:ext cx="299592" cy="561379"/>
            </a:xfrm>
            <a:custGeom>
              <a:avLst/>
              <a:gdLst/>
              <a:ahLst/>
              <a:cxnLst/>
              <a:rect l="l" t="t" r="r" b="b"/>
              <a:pathLst>
                <a:path w="8519" h="15963" extrusionOk="0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1656876" y="2541332"/>
              <a:ext cx="280918" cy="561555"/>
            </a:xfrm>
            <a:custGeom>
              <a:avLst/>
              <a:gdLst/>
              <a:ahLst/>
              <a:cxnLst/>
              <a:rect l="l" t="t" r="r" b="b"/>
              <a:pathLst>
                <a:path w="7988" h="15968" extrusionOk="0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1705793" y="2981098"/>
              <a:ext cx="190995" cy="121785"/>
            </a:xfrm>
            <a:custGeom>
              <a:avLst/>
              <a:gdLst/>
              <a:ahLst/>
              <a:cxnLst/>
              <a:rect l="l" t="t" r="r" b="b"/>
              <a:pathLst>
                <a:path w="5431" h="3463" extrusionOk="0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2029297" y="2843910"/>
              <a:ext cx="172567" cy="164654"/>
            </a:xfrm>
            <a:custGeom>
              <a:avLst/>
              <a:gdLst/>
              <a:ahLst/>
              <a:cxnLst/>
              <a:rect l="l" t="t" r="r" b="b"/>
              <a:pathLst>
                <a:path w="4907" h="4682" extrusionOk="0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2056903" y="2892265"/>
              <a:ext cx="151291" cy="111868"/>
            </a:xfrm>
            <a:custGeom>
              <a:avLst/>
              <a:gdLst/>
              <a:ahLst/>
              <a:cxnLst/>
              <a:rect l="l" t="t" r="r" b="b"/>
              <a:pathLst>
                <a:path w="4302" h="3181" extrusionOk="0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060314" y="2836314"/>
              <a:ext cx="138103" cy="179178"/>
            </a:xfrm>
            <a:custGeom>
              <a:avLst/>
              <a:gdLst/>
              <a:ahLst/>
              <a:cxnLst/>
              <a:rect l="l" t="t" r="r" b="b"/>
              <a:pathLst>
                <a:path w="3927" h="5095" extrusionOk="0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1905121" y="4406741"/>
              <a:ext cx="1929535" cy="335111"/>
            </a:xfrm>
            <a:custGeom>
              <a:avLst/>
              <a:gdLst/>
              <a:ahLst/>
              <a:cxnLst/>
              <a:rect l="l" t="t" r="r" b="b"/>
              <a:pathLst>
                <a:path w="54867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3517740" y="3474529"/>
              <a:ext cx="113415" cy="824959"/>
            </a:xfrm>
            <a:custGeom>
              <a:avLst/>
              <a:gdLst/>
              <a:ahLst/>
              <a:cxnLst/>
              <a:rect l="l" t="t" r="r" b="b"/>
              <a:pathLst>
                <a:path w="3225" h="23458" extrusionOk="0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3395685" y="3467038"/>
              <a:ext cx="235306" cy="113415"/>
            </a:xfrm>
            <a:custGeom>
              <a:avLst/>
              <a:gdLst/>
              <a:ahLst/>
              <a:cxnLst/>
              <a:rect l="l" t="t" r="r" b="b"/>
              <a:pathLst>
                <a:path w="6691" h="3225" extrusionOk="0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3233986" y="4292220"/>
              <a:ext cx="468818" cy="113275"/>
            </a:xfrm>
            <a:custGeom>
              <a:avLst/>
              <a:gdLst/>
              <a:ahLst/>
              <a:cxnLst/>
              <a:rect l="l" t="t" r="r" b="b"/>
              <a:pathLst>
                <a:path w="13331" h="3221" extrusionOk="0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150499" y="2644442"/>
              <a:ext cx="366973" cy="1518181"/>
            </a:xfrm>
            <a:custGeom>
              <a:avLst/>
              <a:gdLst/>
              <a:ahLst/>
              <a:cxnLst/>
              <a:rect l="l" t="t" r="r" b="b"/>
              <a:pathLst>
                <a:path w="10435" h="43170" extrusionOk="0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819895" y="3467425"/>
              <a:ext cx="1484983" cy="1115935"/>
            </a:xfrm>
            <a:custGeom>
              <a:avLst/>
              <a:gdLst/>
              <a:ahLst/>
              <a:cxnLst/>
              <a:rect l="l" t="t" r="r" b="b"/>
              <a:pathLst>
                <a:path w="42226" h="31732" extrusionOk="0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971044" y="3444039"/>
              <a:ext cx="472229" cy="602454"/>
            </a:xfrm>
            <a:custGeom>
              <a:avLst/>
              <a:gdLst/>
              <a:ahLst/>
              <a:cxnLst/>
              <a:rect l="l" t="t" r="r" b="b"/>
              <a:pathLst>
                <a:path w="13428" h="17131" extrusionOk="0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34" name="Google Shape;834;p29"/>
          <p:cNvSpPr txBox="1"/>
          <p:nvPr/>
        </p:nvSpPr>
        <p:spPr>
          <a:xfrm flipH="1">
            <a:off x="1896130" y="1313193"/>
            <a:ext cx="2186784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algn="ctr"/>
            <a:r>
              <a:rPr lang="es" sz="2400" b="1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13 </a:t>
            </a:r>
            <a:r>
              <a:rPr lang="es" sz="2400" b="1" dirty="0" smtClean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-17 </a:t>
            </a:r>
            <a:r>
              <a:rPr lang="es" sz="2400" b="1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tuổi</a:t>
            </a:r>
            <a:endParaRPr sz="2400" b="1"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119CDD1F-156B-7A4E-B197-6C4A19B1F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9904" y="1451900"/>
            <a:ext cx="3488560" cy="3352097"/>
          </a:xfrm>
        </p:spPr>
        <p:txBody>
          <a:bodyPr/>
          <a:lstStyle/>
          <a:p>
            <a:pPr algn="l"/>
            <a:r>
              <a:rPr lang="vi-VN" sz="2200" b="1" dirty="0">
                <a:solidFill>
                  <a:srgbClr val="00B050"/>
                </a:solidFill>
                <a:latin typeface="Denk One" charset="0"/>
              </a:rPr>
              <a:t>Phát triển</a:t>
            </a:r>
          </a:p>
          <a:p>
            <a:pPr algn="l"/>
            <a:r>
              <a:rPr lang="en-US" sz="2200" b="1" dirty="0" smtClean="0">
                <a:latin typeface="Denk One" charset="0"/>
              </a:rPr>
              <a:t>- </a:t>
            </a:r>
            <a:r>
              <a:rPr lang="vi-VN" sz="2200" b="1" dirty="0" smtClean="0">
                <a:latin typeface="Denk One" charset="0"/>
              </a:rPr>
              <a:t>Chiều </a:t>
            </a:r>
            <a:r>
              <a:rPr lang="vi-VN" sz="2200" b="1" dirty="0">
                <a:latin typeface="Denk One" charset="0"/>
              </a:rPr>
              <a:t>cao</a:t>
            </a:r>
          </a:p>
          <a:p>
            <a:pPr algn="l"/>
            <a:r>
              <a:rPr lang="en-US" sz="2200" b="1" dirty="0" smtClean="0">
                <a:latin typeface="Denk One" charset="0"/>
              </a:rPr>
              <a:t>- </a:t>
            </a:r>
            <a:r>
              <a:rPr lang="vi-VN" sz="2200" b="1" dirty="0" smtClean="0">
                <a:latin typeface="Denk One" charset="0"/>
              </a:rPr>
              <a:t>Cân </a:t>
            </a:r>
            <a:r>
              <a:rPr lang="vi-VN" sz="2200" b="1" dirty="0">
                <a:latin typeface="Denk One" charset="0"/>
              </a:rPr>
              <a:t>nặng</a:t>
            </a:r>
          </a:p>
          <a:p>
            <a:pPr algn="l"/>
            <a:r>
              <a:rPr lang="en-US" sz="2200" b="1" dirty="0" smtClean="0">
                <a:latin typeface="Denk One" charset="0"/>
              </a:rPr>
              <a:t>- </a:t>
            </a:r>
            <a:r>
              <a:rPr lang="vi-VN" sz="2200" b="1" dirty="0" smtClean="0">
                <a:latin typeface="Denk One" charset="0"/>
              </a:rPr>
              <a:t>Cơ quan sinh dục</a:t>
            </a:r>
          </a:p>
          <a:p>
            <a:pPr algn="l"/>
            <a:r>
              <a:rPr lang="en-US" sz="2200" b="1" dirty="0" smtClean="0">
                <a:latin typeface="Denk One" charset="0"/>
              </a:rPr>
              <a:t>- </a:t>
            </a:r>
            <a:r>
              <a:rPr lang="vi-VN" sz="2200" b="1" dirty="0" smtClean="0">
                <a:latin typeface="Denk One" charset="0"/>
              </a:rPr>
              <a:t>Có </a:t>
            </a:r>
            <a:r>
              <a:rPr lang="vi-VN" sz="2200" b="1" dirty="0">
                <a:latin typeface="Denk One" charset="0"/>
              </a:rPr>
              <a:t>hiện tượng</a:t>
            </a:r>
          </a:p>
          <a:p>
            <a:pPr algn="l"/>
            <a:r>
              <a:rPr lang="vi-VN" sz="2200" b="1" dirty="0">
                <a:latin typeface="Denk One" charset="0"/>
              </a:rPr>
              <a:t> xuất </a:t>
            </a:r>
            <a:r>
              <a:rPr lang="vi-VN" sz="2200" b="1" dirty="0" smtClean="0">
                <a:latin typeface="Denk One" charset="0"/>
              </a:rPr>
              <a:t>tinh</a:t>
            </a:r>
            <a:endParaRPr lang="en-US" sz="2200" b="1" dirty="0" smtClean="0">
              <a:latin typeface="Denk One" charset="0"/>
            </a:endParaRPr>
          </a:p>
          <a:p>
            <a:pPr lvl="0" algn="l"/>
            <a:r>
              <a:rPr lang="en-US" sz="2200" b="1" dirty="0" smtClean="0">
                <a:solidFill>
                  <a:schemeClr val="tx1"/>
                </a:solidFill>
                <a:latin typeface="Denk One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vi-VN" sz="2200" b="1" dirty="0" smtClean="0">
                <a:solidFill>
                  <a:schemeClr val="tx1"/>
                </a:solidFill>
                <a:latin typeface="Denk One" charset="0"/>
                <a:ea typeface="Times New Roman"/>
                <a:cs typeface="Times New Roman" pitchFamily="18" charset="0"/>
                <a:sym typeface="Times New Roman"/>
              </a:rPr>
              <a:t>Có </a:t>
            </a:r>
            <a:r>
              <a:rPr lang="vi-VN" sz="2200" b="1" dirty="0">
                <a:solidFill>
                  <a:schemeClr val="tx1"/>
                </a:solidFill>
                <a:latin typeface="Denk One" charset="0"/>
                <a:ea typeface="Times New Roman"/>
                <a:cs typeface="Times New Roman" pitchFamily="18" charset="0"/>
                <a:sym typeface="Times New Roman"/>
              </a:rPr>
              <a:t>những biến đổi về tình cảm, suy nghĩ và mối quan hệ xã hội.</a:t>
            </a:r>
            <a:endParaRPr lang="vi-VN" sz="2200" b="1" dirty="0">
              <a:solidFill>
                <a:schemeClr val="tx1"/>
              </a:solidFill>
              <a:latin typeface="Denk One" charset="0"/>
              <a:cs typeface="Times New Roman" pitchFamily="18" charset="0"/>
            </a:endParaRPr>
          </a:p>
          <a:p>
            <a:pPr algn="l"/>
            <a:endParaRPr lang="vi-VN" sz="2200" b="1" dirty="0">
              <a:latin typeface="Denk One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2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604">
        <p14:gallery dir="l"/>
      </p:transition>
    </mc:Choice>
    <mc:Fallback xmlns="">
      <p:transition spd="slow" advTm="33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" grpId="0"/>
      <p:bldP spid="774" grpId="0" animBg="1"/>
      <p:bldP spid="775" grpId="0"/>
      <p:bldP spid="834" grpId="0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105D8B13-78D1-C944-B93D-3302B9FCB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FA0873B4-ED86-E94F-A17F-02D1D8BEC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69" y="437421"/>
            <a:ext cx="6938643" cy="591000"/>
          </a:xfrm>
        </p:spPr>
        <p:txBody>
          <a:bodyPr/>
          <a:lstStyle/>
          <a:p>
            <a:pPr algn="l"/>
            <a:r>
              <a:rPr lang="en-US" sz="2800" b="1" dirty="0" err="1" smtClean="0"/>
              <a:t>Đặc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điểm</a:t>
            </a:r>
            <a:r>
              <a:rPr lang="en-US" sz="2800" b="1" dirty="0" smtClean="0"/>
              <a:t> </a:t>
            </a:r>
            <a:r>
              <a:rPr lang="vi-VN" sz="2800" b="1" dirty="0"/>
              <a:t>tuổi dậy </a:t>
            </a:r>
            <a:r>
              <a:rPr lang="vi-VN" sz="2800" b="1" dirty="0" smtClean="0"/>
              <a:t>thì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vi-VN" sz="2800" b="1" dirty="0" smtClean="0"/>
              <a:t>bé gái</a:t>
            </a:r>
            <a:endParaRPr lang="vi-VN" sz="2800" b="1" dirty="0"/>
          </a:p>
        </p:txBody>
      </p:sp>
      <p:grpSp>
        <p:nvGrpSpPr>
          <p:cNvPr id="5" name="Google Shape;1136;p35">
            <a:extLst>
              <a:ext uri="{FF2B5EF4-FFF2-40B4-BE49-F238E27FC236}">
                <a16:creationId xmlns:a16="http://schemas.microsoft.com/office/drawing/2014/main" xmlns="" id="{98E1E60A-01CE-F847-B174-08E5A6C43FAF}"/>
              </a:ext>
            </a:extLst>
          </p:cNvPr>
          <p:cNvGrpSpPr/>
          <p:nvPr/>
        </p:nvGrpSpPr>
        <p:grpSpPr>
          <a:xfrm>
            <a:off x="5524508" y="700680"/>
            <a:ext cx="3643573" cy="4131968"/>
            <a:chOff x="4629377" y="764651"/>
            <a:chExt cx="4155923" cy="4043623"/>
          </a:xfrm>
        </p:grpSpPr>
        <p:sp>
          <p:nvSpPr>
            <p:cNvPr id="6" name="Google Shape;1137;p35">
              <a:extLst>
                <a:ext uri="{FF2B5EF4-FFF2-40B4-BE49-F238E27FC236}">
                  <a16:creationId xmlns:a16="http://schemas.microsoft.com/office/drawing/2014/main" xmlns="" id="{391DC53D-B57A-D049-B560-D06E76D82784}"/>
                </a:ext>
              </a:extLst>
            </p:cNvPr>
            <p:cNvSpPr/>
            <p:nvPr/>
          </p:nvSpPr>
          <p:spPr>
            <a:xfrm>
              <a:off x="5860014" y="764651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1138;p35">
              <a:extLst>
                <a:ext uri="{FF2B5EF4-FFF2-40B4-BE49-F238E27FC236}">
                  <a16:creationId xmlns:a16="http://schemas.microsoft.com/office/drawing/2014/main" xmlns="" id="{C9AB6888-66F0-4F49-9106-BA521CEFF715}"/>
                </a:ext>
              </a:extLst>
            </p:cNvPr>
            <p:cNvSpPr/>
            <p:nvPr/>
          </p:nvSpPr>
          <p:spPr>
            <a:xfrm>
              <a:off x="5949059" y="793844"/>
              <a:ext cx="2578330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" name="Google Shape;1139;p35">
              <a:extLst>
                <a:ext uri="{FF2B5EF4-FFF2-40B4-BE49-F238E27FC236}">
                  <a16:creationId xmlns:a16="http://schemas.microsoft.com/office/drawing/2014/main" xmlns="" id="{E5FD5081-95E2-AD46-825F-8D4D051EEEF9}"/>
                </a:ext>
              </a:extLst>
            </p:cNvPr>
            <p:cNvGrpSpPr/>
            <p:nvPr/>
          </p:nvGrpSpPr>
          <p:grpSpPr>
            <a:xfrm>
              <a:off x="4629377" y="1279888"/>
              <a:ext cx="4155923" cy="3528386"/>
              <a:chOff x="4629377" y="1279888"/>
              <a:chExt cx="4155923" cy="3528386"/>
            </a:xfrm>
          </p:grpSpPr>
          <p:grpSp>
            <p:nvGrpSpPr>
              <p:cNvPr id="9" name="Google Shape;1140;p35">
                <a:extLst>
                  <a:ext uri="{FF2B5EF4-FFF2-40B4-BE49-F238E27FC236}">
                    <a16:creationId xmlns:a16="http://schemas.microsoft.com/office/drawing/2014/main" xmlns="" id="{10618229-1049-EB45-91BA-06146F4CC05B}"/>
                  </a:ext>
                </a:extLst>
              </p:cNvPr>
              <p:cNvGrpSpPr/>
              <p:nvPr/>
            </p:nvGrpSpPr>
            <p:grpSpPr>
              <a:xfrm>
                <a:off x="4629377" y="1279888"/>
                <a:ext cx="4155923" cy="3506312"/>
                <a:chOff x="4629377" y="1279888"/>
                <a:chExt cx="4155923" cy="3506312"/>
              </a:xfrm>
            </p:grpSpPr>
            <p:sp>
              <p:nvSpPr>
                <p:cNvPr id="103" name="Google Shape;1141;p35">
                  <a:extLst>
                    <a:ext uri="{FF2B5EF4-FFF2-40B4-BE49-F238E27FC236}">
                      <a16:creationId xmlns:a16="http://schemas.microsoft.com/office/drawing/2014/main" xmlns="" id="{40F647C4-094A-054B-9135-AA5BE9E3F0C3}"/>
                    </a:ext>
                  </a:extLst>
                </p:cNvPr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21" h="2988" extrusionOk="0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104" name="Google Shape;1142;p35">
                  <a:extLst>
                    <a:ext uri="{FF2B5EF4-FFF2-40B4-BE49-F238E27FC236}">
                      <a16:creationId xmlns:a16="http://schemas.microsoft.com/office/drawing/2014/main" xmlns="" id="{A87970D4-5118-AB4D-A18D-8BD7850BC01B}"/>
                    </a:ext>
                  </a:extLst>
                </p:cNvPr>
                <p:cNvGrpSpPr/>
                <p:nvPr/>
              </p:nvGrpSpPr>
              <p:grpSpPr>
                <a:xfrm>
                  <a:off x="4629377" y="1279888"/>
                  <a:ext cx="2323010" cy="3323568"/>
                  <a:chOff x="4332954" y="1345102"/>
                  <a:chExt cx="2323010" cy="3323568"/>
                </a:xfrm>
              </p:grpSpPr>
              <p:sp>
                <p:nvSpPr>
                  <p:cNvPr id="108" name="Google Shape;1144;p35">
                    <a:extLst>
                      <a:ext uri="{FF2B5EF4-FFF2-40B4-BE49-F238E27FC236}">
                        <a16:creationId xmlns:a16="http://schemas.microsoft.com/office/drawing/2014/main" xmlns="" id="{6AC1F9A8-5406-274B-849D-1D90B7AB5DC4}"/>
                      </a:ext>
                    </a:extLst>
                  </p:cNvPr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16" h="72858" extrusionOk="0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dirty="0"/>
                  </a:p>
                </p:txBody>
              </p:sp>
              <p:sp>
                <p:nvSpPr>
                  <p:cNvPr id="109" name="Google Shape;1145;p35">
                    <a:extLst>
                      <a:ext uri="{FF2B5EF4-FFF2-40B4-BE49-F238E27FC236}">
                        <a16:creationId xmlns:a16="http://schemas.microsoft.com/office/drawing/2014/main" xmlns="" id="{63FFF532-5D0B-0040-B44D-37DCFCC582E3}"/>
                      </a:ext>
                    </a:extLst>
                  </p:cNvPr>
                  <p:cNvSpPr/>
                  <p:nvPr/>
                </p:nvSpPr>
                <p:spPr>
                  <a:xfrm>
                    <a:off x="4799421" y="1783484"/>
                    <a:ext cx="1797833" cy="2820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66" h="70847" extrusionOk="0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0" name="Google Shape;1146;p35">
                    <a:extLst>
                      <a:ext uri="{FF2B5EF4-FFF2-40B4-BE49-F238E27FC236}">
                        <a16:creationId xmlns:a16="http://schemas.microsoft.com/office/drawing/2014/main" xmlns="" id="{01D3A3D7-85AB-944F-9AB0-223528E06CB6}"/>
                      </a:ext>
                    </a:extLst>
                  </p:cNvPr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1" name="Google Shape;1147;p35">
                    <a:extLst>
                      <a:ext uri="{FF2B5EF4-FFF2-40B4-BE49-F238E27FC236}">
                        <a16:creationId xmlns:a16="http://schemas.microsoft.com/office/drawing/2014/main" xmlns="" id="{D9D6D91F-B225-9C40-9B0B-DC98D03EA116}"/>
                      </a:ext>
                    </a:extLst>
                  </p:cNvPr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2" name="Google Shape;1148;p35">
                    <a:extLst>
                      <a:ext uri="{FF2B5EF4-FFF2-40B4-BE49-F238E27FC236}">
                        <a16:creationId xmlns:a16="http://schemas.microsoft.com/office/drawing/2014/main" xmlns="" id="{02A87C52-7B48-724D-8AC5-5E549867E1CF}"/>
                      </a:ext>
                    </a:extLst>
                  </p:cNvPr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3" name="Google Shape;1149;p35">
                    <a:extLst>
                      <a:ext uri="{FF2B5EF4-FFF2-40B4-BE49-F238E27FC236}">
                        <a16:creationId xmlns:a16="http://schemas.microsoft.com/office/drawing/2014/main" xmlns="" id="{52582623-AEF8-F144-985B-79C6D3131C6A}"/>
                      </a:ext>
                    </a:extLst>
                  </p:cNvPr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4" name="Google Shape;1150;p35">
                    <a:extLst>
                      <a:ext uri="{FF2B5EF4-FFF2-40B4-BE49-F238E27FC236}">
                        <a16:creationId xmlns:a16="http://schemas.microsoft.com/office/drawing/2014/main" xmlns="" id="{18F3D5F9-33ED-4B44-829C-8C2448E5FB1D}"/>
                      </a:ext>
                    </a:extLst>
                  </p:cNvPr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5" name="Google Shape;1151;p35">
                    <a:extLst>
                      <a:ext uri="{FF2B5EF4-FFF2-40B4-BE49-F238E27FC236}">
                        <a16:creationId xmlns:a16="http://schemas.microsoft.com/office/drawing/2014/main" xmlns="" id="{0F5556DD-5A74-EB4E-8C70-165122DD9963}"/>
                      </a:ext>
                    </a:extLst>
                  </p:cNvPr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6" name="Google Shape;1152;p35">
                    <a:extLst>
                      <a:ext uri="{FF2B5EF4-FFF2-40B4-BE49-F238E27FC236}">
                        <a16:creationId xmlns:a16="http://schemas.microsoft.com/office/drawing/2014/main" xmlns="" id="{EF51E281-B4CD-284A-AD6D-FF0EA7EBCBAF}"/>
                      </a:ext>
                    </a:extLst>
                  </p:cNvPr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7" name="Google Shape;1153;p35">
                    <a:extLst>
                      <a:ext uri="{FF2B5EF4-FFF2-40B4-BE49-F238E27FC236}">
                        <a16:creationId xmlns:a16="http://schemas.microsoft.com/office/drawing/2014/main" xmlns="" id="{F68C7331-CB6D-4C41-A943-D76C10585179}"/>
                      </a:ext>
                    </a:extLst>
                  </p:cNvPr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8" name="Google Shape;1154;p35">
                    <a:extLst>
                      <a:ext uri="{FF2B5EF4-FFF2-40B4-BE49-F238E27FC236}">
                        <a16:creationId xmlns:a16="http://schemas.microsoft.com/office/drawing/2014/main" xmlns="" id="{79F01E3B-BD92-F14F-91DB-CE712F3EC0E5}"/>
                      </a:ext>
                    </a:extLst>
                  </p:cNvPr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4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19" name="Google Shape;1155;p35">
                    <a:extLst>
                      <a:ext uri="{FF2B5EF4-FFF2-40B4-BE49-F238E27FC236}">
                        <a16:creationId xmlns:a16="http://schemas.microsoft.com/office/drawing/2014/main" xmlns="" id="{EBE758C0-6065-824F-A6D4-A03503431B2E}"/>
                      </a:ext>
                    </a:extLst>
                  </p:cNvPr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0" name="Google Shape;1156;p35">
                    <a:extLst>
                      <a:ext uri="{FF2B5EF4-FFF2-40B4-BE49-F238E27FC236}">
                        <a16:creationId xmlns:a16="http://schemas.microsoft.com/office/drawing/2014/main" xmlns="" id="{6FAE11ED-E353-2E4C-8ED9-3C7CDB724618}"/>
                      </a:ext>
                    </a:extLst>
                  </p:cNvPr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1" name="Google Shape;1157;p35">
                    <a:extLst>
                      <a:ext uri="{FF2B5EF4-FFF2-40B4-BE49-F238E27FC236}">
                        <a16:creationId xmlns:a16="http://schemas.microsoft.com/office/drawing/2014/main" xmlns="" id="{DDC07075-0033-E14C-8FFC-BE8B86A8908E}"/>
                      </a:ext>
                    </a:extLst>
                  </p:cNvPr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2" name="Google Shape;1158;p35">
                    <a:extLst>
                      <a:ext uri="{FF2B5EF4-FFF2-40B4-BE49-F238E27FC236}">
                        <a16:creationId xmlns:a16="http://schemas.microsoft.com/office/drawing/2014/main" xmlns="" id="{A51EEB3D-130A-7E48-903D-E315894FE17C}"/>
                      </a:ext>
                    </a:extLst>
                  </p:cNvPr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6" h="6863" extrusionOk="0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3" name="Google Shape;1159;p35">
                    <a:extLst>
                      <a:ext uri="{FF2B5EF4-FFF2-40B4-BE49-F238E27FC236}">
                        <a16:creationId xmlns:a16="http://schemas.microsoft.com/office/drawing/2014/main" xmlns="" id="{DA157164-5171-7C40-930F-30354535EFCC}"/>
                      </a:ext>
                    </a:extLst>
                  </p:cNvPr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4012" extrusionOk="0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rgbClr val="291E1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4" name="Google Shape;1160;p35">
                    <a:extLst>
                      <a:ext uri="{FF2B5EF4-FFF2-40B4-BE49-F238E27FC236}">
                        <a16:creationId xmlns:a16="http://schemas.microsoft.com/office/drawing/2014/main" xmlns="" id="{AEF26DB2-ACD7-2044-AA8B-45C555D40558}"/>
                      </a:ext>
                    </a:extLst>
                  </p:cNvPr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376" extrusionOk="0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rgbClr val="4E51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5" name="Google Shape;1161;p35">
                    <a:extLst>
                      <a:ext uri="{FF2B5EF4-FFF2-40B4-BE49-F238E27FC236}">
                        <a16:creationId xmlns:a16="http://schemas.microsoft.com/office/drawing/2014/main" xmlns="" id="{8B671938-3241-F346-88CA-C759B44ACD07}"/>
                      </a:ext>
                    </a:extLst>
                  </p:cNvPr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2623" extrusionOk="0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rgbClr val="827F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6" name="Google Shape;1162;p35">
                    <a:extLst>
                      <a:ext uri="{FF2B5EF4-FFF2-40B4-BE49-F238E27FC236}">
                        <a16:creationId xmlns:a16="http://schemas.microsoft.com/office/drawing/2014/main" xmlns="" id="{9E7174DD-6D95-9840-8171-31E4E5A758E3}"/>
                      </a:ext>
                    </a:extLst>
                  </p:cNvPr>
                  <p:cNvSpPr/>
                  <p:nvPr/>
                </p:nvSpPr>
                <p:spPr>
                  <a:xfrm>
                    <a:off x="4332954" y="1345102"/>
                    <a:ext cx="1781396" cy="51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12963" extrusionOk="0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7" name="Google Shape;1163;p35">
                    <a:extLst>
                      <a:ext uri="{FF2B5EF4-FFF2-40B4-BE49-F238E27FC236}">
                        <a16:creationId xmlns:a16="http://schemas.microsoft.com/office/drawing/2014/main" xmlns="" id="{0C4A1DB3-F08B-1D42-9EA9-2D18F4403829}"/>
                      </a:ext>
                    </a:extLst>
                  </p:cNvPr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671" extrusionOk="0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8" name="Google Shape;1164;p35">
                    <a:extLst>
                      <a:ext uri="{FF2B5EF4-FFF2-40B4-BE49-F238E27FC236}">
                        <a16:creationId xmlns:a16="http://schemas.microsoft.com/office/drawing/2014/main" xmlns="" id="{3847B238-A51A-C347-B68E-DC916DE11E2B}"/>
                      </a:ext>
                    </a:extLst>
                  </p:cNvPr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484" extrusionOk="0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9" name="Google Shape;1165;p35">
                    <a:extLst>
                      <a:ext uri="{FF2B5EF4-FFF2-40B4-BE49-F238E27FC236}">
                        <a16:creationId xmlns:a16="http://schemas.microsoft.com/office/drawing/2014/main" xmlns="" id="{C4F196B1-6A2F-8E4D-8EF5-32DD09A06788}"/>
                      </a:ext>
                    </a:extLst>
                  </p:cNvPr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0" name="Google Shape;1166;p35">
                    <a:extLst>
                      <a:ext uri="{FF2B5EF4-FFF2-40B4-BE49-F238E27FC236}">
                        <a16:creationId xmlns:a16="http://schemas.microsoft.com/office/drawing/2014/main" xmlns="" id="{1C15A62D-38AB-0F46-BA22-48E809D87327}"/>
                      </a:ext>
                    </a:extLst>
                  </p:cNvPr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1" name="Google Shape;1167;p35">
                    <a:extLst>
                      <a:ext uri="{FF2B5EF4-FFF2-40B4-BE49-F238E27FC236}">
                        <a16:creationId xmlns:a16="http://schemas.microsoft.com/office/drawing/2014/main" xmlns="" id="{3D3B91C0-4B62-4B44-854E-A2564E75A444}"/>
                      </a:ext>
                    </a:extLst>
                  </p:cNvPr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105" name="Google Shape;1168;p35">
                  <a:extLst>
                    <a:ext uri="{FF2B5EF4-FFF2-40B4-BE49-F238E27FC236}">
                      <a16:creationId xmlns:a16="http://schemas.microsoft.com/office/drawing/2014/main" xmlns="" id="{415D6C2C-1AF5-4045-BECA-1F1131E7DB1F}"/>
                    </a:ext>
                  </a:extLst>
                </p:cNvPr>
                <p:cNvSpPr/>
                <p:nvPr/>
              </p:nvSpPr>
              <p:spPr>
                <a:xfrm>
                  <a:off x="6416571" y="236542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" name="Google Shape;1169;p35">
                  <a:extLst>
                    <a:ext uri="{FF2B5EF4-FFF2-40B4-BE49-F238E27FC236}">
                      <a16:creationId xmlns:a16="http://schemas.microsoft.com/office/drawing/2014/main" xmlns="" id="{BC5E38B6-5F04-1A4C-84C2-675AE78CF000}"/>
                    </a:ext>
                  </a:extLst>
                </p:cNvPr>
                <p:cNvSpPr/>
                <p:nvPr/>
              </p:nvSpPr>
              <p:spPr>
                <a:xfrm>
                  <a:off x="6416571" y="2861797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" name="Google Shape;1170;p35">
                <a:extLst>
                  <a:ext uri="{FF2B5EF4-FFF2-40B4-BE49-F238E27FC236}">
                    <a16:creationId xmlns:a16="http://schemas.microsoft.com/office/drawing/2014/main" xmlns="" id="{843F3E07-5BBE-B34C-AF0F-BCCD9A9BD69F}"/>
                  </a:ext>
                </a:extLst>
              </p:cNvPr>
              <p:cNvGrpSpPr/>
              <p:nvPr/>
            </p:nvGrpSpPr>
            <p:grpSpPr>
              <a:xfrm>
                <a:off x="6283252" y="1528289"/>
                <a:ext cx="2463563" cy="3279985"/>
                <a:chOff x="6283252" y="1528289"/>
                <a:chExt cx="2463563" cy="3279985"/>
              </a:xfrm>
            </p:grpSpPr>
            <p:grpSp>
              <p:nvGrpSpPr>
                <p:cNvPr id="11" name="Google Shape;1171;p35">
                  <a:extLst>
                    <a:ext uri="{FF2B5EF4-FFF2-40B4-BE49-F238E27FC236}">
                      <a16:creationId xmlns:a16="http://schemas.microsoft.com/office/drawing/2014/main" xmlns="" id="{9F680535-17EF-6842-B9FD-FE63D8C7BC91}"/>
                    </a:ext>
                  </a:extLst>
                </p:cNvPr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101" name="Google Shape;1172;p35">
                    <a:extLst>
                      <a:ext uri="{FF2B5EF4-FFF2-40B4-BE49-F238E27FC236}">
                        <a16:creationId xmlns:a16="http://schemas.microsoft.com/office/drawing/2014/main" xmlns="" id="{1B869CFC-F76A-B54B-8E89-0D85D8F359B3}"/>
                      </a:ext>
                    </a:extLst>
                  </p:cNvPr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2" name="Google Shape;1173;p35">
                    <a:extLst>
                      <a:ext uri="{FF2B5EF4-FFF2-40B4-BE49-F238E27FC236}">
                        <a16:creationId xmlns:a16="http://schemas.microsoft.com/office/drawing/2014/main" xmlns="" id="{69F81D71-3908-5A40-8456-54A4B1A9C330}"/>
                      </a:ext>
                    </a:extLst>
                  </p:cNvPr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520" extrusionOk="0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12" name="Google Shape;1174;p35">
                  <a:extLst>
                    <a:ext uri="{FF2B5EF4-FFF2-40B4-BE49-F238E27FC236}">
                      <a16:creationId xmlns:a16="http://schemas.microsoft.com/office/drawing/2014/main" xmlns="" id="{4A0D5C1B-A1A0-7749-AAC3-9DE4F1479BA3}"/>
                    </a:ext>
                  </a:extLst>
                </p:cNvPr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" name="Google Shape;1175;p35">
                  <a:extLst>
                    <a:ext uri="{FF2B5EF4-FFF2-40B4-BE49-F238E27FC236}">
                      <a16:creationId xmlns:a16="http://schemas.microsoft.com/office/drawing/2014/main" xmlns="" id="{45A47468-A053-F04D-AF7C-F524F360C535}"/>
                    </a:ext>
                  </a:extLst>
                </p:cNvPr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" name="Google Shape;1176;p35">
                  <a:extLst>
                    <a:ext uri="{FF2B5EF4-FFF2-40B4-BE49-F238E27FC236}">
                      <a16:creationId xmlns:a16="http://schemas.microsoft.com/office/drawing/2014/main" xmlns="" id="{17243300-0CF2-2F42-A755-212E89D80F6F}"/>
                    </a:ext>
                  </a:extLst>
                </p:cNvPr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" name="Google Shape;1177;p35">
                  <a:extLst>
                    <a:ext uri="{FF2B5EF4-FFF2-40B4-BE49-F238E27FC236}">
                      <a16:creationId xmlns:a16="http://schemas.microsoft.com/office/drawing/2014/main" xmlns="" id="{40D50EA6-035D-F84F-ABEC-29242B23B7F5}"/>
                    </a:ext>
                  </a:extLst>
                </p:cNvPr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6" name="Google Shape;1178;p35">
                  <a:extLst>
                    <a:ext uri="{FF2B5EF4-FFF2-40B4-BE49-F238E27FC236}">
                      <a16:creationId xmlns:a16="http://schemas.microsoft.com/office/drawing/2014/main" xmlns="" id="{6F575E77-EF1B-A54F-8958-769DD69C28C4}"/>
                    </a:ext>
                  </a:extLst>
                </p:cNvPr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" name="Google Shape;1179;p35">
                  <a:extLst>
                    <a:ext uri="{FF2B5EF4-FFF2-40B4-BE49-F238E27FC236}">
                      <a16:creationId xmlns:a16="http://schemas.microsoft.com/office/drawing/2014/main" xmlns="" id="{261427CB-124A-CF43-858C-15EFE6359F8E}"/>
                    </a:ext>
                  </a:extLst>
                </p:cNvPr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8" name="Google Shape;1180;p35">
                  <a:extLst>
                    <a:ext uri="{FF2B5EF4-FFF2-40B4-BE49-F238E27FC236}">
                      <a16:creationId xmlns:a16="http://schemas.microsoft.com/office/drawing/2014/main" xmlns="" id="{3A118FAF-2748-4A45-A88A-F7D6D9B62D22}"/>
                    </a:ext>
                  </a:extLst>
                </p:cNvPr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" name="Google Shape;1181;p35">
                  <a:extLst>
                    <a:ext uri="{FF2B5EF4-FFF2-40B4-BE49-F238E27FC236}">
                      <a16:creationId xmlns:a16="http://schemas.microsoft.com/office/drawing/2014/main" xmlns="" id="{80AF64BD-7E35-ED41-8227-2C709ED9A261}"/>
                    </a:ext>
                  </a:extLst>
                </p:cNvPr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0" name="Google Shape;1182;p35">
                  <a:extLst>
                    <a:ext uri="{FF2B5EF4-FFF2-40B4-BE49-F238E27FC236}">
                      <a16:creationId xmlns:a16="http://schemas.microsoft.com/office/drawing/2014/main" xmlns="" id="{59361A1D-E471-6240-9108-440F3BF7DC63}"/>
                    </a:ext>
                  </a:extLst>
                </p:cNvPr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1" name="Google Shape;1183;p35">
                  <a:extLst>
                    <a:ext uri="{FF2B5EF4-FFF2-40B4-BE49-F238E27FC236}">
                      <a16:creationId xmlns:a16="http://schemas.microsoft.com/office/drawing/2014/main" xmlns="" id="{62161A20-381B-E243-9A18-8076D8A503D1}"/>
                    </a:ext>
                  </a:extLst>
                </p:cNvPr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2" name="Google Shape;1184;p35">
                  <a:extLst>
                    <a:ext uri="{FF2B5EF4-FFF2-40B4-BE49-F238E27FC236}">
                      <a16:creationId xmlns:a16="http://schemas.microsoft.com/office/drawing/2014/main" xmlns="" id="{E4EC585C-BE21-1E4D-BA3A-BE4C54EF73B1}"/>
                    </a:ext>
                  </a:extLst>
                </p:cNvPr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" name="Google Shape;1185;p35">
                  <a:extLst>
                    <a:ext uri="{FF2B5EF4-FFF2-40B4-BE49-F238E27FC236}">
                      <a16:creationId xmlns:a16="http://schemas.microsoft.com/office/drawing/2014/main" xmlns="" id="{B5C755ED-6F07-474B-A95C-D2B5845EFFD1}"/>
                    </a:ext>
                  </a:extLst>
                </p:cNvPr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" name="Google Shape;1186;p35">
                  <a:extLst>
                    <a:ext uri="{FF2B5EF4-FFF2-40B4-BE49-F238E27FC236}">
                      <a16:creationId xmlns:a16="http://schemas.microsoft.com/office/drawing/2014/main" xmlns="" id="{B32A1C1F-023B-E14A-8F72-A78C2E43CFCE}"/>
                    </a:ext>
                  </a:extLst>
                </p:cNvPr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" name="Google Shape;1187;p35">
                  <a:extLst>
                    <a:ext uri="{FF2B5EF4-FFF2-40B4-BE49-F238E27FC236}">
                      <a16:creationId xmlns:a16="http://schemas.microsoft.com/office/drawing/2014/main" xmlns="" id="{BCC59E09-1A5B-0143-8A20-CB08637CA248}"/>
                    </a:ext>
                  </a:extLst>
                </p:cNvPr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" name="Google Shape;1188;p35">
                  <a:extLst>
                    <a:ext uri="{FF2B5EF4-FFF2-40B4-BE49-F238E27FC236}">
                      <a16:creationId xmlns:a16="http://schemas.microsoft.com/office/drawing/2014/main" xmlns="" id="{EC456EA3-F486-2D46-BF90-B6555345906F}"/>
                    </a:ext>
                  </a:extLst>
                </p:cNvPr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" name="Google Shape;1189;p35">
                  <a:extLst>
                    <a:ext uri="{FF2B5EF4-FFF2-40B4-BE49-F238E27FC236}">
                      <a16:creationId xmlns:a16="http://schemas.microsoft.com/office/drawing/2014/main" xmlns="" id="{0602C6FF-6AB7-D744-9958-38AD0C444FA2}"/>
                    </a:ext>
                  </a:extLst>
                </p:cNvPr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" name="Google Shape;1190;p35">
                  <a:extLst>
                    <a:ext uri="{FF2B5EF4-FFF2-40B4-BE49-F238E27FC236}">
                      <a16:creationId xmlns:a16="http://schemas.microsoft.com/office/drawing/2014/main" xmlns="" id="{43E391B3-EA50-6C4D-84FF-47809C3CF58F}"/>
                    </a:ext>
                  </a:extLst>
                </p:cNvPr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9" name="Google Shape;1191;p35">
                  <a:extLst>
                    <a:ext uri="{FF2B5EF4-FFF2-40B4-BE49-F238E27FC236}">
                      <a16:creationId xmlns:a16="http://schemas.microsoft.com/office/drawing/2014/main" xmlns="" id="{A0A5F02C-0025-364A-BA47-47A016889028}"/>
                    </a:ext>
                  </a:extLst>
                </p:cNvPr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" name="Google Shape;1192;p35">
                  <a:extLst>
                    <a:ext uri="{FF2B5EF4-FFF2-40B4-BE49-F238E27FC236}">
                      <a16:creationId xmlns:a16="http://schemas.microsoft.com/office/drawing/2014/main" xmlns="" id="{A1A90455-115B-7844-B531-F9DD1EE46C1D}"/>
                    </a:ext>
                  </a:extLst>
                </p:cNvPr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" name="Google Shape;1193;p35">
                  <a:extLst>
                    <a:ext uri="{FF2B5EF4-FFF2-40B4-BE49-F238E27FC236}">
                      <a16:creationId xmlns:a16="http://schemas.microsoft.com/office/drawing/2014/main" xmlns="" id="{BDFFC383-5C35-D74E-A757-1584217EEAC9}"/>
                    </a:ext>
                  </a:extLst>
                </p:cNvPr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2" name="Google Shape;1194;p35">
                  <a:extLst>
                    <a:ext uri="{FF2B5EF4-FFF2-40B4-BE49-F238E27FC236}">
                      <a16:creationId xmlns:a16="http://schemas.microsoft.com/office/drawing/2014/main" xmlns="" id="{69F16411-59E7-A140-A514-C8935AE1F801}"/>
                    </a:ext>
                  </a:extLst>
                </p:cNvPr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3" name="Google Shape;1195;p35">
                  <a:extLst>
                    <a:ext uri="{FF2B5EF4-FFF2-40B4-BE49-F238E27FC236}">
                      <a16:creationId xmlns:a16="http://schemas.microsoft.com/office/drawing/2014/main" xmlns="" id="{0D606695-324C-7C46-ADA8-3F6838187C9C}"/>
                    </a:ext>
                  </a:extLst>
                </p:cNvPr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4" name="Google Shape;1196;p35">
                  <a:extLst>
                    <a:ext uri="{FF2B5EF4-FFF2-40B4-BE49-F238E27FC236}">
                      <a16:creationId xmlns:a16="http://schemas.microsoft.com/office/drawing/2014/main" xmlns="" id="{3ED113C4-D775-0841-8D2B-926E4796078D}"/>
                    </a:ext>
                  </a:extLst>
                </p:cNvPr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5" name="Google Shape;1197;p35">
                  <a:extLst>
                    <a:ext uri="{FF2B5EF4-FFF2-40B4-BE49-F238E27FC236}">
                      <a16:creationId xmlns:a16="http://schemas.microsoft.com/office/drawing/2014/main" xmlns="" id="{F5CB549E-2648-6043-BCF2-E077F88D2C56}"/>
                    </a:ext>
                  </a:extLst>
                </p:cNvPr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6" name="Google Shape;1198;p35">
                  <a:extLst>
                    <a:ext uri="{FF2B5EF4-FFF2-40B4-BE49-F238E27FC236}">
                      <a16:creationId xmlns:a16="http://schemas.microsoft.com/office/drawing/2014/main" xmlns="" id="{16E62689-D7FE-1F40-A74C-5B3228B4DD55}"/>
                    </a:ext>
                  </a:extLst>
                </p:cNvPr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" name="Google Shape;1199;p35">
                  <a:extLst>
                    <a:ext uri="{FF2B5EF4-FFF2-40B4-BE49-F238E27FC236}">
                      <a16:creationId xmlns:a16="http://schemas.microsoft.com/office/drawing/2014/main" xmlns="" id="{A670CEBF-7D53-A34F-A8AE-B7EAB9784930}"/>
                    </a:ext>
                  </a:extLst>
                </p:cNvPr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" name="Google Shape;1200;p35">
                  <a:extLst>
                    <a:ext uri="{FF2B5EF4-FFF2-40B4-BE49-F238E27FC236}">
                      <a16:creationId xmlns:a16="http://schemas.microsoft.com/office/drawing/2014/main" xmlns="" id="{B74530A6-C94B-C54A-9595-2B489E47DB4E}"/>
                    </a:ext>
                  </a:extLst>
                </p:cNvPr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" name="Google Shape;1201;p35">
                  <a:extLst>
                    <a:ext uri="{FF2B5EF4-FFF2-40B4-BE49-F238E27FC236}">
                      <a16:creationId xmlns:a16="http://schemas.microsoft.com/office/drawing/2014/main" xmlns="" id="{3BEB644D-00D5-E844-96C5-0FA32213AB0D}"/>
                    </a:ext>
                  </a:extLst>
                </p:cNvPr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" name="Google Shape;1202;p35">
                  <a:extLst>
                    <a:ext uri="{FF2B5EF4-FFF2-40B4-BE49-F238E27FC236}">
                      <a16:creationId xmlns:a16="http://schemas.microsoft.com/office/drawing/2014/main" xmlns="" id="{87F37C7E-7806-264A-9288-D819A86725E8}"/>
                    </a:ext>
                  </a:extLst>
                </p:cNvPr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1" name="Google Shape;1203;p35">
                  <a:extLst>
                    <a:ext uri="{FF2B5EF4-FFF2-40B4-BE49-F238E27FC236}">
                      <a16:creationId xmlns:a16="http://schemas.microsoft.com/office/drawing/2014/main" xmlns="" id="{32E333BB-D1B5-0343-BB84-07C89BC53018}"/>
                    </a:ext>
                  </a:extLst>
                </p:cNvPr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2" name="Google Shape;1204;p35">
                  <a:extLst>
                    <a:ext uri="{FF2B5EF4-FFF2-40B4-BE49-F238E27FC236}">
                      <a16:creationId xmlns:a16="http://schemas.microsoft.com/office/drawing/2014/main" xmlns="" id="{C5D7D6C6-96BF-A043-BE22-F282F1B313E2}"/>
                    </a:ext>
                  </a:extLst>
                </p:cNvPr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3749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3" name="Google Shape;1205;p35">
                  <a:extLst>
                    <a:ext uri="{FF2B5EF4-FFF2-40B4-BE49-F238E27FC236}">
                      <a16:creationId xmlns:a16="http://schemas.microsoft.com/office/drawing/2014/main" xmlns="" id="{E8E49ADB-AD66-B341-952D-07BFAEC4363B}"/>
                    </a:ext>
                  </a:extLst>
                </p:cNvPr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4" name="Google Shape;1206;p35">
                  <a:extLst>
                    <a:ext uri="{FF2B5EF4-FFF2-40B4-BE49-F238E27FC236}">
                      <a16:creationId xmlns:a16="http://schemas.microsoft.com/office/drawing/2014/main" xmlns="" id="{DCE8A502-50C7-914B-ADEB-31D3F2D0A8E4}"/>
                    </a:ext>
                  </a:extLst>
                </p:cNvPr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5" name="Google Shape;1207;p35">
                  <a:extLst>
                    <a:ext uri="{FF2B5EF4-FFF2-40B4-BE49-F238E27FC236}">
                      <a16:creationId xmlns:a16="http://schemas.microsoft.com/office/drawing/2014/main" xmlns="" id="{8FDCB436-C546-674C-A2E8-925502ED37E5}"/>
                    </a:ext>
                  </a:extLst>
                </p:cNvPr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6" name="Google Shape;1208;p35">
                  <a:extLst>
                    <a:ext uri="{FF2B5EF4-FFF2-40B4-BE49-F238E27FC236}">
                      <a16:creationId xmlns:a16="http://schemas.microsoft.com/office/drawing/2014/main" xmlns="" id="{1E148A69-9FDC-DE44-8987-D673D933E445}"/>
                    </a:ext>
                  </a:extLst>
                </p:cNvPr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7" name="Google Shape;1209;p35">
                  <a:extLst>
                    <a:ext uri="{FF2B5EF4-FFF2-40B4-BE49-F238E27FC236}">
                      <a16:creationId xmlns:a16="http://schemas.microsoft.com/office/drawing/2014/main" xmlns="" id="{E4A18042-DE55-3F45-BF6D-849C4130040A}"/>
                    </a:ext>
                  </a:extLst>
                </p:cNvPr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8" name="Google Shape;1210;p35">
                  <a:extLst>
                    <a:ext uri="{FF2B5EF4-FFF2-40B4-BE49-F238E27FC236}">
                      <a16:creationId xmlns:a16="http://schemas.microsoft.com/office/drawing/2014/main" xmlns="" id="{C0A22791-BB53-6144-BE38-F7B431B53083}"/>
                    </a:ext>
                  </a:extLst>
                </p:cNvPr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9" name="Google Shape;1211;p35">
                  <a:extLst>
                    <a:ext uri="{FF2B5EF4-FFF2-40B4-BE49-F238E27FC236}">
                      <a16:creationId xmlns:a16="http://schemas.microsoft.com/office/drawing/2014/main" xmlns="" id="{08F9A6E7-72A3-E945-BA0D-93666F3D6885}"/>
                    </a:ext>
                  </a:extLst>
                </p:cNvPr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0" name="Google Shape;1212;p35">
                  <a:extLst>
                    <a:ext uri="{FF2B5EF4-FFF2-40B4-BE49-F238E27FC236}">
                      <a16:creationId xmlns:a16="http://schemas.microsoft.com/office/drawing/2014/main" xmlns="" id="{94EC2D50-080B-8B47-918C-B29797032C18}"/>
                    </a:ext>
                  </a:extLst>
                </p:cNvPr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1" name="Google Shape;1213;p35">
                  <a:extLst>
                    <a:ext uri="{FF2B5EF4-FFF2-40B4-BE49-F238E27FC236}">
                      <a16:creationId xmlns:a16="http://schemas.microsoft.com/office/drawing/2014/main" xmlns="" id="{16685EC0-4430-324B-B1A5-186FD49EDF59}"/>
                    </a:ext>
                  </a:extLst>
                </p:cNvPr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2" name="Google Shape;1214;p35">
                  <a:extLst>
                    <a:ext uri="{FF2B5EF4-FFF2-40B4-BE49-F238E27FC236}">
                      <a16:creationId xmlns:a16="http://schemas.microsoft.com/office/drawing/2014/main" xmlns="" id="{DF7D4431-1D2F-794E-827F-C122532145A9}"/>
                    </a:ext>
                  </a:extLst>
                </p:cNvPr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3" name="Google Shape;1215;p35">
                  <a:extLst>
                    <a:ext uri="{FF2B5EF4-FFF2-40B4-BE49-F238E27FC236}">
                      <a16:creationId xmlns:a16="http://schemas.microsoft.com/office/drawing/2014/main" xmlns="" id="{FAE4D787-BE4D-F34B-A80F-29E35210C405}"/>
                    </a:ext>
                  </a:extLst>
                </p:cNvPr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4" name="Google Shape;1216;p35">
                  <a:extLst>
                    <a:ext uri="{FF2B5EF4-FFF2-40B4-BE49-F238E27FC236}">
                      <a16:creationId xmlns:a16="http://schemas.microsoft.com/office/drawing/2014/main" xmlns="" id="{7A6DE199-90AB-724B-9C0C-332BB1CF8241}"/>
                    </a:ext>
                  </a:extLst>
                </p:cNvPr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5" name="Google Shape;1217;p35">
                  <a:extLst>
                    <a:ext uri="{FF2B5EF4-FFF2-40B4-BE49-F238E27FC236}">
                      <a16:creationId xmlns:a16="http://schemas.microsoft.com/office/drawing/2014/main" xmlns="" id="{BCBBC399-A03A-474B-8B04-BF03FF0E43EE}"/>
                    </a:ext>
                  </a:extLst>
                </p:cNvPr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6" name="Google Shape;1218;p35">
                  <a:extLst>
                    <a:ext uri="{FF2B5EF4-FFF2-40B4-BE49-F238E27FC236}">
                      <a16:creationId xmlns:a16="http://schemas.microsoft.com/office/drawing/2014/main" xmlns="" id="{559E9CCF-4A47-9C48-A5FD-B5309BFEC726}"/>
                    </a:ext>
                  </a:extLst>
                </p:cNvPr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57" name="Google Shape;1219;p35">
                  <a:extLst>
                    <a:ext uri="{FF2B5EF4-FFF2-40B4-BE49-F238E27FC236}">
                      <a16:creationId xmlns:a16="http://schemas.microsoft.com/office/drawing/2014/main" xmlns="" id="{D3901FEC-F94B-B04A-8091-30B1AFDDC769}"/>
                    </a:ext>
                  </a:extLst>
                </p:cNvPr>
                <p:cNvGrpSpPr/>
                <p:nvPr/>
              </p:nvGrpSpPr>
              <p:grpSpPr>
                <a:xfrm>
                  <a:off x="7760204" y="2952127"/>
                  <a:ext cx="460377" cy="782511"/>
                  <a:chOff x="7577684" y="3181726"/>
                  <a:chExt cx="403451" cy="685751"/>
                </a:xfrm>
              </p:grpSpPr>
              <p:sp>
                <p:nvSpPr>
                  <p:cNvPr id="89" name="Google Shape;1220;p35">
                    <a:extLst>
                      <a:ext uri="{FF2B5EF4-FFF2-40B4-BE49-F238E27FC236}">
                        <a16:creationId xmlns:a16="http://schemas.microsoft.com/office/drawing/2014/main" xmlns="" id="{3E834739-A3E5-6446-8CEB-F1D6EE127DE8}"/>
                      </a:ext>
                    </a:extLst>
                  </p:cNvPr>
                  <p:cNvSpPr/>
                  <p:nvPr/>
                </p:nvSpPr>
                <p:spPr>
                  <a:xfrm rot="4341851">
                    <a:off x="7669568" y="318540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grpSp>
                <p:nvGrpSpPr>
                  <p:cNvPr id="90" name="Google Shape;1221;p35">
                    <a:extLst>
                      <a:ext uri="{FF2B5EF4-FFF2-40B4-BE49-F238E27FC236}">
                        <a16:creationId xmlns:a16="http://schemas.microsoft.com/office/drawing/2014/main" xmlns="" id="{E6D4F28E-ADB1-2E4E-829B-6E6ED5637240}"/>
                      </a:ext>
                    </a:extLst>
                  </p:cNvPr>
                  <p:cNvGrpSpPr/>
                  <p:nvPr/>
                </p:nvGrpSpPr>
                <p:grpSpPr>
                  <a:xfrm>
                    <a:off x="7681172" y="3379747"/>
                    <a:ext cx="276149" cy="487730"/>
                    <a:chOff x="8301872" y="2653372"/>
                    <a:chExt cx="276149" cy="487730"/>
                  </a:xfrm>
                </p:grpSpPr>
                <p:sp>
                  <p:nvSpPr>
                    <p:cNvPr id="91" name="Google Shape;1222;p35">
                      <a:extLst>
                        <a:ext uri="{FF2B5EF4-FFF2-40B4-BE49-F238E27FC236}">
                          <a16:creationId xmlns:a16="http://schemas.microsoft.com/office/drawing/2014/main" xmlns="" id="{EDCB205B-9122-2D46-90A2-9A747B74A18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196128" y="2759138"/>
                      <a:ext cx="487660" cy="2761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654" h="16791" extrusionOk="0">
                          <a:moveTo>
                            <a:pt x="1" y="1"/>
                          </a:moveTo>
                          <a:lnTo>
                            <a:pt x="1" y="16791"/>
                          </a:lnTo>
                          <a:lnTo>
                            <a:pt x="29654" y="16791"/>
                          </a:lnTo>
                          <a:lnTo>
                            <a:pt x="29654" y="1"/>
                          </a:lnTo>
                          <a:close/>
                        </a:path>
                      </a:pathLst>
                    </a:custGeom>
                    <a:solidFill>
                      <a:srgbClr val="00959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92" name="Google Shape;1223;p35">
                      <a:extLst>
                        <a:ext uri="{FF2B5EF4-FFF2-40B4-BE49-F238E27FC236}">
                          <a16:creationId xmlns:a16="http://schemas.microsoft.com/office/drawing/2014/main" xmlns="" id="{BC17EC62-C794-1244-AC51-ACB450300DF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398783" y="2758774"/>
                      <a:ext cx="823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3" h="7503" extrusionOk="0">
                          <a:moveTo>
                            <a:pt x="1" y="1"/>
                          </a:moveTo>
                          <a:lnTo>
                            <a:pt x="1" y="7503"/>
                          </a:lnTo>
                          <a:lnTo>
                            <a:pt x="2502" y="7503"/>
                          </a:lnTo>
                          <a:lnTo>
                            <a:pt x="250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93" name="Google Shape;1224;p35">
                      <a:extLst>
                        <a:ext uri="{FF2B5EF4-FFF2-40B4-BE49-F238E27FC236}">
                          <a16:creationId xmlns:a16="http://schemas.microsoft.com/office/drawing/2014/main" xmlns="" id="{1C765E17-5990-6A49-A09A-A269C7EC66D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197517" y="2851175"/>
                      <a:ext cx="487730" cy="921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2503" extrusionOk="0">
                          <a:moveTo>
                            <a:pt x="1" y="1"/>
                          </a:moveTo>
                          <a:lnTo>
                            <a:pt x="1" y="2503"/>
                          </a:lnTo>
                          <a:lnTo>
                            <a:pt x="14827" y="2503"/>
                          </a:lnTo>
                          <a:lnTo>
                            <a:pt x="14827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94" name="Google Shape;1225;p35">
                      <a:extLst>
                        <a:ext uri="{FF2B5EF4-FFF2-40B4-BE49-F238E27FC236}">
                          <a16:creationId xmlns:a16="http://schemas.microsoft.com/office/drawing/2014/main" xmlns="" id="{9B28A114-0A44-6A45-934E-83A73ED7E0D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196083" y="2759163"/>
                      <a:ext cx="4877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503" extrusionOk="0">
                          <a:moveTo>
                            <a:pt x="12984" y="1"/>
                          </a:moveTo>
                          <a:lnTo>
                            <a:pt x="1" y="6519"/>
                          </a:lnTo>
                          <a:lnTo>
                            <a:pt x="1" y="7503"/>
                          </a:lnTo>
                          <a:lnTo>
                            <a:pt x="1455" y="7503"/>
                          </a:lnTo>
                          <a:lnTo>
                            <a:pt x="14827" y="788"/>
                          </a:lnTo>
                          <a:lnTo>
                            <a:pt x="14827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95" name="Google Shape;1226;p35">
                      <a:extLst>
                        <a:ext uri="{FF2B5EF4-FFF2-40B4-BE49-F238E27FC236}">
                          <a16:creationId xmlns:a16="http://schemas.microsoft.com/office/drawing/2014/main" xmlns="" id="{CD11F832-2939-D242-858D-46576E6E990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196083" y="2759163"/>
                      <a:ext cx="487730" cy="276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503" extrusionOk="0">
                          <a:moveTo>
                            <a:pt x="1" y="1"/>
                          </a:moveTo>
                          <a:lnTo>
                            <a:pt x="1" y="755"/>
                          </a:lnTo>
                          <a:lnTo>
                            <a:pt x="13444" y="7503"/>
                          </a:lnTo>
                          <a:lnTo>
                            <a:pt x="14827" y="7503"/>
                          </a:lnTo>
                          <a:lnTo>
                            <a:pt x="14827" y="6485"/>
                          </a:lnTo>
                          <a:lnTo>
                            <a:pt x="1912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96" name="Google Shape;1227;p35">
                      <a:extLst>
                        <a:ext uri="{FF2B5EF4-FFF2-40B4-BE49-F238E27FC236}">
                          <a16:creationId xmlns:a16="http://schemas.microsoft.com/office/drawing/2014/main" xmlns="" id="{893F13EB-917D-0446-815A-1316EFFE832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196819" y="2759899"/>
                      <a:ext cx="487730" cy="2746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28" h="7463" extrusionOk="0">
                          <a:moveTo>
                            <a:pt x="6672" y="1"/>
                          </a:moveTo>
                          <a:lnTo>
                            <a:pt x="6672" y="2979"/>
                          </a:lnTo>
                          <a:lnTo>
                            <a:pt x="1" y="2979"/>
                          </a:lnTo>
                          <a:lnTo>
                            <a:pt x="1" y="4372"/>
                          </a:lnTo>
                          <a:lnTo>
                            <a:pt x="6672" y="4372"/>
                          </a:lnTo>
                          <a:lnTo>
                            <a:pt x="6672" y="7462"/>
                          </a:lnTo>
                          <a:lnTo>
                            <a:pt x="8136" y="7462"/>
                          </a:lnTo>
                          <a:lnTo>
                            <a:pt x="8136" y="4372"/>
                          </a:lnTo>
                          <a:lnTo>
                            <a:pt x="14827" y="4372"/>
                          </a:lnTo>
                          <a:lnTo>
                            <a:pt x="14827" y="2979"/>
                          </a:lnTo>
                          <a:lnTo>
                            <a:pt x="8136" y="2979"/>
                          </a:lnTo>
                          <a:lnTo>
                            <a:pt x="813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97" name="Google Shape;1228;p35">
                      <a:extLst>
                        <a:ext uri="{FF2B5EF4-FFF2-40B4-BE49-F238E27FC236}">
                          <a16:creationId xmlns:a16="http://schemas.microsoft.com/office/drawing/2014/main" xmlns="" id="{48E811F7-E94B-BB48-90E3-B953D7A3DD7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448674" y="2692105"/>
                      <a:ext cx="168081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10" h="2462" extrusionOk="0">
                          <a:moveTo>
                            <a:pt x="1" y="1"/>
                          </a:moveTo>
                          <a:lnTo>
                            <a:pt x="1" y="575"/>
                          </a:lnTo>
                          <a:lnTo>
                            <a:pt x="3828" y="2462"/>
                          </a:lnTo>
                          <a:lnTo>
                            <a:pt x="5110" y="2462"/>
                          </a:lnTo>
                          <a:lnTo>
                            <a:pt x="11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98" name="Google Shape;1229;p35">
                      <a:extLst>
                        <a:ext uri="{FF2B5EF4-FFF2-40B4-BE49-F238E27FC236}">
                          <a16:creationId xmlns:a16="http://schemas.microsoft.com/office/drawing/2014/main" xmlns="" id="{B930924D-EC65-104E-AAAC-41B2A6F54AD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432722" y="2995786"/>
                      <a:ext cx="199986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80" h="2462" extrusionOk="0">
                          <a:moveTo>
                            <a:pt x="4994" y="1"/>
                          </a:moveTo>
                          <a:lnTo>
                            <a:pt x="0" y="2462"/>
                          </a:lnTo>
                          <a:lnTo>
                            <a:pt x="1282" y="2462"/>
                          </a:lnTo>
                          <a:lnTo>
                            <a:pt x="6079" y="102"/>
                          </a:lnTo>
                          <a:lnTo>
                            <a:pt x="6079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99" name="Google Shape;1230;p35">
                      <a:extLst>
                        <a:ext uri="{FF2B5EF4-FFF2-40B4-BE49-F238E27FC236}">
                          <a16:creationId xmlns:a16="http://schemas.microsoft.com/office/drawing/2014/main" xmlns="" id="{2002B1DA-8553-884F-963E-BDA5FD10945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271154" y="3016513"/>
                      <a:ext cx="160515" cy="88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0" h="2408" extrusionOk="0">
                          <a:moveTo>
                            <a:pt x="1" y="1"/>
                          </a:moveTo>
                          <a:lnTo>
                            <a:pt x="4879" y="2408"/>
                          </a:lnTo>
                          <a:lnTo>
                            <a:pt x="4879" y="1776"/>
                          </a:lnTo>
                          <a:lnTo>
                            <a:pt x="1282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100" name="Google Shape;1231;p35">
                      <a:extLst>
                        <a:ext uri="{FF2B5EF4-FFF2-40B4-BE49-F238E27FC236}">
                          <a16:creationId xmlns:a16="http://schemas.microsoft.com/office/drawing/2014/main" xmlns="" id="{C0FE113C-6FFA-9340-A337-C0244527C07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245023" y="2710221"/>
                      <a:ext cx="207552" cy="93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10" h="2550" extrusionOk="0">
                          <a:moveTo>
                            <a:pt x="5029" y="1"/>
                          </a:moveTo>
                          <a:lnTo>
                            <a:pt x="1" y="2476"/>
                          </a:lnTo>
                          <a:lnTo>
                            <a:pt x="1" y="2550"/>
                          </a:lnTo>
                          <a:lnTo>
                            <a:pt x="1141" y="2550"/>
                          </a:lnTo>
                          <a:lnTo>
                            <a:pt x="6310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</p:grpSp>
            </p:grpSp>
            <p:sp>
              <p:nvSpPr>
                <p:cNvPr id="58" name="Google Shape;1232;p35">
                  <a:extLst>
                    <a:ext uri="{FF2B5EF4-FFF2-40B4-BE49-F238E27FC236}">
                      <a16:creationId xmlns:a16="http://schemas.microsoft.com/office/drawing/2014/main" xmlns="" id="{CC363222-DDEA-434B-8CAA-984B1AFED988}"/>
                    </a:ext>
                  </a:extLst>
                </p:cNvPr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9" name="Google Shape;1233;p35">
                  <a:extLst>
                    <a:ext uri="{FF2B5EF4-FFF2-40B4-BE49-F238E27FC236}">
                      <a16:creationId xmlns:a16="http://schemas.microsoft.com/office/drawing/2014/main" xmlns="" id="{C308C2D9-F653-A94F-A845-D50ADE0E237F}"/>
                    </a:ext>
                  </a:extLst>
                </p:cNvPr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0" name="Google Shape;1234;p35">
                  <a:extLst>
                    <a:ext uri="{FF2B5EF4-FFF2-40B4-BE49-F238E27FC236}">
                      <a16:creationId xmlns:a16="http://schemas.microsoft.com/office/drawing/2014/main" xmlns="" id="{7B3BDB8A-1153-6C41-8827-FFC23260079B}"/>
                    </a:ext>
                  </a:extLst>
                </p:cNvPr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" name="Google Shape;1235;p35">
                  <a:extLst>
                    <a:ext uri="{FF2B5EF4-FFF2-40B4-BE49-F238E27FC236}">
                      <a16:creationId xmlns:a16="http://schemas.microsoft.com/office/drawing/2014/main" xmlns="" id="{2EEE0186-4544-0341-803B-87EB92A20F11}"/>
                    </a:ext>
                  </a:extLst>
                </p:cNvPr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Google Shape;1236;p35">
                  <a:extLst>
                    <a:ext uri="{FF2B5EF4-FFF2-40B4-BE49-F238E27FC236}">
                      <a16:creationId xmlns:a16="http://schemas.microsoft.com/office/drawing/2014/main" xmlns="" id="{6C995D3A-5822-374E-9972-9D03CB1F4140}"/>
                    </a:ext>
                  </a:extLst>
                </p:cNvPr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3" name="Google Shape;1237;p35">
                  <a:extLst>
                    <a:ext uri="{FF2B5EF4-FFF2-40B4-BE49-F238E27FC236}">
                      <a16:creationId xmlns:a16="http://schemas.microsoft.com/office/drawing/2014/main" xmlns="" id="{99B11442-D292-154D-8CDC-4D1AAF0CDC9C}"/>
                    </a:ext>
                  </a:extLst>
                </p:cNvPr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4" name="Google Shape;1238;p35">
                  <a:extLst>
                    <a:ext uri="{FF2B5EF4-FFF2-40B4-BE49-F238E27FC236}">
                      <a16:creationId xmlns:a16="http://schemas.microsoft.com/office/drawing/2014/main" xmlns="" id="{C3B9DFAC-6A7B-2142-AC88-7ADE288C3F17}"/>
                    </a:ext>
                  </a:extLst>
                </p:cNvPr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Google Shape;1239;p35">
                  <a:extLst>
                    <a:ext uri="{FF2B5EF4-FFF2-40B4-BE49-F238E27FC236}">
                      <a16:creationId xmlns:a16="http://schemas.microsoft.com/office/drawing/2014/main" xmlns="" id="{3A232DEC-AFE7-954A-BE41-EE0C5ACA38DF}"/>
                    </a:ext>
                  </a:extLst>
                </p:cNvPr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" name="Google Shape;1240;p35">
                  <a:extLst>
                    <a:ext uri="{FF2B5EF4-FFF2-40B4-BE49-F238E27FC236}">
                      <a16:creationId xmlns:a16="http://schemas.microsoft.com/office/drawing/2014/main" xmlns="" id="{E335A141-92BA-4341-9934-CF5B457D7F20}"/>
                    </a:ext>
                  </a:extLst>
                </p:cNvPr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" name="Google Shape;1241;p35">
                  <a:extLst>
                    <a:ext uri="{FF2B5EF4-FFF2-40B4-BE49-F238E27FC236}">
                      <a16:creationId xmlns:a16="http://schemas.microsoft.com/office/drawing/2014/main" xmlns="" id="{99D278F1-3109-1E40-AAE2-1BBA554BD8FB}"/>
                    </a:ext>
                  </a:extLst>
                </p:cNvPr>
                <p:cNvSpPr/>
                <p:nvPr/>
              </p:nvSpPr>
              <p:spPr>
                <a:xfrm rot="-618055" flipH="1">
                  <a:off x="7355127" y="1852313"/>
                  <a:ext cx="100310" cy="6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" name="Google Shape;1242;p35">
                  <a:extLst>
                    <a:ext uri="{FF2B5EF4-FFF2-40B4-BE49-F238E27FC236}">
                      <a16:creationId xmlns:a16="http://schemas.microsoft.com/office/drawing/2014/main" xmlns="" id="{A2B2B1D3-FFE3-B146-9270-EDFEB3C6759C}"/>
                    </a:ext>
                  </a:extLst>
                </p:cNvPr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" name="Google Shape;1243;p35">
                  <a:extLst>
                    <a:ext uri="{FF2B5EF4-FFF2-40B4-BE49-F238E27FC236}">
                      <a16:creationId xmlns:a16="http://schemas.microsoft.com/office/drawing/2014/main" xmlns="" id="{6CC23D50-8A08-914C-A4BB-99F1E4599282}"/>
                    </a:ext>
                  </a:extLst>
                </p:cNvPr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" name="Google Shape;1244;p35">
                  <a:extLst>
                    <a:ext uri="{FF2B5EF4-FFF2-40B4-BE49-F238E27FC236}">
                      <a16:creationId xmlns:a16="http://schemas.microsoft.com/office/drawing/2014/main" xmlns="" id="{AA145A1B-35A2-2F49-943E-DFF913D92D1F}"/>
                    </a:ext>
                  </a:extLst>
                </p:cNvPr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Google Shape;1245;p35">
                  <a:extLst>
                    <a:ext uri="{FF2B5EF4-FFF2-40B4-BE49-F238E27FC236}">
                      <a16:creationId xmlns:a16="http://schemas.microsoft.com/office/drawing/2014/main" xmlns="" id="{866FAB90-4DDD-B849-ABF9-8EF07AB57853}"/>
                    </a:ext>
                  </a:extLst>
                </p:cNvPr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" name="Google Shape;1246;p35">
                  <a:extLst>
                    <a:ext uri="{FF2B5EF4-FFF2-40B4-BE49-F238E27FC236}">
                      <a16:creationId xmlns:a16="http://schemas.microsoft.com/office/drawing/2014/main" xmlns="" id="{C6AB129D-9971-2548-A7CA-F4F36F29D4CF}"/>
                    </a:ext>
                  </a:extLst>
                </p:cNvPr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495" extrusionOk="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" name="Google Shape;1247;p35">
                  <a:extLst>
                    <a:ext uri="{FF2B5EF4-FFF2-40B4-BE49-F238E27FC236}">
                      <a16:creationId xmlns:a16="http://schemas.microsoft.com/office/drawing/2014/main" xmlns="" id="{6C85C07D-F96F-1348-94ED-E7D9511DE6E1}"/>
                    </a:ext>
                  </a:extLst>
                </p:cNvPr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622" extrusionOk="0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Google Shape;1248;p35">
                  <a:extLst>
                    <a:ext uri="{FF2B5EF4-FFF2-40B4-BE49-F238E27FC236}">
                      <a16:creationId xmlns:a16="http://schemas.microsoft.com/office/drawing/2014/main" xmlns="" id="{01F7E4A3-385A-854E-B37B-E1E281295D42}"/>
                    </a:ext>
                  </a:extLst>
                </p:cNvPr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" name="Google Shape;1249;p35">
                  <a:extLst>
                    <a:ext uri="{FF2B5EF4-FFF2-40B4-BE49-F238E27FC236}">
                      <a16:creationId xmlns:a16="http://schemas.microsoft.com/office/drawing/2014/main" xmlns="" id="{876E6430-A56F-B445-8226-07C7CD86DAA9}"/>
                    </a:ext>
                  </a:extLst>
                </p:cNvPr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" name="Google Shape;1250;p35">
                  <a:extLst>
                    <a:ext uri="{FF2B5EF4-FFF2-40B4-BE49-F238E27FC236}">
                      <a16:creationId xmlns:a16="http://schemas.microsoft.com/office/drawing/2014/main" xmlns="" id="{13204320-2D83-B94B-A171-250B5B046410}"/>
                    </a:ext>
                  </a:extLst>
                </p:cNvPr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" name="Google Shape;1251;p35">
                  <a:extLst>
                    <a:ext uri="{FF2B5EF4-FFF2-40B4-BE49-F238E27FC236}">
                      <a16:creationId xmlns:a16="http://schemas.microsoft.com/office/drawing/2014/main" xmlns="" id="{1D8875E2-B22E-A240-B039-5D4ED0A49397}"/>
                    </a:ext>
                  </a:extLst>
                </p:cNvPr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" name="Google Shape;1252;p35">
                  <a:extLst>
                    <a:ext uri="{FF2B5EF4-FFF2-40B4-BE49-F238E27FC236}">
                      <a16:creationId xmlns:a16="http://schemas.microsoft.com/office/drawing/2014/main" xmlns="" id="{6BF464D7-0A59-1A4C-9AB9-1CD7CC5C137A}"/>
                    </a:ext>
                  </a:extLst>
                </p:cNvPr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218" extrusionOk="0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9" name="Google Shape;1253;p35">
                  <a:extLst>
                    <a:ext uri="{FF2B5EF4-FFF2-40B4-BE49-F238E27FC236}">
                      <a16:creationId xmlns:a16="http://schemas.microsoft.com/office/drawing/2014/main" xmlns="" id="{17FB830B-57F1-DE4E-8DC8-39A4A51F0923}"/>
                    </a:ext>
                  </a:extLst>
                </p:cNvPr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0" name="Google Shape;1254;p35">
                  <a:extLst>
                    <a:ext uri="{FF2B5EF4-FFF2-40B4-BE49-F238E27FC236}">
                      <a16:creationId xmlns:a16="http://schemas.microsoft.com/office/drawing/2014/main" xmlns="" id="{53C8C6C9-B1C2-5F46-9074-AA1A6EAF0ECB}"/>
                    </a:ext>
                  </a:extLst>
                </p:cNvPr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grpSp>
              <p:nvGrpSpPr>
                <p:cNvPr id="81" name="Google Shape;1255;p35">
                  <a:extLst>
                    <a:ext uri="{FF2B5EF4-FFF2-40B4-BE49-F238E27FC236}">
                      <a16:creationId xmlns:a16="http://schemas.microsoft.com/office/drawing/2014/main" xmlns="" id="{CF132199-58CF-7A45-817F-93F49A8A501C}"/>
                    </a:ext>
                  </a:extLst>
                </p:cNvPr>
                <p:cNvGrpSpPr/>
                <p:nvPr/>
              </p:nvGrpSpPr>
              <p:grpSpPr>
                <a:xfrm>
                  <a:off x="7013343" y="1528289"/>
                  <a:ext cx="905397" cy="1418198"/>
                  <a:chOff x="6923175" y="1933949"/>
                  <a:chExt cx="793442" cy="1242834"/>
                </a:xfrm>
              </p:grpSpPr>
              <p:sp>
                <p:nvSpPr>
                  <p:cNvPr id="82" name="Google Shape;1256;p35">
                    <a:extLst>
                      <a:ext uri="{FF2B5EF4-FFF2-40B4-BE49-F238E27FC236}">
                        <a16:creationId xmlns:a16="http://schemas.microsoft.com/office/drawing/2014/main" xmlns="" id="{A35A522F-2DD6-DC4B-8BE8-95E8679A2537}"/>
                      </a:ext>
                    </a:extLst>
                  </p:cNvPr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grpSp>
                <p:nvGrpSpPr>
                  <p:cNvPr id="83" name="Google Shape;1257;p35">
                    <a:extLst>
                      <a:ext uri="{FF2B5EF4-FFF2-40B4-BE49-F238E27FC236}">
                        <a16:creationId xmlns:a16="http://schemas.microsoft.com/office/drawing/2014/main" xmlns="" id="{83E4A2A9-E82C-6D47-9EF4-066AD0CD71A3}"/>
                      </a:ext>
                    </a:extLst>
                  </p:cNvPr>
                  <p:cNvGrpSpPr/>
                  <p:nvPr/>
                </p:nvGrpSpPr>
                <p:grpSpPr>
                  <a:xfrm>
                    <a:off x="6923175" y="1958437"/>
                    <a:ext cx="793442" cy="1218345"/>
                    <a:chOff x="6923175" y="1958437"/>
                    <a:chExt cx="793442" cy="1218345"/>
                  </a:xfrm>
                </p:grpSpPr>
                <p:sp>
                  <p:nvSpPr>
                    <p:cNvPr id="84" name="Google Shape;1258;p35">
                      <a:extLst>
                        <a:ext uri="{FF2B5EF4-FFF2-40B4-BE49-F238E27FC236}">
                          <a16:creationId xmlns:a16="http://schemas.microsoft.com/office/drawing/2014/main" xmlns="" id="{802BB537-72CD-DA44-B69E-F8C56B7B9899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97" h="25127" extrusionOk="0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85" name="Google Shape;1259;p35">
                      <a:extLst>
                        <a:ext uri="{FF2B5EF4-FFF2-40B4-BE49-F238E27FC236}">
                          <a16:creationId xmlns:a16="http://schemas.microsoft.com/office/drawing/2014/main" xmlns="" id="{9CB2C389-5B9D-5842-9DFA-A3363F861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6" h="18284" extrusionOk="0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6" name="Google Shape;1260;p35">
                      <a:extLst>
                        <a:ext uri="{FF2B5EF4-FFF2-40B4-BE49-F238E27FC236}">
                          <a16:creationId xmlns:a16="http://schemas.microsoft.com/office/drawing/2014/main" xmlns="" id="{E5DF4DB6-DD7E-3B48-878C-7080085B16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" h="18212" extrusionOk="0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87" name="Google Shape;1261;p35">
                      <a:extLst>
                        <a:ext uri="{FF2B5EF4-FFF2-40B4-BE49-F238E27FC236}">
                          <a16:creationId xmlns:a16="http://schemas.microsoft.com/office/drawing/2014/main" xmlns="" id="{4BAFFFB1-C260-7343-B04A-9D1485E197D5}"/>
                        </a:ext>
                      </a:extLst>
                    </p:cNvPr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endParaRPr/>
                    </a:p>
                  </p:txBody>
                </p:sp>
                <p:sp>
                  <p:nvSpPr>
                    <p:cNvPr id="88" name="Google Shape;1262;p35">
                      <a:extLst>
                        <a:ext uri="{FF2B5EF4-FFF2-40B4-BE49-F238E27FC236}">
                          <a16:creationId xmlns:a16="http://schemas.microsoft.com/office/drawing/2014/main" xmlns="" id="{FE239817-5E3F-4C4D-ADF1-167C457399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1" h="5051" extrusionOk="0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F6EBAB-C37B-504A-90CA-85508228ADF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220071" y="1270502"/>
            <a:ext cx="2105773" cy="572400"/>
          </a:xfrm>
        </p:spPr>
        <p:txBody>
          <a:bodyPr/>
          <a:lstStyle/>
          <a:p>
            <a:pPr algn="l"/>
            <a:r>
              <a:rPr lang="vi-VN" b="1" dirty="0"/>
              <a:t>10 </a:t>
            </a:r>
            <a:r>
              <a:rPr lang="en-US" b="1" dirty="0" smtClean="0"/>
              <a:t>- </a:t>
            </a:r>
            <a:r>
              <a:rPr lang="vi-VN" b="1" dirty="0" smtClean="0"/>
              <a:t>15 </a:t>
            </a:r>
            <a:r>
              <a:rPr lang="vi-VN" b="1" dirty="0"/>
              <a:t>tuổi</a:t>
            </a:r>
          </a:p>
        </p:txBody>
      </p:sp>
      <p:sp>
        <p:nvSpPr>
          <p:cNvPr id="134" name="Google Shape;775;p29">
            <a:extLst>
              <a:ext uri="{FF2B5EF4-FFF2-40B4-BE49-F238E27FC236}">
                <a16:creationId xmlns:a16="http://schemas.microsoft.com/office/drawing/2014/main" xmlns="" id="{8B84CE72-E581-F544-9EE9-5F6EEB60D9FE}"/>
              </a:ext>
            </a:extLst>
          </p:cNvPr>
          <p:cNvSpPr txBox="1"/>
          <p:nvPr/>
        </p:nvSpPr>
        <p:spPr>
          <a:xfrm flipH="1">
            <a:off x="5523952" y="2550236"/>
            <a:ext cx="1862526" cy="6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algn="ctr"/>
            <a:r>
              <a:rPr lang="es" sz="2400" b="1" dirty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Cơ thể có sự thay đổi</a:t>
            </a:r>
            <a:endParaRPr sz="2400" b="1"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36" name="Subtitle 4">
            <a:extLst>
              <a:ext uri="{FF2B5EF4-FFF2-40B4-BE49-F238E27FC236}">
                <a16:creationId xmlns:a16="http://schemas.microsoft.com/office/drawing/2014/main" xmlns="" id="{0E118227-0576-074D-B9D0-45E7D794096A}"/>
              </a:ext>
            </a:extLst>
          </p:cNvPr>
          <p:cNvSpPr txBox="1">
            <a:spLocks/>
          </p:cNvSpPr>
          <p:nvPr/>
        </p:nvSpPr>
        <p:spPr>
          <a:xfrm>
            <a:off x="1835696" y="1263778"/>
            <a:ext cx="3160737" cy="4188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algn="l"/>
            <a:r>
              <a:rPr lang="vi-VN" sz="2200" b="1" dirty="0">
                <a:solidFill>
                  <a:srgbClr val="00B050"/>
                </a:solidFill>
                <a:latin typeface="Denk One" charset="0"/>
              </a:rPr>
              <a:t>Phát triển</a:t>
            </a:r>
          </a:p>
          <a:p>
            <a:pPr algn="l"/>
            <a:r>
              <a:rPr lang="en-US" sz="2200" b="1" dirty="0" smtClean="0">
                <a:latin typeface="Denk One" charset="0"/>
              </a:rPr>
              <a:t>- </a:t>
            </a:r>
            <a:r>
              <a:rPr lang="vi-VN" sz="2200" b="1" dirty="0" smtClean="0">
                <a:latin typeface="Denk One" charset="0"/>
              </a:rPr>
              <a:t>Chiều </a:t>
            </a:r>
            <a:r>
              <a:rPr lang="vi-VN" sz="2200" b="1" dirty="0">
                <a:latin typeface="Denk One" charset="0"/>
              </a:rPr>
              <a:t>cao</a:t>
            </a:r>
          </a:p>
          <a:p>
            <a:pPr marL="152400" indent="0" algn="l"/>
            <a:r>
              <a:rPr lang="en-US" sz="2200" b="1" dirty="0" smtClean="0">
                <a:latin typeface="Denk One" charset="0"/>
              </a:rPr>
              <a:t>- </a:t>
            </a:r>
            <a:r>
              <a:rPr lang="vi-VN" sz="2200" b="1" dirty="0" smtClean="0">
                <a:latin typeface="Denk One" charset="0"/>
              </a:rPr>
              <a:t>Cân nặng</a:t>
            </a:r>
            <a:endParaRPr lang="en-US" sz="2200" b="1" dirty="0" smtClean="0">
              <a:latin typeface="Denk One" charset="0"/>
            </a:endParaRPr>
          </a:p>
          <a:p>
            <a:pPr marL="152400" indent="0" algn="l"/>
            <a:r>
              <a:rPr lang="en-US" sz="2200" b="1" dirty="0">
                <a:latin typeface="Denk One" charset="0"/>
              </a:rPr>
              <a:t>- </a:t>
            </a:r>
            <a:r>
              <a:rPr lang="vi-VN" sz="2200" b="1" dirty="0">
                <a:latin typeface="Denk One" charset="0"/>
              </a:rPr>
              <a:t>Cơ quan sinh dục</a:t>
            </a:r>
          </a:p>
          <a:p>
            <a:pPr algn="l"/>
            <a:r>
              <a:rPr lang="en-US" sz="2200" b="1" dirty="0" smtClean="0">
                <a:latin typeface="Denk One" charset="0"/>
              </a:rPr>
              <a:t>- </a:t>
            </a:r>
            <a:r>
              <a:rPr lang="vi-VN" sz="2200" b="1" dirty="0" smtClean="0">
                <a:latin typeface="Denk One" charset="0"/>
              </a:rPr>
              <a:t>Có </a:t>
            </a:r>
            <a:r>
              <a:rPr lang="vi-VN" sz="2200" b="1" dirty="0">
                <a:latin typeface="Denk One" charset="0"/>
              </a:rPr>
              <a:t>hiện tượng </a:t>
            </a:r>
          </a:p>
          <a:p>
            <a:pPr algn="l"/>
            <a:r>
              <a:rPr lang="vi-VN" sz="2200" b="1" dirty="0">
                <a:latin typeface="Denk One" charset="0"/>
              </a:rPr>
              <a:t>kinh </a:t>
            </a:r>
            <a:r>
              <a:rPr lang="vi-VN" sz="2200" b="1" dirty="0" smtClean="0">
                <a:latin typeface="Denk One" charset="0"/>
              </a:rPr>
              <a:t>nguyệt</a:t>
            </a:r>
            <a:endParaRPr lang="en-US" sz="2200" b="1" dirty="0" smtClean="0">
              <a:latin typeface="Denk One" charset="0"/>
            </a:endParaRPr>
          </a:p>
          <a:p>
            <a:pPr lvl="0" algn="l"/>
            <a:r>
              <a:rPr lang="en-US" sz="2200" b="1" dirty="0" smtClean="0">
                <a:solidFill>
                  <a:schemeClr val="tx1"/>
                </a:solidFill>
                <a:latin typeface="Denk One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vi-VN" sz="2200" b="1" dirty="0" smtClean="0">
                <a:solidFill>
                  <a:schemeClr val="tx1"/>
                </a:solidFill>
                <a:latin typeface="Denk One" charset="0"/>
                <a:ea typeface="Times New Roman"/>
                <a:cs typeface="Times New Roman" pitchFamily="18" charset="0"/>
                <a:sym typeface="Times New Roman"/>
              </a:rPr>
              <a:t>Có </a:t>
            </a:r>
            <a:r>
              <a:rPr lang="vi-VN" sz="2200" b="1" dirty="0">
                <a:solidFill>
                  <a:schemeClr val="tx1"/>
                </a:solidFill>
                <a:latin typeface="Denk One" charset="0"/>
                <a:ea typeface="Times New Roman"/>
                <a:cs typeface="Times New Roman" pitchFamily="18" charset="0"/>
                <a:sym typeface="Times New Roman"/>
              </a:rPr>
              <a:t>những biến đổi về tình cảm, suy nghĩ và mối quan hệ xã hội.</a:t>
            </a:r>
            <a:endParaRPr lang="vi-VN" sz="2200" b="1" dirty="0">
              <a:solidFill>
                <a:schemeClr val="tx1"/>
              </a:solidFill>
              <a:latin typeface="Denk One" charset="0"/>
              <a:cs typeface="Times New Roman" pitchFamily="18" charset="0"/>
            </a:endParaRPr>
          </a:p>
          <a:p>
            <a:pPr algn="l"/>
            <a:endParaRPr lang="vi-VN" sz="2200" b="1" dirty="0">
              <a:latin typeface="Denk One" charset="0"/>
            </a:endParaRPr>
          </a:p>
        </p:txBody>
      </p:sp>
      <p:pic>
        <p:nvPicPr>
          <p:cNvPr id="135" name="Google Shape;22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73" y="3008658"/>
            <a:ext cx="2215885" cy="219351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02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8778">
        <p14:gallery dir="l"/>
      </p:transition>
    </mc:Choice>
    <mc:Fallback xmlns="">
      <p:transition spd="slow" advTm="287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P spid="134" grpId="0" animBg="1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Bắt-bệnh-thông-qua-màu-sắc-của-tinh-trùng-ở-nam-giớ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14302"/>
            <a:ext cx="3771900" cy="2367807"/>
          </a:xfrm>
          <a:prstGeom prst="rect">
            <a:avLst/>
          </a:prstGeom>
          <a:noFill/>
        </p:spPr>
      </p:pic>
      <p:pic>
        <p:nvPicPr>
          <p:cNvPr id="3076" name="Picture 4" descr="C:\Users\Administrator\Desktop\cfeead546ac6949d981bf1d08cd3f8c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1389" y="114301"/>
            <a:ext cx="4808530" cy="2231402"/>
          </a:xfrm>
          <a:prstGeom prst="rect">
            <a:avLst/>
          </a:prstGeom>
          <a:noFill/>
        </p:spPr>
      </p:pic>
      <p:pic>
        <p:nvPicPr>
          <p:cNvPr id="3078" name="Picture 6" descr="C:\Users\Administrator\Desktop\phu-nu-today-trung-nguoi-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890" y="114302"/>
            <a:ext cx="3758453" cy="2377604"/>
          </a:xfrm>
          <a:prstGeom prst="rect">
            <a:avLst/>
          </a:prstGeom>
          <a:noFill/>
        </p:spPr>
      </p:pic>
      <p:pic>
        <p:nvPicPr>
          <p:cNvPr id="3079" name="Picture 7" descr="C:\Users\Administrator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3954" y="2909717"/>
            <a:ext cx="4343400" cy="217668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19200" y="243083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vi-VN" sz="2400" b="1" kern="1200" dirty="0" smtClean="0">
                <a:solidFill>
                  <a:prstClr val="black"/>
                </a:solidFill>
                <a:ea typeface="+mn-ea"/>
                <a:cs typeface="+mn-cs"/>
              </a:rPr>
              <a:t>Trứng</a:t>
            </a:r>
            <a:endParaRPr lang="en-US" sz="24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241990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vi-VN" sz="2400" b="1" kern="1200" dirty="0" smtClean="0">
                <a:solidFill>
                  <a:prstClr val="black"/>
                </a:solidFill>
                <a:ea typeface="+mn-ea"/>
                <a:cs typeface="+mn-cs"/>
              </a:rPr>
              <a:t>Tinh trùng</a:t>
            </a:r>
            <a:endParaRPr lang="en-US" sz="24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2334" y="164061"/>
            <a:ext cx="225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vi-VN" sz="2400" b="1" kern="1200" dirty="0" smtClean="0">
                <a:solidFill>
                  <a:prstClr val="white"/>
                </a:solidFill>
                <a:ea typeface="+mn-ea"/>
                <a:cs typeface="+mn-cs"/>
              </a:rPr>
              <a:t>Sự thụ tinh</a:t>
            </a:r>
            <a:endParaRPr lang="en-US" sz="2400" b="1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7609" y="2932285"/>
            <a:ext cx="135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 err="1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Hợp</a:t>
            </a:r>
            <a:r>
              <a:rPr lang="vi-VN" sz="2400" b="1" kern="1200" dirty="0" smtClean="0">
                <a:solidFill>
                  <a:prstClr val="white"/>
                </a:solidFill>
                <a:ea typeface="+mn-ea"/>
                <a:cs typeface="+mn-cs"/>
              </a:rPr>
              <a:t> tử</a:t>
            </a:r>
            <a:endParaRPr lang="en-US" sz="2400" b="1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>
            <a:stCxn id="3076" idx="2"/>
            <a:endCxn id="3079" idx="0"/>
          </p:cNvCxnSpPr>
          <p:nvPr/>
        </p:nvCxnSpPr>
        <p:spPr>
          <a:xfrm>
            <a:off x="4805654" y="2345702"/>
            <a:ext cx="0" cy="563967"/>
          </a:xfrm>
          <a:prstGeom prst="straightConnector1">
            <a:avLst/>
          </a:prstGeom>
          <a:ln w="793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92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27518 -0.003 " pathEditMode="relative" rAng="0" ptsTypes="AA">
                                      <p:cBhvr>
                                        <p:cTn id="16" dur="1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28541 0.00325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py (3) of kh4 (1)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14400"/>
            <a:ext cx="3200400" cy="1714500"/>
          </a:xfrm>
          <a:prstGeom prst="rect">
            <a:avLst/>
          </a:prstGeom>
          <a:noFill/>
        </p:spPr>
      </p:pic>
      <p:pic>
        <p:nvPicPr>
          <p:cNvPr id="5" name="Picture 4" descr="Copy (4) of kh4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15005" y="1000126"/>
            <a:ext cx="3105573" cy="1685925"/>
          </a:xfrm>
          <a:prstGeom prst="rect">
            <a:avLst/>
          </a:prstGeom>
          <a:noFill/>
          <a:ln/>
        </p:spPr>
      </p:pic>
      <p:pic>
        <p:nvPicPr>
          <p:cNvPr id="6" name="Picture 4" descr="kh4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5800" y="2971800"/>
            <a:ext cx="3302000" cy="1828800"/>
          </a:xfrm>
          <a:prstGeom prst="rect">
            <a:avLst/>
          </a:prstGeom>
          <a:noFill/>
        </p:spPr>
      </p:pic>
      <p:pic>
        <p:nvPicPr>
          <p:cNvPr id="7" name="Picture 11" descr="Copy of Copy of kh4 (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2971800"/>
            <a:ext cx="3124200" cy="18288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1447800" y="1028700"/>
            <a:ext cx="457200" cy="342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vi-VN" sz="1800" kern="1200" dirty="0" smtClean="0">
                <a:solidFill>
                  <a:prstClr val="black"/>
                </a:solidFill>
              </a:rPr>
              <a:t>2</a:t>
            </a:r>
            <a:endParaRPr lang="en-US" sz="1800" kern="12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4000" y="2800350"/>
            <a:ext cx="457200" cy="342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vi-VN" sz="1800" kern="1200" dirty="0" smtClean="0">
                <a:solidFill>
                  <a:prstClr val="black"/>
                </a:solidFill>
              </a:rPr>
              <a:t>5</a:t>
            </a:r>
            <a:endParaRPr lang="en-US" sz="1800" kern="12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98600" y="2971800"/>
            <a:ext cx="457200" cy="342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vi-VN" sz="1800" kern="1200" dirty="0" smtClean="0">
                <a:solidFill>
                  <a:prstClr val="black"/>
                </a:solidFill>
              </a:rPr>
              <a:t>4</a:t>
            </a:r>
            <a:endParaRPr lang="en-US" sz="1800" kern="12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57800" y="914400"/>
            <a:ext cx="457200" cy="342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vi-VN" sz="1800" kern="1200" dirty="0" smtClean="0">
                <a:solidFill>
                  <a:prstClr val="black"/>
                </a:solidFill>
              </a:rPr>
              <a:t>3</a:t>
            </a:r>
            <a:endParaRPr lang="en-US" sz="1800" kern="12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26289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vi-VN" sz="1800" b="1" i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Khoảng 9 tháng</a:t>
            </a:r>
            <a:endParaRPr lang="en-US" sz="1800" b="1" i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26289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vi-VN" sz="1800" b="1" i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8 tuần</a:t>
            </a:r>
            <a:endParaRPr lang="en-US" sz="1800" b="1" i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4800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vi-VN" sz="1800" b="1" i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 tuần</a:t>
            </a:r>
            <a:endParaRPr lang="en-US" sz="1800" b="1" i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4800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vi-VN" sz="1800" b="1" i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 tháng</a:t>
            </a:r>
            <a:endParaRPr lang="en-US" sz="1800" b="1" i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L="0" indent="0"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alt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alt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857250"/>
            <a:ext cx="1447800" cy="4229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vi-VN" sz="2800" b="1" kern="12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800" b="1" kern="12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giai đoạn phát triển </a:t>
            </a:r>
          </a:p>
          <a:p>
            <a:pPr algn="ctr">
              <a:buClrTx/>
              <a:buFontTx/>
              <a:buNone/>
            </a:pPr>
            <a:r>
              <a:rPr lang="vi-VN" sz="2800" b="1" kern="12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2800" b="1" kern="1200" dirty="0">
                <a:solidFill>
                  <a:srgbClr val="FF6600"/>
                </a:solidFill>
                <a:latin typeface="Times New Roman"/>
              </a:rPr>
              <a:t>thai </a:t>
            </a:r>
            <a:r>
              <a:rPr lang="vi-VN" sz="2800" b="1" kern="1200" dirty="0" smtClean="0">
                <a:solidFill>
                  <a:srgbClr val="FF6600"/>
                </a:solidFill>
                <a:latin typeface="Times New Roman"/>
              </a:rPr>
              <a:t>nhi</a:t>
            </a:r>
            <a:r>
              <a:rPr lang="en-US" sz="2800" b="1" kern="1200" dirty="0" smtClean="0">
                <a:solidFill>
                  <a:srgbClr val="FF6600"/>
                </a:solidFill>
              </a:rPr>
              <a:t>.</a:t>
            </a:r>
            <a:endParaRPr lang="vi-VN" sz="2800" b="1" kern="1200" dirty="0">
              <a:solidFill>
                <a:srgbClr val="FF66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98746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9210676" cy="51435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xmlns="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6970" y="363208"/>
            <a:ext cx="8079077" cy="4417082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xmlns="" id="{B617CC39-0D32-4764-A375-4F98BE50E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27050" y="3781409"/>
            <a:ext cx="1432575" cy="1476390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xmlns="" id="{35511E80-2541-4EE0-96E5-1BD015F79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458262" y="3793831"/>
            <a:ext cx="1652864" cy="1447437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D46EEA50-74D7-4AA3-BB84-92B07F4442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685557" y="3787620"/>
            <a:ext cx="1392698" cy="1461914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xmlns="" id="{E3C60820-EFCD-47FD-8CEE-67792B2C4D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149770" y="3802094"/>
            <a:ext cx="1305764" cy="1447440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xmlns="" id="{1AE3598D-BB70-4195-A8BC-3B12940CD7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49247" y="3795886"/>
            <a:ext cx="1437260" cy="1461914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xmlns="" id="{6796C9DD-4FD8-4F03-97F0-86BD21F411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84376" y="3781411"/>
            <a:ext cx="1227253" cy="147638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C94F1800-A367-43A3-AB3F-A820EDFB0E8C}"/>
              </a:ext>
            </a:extLst>
          </p:cNvPr>
          <p:cNvSpPr/>
          <p:nvPr/>
        </p:nvSpPr>
        <p:spPr>
          <a:xfrm>
            <a:off x="1835696" y="694365"/>
            <a:ext cx="6696744" cy="94128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lnSpc>
                <a:spcPts val="3375"/>
              </a:lnSpc>
              <a:buClrTx/>
            </a:pPr>
            <a:r>
              <a:rPr lang="en-US" altLang="zh-CN" sz="3200" b="1" kern="1200" dirty="0" err="1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Ôn</a:t>
            </a:r>
            <a:r>
              <a:rPr lang="en-US" altLang="zh-CN" sz="3200" b="1" kern="12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3200" b="1" kern="1200" dirty="0" err="1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tập</a:t>
            </a:r>
            <a:r>
              <a:rPr lang="en-US" altLang="zh-CN" sz="3200" b="1" kern="12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3200" b="1" kern="1200" dirty="0" err="1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về</a:t>
            </a:r>
            <a:r>
              <a:rPr lang="en-US" altLang="zh-CN" sz="3200" b="1" kern="12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3200" b="1" kern="1200" dirty="0" err="1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sức</a:t>
            </a:r>
            <a:r>
              <a:rPr lang="en-US" altLang="zh-CN" sz="3200" b="1" kern="12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3200" b="1" kern="1200" dirty="0" err="1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khỏe</a:t>
            </a:r>
            <a:r>
              <a:rPr lang="en-US" altLang="zh-CN" sz="32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3200" b="1" kern="1200" dirty="0" err="1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và</a:t>
            </a:r>
            <a:r>
              <a:rPr lang="en-US" altLang="zh-CN" sz="3200" b="1" kern="12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3200" b="1" kern="1200" dirty="0" err="1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cách</a:t>
            </a:r>
            <a:r>
              <a:rPr lang="en-US" altLang="zh-CN" sz="3200" b="1" kern="12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3200" b="1" kern="1200" dirty="0" err="1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phòng</a:t>
            </a:r>
            <a:r>
              <a:rPr lang="en-US" altLang="zh-CN" sz="3200" b="1" kern="12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3200" b="1" kern="1200" dirty="0" err="1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chống</a:t>
            </a:r>
            <a:r>
              <a:rPr lang="en-US" altLang="zh-CN" sz="3200" b="1" kern="12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3200" b="1" kern="1200" dirty="0" err="1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một</a:t>
            </a:r>
            <a:r>
              <a:rPr lang="en-US" altLang="zh-CN" sz="3200" b="1" kern="12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3200" b="1" kern="1200" dirty="0" err="1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số</a:t>
            </a:r>
            <a:r>
              <a:rPr lang="en-US" altLang="zh-CN" sz="3200" b="1" kern="12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3200" b="1" kern="1200" dirty="0" err="1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bệnh</a:t>
            </a:r>
            <a:r>
              <a:rPr lang="en-US" altLang="zh-CN" sz="3200" b="1" kern="12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3200" b="1" kern="1200" dirty="0" err="1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thường</a:t>
            </a:r>
            <a:r>
              <a:rPr lang="en-US" altLang="zh-CN" sz="3200" b="1" kern="1200" dirty="0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3200" b="1" kern="1200" dirty="0" err="1" smtClean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+mn-cs"/>
              </a:rPr>
              <a:t>gặp</a:t>
            </a:r>
            <a:endParaRPr lang="zh-CN" altLang="en-US" sz="32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496" y="-236562"/>
            <a:ext cx="2222083" cy="1944216"/>
            <a:chOff x="261685" y="-236562"/>
            <a:chExt cx="2222083" cy="1728192"/>
          </a:xfrm>
        </p:grpSpPr>
        <p:pic>
          <p:nvPicPr>
            <p:cNvPr id="18" name="图形 17">
              <a:extLst>
                <a:ext uri="{FF2B5EF4-FFF2-40B4-BE49-F238E27FC236}">
                  <a16:creationId xmlns:a16="http://schemas.microsoft.com/office/drawing/2014/main" xmlns="" id="{B8A22908-C5FC-4833-B53D-65EE6D261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261685" y="-236562"/>
              <a:ext cx="2222083" cy="1728192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B5E86D35-CFD7-4337-9725-4D92E6446726}"/>
                </a:ext>
              </a:extLst>
            </p:cNvPr>
            <p:cNvSpPr/>
            <p:nvPr/>
          </p:nvSpPr>
          <p:spPr>
            <a:xfrm>
              <a:off x="693733" y="474640"/>
              <a:ext cx="1379504" cy="561049"/>
            </a:xfrm>
            <a:prstGeom prst="rect">
              <a:avLst/>
            </a:prstGeom>
          </p:spPr>
          <p:txBody>
            <a:bodyPr wrap="square" lIns="68579" tIns="34289" rIns="68579" bIns="34289">
              <a:spAutoFit/>
            </a:bodyPr>
            <a:lstStyle/>
            <a:p>
              <a:pPr algn="ctr" defTabSz="685783">
                <a:lnSpc>
                  <a:spcPts val="3375"/>
                </a:lnSpc>
                <a:buClrTx/>
              </a:pPr>
              <a:r>
                <a:rPr lang="en-US" altLang="zh-CN" sz="4800" b="1" kern="12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lang="zh-CN" altLang="en-US" sz="4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917" y="1"/>
            <a:ext cx="818605" cy="8726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8262" y="2067694"/>
            <a:ext cx="66421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600" b="1" dirty="0" err="1" smtClean="0"/>
              <a:t>Phòng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tránh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các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bệnh</a:t>
            </a:r>
            <a:r>
              <a:rPr lang="en-US" sz="2600" b="1" dirty="0" smtClean="0"/>
              <a:t> do </a:t>
            </a:r>
            <a:r>
              <a:rPr lang="en-US" sz="2600" b="1" dirty="0" err="1" smtClean="0"/>
              <a:t>muỗi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đốt</a:t>
            </a:r>
            <a:endParaRPr lang="en-US" sz="2600" b="1" dirty="0" smtClean="0"/>
          </a:p>
          <a:p>
            <a:pPr marL="342900" indent="-342900">
              <a:buAutoNum type="arabicPeriod"/>
            </a:pPr>
            <a:r>
              <a:rPr lang="en-US" sz="2600" b="1" dirty="0" err="1" smtClean="0"/>
              <a:t>Phòng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bệnh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viêm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gan</a:t>
            </a:r>
            <a:r>
              <a:rPr lang="en-US" sz="2600" b="1" dirty="0" smtClean="0"/>
              <a:t> A</a:t>
            </a:r>
          </a:p>
          <a:p>
            <a:pPr marL="342900" indent="-342900">
              <a:buAutoNum type="arabicPeriod"/>
            </a:pPr>
            <a:r>
              <a:rPr lang="en-US" sz="2600" b="1" dirty="0" err="1" smtClean="0"/>
              <a:t>Phòng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tránh</a:t>
            </a:r>
            <a:r>
              <a:rPr lang="en-US" sz="2600" b="1" dirty="0" smtClean="0"/>
              <a:t> HIV/AIDS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5619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6.1|8.9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3|8.3|1.3|1|1|0.9|1.5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5|3.8|7.3|1.6"/>
</p:tagLst>
</file>

<file path=ppt/theme/theme1.xml><?xml version="1.0" encoding="utf-8"?>
<a:theme xmlns:a="http://schemas.openxmlformats.org/drawingml/2006/main" name="Pharmacy Slideshow by Slidesgo">
  <a:themeElements>
    <a:clrScheme name="Simple Light">
      <a:dk1>
        <a:srgbClr val="424242"/>
      </a:dk1>
      <a:lt1>
        <a:srgbClr val="197270"/>
      </a:lt1>
      <a:dk2>
        <a:srgbClr val="56BCA5"/>
      </a:dk2>
      <a:lt2>
        <a:srgbClr val="6998FF"/>
      </a:lt2>
      <a:accent1>
        <a:srgbClr val="97B8FF"/>
      </a:accent1>
      <a:accent2>
        <a:srgbClr val="FFAA97"/>
      </a:accent2>
      <a:accent3>
        <a:srgbClr val="FFDCD6"/>
      </a:accent3>
      <a:accent4>
        <a:srgbClr val="5B412C"/>
      </a:accent4>
      <a:accent5>
        <a:srgbClr val="A57F66"/>
      </a:accent5>
      <a:accent6>
        <a:srgbClr val="FFFFFF"/>
      </a:accent6>
      <a:hlink>
        <a:srgbClr val="5858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eeting and Report Mind Map by Slidesgo">
  <a:themeElements>
    <a:clrScheme name="Simple Light">
      <a:dk1>
        <a:srgbClr val="2D0557"/>
      </a:dk1>
      <a:lt1>
        <a:srgbClr val="FFFFFF"/>
      </a:lt1>
      <a:dk2>
        <a:srgbClr val="F3F3F3"/>
      </a:dk2>
      <a:lt2>
        <a:srgbClr val="D9D9D9"/>
      </a:lt2>
      <a:accent1>
        <a:srgbClr val="B7B7B7"/>
      </a:accent1>
      <a:accent2>
        <a:srgbClr val="2D0557"/>
      </a:accent2>
      <a:accent3>
        <a:srgbClr val="D9D9D9"/>
      </a:accent3>
      <a:accent4>
        <a:srgbClr val="FF878A"/>
      </a:accent4>
      <a:accent5>
        <a:srgbClr val="FFA7A9"/>
      </a:accent5>
      <a:accent6>
        <a:srgbClr val="2D0557"/>
      </a:accent6>
      <a:hlink>
        <a:srgbClr val="2D05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1068</Words>
  <Application>Microsoft Office PowerPoint</Application>
  <PresentationFormat>On-screen Show (16:9)</PresentationFormat>
  <Paragraphs>326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50" baseType="lpstr">
      <vt:lpstr>Arial</vt:lpstr>
      <vt:lpstr>Josefin Sans</vt:lpstr>
      <vt:lpstr>Barlow</vt:lpstr>
      <vt:lpstr>Oswald</vt:lpstr>
      <vt:lpstr>Barlow Semi Condensed</vt:lpstr>
      <vt:lpstr>Times New Roman</vt:lpstr>
      <vt:lpstr>Barlow Semi Condensed Light</vt:lpstr>
      <vt:lpstr>Calibri</vt:lpstr>
      <vt:lpstr>Denk One</vt:lpstr>
      <vt:lpstr>Luckiest Guy</vt:lpstr>
      <vt:lpstr>Karla</vt:lpstr>
      <vt:lpstr>微软雅黑</vt:lpstr>
      <vt:lpstr>Poppins</vt:lpstr>
      <vt:lpstr>Karla Medium</vt:lpstr>
      <vt:lpstr>Gudea</vt:lpstr>
      <vt:lpstr>Comfortaa</vt:lpstr>
      <vt:lpstr>Oswald Light</vt:lpstr>
      <vt:lpstr>Fira Sans Extra Condensed</vt:lpstr>
      <vt:lpstr>Vibur</vt:lpstr>
      <vt:lpstr>inpin heiti</vt:lpstr>
      <vt:lpstr>Pharmacy Slideshow by Slidesgo</vt:lpstr>
      <vt:lpstr>1_Office Theme</vt:lpstr>
      <vt:lpstr>Language School Newsletter By Slidesgo</vt:lpstr>
      <vt:lpstr>Chủ đề của Office</vt:lpstr>
      <vt:lpstr>2_Chủ đề của Office</vt:lpstr>
      <vt:lpstr>2_Building Siblings Relationships by Slidesgo</vt:lpstr>
      <vt:lpstr>Meeting and Report Mind Map by Slidesgo</vt:lpstr>
      <vt:lpstr>Office 主题​​</vt:lpstr>
      <vt:lpstr>Building Siblings Relationships by Slidesgo</vt:lpstr>
      <vt:lpstr>ÔN TẬP:  CON NGƯỜI VÀ SỨC KHỎE</vt:lpstr>
      <vt:lpstr>ÔN TẬP VỀ CON NGƯỜI</vt:lpstr>
      <vt:lpstr>Các giai đoạn</vt:lpstr>
      <vt:lpstr>SƠ ĐỒ THỂ HIỆN LỨA TUỔI VỊ THÀNH NIÊN </vt:lpstr>
      <vt:lpstr>Đặc điểm tuổi dậy thì của bé trai</vt:lpstr>
      <vt:lpstr>Đặc điểm tuổi dậy thì của bé gái</vt:lpstr>
      <vt:lpstr>PowerPoint Presentation</vt:lpstr>
      <vt:lpstr>Quan sát trong các hình dưới đây, theo em, hình nào thai được khoảng 5 tuần, 8 tuần, 3 tháng, 9 tháng ?</vt:lpstr>
      <vt:lpstr>PowerPoint Presentation</vt:lpstr>
      <vt:lpstr>Phòng tránh bị  muỗi đốt</vt:lpstr>
      <vt:lpstr>PowerPoint Presentation</vt:lpstr>
      <vt:lpstr>PowerPoint Presentation</vt:lpstr>
      <vt:lpstr>PowerPoint Presentation</vt:lpstr>
      <vt:lpstr>Ô CHỮ KÌ DIỆU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TẬP:  CON NGƯỜI VÀ SỨC KHỎE</dc:title>
  <dc:creator>G0904_000</dc:creator>
  <cp:lastModifiedBy>Windows User</cp:lastModifiedBy>
  <cp:revision>52</cp:revision>
  <dcterms:modified xsi:type="dcterms:W3CDTF">2023-11-15T02:13:51Z</dcterms:modified>
</cp:coreProperties>
</file>