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280" r:id="rId2"/>
    <p:sldId id="371" r:id="rId3"/>
    <p:sldId id="370" r:id="rId4"/>
    <p:sldId id="366" r:id="rId5"/>
    <p:sldId id="257" r:id="rId6"/>
    <p:sldId id="360" r:id="rId7"/>
    <p:sldId id="367" r:id="rId8"/>
    <p:sldId id="359" r:id="rId9"/>
    <p:sldId id="351" r:id="rId10"/>
    <p:sldId id="361" r:id="rId11"/>
    <p:sldId id="362" r:id="rId12"/>
    <p:sldId id="372" r:id="rId13"/>
    <p:sldId id="323" r:id="rId14"/>
    <p:sldId id="337" r:id="rId15"/>
    <p:sldId id="368" r:id="rId16"/>
    <p:sldId id="358" r:id="rId17"/>
    <p:sldId id="369" r:id="rId18"/>
    <p:sldId id="364" r:id="rId19"/>
    <p:sldId id="365" r:id="rId20"/>
    <p:sldId id="308" r:id="rId21"/>
  </p:sldIdLst>
  <p:sldSz cx="9144000" cy="5715000" type="screen16x10"/>
  <p:notesSz cx="6858000" cy="9144000"/>
  <p:embeddedFontLst>
    <p:embeddedFont>
      <p:font typeface="Tahoma" pitchFamily="34" charset="0"/>
      <p:regular r:id="rId23"/>
      <p:bold r:id="rId24"/>
    </p:embeddedFont>
    <p:embeddedFont>
      <p:font typeface="VNI-Thufap2"/>
      <p:regular r:id="rId25"/>
    </p:embeddedFont>
    <p:embeddedFont>
      <p:font typeface=".VnAvant" pitchFamily="34" charset="0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宋体" pitchFamily="2" charset="-122"/>
      <p:regular r:id="rId3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99FFCC"/>
    <a:srgbClr val="FFFFCC"/>
    <a:srgbClr val="006699"/>
    <a:srgbClr val="0066CC"/>
    <a:srgbClr val="CCFFCC"/>
    <a:srgbClr val="CCFFFF"/>
    <a:srgbClr val="3333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756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an.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at.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at.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98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0628" y="3158769"/>
            <a:ext cx="1672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cñ</a:t>
            </a:r>
            <a:r>
              <a:rPr lang="en-US" sz="3600" b="1" dirty="0">
                <a:latin typeface=".VnAvant" pitchFamily="34" charset="0"/>
              </a:rPr>
              <a:t> s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¾n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8" y="986673"/>
            <a:ext cx="2352675" cy="181927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351" y="1044037"/>
            <a:ext cx="2352676" cy="1820126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631" y="932253"/>
            <a:ext cx="2295135" cy="183832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25" name="TextBox 24"/>
          <p:cNvSpPr txBox="1"/>
          <p:nvPr/>
        </p:nvSpPr>
        <p:spPr>
          <a:xfrm>
            <a:off x="3375120" y="3158768"/>
            <a:ext cx="1717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thî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l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Æn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82254" y="3158769"/>
            <a:ext cx="1051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tr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¨n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16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98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43400" y="3297015"/>
            <a:ext cx="2831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latin typeface=".VnAvant" pitchFamily="34" charset="0"/>
              </a:rPr>
              <a:t>chim</a:t>
            </a:r>
            <a:r>
              <a:rPr lang="en-US" sz="4800" b="1" dirty="0">
                <a:latin typeface=".VnAvant" pitchFamily="34" charset="0"/>
              </a:rPr>
              <a:t> c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¾t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06561" y="3297014"/>
            <a:ext cx="21563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.VnAvant" pitchFamily="34" charset="0"/>
              </a:rPr>
              <a:t>b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¾t</a:t>
            </a:r>
            <a:r>
              <a:rPr lang="en-US" sz="4800" b="1" dirty="0">
                <a:latin typeface=".VnAvant" pitchFamily="34" charset="0"/>
              </a:rPr>
              <a:t> c¸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6" y="867470"/>
            <a:ext cx="2789688" cy="2203953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59" y="867470"/>
            <a:ext cx="2962767" cy="2279051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8071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4173" y="39839"/>
            <a:ext cx="898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 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¨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¨t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34" y="1068027"/>
            <a:ext cx="3831351" cy="2943598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2874055" y="4168326"/>
            <a:ext cx="27895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 smtClean="0">
                <a:latin typeface=".VnAvant" pitchFamily="34" charset="0"/>
              </a:rPr>
              <a:t>kh</a:t>
            </a:r>
            <a:r>
              <a:rPr lang="en-US" sz="4400" b="1" dirty="0" err="1" smtClean="0">
                <a:solidFill>
                  <a:srgbClr val="C00000"/>
                </a:solidFill>
                <a:latin typeface=".VnAvant" pitchFamily="34" charset="0"/>
              </a:rPr>
              <a:t>¨n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m</a:t>
            </a:r>
            <a:r>
              <a:rPr lang="en-US" sz="4400" b="1" dirty="0" err="1" smtClean="0">
                <a:solidFill>
                  <a:srgbClr val="C00000"/>
                </a:solidFill>
                <a:latin typeface=".VnAvant" pitchFamily="34" charset="0"/>
              </a:rPr>
              <a:t>Æt</a:t>
            </a:r>
            <a:endParaRPr lang="en-US" sz="44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7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8" y="1388379"/>
            <a:ext cx="8760143" cy="171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äc</a:t>
            </a:r>
            <a:endParaRPr lang="en-US" sz="32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1423" y="-1"/>
            <a:ext cx="1963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Ởnh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Hµ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2924175"/>
            <a:ext cx="5733143" cy="2790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796" y="956084"/>
            <a:ext cx="1600654" cy="224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42" y="3214980"/>
            <a:ext cx="3324678" cy="2500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33826" y="857366"/>
            <a:ext cx="729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.VnAvant" pitchFamily="34" charset="0"/>
              </a:rPr>
              <a:t>Nh</a:t>
            </a:r>
            <a:r>
              <a:rPr lang="en-US" sz="2000" dirty="0" smtClean="0">
                <a:latin typeface=".VnAvant" pitchFamily="34" charset="0"/>
              </a:rPr>
              <a:t>µ Hµ </a:t>
            </a:r>
            <a:r>
              <a:rPr lang="en-US" sz="2000" dirty="0" err="1" smtClean="0">
                <a:latin typeface=".VnAvant" pitchFamily="34" charset="0"/>
              </a:rPr>
              <a:t>cã</a:t>
            </a:r>
            <a:r>
              <a:rPr lang="en-US" sz="2000" dirty="0" smtClean="0">
                <a:latin typeface=".VnAvant" pitchFamily="34" charset="0"/>
              </a:rPr>
              <a:t> bµ vµ </a:t>
            </a:r>
            <a:r>
              <a:rPr lang="en-US" sz="2000" dirty="0" err="1" smtClean="0">
                <a:latin typeface=".VnAvant" pitchFamily="34" charset="0"/>
              </a:rPr>
              <a:t>ba</a:t>
            </a:r>
            <a:r>
              <a:rPr lang="en-US" sz="2000" dirty="0" smtClean="0">
                <a:latin typeface=".VnAvant" pitchFamily="34" charset="0"/>
              </a:rPr>
              <a:t> m¸. À, </a:t>
            </a:r>
            <a:r>
              <a:rPr lang="en-US" sz="2000" dirty="0" err="1" smtClean="0">
                <a:latin typeface=".VnAvant" pitchFamily="34" charset="0"/>
              </a:rPr>
              <a:t>cã</a:t>
            </a:r>
            <a:r>
              <a:rPr lang="en-US" sz="2000" dirty="0" smtClean="0">
                <a:latin typeface=".VnAvant" pitchFamily="34" charset="0"/>
              </a:rPr>
              <a:t> c¶ Hµ vµ </a:t>
            </a:r>
            <a:r>
              <a:rPr lang="en-US" sz="2000" dirty="0" err="1" smtClean="0">
                <a:latin typeface=".VnAvant" pitchFamily="34" charset="0"/>
              </a:rPr>
              <a:t>bÐ</a:t>
            </a:r>
            <a:r>
              <a:rPr lang="en-US" sz="2000" dirty="0" smtClean="0">
                <a:latin typeface=".VnAvant" pitchFamily="34" charset="0"/>
              </a:rPr>
              <a:t> Lª </a:t>
            </a:r>
            <a:r>
              <a:rPr lang="en-US" sz="2000" dirty="0" err="1" smtClean="0">
                <a:latin typeface=".VnAvant" pitchFamily="34" charset="0"/>
              </a:rPr>
              <a:t>n÷a</a:t>
            </a:r>
            <a:r>
              <a:rPr lang="en-US" sz="2000" dirty="0" smtClean="0">
                <a:latin typeface=".VnAvant" pitchFamily="34" charset="0"/>
              </a:rPr>
              <a:t> </a:t>
            </a:r>
            <a:r>
              <a:rPr lang="en-US" sz="2000" dirty="0" err="1" smtClean="0">
                <a:latin typeface=".VnAvant" pitchFamily="34" charset="0"/>
              </a:rPr>
              <a:t>chứ</a:t>
            </a:r>
            <a:r>
              <a:rPr lang="en-US" sz="2000" dirty="0" smtClean="0">
                <a:latin typeface=".VnAvant" pitchFamily="34" charset="0"/>
              </a:rPr>
              <a:t>.</a:t>
            </a:r>
            <a:endParaRPr lang="en-US" sz="2000" dirty="0" smtClean="0">
              <a:latin typeface=".VnAvant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.VnAvant" pitchFamily="34" charset="0"/>
              </a:rPr>
              <a:t>6 </a:t>
            </a:r>
            <a:r>
              <a:rPr lang="en-US" sz="2000" dirty="0" err="1" smtClean="0">
                <a:latin typeface=".VnAvant" pitchFamily="34" charset="0"/>
              </a:rPr>
              <a:t>giê</a:t>
            </a:r>
            <a:r>
              <a:rPr lang="en-US" sz="2000" dirty="0" smtClean="0">
                <a:latin typeface=".VnAvant" pitchFamily="34" charset="0"/>
              </a:rPr>
              <a:t>, Hµ </a:t>
            </a:r>
            <a:r>
              <a:rPr lang="en-US" sz="2000" dirty="0" err="1" smtClean="0">
                <a:latin typeface=".VnAvant" pitchFamily="34" charset="0"/>
              </a:rPr>
              <a:t>gióp</a:t>
            </a:r>
            <a:r>
              <a:rPr lang="en-US" sz="2000" dirty="0" smtClean="0">
                <a:latin typeface=".VnAvant" pitchFamily="34" charset="0"/>
              </a:rPr>
              <a:t> </a:t>
            </a:r>
            <a:r>
              <a:rPr lang="en-US" sz="2000" dirty="0">
                <a:latin typeface=".VnAvant" pitchFamily="34" charset="0"/>
              </a:rPr>
              <a:t>m¸ </a:t>
            </a:r>
            <a:r>
              <a:rPr lang="en-US" sz="2000" dirty="0" smtClean="0">
                <a:latin typeface=".VnAvant" pitchFamily="34" charset="0"/>
              </a:rPr>
              <a:t>s¾p </a:t>
            </a:r>
            <a:r>
              <a:rPr lang="en-US" sz="2000" dirty="0" err="1" smtClean="0">
                <a:latin typeface=".VnAvant" pitchFamily="34" charset="0"/>
              </a:rPr>
              <a:t>c¬m</a:t>
            </a:r>
            <a:r>
              <a:rPr lang="en-US" sz="2000" dirty="0" smtClean="0">
                <a:latin typeface=".VnAvant" pitchFamily="34" charset="0"/>
              </a:rPr>
              <a:t>. Ba </a:t>
            </a:r>
            <a:r>
              <a:rPr lang="en-US" sz="2000" dirty="0" err="1" smtClean="0">
                <a:latin typeface=".VnAvant" pitchFamily="34" charset="0"/>
              </a:rPr>
              <a:t>cho</a:t>
            </a:r>
            <a:r>
              <a:rPr lang="en-US" sz="2000" dirty="0" smtClean="0">
                <a:latin typeface=".VnAvant" pitchFamily="34" charset="0"/>
              </a:rPr>
              <a:t> gµ ¨n. Bµ </a:t>
            </a:r>
            <a:r>
              <a:rPr lang="en-US" sz="2000" dirty="0" err="1" smtClean="0">
                <a:latin typeface=".VnAvant" pitchFamily="34" charset="0"/>
              </a:rPr>
              <a:t>röa</a:t>
            </a:r>
            <a:r>
              <a:rPr lang="en-US" sz="2000" dirty="0" smtClean="0">
                <a:latin typeface=".VnAvant" pitchFamily="34" charset="0"/>
              </a:rPr>
              <a:t> </a:t>
            </a:r>
            <a:r>
              <a:rPr lang="en-US" sz="2000" dirty="0" err="1" smtClean="0">
                <a:latin typeface=".VnAvant" pitchFamily="34" charset="0"/>
              </a:rPr>
              <a:t>mÆt</a:t>
            </a:r>
            <a:r>
              <a:rPr lang="en-US" sz="2000" dirty="0" smtClean="0">
                <a:latin typeface=".VnAvant" pitchFamily="34" charset="0"/>
              </a:rPr>
              <a:t> </a:t>
            </a:r>
            <a:r>
              <a:rPr lang="en-US" sz="2000" dirty="0" err="1" smtClean="0">
                <a:latin typeface=".VnAvant" pitchFamily="34" charset="0"/>
              </a:rPr>
              <a:t>cho</a:t>
            </a:r>
            <a:r>
              <a:rPr lang="en-US" sz="2000" dirty="0" smtClean="0">
                <a:latin typeface=".VnAvant" pitchFamily="34" charset="0"/>
              </a:rPr>
              <a:t> </a:t>
            </a:r>
            <a:r>
              <a:rPr lang="en-US" sz="2000" dirty="0" err="1" smtClean="0">
                <a:latin typeface=".VnAvant" pitchFamily="34" charset="0"/>
              </a:rPr>
              <a:t>bÐ</a:t>
            </a:r>
            <a:r>
              <a:rPr lang="en-US" sz="2000" dirty="0" smtClean="0">
                <a:latin typeface=".VnAvant" pitchFamily="34" charset="0"/>
              </a:rPr>
              <a:t> Lª. KÕ ®ã, </a:t>
            </a:r>
            <a:r>
              <a:rPr lang="en-US" sz="2000" dirty="0">
                <a:latin typeface=".VnAvant" pitchFamily="34" charset="0"/>
              </a:rPr>
              <a:t>c</a:t>
            </a:r>
            <a:r>
              <a:rPr lang="en-US" sz="2000" dirty="0" smtClean="0">
                <a:latin typeface=".VnAvant" pitchFamily="34" charset="0"/>
              </a:rPr>
              <a:t>¶ </a:t>
            </a:r>
            <a:r>
              <a:rPr lang="en-US" sz="2000" dirty="0" err="1" smtClean="0">
                <a:latin typeface=".VnAvant" pitchFamily="34" charset="0"/>
              </a:rPr>
              <a:t>nh</a:t>
            </a:r>
            <a:r>
              <a:rPr lang="en-US" sz="2000" dirty="0" smtClean="0">
                <a:latin typeface=".VnAvant" pitchFamily="34" charset="0"/>
              </a:rPr>
              <a:t>µ ¨m </a:t>
            </a:r>
            <a:r>
              <a:rPr lang="en-US" sz="2000" dirty="0" err="1" smtClean="0">
                <a:latin typeface=".VnAvant" pitchFamily="34" charset="0"/>
              </a:rPr>
              <a:t>c¬m</a:t>
            </a:r>
            <a:r>
              <a:rPr lang="en-US" sz="2000" dirty="0">
                <a:latin typeface=".VnAvant" pitchFamily="34" charset="0"/>
              </a:rPr>
              <a:t>.</a:t>
            </a:r>
            <a:r>
              <a:rPr lang="en-US" sz="2000" dirty="0" smtClean="0">
                <a:latin typeface=".VnAvant" pitchFamily="34" charset="0"/>
              </a:rPr>
              <a:t> 7 </a:t>
            </a:r>
            <a:r>
              <a:rPr lang="en-US" sz="2000" dirty="0" err="1" smtClean="0">
                <a:latin typeface=".VnAvant" pitchFamily="34" charset="0"/>
              </a:rPr>
              <a:t>giê</a:t>
            </a:r>
            <a:r>
              <a:rPr lang="en-US" sz="2000" dirty="0" smtClean="0">
                <a:latin typeface=".VnAvant" pitchFamily="34" charset="0"/>
              </a:rPr>
              <a:t>, </a:t>
            </a:r>
            <a:r>
              <a:rPr lang="en-US" sz="2000" dirty="0" err="1" smtClean="0">
                <a:latin typeface=".VnAvant" pitchFamily="34" charset="0"/>
              </a:rPr>
              <a:t>ba</a:t>
            </a:r>
            <a:r>
              <a:rPr lang="en-US" sz="2000" dirty="0" smtClean="0">
                <a:latin typeface=".VnAvant" pitchFamily="34" charset="0"/>
              </a:rPr>
              <a:t> m¸ d¾t </a:t>
            </a:r>
            <a:r>
              <a:rPr lang="en-US" sz="2000" dirty="0" err="1" smtClean="0">
                <a:latin typeface=".VnAvant" pitchFamily="34" charset="0"/>
              </a:rPr>
              <a:t>xe</a:t>
            </a:r>
            <a:r>
              <a:rPr lang="en-US" sz="2000" dirty="0" smtClean="0">
                <a:latin typeface=".VnAvant" pitchFamily="34" charset="0"/>
              </a:rPr>
              <a:t> ®i </a:t>
            </a:r>
            <a:r>
              <a:rPr lang="en-US" sz="2000" dirty="0" err="1" smtClean="0">
                <a:latin typeface=".VnAvant" pitchFamily="34" charset="0"/>
              </a:rPr>
              <a:t>lµm</a:t>
            </a:r>
            <a:r>
              <a:rPr lang="en-US" sz="2000" dirty="0" smtClean="0">
                <a:latin typeface=".VnAvant" pitchFamily="34" charset="0"/>
              </a:rPr>
              <a:t>. Hµ </a:t>
            </a:r>
            <a:r>
              <a:rPr lang="en-US" sz="2000" dirty="0" err="1" smtClean="0">
                <a:latin typeface=".VnAvant" pitchFamily="34" charset="0"/>
              </a:rPr>
              <a:t>ra</a:t>
            </a:r>
            <a:r>
              <a:rPr lang="en-US" sz="2000" dirty="0" smtClean="0">
                <a:latin typeface=".VnAvant" pitchFamily="34" charset="0"/>
              </a:rPr>
              <a:t> </a:t>
            </a:r>
            <a:r>
              <a:rPr lang="en-US" sz="2000" dirty="0" err="1" smtClean="0">
                <a:latin typeface=".VnAvant" pitchFamily="34" charset="0"/>
              </a:rPr>
              <a:t>líp</a:t>
            </a:r>
            <a:r>
              <a:rPr lang="en-US" sz="2000" dirty="0" smtClean="0">
                <a:latin typeface=".VnAvant" pitchFamily="34" charset="0"/>
              </a:rPr>
              <a:t>. Bµ ®</a:t>
            </a:r>
            <a:r>
              <a:rPr lang="en-US" sz="2000" dirty="0" err="1" smtClean="0">
                <a:latin typeface=".VnAvant" pitchFamily="34" charset="0"/>
              </a:rPr>
              <a:t>ưa</a:t>
            </a:r>
            <a:r>
              <a:rPr lang="en-US" sz="2000" dirty="0" smtClean="0">
                <a:latin typeface=".VnAvant" pitchFamily="34" charset="0"/>
              </a:rPr>
              <a:t> </a:t>
            </a:r>
            <a:r>
              <a:rPr lang="en-US" sz="2000" dirty="0" err="1" smtClean="0">
                <a:latin typeface=".VnAvant" pitchFamily="34" charset="0"/>
              </a:rPr>
              <a:t>bÐ</a:t>
            </a:r>
            <a:r>
              <a:rPr lang="en-US" sz="2000" dirty="0" smtClean="0">
                <a:latin typeface=".VnAvant" pitchFamily="34" charset="0"/>
              </a:rPr>
              <a:t> Lª ®i </a:t>
            </a:r>
            <a:r>
              <a:rPr lang="en-US" sz="2000" dirty="0" err="1" smtClean="0">
                <a:latin typeface=".VnAvant" pitchFamily="34" charset="0"/>
              </a:rPr>
              <a:t>nh</a:t>
            </a:r>
            <a:r>
              <a:rPr lang="en-US" sz="2000" dirty="0" smtClean="0">
                <a:latin typeface=".VnAvant" pitchFamily="34" charset="0"/>
              </a:rPr>
              <a:t>µ </a:t>
            </a:r>
            <a:r>
              <a:rPr lang="en-US" sz="2000" dirty="0" err="1" smtClean="0">
                <a:latin typeface=".VnAvant" pitchFamily="34" charset="0"/>
              </a:rPr>
              <a:t>trÎ</a:t>
            </a:r>
            <a:r>
              <a:rPr lang="en-US" sz="2000" dirty="0" smtClean="0">
                <a:latin typeface=".VnAvant" pitchFamily="34" charset="0"/>
              </a:rPr>
              <a:t>.</a:t>
            </a:r>
            <a:endParaRPr lang="en-US" sz="20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61423" y="-1"/>
            <a:ext cx="3023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.VnAvant" pitchFamily="34" charset="0"/>
              </a:rPr>
              <a:t>Ở </a:t>
            </a:r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4800" b="1" dirty="0" smtClean="0">
                <a:solidFill>
                  <a:srgbClr val="006600"/>
                </a:solidFill>
                <a:latin typeface=".VnAvant" pitchFamily="34" charset="0"/>
              </a:rPr>
              <a:t>µ Hµ</a:t>
            </a:r>
            <a:endParaRPr lang="en-US" sz="4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826" y="857366"/>
            <a:ext cx="88246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latin typeface=".VnAvant" pitchFamily="34" charset="0"/>
              </a:rPr>
              <a:t>Nh</a:t>
            </a:r>
            <a:r>
              <a:rPr lang="en-US" sz="3200" b="1" dirty="0" smtClean="0">
                <a:latin typeface=".VnAvant" pitchFamily="34" charset="0"/>
              </a:rPr>
              <a:t>µ Hµ </a:t>
            </a:r>
            <a:r>
              <a:rPr lang="en-US" sz="3200" b="1" dirty="0" err="1" smtClean="0">
                <a:latin typeface=".VnAvant" pitchFamily="34" charset="0"/>
              </a:rPr>
              <a:t>cã</a:t>
            </a:r>
            <a:r>
              <a:rPr lang="en-US" sz="3200" b="1" dirty="0" smtClean="0">
                <a:latin typeface=".VnAvant" pitchFamily="34" charset="0"/>
              </a:rPr>
              <a:t> bµ vµ </a:t>
            </a:r>
            <a:r>
              <a:rPr lang="en-US" sz="3200" b="1" dirty="0" err="1" smtClean="0">
                <a:latin typeface=".VnAvant" pitchFamily="34" charset="0"/>
              </a:rPr>
              <a:t>ba</a:t>
            </a:r>
            <a:r>
              <a:rPr lang="en-US" sz="3200" b="1" dirty="0" smtClean="0">
                <a:latin typeface=".VnAvant" pitchFamily="34" charset="0"/>
              </a:rPr>
              <a:t> m¸. À</a:t>
            </a:r>
            <a:r>
              <a:rPr lang="en-US" sz="3200" b="1" dirty="0">
                <a:latin typeface=".VnAvant" pitchFamily="34" charset="0"/>
              </a:rPr>
              <a:t>,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</a:t>
            </a:r>
            <a:r>
              <a:rPr lang="en-US" sz="3200" b="1" dirty="0" err="1" smtClean="0">
                <a:latin typeface=".VnAvant" pitchFamily="34" charset="0"/>
              </a:rPr>
              <a:t>ã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smtClean="0">
                <a:latin typeface=".VnAvant" pitchFamily="34" charset="0"/>
              </a:rPr>
              <a:t>c¶ Hµ vµ </a:t>
            </a:r>
            <a:r>
              <a:rPr lang="en-US" sz="3200" b="1" dirty="0" err="1" smtClean="0">
                <a:latin typeface=".VnAvant" pitchFamily="34" charset="0"/>
              </a:rPr>
              <a:t>bÐ</a:t>
            </a:r>
            <a:r>
              <a:rPr lang="en-US" sz="3200" b="1" dirty="0" smtClean="0">
                <a:latin typeface=".VnAvant" pitchFamily="34" charset="0"/>
              </a:rPr>
              <a:t> Lª </a:t>
            </a:r>
            <a:r>
              <a:rPr lang="en-US" sz="3200" b="1" dirty="0" err="1" smtClean="0">
                <a:latin typeface=".VnAvant" pitchFamily="34" charset="0"/>
              </a:rPr>
              <a:t>n÷a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chø</a:t>
            </a:r>
            <a:r>
              <a:rPr lang="en-US" sz="3200" b="1" dirty="0" smtClean="0">
                <a:latin typeface=".VnAvant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latin typeface=".VnAvant" pitchFamily="34" charset="0"/>
              </a:rPr>
              <a:t>6 </a:t>
            </a:r>
            <a:r>
              <a:rPr lang="en-US" sz="3200" b="1" dirty="0" err="1" smtClean="0">
                <a:latin typeface=".VnAvant" pitchFamily="34" charset="0"/>
              </a:rPr>
              <a:t>giê</a:t>
            </a:r>
            <a:r>
              <a:rPr lang="en-US" sz="3200" b="1" dirty="0" smtClean="0">
                <a:latin typeface=".VnAvant" pitchFamily="34" charset="0"/>
              </a:rPr>
              <a:t>, Hµ </a:t>
            </a:r>
            <a:r>
              <a:rPr lang="en-US" sz="3200" b="1" dirty="0" err="1" smtClean="0">
                <a:latin typeface=".VnAvant" pitchFamily="34" charset="0"/>
              </a:rPr>
              <a:t>gióp</a:t>
            </a:r>
            <a:r>
              <a:rPr lang="en-US" sz="3200" b="1" dirty="0" smtClean="0">
                <a:latin typeface=".VnAvant" pitchFamily="34" charset="0"/>
              </a:rPr>
              <a:t> m¸ s¾p </a:t>
            </a:r>
            <a:r>
              <a:rPr lang="en-US" sz="3200" b="1" dirty="0" err="1" smtClean="0">
                <a:latin typeface=".VnAvant" pitchFamily="34" charset="0"/>
              </a:rPr>
              <a:t>c¬m</a:t>
            </a:r>
            <a:r>
              <a:rPr lang="en-US" sz="3200" b="1" dirty="0" smtClean="0">
                <a:latin typeface=".VnAvant" pitchFamily="34" charset="0"/>
              </a:rPr>
              <a:t>. Ba </a:t>
            </a:r>
            <a:r>
              <a:rPr lang="en-US" sz="3200" b="1" dirty="0" err="1" smtClean="0">
                <a:latin typeface=".VnAvant" pitchFamily="34" charset="0"/>
              </a:rPr>
              <a:t>cho</a:t>
            </a:r>
            <a:r>
              <a:rPr lang="en-US" sz="3200" b="1" dirty="0" smtClean="0">
                <a:latin typeface=".VnAvant" pitchFamily="34" charset="0"/>
              </a:rPr>
              <a:t> gµ ¨n. Bµ </a:t>
            </a:r>
            <a:r>
              <a:rPr lang="en-US" sz="3200" b="1" dirty="0" err="1" smtClean="0">
                <a:latin typeface=".VnAvant" pitchFamily="34" charset="0"/>
              </a:rPr>
              <a:t>röa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mÆt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cho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bÐ</a:t>
            </a:r>
            <a:r>
              <a:rPr lang="en-US" sz="3200" b="1" dirty="0" smtClean="0">
                <a:latin typeface=".VnAvant" pitchFamily="34" charset="0"/>
              </a:rPr>
              <a:t> Lª. KÕ ®ã, </a:t>
            </a:r>
            <a:r>
              <a:rPr lang="en-US" sz="3200" b="1" dirty="0">
                <a:latin typeface=".VnAvant" pitchFamily="34" charset="0"/>
              </a:rPr>
              <a:t>c</a:t>
            </a:r>
            <a:r>
              <a:rPr lang="en-US" sz="3200" b="1" dirty="0" smtClean="0">
                <a:latin typeface=".VnAvant" pitchFamily="34" charset="0"/>
              </a:rPr>
              <a:t>¶ </a:t>
            </a:r>
            <a:r>
              <a:rPr lang="en-US" sz="3200" b="1" dirty="0" err="1" smtClean="0">
                <a:latin typeface=".VnAvant" pitchFamily="34" charset="0"/>
              </a:rPr>
              <a:t>nh</a:t>
            </a:r>
            <a:r>
              <a:rPr lang="en-US" sz="3200" b="1" dirty="0" smtClean="0">
                <a:latin typeface=".VnAvant" pitchFamily="34" charset="0"/>
              </a:rPr>
              <a:t>µ ¨n </a:t>
            </a:r>
            <a:r>
              <a:rPr lang="en-US" sz="3200" b="1" dirty="0" err="1" smtClean="0">
                <a:latin typeface=".VnAvant" pitchFamily="34" charset="0"/>
              </a:rPr>
              <a:t>c¬m</a:t>
            </a:r>
            <a:r>
              <a:rPr lang="en-US" sz="3200" b="1" dirty="0" smtClean="0">
                <a:latin typeface=".VnAvant" pitchFamily="34" charset="0"/>
              </a:rPr>
              <a:t>. 7 </a:t>
            </a:r>
            <a:r>
              <a:rPr lang="en-US" sz="3200" b="1" dirty="0" err="1" smtClean="0">
                <a:latin typeface=".VnAvant" pitchFamily="34" charset="0"/>
              </a:rPr>
              <a:t>giê</a:t>
            </a:r>
            <a:r>
              <a:rPr lang="en-US" sz="3200" b="1" dirty="0" smtClean="0">
                <a:latin typeface=".VnAvant" pitchFamily="34" charset="0"/>
              </a:rPr>
              <a:t>, </a:t>
            </a:r>
            <a:r>
              <a:rPr lang="en-US" sz="3200" b="1" dirty="0" err="1" smtClean="0">
                <a:latin typeface=".VnAvant" pitchFamily="34" charset="0"/>
              </a:rPr>
              <a:t>ba</a:t>
            </a:r>
            <a:r>
              <a:rPr lang="en-US" sz="3200" b="1" dirty="0" smtClean="0">
                <a:latin typeface=".VnAvant" pitchFamily="34" charset="0"/>
              </a:rPr>
              <a:t> m¸ d¾t </a:t>
            </a:r>
            <a:r>
              <a:rPr lang="en-US" sz="3200" b="1" dirty="0" err="1" smtClean="0">
                <a:latin typeface=".VnAvant" pitchFamily="34" charset="0"/>
              </a:rPr>
              <a:t>xe</a:t>
            </a:r>
            <a:r>
              <a:rPr lang="en-US" sz="3200" b="1" dirty="0" smtClean="0">
                <a:latin typeface=".VnAvant" pitchFamily="34" charset="0"/>
              </a:rPr>
              <a:t> ®i </a:t>
            </a:r>
            <a:r>
              <a:rPr lang="en-US" sz="3200" b="1" dirty="0" err="1" smtClean="0">
                <a:latin typeface=".VnAvant" pitchFamily="34" charset="0"/>
              </a:rPr>
              <a:t>lµm</a:t>
            </a:r>
            <a:r>
              <a:rPr lang="en-US" sz="3200" b="1" dirty="0" smtClean="0">
                <a:latin typeface=".VnAvant" pitchFamily="34" charset="0"/>
              </a:rPr>
              <a:t>. Hµ </a:t>
            </a:r>
            <a:r>
              <a:rPr lang="en-US" sz="3200" b="1" dirty="0" err="1" smtClean="0">
                <a:latin typeface=".VnAvant" pitchFamily="34" charset="0"/>
              </a:rPr>
              <a:t>ra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líp</a:t>
            </a:r>
            <a:r>
              <a:rPr lang="en-US" sz="3200" b="1" dirty="0" smtClean="0">
                <a:latin typeface=".VnAvant" pitchFamily="34" charset="0"/>
              </a:rPr>
              <a:t>. Bµ ®</a:t>
            </a:r>
            <a:r>
              <a:rPr lang="en-US" sz="3200" b="1" dirty="0" err="1" smtClean="0">
                <a:latin typeface=".VnAvant" pitchFamily="34" charset="0"/>
              </a:rPr>
              <a:t>ưa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bÐ</a:t>
            </a:r>
            <a:r>
              <a:rPr lang="en-US" sz="3200" b="1" dirty="0" smtClean="0">
                <a:latin typeface=".VnAvant" pitchFamily="34" charset="0"/>
              </a:rPr>
              <a:t> Lª ®i </a:t>
            </a:r>
            <a:r>
              <a:rPr lang="en-US" sz="3200" b="1" dirty="0" err="1" smtClean="0">
                <a:latin typeface=".VnAvant" pitchFamily="34" charset="0"/>
              </a:rPr>
              <a:t>nh</a:t>
            </a:r>
            <a:r>
              <a:rPr lang="en-US" sz="3200" b="1" dirty="0" smtClean="0">
                <a:latin typeface=".VnAvant" pitchFamily="34" charset="0"/>
              </a:rPr>
              <a:t>µ </a:t>
            </a:r>
            <a:r>
              <a:rPr lang="en-US" sz="3200" b="1" dirty="0" err="1" smtClean="0">
                <a:latin typeface=".VnAvant" pitchFamily="34" charset="0"/>
              </a:rPr>
              <a:t>trÎ</a:t>
            </a:r>
            <a:r>
              <a:rPr lang="en-US" sz="3200" b="1" dirty="0" smtClean="0">
                <a:latin typeface=".VnAvant" pitchFamily="34" charset="0"/>
              </a:rPr>
              <a:t>.</a:t>
            </a:r>
            <a:endParaRPr lang="en-US" sz="32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1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8516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2" y="687508"/>
            <a:ext cx="9144000" cy="0"/>
          </a:xfrm>
          <a:prstGeom prst="line">
            <a:avLst/>
          </a:prstGeom>
          <a:noFill/>
          <a:ln w="28575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Luyện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3199" y="1045024"/>
            <a:ext cx="2692401" cy="870857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gióp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m¸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82252" y="994223"/>
            <a:ext cx="2661770" cy="921658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s¾p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c¬m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21386" y="1030510"/>
            <a:ext cx="2822614" cy="885371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cho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gµ ¨n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31313" y="2764967"/>
            <a:ext cx="2506119" cy="936172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röa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mÆt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39277" y="2764970"/>
            <a:ext cx="4059580" cy="93617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d¾t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xe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®i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61423" y="-1"/>
            <a:ext cx="2852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Ởnh</a:t>
            </a:r>
            <a:r>
              <a:rPr lang="en-US" sz="4800" b="1" dirty="0" smtClean="0">
                <a:solidFill>
                  <a:srgbClr val="006600"/>
                </a:solidFill>
                <a:latin typeface=".VnAvant" pitchFamily="34" charset="0"/>
              </a:rPr>
              <a:t>µ Hµ</a:t>
            </a:r>
            <a:endParaRPr lang="en-US" sz="4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826" y="857366"/>
            <a:ext cx="88246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latin typeface=".VnAvant" pitchFamily="34" charset="0"/>
              </a:rPr>
              <a:t>Nh</a:t>
            </a:r>
            <a:r>
              <a:rPr lang="en-US" sz="3200" b="1" dirty="0" smtClean="0">
                <a:latin typeface=".VnAvant" pitchFamily="34" charset="0"/>
              </a:rPr>
              <a:t>µ Hµ </a:t>
            </a:r>
            <a:r>
              <a:rPr lang="en-US" sz="3200" b="1" dirty="0" err="1" smtClean="0">
                <a:latin typeface=".VnAvant" pitchFamily="34" charset="0"/>
              </a:rPr>
              <a:t>cã</a:t>
            </a:r>
            <a:r>
              <a:rPr lang="en-US" sz="3200" b="1" dirty="0" smtClean="0">
                <a:latin typeface=".VnAvant" pitchFamily="34" charset="0"/>
              </a:rPr>
              <a:t> bµ vµ </a:t>
            </a:r>
            <a:r>
              <a:rPr lang="en-US" sz="3200" b="1" dirty="0" err="1" smtClean="0">
                <a:latin typeface=".VnAvant" pitchFamily="34" charset="0"/>
              </a:rPr>
              <a:t>ba</a:t>
            </a:r>
            <a:r>
              <a:rPr lang="en-US" sz="3200" b="1" dirty="0" smtClean="0">
                <a:latin typeface=".VnAvant" pitchFamily="34" charset="0"/>
              </a:rPr>
              <a:t> m¸. À</a:t>
            </a:r>
            <a:r>
              <a:rPr lang="en-US" sz="3200" b="1" dirty="0">
                <a:latin typeface=".VnAvant" pitchFamily="34" charset="0"/>
              </a:rPr>
              <a:t>,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</a:t>
            </a:r>
            <a:r>
              <a:rPr lang="en-US" sz="3200" b="1" dirty="0" err="1" smtClean="0">
                <a:latin typeface=".VnAvant" pitchFamily="34" charset="0"/>
              </a:rPr>
              <a:t>ã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smtClean="0">
                <a:latin typeface=".VnAvant" pitchFamily="34" charset="0"/>
              </a:rPr>
              <a:t>c¶ Hµ vµ </a:t>
            </a:r>
            <a:r>
              <a:rPr lang="en-US" sz="3200" b="1" dirty="0" err="1" smtClean="0">
                <a:latin typeface=".VnAvant" pitchFamily="34" charset="0"/>
              </a:rPr>
              <a:t>bÐ</a:t>
            </a:r>
            <a:r>
              <a:rPr lang="en-US" sz="3200" b="1" dirty="0" smtClean="0">
                <a:latin typeface=".VnAvant" pitchFamily="34" charset="0"/>
              </a:rPr>
              <a:t> Lª </a:t>
            </a:r>
            <a:r>
              <a:rPr lang="en-US" sz="3200" b="1" dirty="0" err="1" smtClean="0">
                <a:latin typeface=".VnAvant" pitchFamily="34" charset="0"/>
              </a:rPr>
              <a:t>n÷a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chø</a:t>
            </a:r>
            <a:r>
              <a:rPr lang="en-US" sz="3200" b="1" dirty="0" smtClean="0">
                <a:latin typeface=".VnAvant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latin typeface=".VnAvant" pitchFamily="34" charset="0"/>
              </a:rPr>
              <a:t>6 </a:t>
            </a:r>
            <a:r>
              <a:rPr lang="en-US" sz="3200" b="1" dirty="0" err="1" smtClean="0">
                <a:latin typeface=".VnAvant" pitchFamily="34" charset="0"/>
              </a:rPr>
              <a:t>giê</a:t>
            </a:r>
            <a:r>
              <a:rPr lang="en-US" sz="3200" b="1" dirty="0" smtClean="0">
                <a:latin typeface=".VnAvant" pitchFamily="34" charset="0"/>
              </a:rPr>
              <a:t>, Hµ </a:t>
            </a:r>
            <a:r>
              <a:rPr lang="en-US" sz="3200" b="1" dirty="0" err="1" smtClean="0">
                <a:latin typeface=".VnAvant" pitchFamily="34" charset="0"/>
              </a:rPr>
              <a:t>gióp</a:t>
            </a:r>
            <a:r>
              <a:rPr lang="en-US" sz="3200" b="1" dirty="0" smtClean="0">
                <a:latin typeface=".VnAvant" pitchFamily="34" charset="0"/>
              </a:rPr>
              <a:t> m¸ s¾p </a:t>
            </a:r>
            <a:r>
              <a:rPr lang="en-US" sz="3200" b="1" dirty="0" err="1" smtClean="0">
                <a:latin typeface=".VnAvant" pitchFamily="34" charset="0"/>
              </a:rPr>
              <a:t>c¬m</a:t>
            </a:r>
            <a:r>
              <a:rPr lang="en-US" sz="3200" b="1" dirty="0" smtClean="0">
                <a:latin typeface=".VnAvant" pitchFamily="34" charset="0"/>
              </a:rPr>
              <a:t>. Ba </a:t>
            </a:r>
            <a:r>
              <a:rPr lang="en-US" sz="3200" b="1" dirty="0" err="1" smtClean="0">
                <a:latin typeface=".VnAvant" pitchFamily="34" charset="0"/>
              </a:rPr>
              <a:t>cho</a:t>
            </a:r>
            <a:r>
              <a:rPr lang="en-US" sz="3200" b="1" dirty="0" smtClean="0">
                <a:latin typeface=".VnAvant" pitchFamily="34" charset="0"/>
              </a:rPr>
              <a:t> gµ ¨n. Bµ </a:t>
            </a:r>
            <a:r>
              <a:rPr lang="en-US" sz="3200" b="1" dirty="0" err="1" smtClean="0">
                <a:latin typeface=".VnAvant" pitchFamily="34" charset="0"/>
              </a:rPr>
              <a:t>röa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mÆt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cho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bÐ</a:t>
            </a:r>
            <a:r>
              <a:rPr lang="en-US" sz="3200" b="1" dirty="0" smtClean="0">
                <a:latin typeface=".VnAvant" pitchFamily="34" charset="0"/>
              </a:rPr>
              <a:t> Lª. KÕ ®ã, </a:t>
            </a:r>
            <a:r>
              <a:rPr lang="en-US" sz="3200" b="1" dirty="0">
                <a:latin typeface=".VnAvant" pitchFamily="34" charset="0"/>
              </a:rPr>
              <a:t>c</a:t>
            </a:r>
            <a:r>
              <a:rPr lang="en-US" sz="3200" b="1" dirty="0" smtClean="0">
                <a:latin typeface=".VnAvant" pitchFamily="34" charset="0"/>
              </a:rPr>
              <a:t>¶ </a:t>
            </a:r>
            <a:r>
              <a:rPr lang="en-US" sz="3200" b="1" dirty="0" err="1" smtClean="0">
                <a:latin typeface=".VnAvant" pitchFamily="34" charset="0"/>
              </a:rPr>
              <a:t>nh</a:t>
            </a:r>
            <a:r>
              <a:rPr lang="en-US" sz="3200" b="1" dirty="0" smtClean="0">
                <a:latin typeface=".VnAvant" pitchFamily="34" charset="0"/>
              </a:rPr>
              <a:t>µ ¨n </a:t>
            </a:r>
            <a:r>
              <a:rPr lang="en-US" sz="3200" b="1" dirty="0" err="1" smtClean="0">
                <a:latin typeface=".VnAvant" pitchFamily="34" charset="0"/>
              </a:rPr>
              <a:t>c¬m</a:t>
            </a:r>
            <a:r>
              <a:rPr lang="en-US" sz="3200" b="1" dirty="0" smtClean="0">
                <a:latin typeface=".VnAvant" pitchFamily="34" charset="0"/>
              </a:rPr>
              <a:t>. 7 </a:t>
            </a:r>
            <a:r>
              <a:rPr lang="en-US" sz="3200" b="1" dirty="0" err="1" smtClean="0">
                <a:latin typeface=".VnAvant" pitchFamily="34" charset="0"/>
              </a:rPr>
              <a:t>giê</a:t>
            </a:r>
            <a:r>
              <a:rPr lang="en-US" sz="3200" b="1" dirty="0" smtClean="0">
                <a:latin typeface=".VnAvant" pitchFamily="34" charset="0"/>
              </a:rPr>
              <a:t>, </a:t>
            </a:r>
            <a:r>
              <a:rPr lang="en-US" sz="3200" b="1" dirty="0" err="1" smtClean="0">
                <a:latin typeface=".VnAvant" pitchFamily="34" charset="0"/>
              </a:rPr>
              <a:t>ba</a:t>
            </a:r>
            <a:r>
              <a:rPr lang="en-US" sz="3200" b="1" dirty="0" smtClean="0">
                <a:latin typeface=".VnAvant" pitchFamily="34" charset="0"/>
              </a:rPr>
              <a:t> m¸ d¾t </a:t>
            </a:r>
            <a:r>
              <a:rPr lang="en-US" sz="3200" b="1" dirty="0" err="1" smtClean="0">
                <a:latin typeface=".VnAvant" pitchFamily="34" charset="0"/>
              </a:rPr>
              <a:t>xe</a:t>
            </a:r>
            <a:r>
              <a:rPr lang="en-US" sz="3200" b="1" dirty="0" smtClean="0">
                <a:latin typeface=".VnAvant" pitchFamily="34" charset="0"/>
              </a:rPr>
              <a:t> ®i </a:t>
            </a:r>
            <a:r>
              <a:rPr lang="en-US" sz="3200" b="1" dirty="0" err="1" smtClean="0">
                <a:latin typeface=".VnAvant" pitchFamily="34" charset="0"/>
              </a:rPr>
              <a:t>lµm</a:t>
            </a:r>
            <a:r>
              <a:rPr lang="en-US" sz="3200" b="1" dirty="0" smtClean="0">
                <a:latin typeface=".VnAvant" pitchFamily="34" charset="0"/>
              </a:rPr>
              <a:t>. Hµ </a:t>
            </a:r>
            <a:r>
              <a:rPr lang="en-US" sz="3200" b="1" dirty="0" err="1" smtClean="0">
                <a:latin typeface=".VnAvant" pitchFamily="34" charset="0"/>
              </a:rPr>
              <a:t>ra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líp</a:t>
            </a:r>
            <a:r>
              <a:rPr lang="en-US" sz="3200" b="1" dirty="0" smtClean="0">
                <a:latin typeface=".VnAvant" pitchFamily="34" charset="0"/>
              </a:rPr>
              <a:t>. Bµ ®</a:t>
            </a:r>
            <a:r>
              <a:rPr lang="en-US" sz="3200" b="1" dirty="0" err="1" smtClean="0">
                <a:latin typeface=".VnAvant" pitchFamily="34" charset="0"/>
              </a:rPr>
              <a:t>ưa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bÐ</a:t>
            </a:r>
            <a:r>
              <a:rPr lang="en-US" sz="3200" b="1" dirty="0" smtClean="0">
                <a:latin typeface=".VnAvant" pitchFamily="34" charset="0"/>
              </a:rPr>
              <a:t> Lª ®i </a:t>
            </a:r>
            <a:r>
              <a:rPr lang="en-US" sz="3200" b="1" dirty="0" err="1" smtClean="0">
                <a:latin typeface=".VnAvant" pitchFamily="34" charset="0"/>
              </a:rPr>
              <a:t>nh</a:t>
            </a:r>
            <a:r>
              <a:rPr lang="en-US" sz="3200" b="1" dirty="0" smtClean="0">
                <a:latin typeface=".VnAvant" pitchFamily="34" charset="0"/>
              </a:rPr>
              <a:t>µ </a:t>
            </a:r>
            <a:r>
              <a:rPr lang="en-US" sz="3200" b="1" dirty="0" err="1" smtClean="0">
                <a:latin typeface=".VnAvant" pitchFamily="34" charset="0"/>
              </a:rPr>
              <a:t>trÎ</a:t>
            </a:r>
            <a:r>
              <a:rPr lang="en-US" sz="3200" b="1" dirty="0" smtClean="0">
                <a:latin typeface=".VnAvant" pitchFamily="34" charset="0"/>
              </a:rPr>
              <a:t>.</a:t>
            </a:r>
            <a:endParaRPr lang="en-US" sz="3200" b="1" dirty="0">
              <a:latin typeface=".VnAvant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269077" y="944452"/>
            <a:ext cx="116114" cy="638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815770" y="1728223"/>
            <a:ext cx="116114" cy="638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979885" y="2366851"/>
            <a:ext cx="116114" cy="638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027885" y="2221708"/>
            <a:ext cx="116114" cy="638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101968" y="3119523"/>
            <a:ext cx="116114" cy="638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003339" y="3903294"/>
            <a:ext cx="116114" cy="638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9027885" y="3903294"/>
            <a:ext cx="116114" cy="638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218082" y="4541922"/>
            <a:ext cx="116114" cy="638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298106" y="4541922"/>
            <a:ext cx="116114" cy="638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444368" y="3903294"/>
            <a:ext cx="116114" cy="638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20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2" y="687508"/>
            <a:ext cx="9144000" cy="0"/>
          </a:xfrm>
          <a:prstGeom prst="line">
            <a:avLst/>
          </a:prstGeom>
          <a:noFill/>
          <a:ln w="28575" cap="rnd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9501" y="84461"/>
            <a:ext cx="590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÷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hîp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víi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chç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trèng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820477"/>
              </p:ext>
            </p:extLst>
          </p:nvPr>
        </p:nvGraphicFramePr>
        <p:xfrm>
          <a:off x="537030" y="898072"/>
          <a:ext cx="8229600" cy="326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412"/>
                <a:gridCol w="3434444"/>
                <a:gridCol w="3294744"/>
              </a:tblGrid>
              <a:tr h="6215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</a:tr>
              <a:tr h="6215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15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15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12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30503" y="943428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6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giê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0487" y="943428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7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giê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6057" y="1652357"/>
            <a:ext cx="420914" cy="341437"/>
          </a:xfrm>
          <a:prstGeom prst="ellipse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.VnAvant" pitchFamily="34" charset="0"/>
              </a:rPr>
              <a:t>M</a:t>
            </a:r>
            <a:endParaRPr lang="en-US" sz="18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0517" y="1579787"/>
            <a:ext cx="760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M¸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2499" y="2197351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Hµ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7985" y="2814057"/>
            <a:ext cx="63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Ba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1370" y="3713738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19306" y="1561465"/>
            <a:ext cx="1758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s¾p </a:t>
            </a:r>
            <a:r>
              <a:rPr lang="en-US" sz="2800" dirty="0" err="1" smtClean="0">
                <a:latin typeface=".VnAvant" pitchFamily="34" charset="0"/>
              </a:rPr>
              <a:t>c¬m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80231" y="2189237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</a:rPr>
              <a:t>gióp</a:t>
            </a:r>
            <a:r>
              <a:rPr lang="en-US" sz="2800" dirty="0" smtClean="0">
                <a:latin typeface=".VnAvant" pitchFamily="34" charset="0"/>
              </a:rPr>
              <a:t> m¸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46830" y="2363658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97834" y="2363658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42179" y="2797828"/>
            <a:ext cx="20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</a:rPr>
              <a:t>cho</a:t>
            </a:r>
            <a:r>
              <a:rPr lang="en-US" sz="2800" dirty="0" smtClean="0">
                <a:latin typeface=".VnAvant" pitchFamily="34" charset="0"/>
              </a:rPr>
              <a:t> gµ ¨n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63952" y="3473448"/>
            <a:ext cx="3533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</a:rPr>
              <a:t>röa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mÆt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cho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Lª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77785" y="1559901"/>
            <a:ext cx="2483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d¾t </a:t>
            </a:r>
            <a:r>
              <a:rPr lang="en-US" sz="2800" dirty="0" err="1" smtClean="0">
                <a:latin typeface=".VnAvant" pitchFamily="34" charset="0"/>
              </a:rPr>
              <a:t>xe</a:t>
            </a:r>
            <a:r>
              <a:rPr lang="en-US" sz="2800" dirty="0" smtClean="0">
                <a:latin typeface=".VnAvant" pitchFamily="34" charset="0"/>
              </a:rPr>
              <a:t> ®i </a:t>
            </a:r>
            <a:r>
              <a:rPr lang="en-US" sz="2800" dirty="0" err="1" smtClean="0">
                <a:latin typeface=".VnAvant" pitchFamily="34" charset="0"/>
              </a:rPr>
              <a:t>lµm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72659" y="2189237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</a:rPr>
              <a:t>ra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líp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76378" y="2831390"/>
            <a:ext cx="125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®i </a:t>
            </a:r>
            <a:r>
              <a:rPr lang="en-US" sz="2800" dirty="0" err="1" smtClean="0">
                <a:latin typeface=".VnAvant" pitchFamily="34" charset="0"/>
              </a:rPr>
              <a:t>lµm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44560" y="2964135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595564" y="2964135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301655" y="3518402"/>
            <a:ext cx="2436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®i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 </a:t>
            </a:r>
            <a:r>
              <a:rPr lang="en-US" sz="2800" dirty="0" err="1" smtClean="0">
                <a:latin typeface=".VnAvant" pitchFamily="34" charset="0"/>
              </a:rPr>
              <a:t>trÎ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96857" y="3706480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2" y="687508"/>
            <a:ext cx="9144000" cy="0"/>
          </a:xfrm>
          <a:prstGeom prst="line">
            <a:avLst/>
          </a:prstGeom>
          <a:noFill/>
          <a:ln w="28575" cap="rnd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9501" y="84461"/>
            <a:ext cx="590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÷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hîp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víi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chç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trèng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452544"/>
              </p:ext>
            </p:extLst>
          </p:nvPr>
        </p:nvGraphicFramePr>
        <p:xfrm>
          <a:off x="537030" y="898072"/>
          <a:ext cx="8229600" cy="326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412"/>
                <a:gridCol w="3434444"/>
                <a:gridCol w="3294744"/>
              </a:tblGrid>
              <a:tr h="6215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</a:tr>
              <a:tr h="6215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15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15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12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30503" y="943428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6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giê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0487" y="943428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7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giê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6057" y="1652357"/>
            <a:ext cx="420914" cy="341437"/>
          </a:xfrm>
          <a:prstGeom prst="ellipse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.VnAvant" pitchFamily="34" charset="0"/>
              </a:rPr>
              <a:t>M</a:t>
            </a:r>
            <a:endParaRPr lang="en-US" sz="18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0517" y="1579787"/>
            <a:ext cx="760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M¸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2499" y="2197351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Hµ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7985" y="2814057"/>
            <a:ext cx="63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Ba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1370" y="3713738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19306" y="1561465"/>
            <a:ext cx="1758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s¾p </a:t>
            </a:r>
            <a:r>
              <a:rPr lang="en-US" sz="2800" dirty="0" err="1" smtClean="0">
                <a:latin typeface=".VnAvant" pitchFamily="34" charset="0"/>
              </a:rPr>
              <a:t>c¬m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80231" y="2189237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</a:rPr>
              <a:t>gióp</a:t>
            </a:r>
            <a:r>
              <a:rPr lang="en-US" sz="2800" dirty="0" smtClean="0">
                <a:latin typeface=".VnAvant" pitchFamily="34" charset="0"/>
              </a:rPr>
              <a:t> m¸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46830" y="2363658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97834" y="2363658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42179" y="2797828"/>
            <a:ext cx="20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</a:rPr>
              <a:t>cho</a:t>
            </a:r>
            <a:r>
              <a:rPr lang="en-US" sz="2800" dirty="0" smtClean="0">
                <a:latin typeface=".VnAvant" pitchFamily="34" charset="0"/>
              </a:rPr>
              <a:t> gµ ¨n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63952" y="3473448"/>
            <a:ext cx="3533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</a:rPr>
              <a:t>röa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mÆt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cho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Lª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77785" y="1559901"/>
            <a:ext cx="2483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d¾t </a:t>
            </a:r>
            <a:r>
              <a:rPr lang="en-US" sz="2800" dirty="0" err="1" smtClean="0">
                <a:latin typeface=".VnAvant" pitchFamily="34" charset="0"/>
              </a:rPr>
              <a:t>xe</a:t>
            </a:r>
            <a:r>
              <a:rPr lang="en-US" sz="2800" dirty="0" smtClean="0">
                <a:latin typeface=".VnAvant" pitchFamily="34" charset="0"/>
              </a:rPr>
              <a:t> ®i </a:t>
            </a:r>
            <a:r>
              <a:rPr lang="en-US" sz="2800" dirty="0" err="1" smtClean="0">
                <a:latin typeface=".VnAvant" pitchFamily="34" charset="0"/>
              </a:rPr>
              <a:t>lµm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72659" y="2189237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</a:rPr>
              <a:t>ra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líp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76378" y="2831390"/>
            <a:ext cx="125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®i </a:t>
            </a:r>
            <a:r>
              <a:rPr lang="en-US" sz="2800" dirty="0" err="1" smtClean="0">
                <a:latin typeface=".VnAvant" pitchFamily="34" charset="0"/>
              </a:rPr>
              <a:t>lµm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44560" y="2964135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595564" y="2964135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301655" y="3518402"/>
            <a:ext cx="2436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®i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 </a:t>
            </a:r>
            <a:r>
              <a:rPr lang="en-US" sz="2800" dirty="0" err="1" smtClean="0">
                <a:latin typeface=".VnAvant" pitchFamily="34" charset="0"/>
              </a:rPr>
              <a:t>trÎ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96857" y="3706480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87575" y="3482466"/>
            <a:ext cx="1146628" cy="506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Bµ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53373" y="2185460"/>
            <a:ext cx="1803999" cy="506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s¾p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c¬m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95716" y="2812589"/>
            <a:ext cx="1476375" cy="506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d¾t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xe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04362" y="3526970"/>
            <a:ext cx="901454" cy="506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đưa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61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8825" y="254874"/>
            <a:ext cx="4221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.VnAvant" pitchFamily="34" charset="0"/>
              </a:rPr>
              <a:t>n</a:t>
            </a:r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hà</a:t>
            </a:r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sàn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825" y="1590188"/>
            <a:ext cx="4221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lan</a:t>
            </a:r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</a:rPr>
              <a:t> can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825" y="3041616"/>
            <a:ext cx="4221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bàn</a:t>
            </a:r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ghế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0057" y="248491"/>
            <a:ext cx="4221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Gthic"/>
              </a:rPr>
              <a:t>bát</a:t>
            </a:r>
            <a:r>
              <a:rPr lang="en-US" sz="6000" b="1" dirty="0" smtClean="0">
                <a:solidFill>
                  <a:srgbClr val="0000CC"/>
                </a:solidFill>
                <a:latin typeface="Gthic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Gthic"/>
              </a:rPr>
              <a:t>cơm</a:t>
            </a:r>
            <a:endParaRPr lang="en-US" sz="6000" b="1" dirty="0">
              <a:solidFill>
                <a:srgbClr val="0000CC"/>
              </a:solidFill>
              <a:latin typeface="G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2768" y="1801519"/>
            <a:ext cx="4221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Gthic"/>
              </a:rPr>
              <a:t>múa</a:t>
            </a:r>
            <a:r>
              <a:rPr lang="en-US" sz="6000" b="1" dirty="0" smtClean="0">
                <a:solidFill>
                  <a:srgbClr val="0000CC"/>
                </a:solidFill>
                <a:latin typeface="Gthic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Gthic"/>
              </a:rPr>
              <a:t>hát</a:t>
            </a:r>
            <a:endParaRPr lang="en-US" sz="6000" b="1" dirty="0">
              <a:solidFill>
                <a:srgbClr val="0000CC"/>
              </a:solidFill>
              <a:latin typeface="G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4083" y="3194890"/>
            <a:ext cx="4221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CC"/>
                </a:solidFill>
                <a:latin typeface="Gthic"/>
              </a:rPr>
              <a:t> san </a:t>
            </a:r>
            <a:r>
              <a:rPr lang="en-US" sz="6000" b="1" dirty="0" err="1" smtClean="0">
                <a:solidFill>
                  <a:srgbClr val="0000CC"/>
                </a:solidFill>
                <a:latin typeface="Gthic"/>
              </a:rPr>
              <a:t>sát</a:t>
            </a:r>
            <a:endParaRPr lang="en-US" sz="6000" b="1" dirty="0">
              <a:solidFill>
                <a:srgbClr val="0000CC"/>
              </a:solidFill>
              <a:latin typeface="Gthic"/>
            </a:endParaRPr>
          </a:p>
        </p:txBody>
      </p:sp>
    </p:spTree>
    <p:extLst>
      <p:ext uri="{BB962C8B-B14F-4D97-AF65-F5344CB8AC3E}">
        <p14:creationId xmlns:p14="http://schemas.microsoft.com/office/powerpoint/2010/main" val="3479291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A53B990-C2BA-4A68-B502-6930E13F183F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68DF6FF-50A2-4278-AC5C-E5130427F4D0}"/>
              </a:ext>
            </a:extLst>
          </p:cNvPr>
          <p:cNvSpPr txBox="1"/>
          <p:nvPr/>
        </p:nvSpPr>
        <p:spPr>
          <a:xfrm>
            <a:off x="232230" y="595497"/>
            <a:ext cx="8911770" cy="505800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Tãm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cæ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kÎ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trém</a:t>
            </a:r>
            <a:endParaRPr lang="en-US" sz="36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r>
              <a:rPr lang="en-US" sz="3600" dirty="0">
                <a:latin typeface=".VnAvant" panose="020B7200000000000000" pitchFamily="34" charset="0"/>
              </a:rPr>
              <a:t>	Qu¹ </a:t>
            </a:r>
            <a:r>
              <a:rPr lang="en-US" sz="3600" dirty="0" err="1">
                <a:latin typeface=".VnAvant" panose="020B7200000000000000" pitchFamily="34" charset="0"/>
              </a:rPr>
              <a:t>ghÐ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xãm</a:t>
            </a:r>
            <a:r>
              <a:rPr lang="en-US" sz="3600" dirty="0">
                <a:latin typeface=".VnAvant" panose="020B7200000000000000" pitchFamily="34" charset="0"/>
              </a:rPr>
              <a:t> gµ. Gµ m¬ </a:t>
            </a:r>
            <a:r>
              <a:rPr lang="en-US" sz="3600" dirty="0" err="1">
                <a:latin typeface=".VnAvant" panose="020B7200000000000000" pitchFamily="34" charset="0"/>
              </a:rPr>
              <a:t>ngê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ngî</a:t>
            </a:r>
            <a:r>
              <a:rPr lang="en-US" sz="3600" dirty="0">
                <a:latin typeface=".VnAvant" panose="020B7200000000000000" pitchFamily="34" charset="0"/>
              </a:rPr>
              <a:t>: “ Qu¹ la cµ </a:t>
            </a:r>
            <a:r>
              <a:rPr lang="en-US" sz="3600" dirty="0" err="1" smtClean="0">
                <a:latin typeface=".VnAvant" panose="020B7200000000000000" pitchFamily="34" charset="0"/>
              </a:rPr>
              <a:t>lµm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>
                <a:latin typeface=".VnAvant" panose="020B7200000000000000" pitchFamily="34" charset="0"/>
              </a:rPr>
              <a:t>g×?’’.</a:t>
            </a:r>
          </a:p>
          <a:p>
            <a:r>
              <a:rPr lang="en-US" sz="3600" dirty="0">
                <a:latin typeface=".VnAvant" panose="020B7200000000000000" pitchFamily="34" charset="0"/>
              </a:rPr>
              <a:t>	</a:t>
            </a:r>
            <a:r>
              <a:rPr lang="en-US" sz="3600" dirty="0" err="1">
                <a:latin typeface=".VnAvant" panose="020B7200000000000000" pitchFamily="34" charset="0"/>
              </a:rPr>
              <a:t>Sím</a:t>
            </a:r>
            <a:r>
              <a:rPr lang="en-US" sz="3600" dirty="0">
                <a:latin typeface=".VnAvant" panose="020B7200000000000000" pitchFamily="34" charset="0"/>
              </a:rPr>
              <a:t> ra, gµ </a:t>
            </a:r>
            <a:r>
              <a:rPr lang="en-US" sz="3600" dirty="0" err="1">
                <a:latin typeface=".VnAvant" panose="020B7200000000000000" pitchFamily="34" charset="0"/>
              </a:rPr>
              <a:t>tÝa</a:t>
            </a:r>
            <a:r>
              <a:rPr lang="en-US" sz="3600" dirty="0">
                <a:latin typeface=".VnAvant" panose="020B7200000000000000" pitchFamily="34" charset="0"/>
              </a:rPr>
              <a:t> la om </a:t>
            </a:r>
            <a:r>
              <a:rPr lang="en-US" sz="3600" dirty="0" err="1">
                <a:latin typeface=".VnAvant" panose="020B7200000000000000" pitchFamily="34" charset="0"/>
              </a:rPr>
              <a:t>sßm</a:t>
            </a:r>
            <a:r>
              <a:rPr lang="en-US" sz="3600" dirty="0">
                <a:latin typeface=".VnAvant" panose="020B7200000000000000" pitchFamily="34" charset="0"/>
              </a:rPr>
              <a:t>: “</a:t>
            </a:r>
            <a:r>
              <a:rPr lang="en-US" sz="3600" dirty="0" err="1">
                <a:latin typeface=".VnAvant" panose="020B7200000000000000" pitchFamily="34" charset="0"/>
              </a:rPr>
              <a:t>Cã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trém</a:t>
            </a:r>
            <a:r>
              <a:rPr lang="en-US" sz="3600" dirty="0">
                <a:latin typeface=".VnAvant" panose="020B7200000000000000" pitchFamily="34" charset="0"/>
              </a:rPr>
              <a:t>!”. Gµ m¬ than:</a:t>
            </a:r>
          </a:p>
          <a:p>
            <a:r>
              <a:rPr lang="en-US" sz="3600" dirty="0">
                <a:latin typeface=".VnAvant" panose="020B7200000000000000" pitchFamily="34" charset="0"/>
              </a:rPr>
              <a:t>“</a:t>
            </a:r>
            <a:r>
              <a:rPr lang="en-US" sz="3600" dirty="0" err="1">
                <a:latin typeface=".VnAvant" panose="020B7200000000000000" pitchFamily="34" charset="0"/>
              </a:rPr>
              <a:t>Cã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kÎ</a:t>
            </a:r>
            <a:r>
              <a:rPr lang="en-US" sz="3600" dirty="0">
                <a:latin typeface=".VnAvant" panose="020B7200000000000000" pitchFamily="34" charset="0"/>
              </a:rPr>
              <a:t> ®· </a:t>
            </a:r>
            <a:r>
              <a:rPr lang="en-US" sz="3600" dirty="0" err="1">
                <a:latin typeface=".VnAvant" panose="020B7200000000000000" pitchFamily="34" charset="0"/>
              </a:rPr>
              <a:t>cuçm</a:t>
            </a:r>
            <a:r>
              <a:rPr lang="en-US" sz="3600" dirty="0">
                <a:latin typeface=".VnAvant" panose="020B7200000000000000" pitchFamily="34" charset="0"/>
              </a:rPr>
              <a:t> gµ </a:t>
            </a:r>
            <a:r>
              <a:rPr lang="en-US" sz="3600" dirty="0" err="1">
                <a:latin typeface=".VnAvant" panose="020B7200000000000000" pitchFamily="34" charset="0"/>
              </a:rPr>
              <a:t>nhÐp</a:t>
            </a:r>
            <a:r>
              <a:rPr lang="en-US" sz="3600" dirty="0">
                <a:latin typeface=".VnAvant" panose="020B7200000000000000" pitchFamily="34" charset="0"/>
              </a:rPr>
              <a:t>!”.</a:t>
            </a:r>
          </a:p>
          <a:p>
            <a:r>
              <a:rPr lang="en-US" sz="3600" dirty="0">
                <a:latin typeface=".VnAvant" panose="020B7200000000000000" pitchFamily="34" charset="0"/>
              </a:rPr>
              <a:t>	</a:t>
            </a:r>
            <a:r>
              <a:rPr lang="en-US" sz="3600" dirty="0" err="1">
                <a:latin typeface=".VnAvant" panose="020B7200000000000000" pitchFamily="34" charset="0"/>
              </a:rPr>
              <a:t>Võa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khi</a:t>
            </a:r>
            <a:r>
              <a:rPr lang="en-US" sz="3600" dirty="0">
                <a:latin typeface=".VnAvant" panose="020B7200000000000000" pitchFamily="34" charset="0"/>
              </a:rPr>
              <a:t> ®ã, </a:t>
            </a:r>
            <a:r>
              <a:rPr lang="en-US" sz="3600" dirty="0" err="1">
                <a:latin typeface=".VnAvant" panose="020B7200000000000000" pitchFamily="34" charset="0"/>
              </a:rPr>
              <a:t>th¸m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tö</a:t>
            </a:r>
            <a:r>
              <a:rPr lang="en-US" sz="3600" dirty="0">
                <a:latin typeface=".VnAvant" panose="020B7200000000000000" pitchFamily="34" charset="0"/>
              </a:rPr>
              <a:t> gµ </a:t>
            </a:r>
            <a:r>
              <a:rPr lang="en-US" sz="3600" dirty="0" err="1">
                <a:latin typeface=".VnAvant" panose="020B7200000000000000" pitchFamily="34" charset="0"/>
              </a:rPr>
              <a:t>cå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tãm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cæ</a:t>
            </a:r>
            <a:r>
              <a:rPr lang="en-US" sz="3600" dirty="0">
                <a:latin typeface=".VnAvant" panose="020B7200000000000000" pitchFamily="34" charset="0"/>
              </a:rPr>
              <a:t> qu¹. C¶ </a:t>
            </a:r>
            <a:r>
              <a:rPr lang="en-US" sz="3600" dirty="0" err="1">
                <a:latin typeface=".VnAvant" panose="020B7200000000000000" pitchFamily="34" charset="0"/>
              </a:rPr>
              <a:t>xãm</a:t>
            </a:r>
            <a:r>
              <a:rPr lang="en-US" sz="3600" dirty="0">
                <a:latin typeface=".VnAvant" panose="020B7200000000000000" pitchFamily="34" charset="0"/>
              </a:rPr>
              <a:t> å ra, nom </a:t>
            </a:r>
            <a:r>
              <a:rPr lang="en-US" sz="3600" dirty="0" err="1">
                <a:latin typeface=".VnAvant" panose="020B7200000000000000" pitchFamily="34" charset="0"/>
              </a:rPr>
              <a:t>râ</a:t>
            </a:r>
            <a:r>
              <a:rPr lang="en-US" sz="3600" dirty="0">
                <a:latin typeface=".VnAvant" panose="020B7200000000000000" pitchFamily="34" charset="0"/>
              </a:rPr>
              <a:t> qu¹ </a:t>
            </a:r>
            <a:r>
              <a:rPr lang="en-US" sz="3600" dirty="0" err="1">
                <a:latin typeface=".VnAvant" panose="020B7200000000000000" pitchFamily="34" charset="0"/>
              </a:rPr>
              <a:t>tha</a:t>
            </a:r>
            <a:r>
              <a:rPr lang="en-US" sz="3600" dirty="0">
                <a:latin typeface=".VnAvant" panose="020B7200000000000000" pitchFamily="34" charset="0"/>
              </a:rPr>
              <a:t> gµ </a:t>
            </a:r>
            <a:r>
              <a:rPr lang="en-US" sz="3600" dirty="0" err="1">
                <a:latin typeface=".VnAvant" panose="020B7200000000000000" pitchFamily="34" charset="0"/>
              </a:rPr>
              <a:t>nhÐp</a:t>
            </a:r>
            <a:r>
              <a:rPr lang="en-US" sz="3600" dirty="0" smtClean="0">
                <a:latin typeface=".VnAvant" panose="020B7200000000000000" pitchFamily="34" charset="0"/>
              </a:rPr>
              <a:t>.</a:t>
            </a:r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087A0D2-2421-4EBB-A0E4-6DD8FF4B9F3E}"/>
              </a:ext>
            </a:extLst>
          </p:cNvPr>
          <p:cNvSpPr/>
          <p:nvPr/>
        </p:nvSpPr>
        <p:spPr>
          <a:xfrm>
            <a:off x="583548" y="1121934"/>
            <a:ext cx="335692" cy="351695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146F088-28FF-4880-A32B-B772BDC3E5EE}"/>
              </a:ext>
            </a:extLst>
          </p:cNvPr>
          <p:cNvSpPr/>
          <p:nvPr/>
        </p:nvSpPr>
        <p:spPr>
          <a:xfrm>
            <a:off x="632674" y="2482309"/>
            <a:ext cx="335692" cy="35169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72F2F86-5672-4AB6-9641-6474FC748898}"/>
              </a:ext>
            </a:extLst>
          </p:cNvPr>
          <p:cNvSpPr/>
          <p:nvPr/>
        </p:nvSpPr>
        <p:spPr>
          <a:xfrm>
            <a:off x="632674" y="4076365"/>
            <a:ext cx="335692" cy="35169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5180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37"/>
    </mc:Choice>
    <mc:Fallback xmlns="">
      <p:transition spd="slow" advTm="127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046" y="557901"/>
            <a:ext cx="4521381" cy="71835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42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58:</a:t>
            </a:r>
            <a:r>
              <a:rPr lang="vi-VN" sz="4200" b="1" dirty="0">
                <a:solidFill>
                  <a:srgbClr val="FF0000"/>
                </a:solidFill>
                <a:latin typeface="UTM Avo" panose="02040603050506020204" pitchFamily="18" charset="0"/>
              </a:rPr>
              <a:t>  ăn - ăt</a:t>
            </a:r>
            <a:endParaRPr lang="en-US" sz="4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23992" y="2042464"/>
            <a:ext cx="2570946" cy="25939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vi-VN" sz="9000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ăt</a:t>
            </a:r>
            <a:endParaRPr lang="en-US" sz="9000" dirty="0">
              <a:solidFill>
                <a:schemeClr val="bg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81448" y="2042464"/>
            <a:ext cx="2570946" cy="25939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vi-VN" sz="9000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ăn</a:t>
            </a:r>
            <a:endParaRPr lang="en-US" sz="9000" dirty="0">
              <a:solidFill>
                <a:schemeClr val="bg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4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825500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3372" y="1285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58: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n -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4939" y="1224370"/>
            <a:ext cx="2319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¨n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0" y="1224370"/>
            <a:ext cx="4560857" cy="38266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59796" y="2597319"/>
            <a:ext cx="2319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¨n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3372" y="1285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58: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n -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5383" y="1329280"/>
            <a:ext cx="420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¾t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1" y="1287668"/>
            <a:ext cx="4421328" cy="41116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58082" y="2597319"/>
            <a:ext cx="2319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¨t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3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6824" y="1427104"/>
            <a:ext cx="38728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  <a:latin typeface=".VnAvant" pitchFamily="34" charset="0"/>
              </a:rPr>
              <a:t>¨n</a:t>
            </a:r>
            <a:endParaRPr lang="en-US" sz="13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3395" y="1431808"/>
            <a:ext cx="38728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  <a:latin typeface=".VnAvant" pitchFamily="34" charset="0"/>
              </a:rPr>
              <a:t>¨t</a:t>
            </a:r>
            <a:endParaRPr lang="en-US" sz="13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8848" y="1431808"/>
            <a:ext cx="38728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006600"/>
                </a:solidFill>
                <a:latin typeface=".VnAvant" pitchFamily="34" charset="0"/>
              </a:rPr>
              <a:t>n</a:t>
            </a:r>
            <a:endParaRPr lang="en-US" sz="13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7509" y="1427103"/>
            <a:ext cx="38728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0000CC"/>
                </a:solidFill>
                <a:latin typeface=".VnAvant" pitchFamily="34" charset="0"/>
              </a:rPr>
              <a:t>t</a:t>
            </a:r>
            <a:endParaRPr lang="en-US" sz="138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00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2400" y="1285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58: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n -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6824" y="1436868"/>
            <a:ext cx="2319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¨n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0526" y="1436868"/>
            <a:ext cx="420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¾t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6824" y="2762418"/>
            <a:ext cx="2319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¨n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4470" y="2597319"/>
            <a:ext cx="2319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¨t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29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98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798" y="2500190"/>
            <a:ext cx="2234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</a:rPr>
              <a:t>chim</a:t>
            </a:r>
            <a:r>
              <a:rPr lang="en-US" sz="3600" b="1" dirty="0" smtClean="0">
                <a:latin typeface=".VnAvant" pitchFamily="34" charset="0"/>
              </a:rPr>
              <a:t> c¾t</a:t>
            </a:r>
            <a:endParaRPr lang="en-US" sz="3600" b="1" dirty="0"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2" y="724392"/>
            <a:ext cx="2244342" cy="1773110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64" y="701309"/>
            <a:ext cx="2352675" cy="181927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35" y="763448"/>
            <a:ext cx="2284277" cy="1757136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78" y="3216141"/>
            <a:ext cx="2293746" cy="1762268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33" y="3216141"/>
            <a:ext cx="2352676" cy="1820126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947" y="3201867"/>
            <a:ext cx="2295135" cy="183832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3751414" y="2497502"/>
            <a:ext cx="1737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</a:rPr>
              <a:t>cñ</a:t>
            </a:r>
            <a:r>
              <a:rPr lang="en-US" sz="3600" b="1" dirty="0" smtClean="0">
                <a:latin typeface=".VnAvant" pitchFamily="34" charset="0"/>
              </a:rPr>
              <a:t> s¾n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16972" y="2542272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.VnAvant" pitchFamily="34" charset="0"/>
              </a:rPr>
              <a:t>b¾t c¸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1353" y="4981126"/>
            <a:ext cx="2318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</a:rPr>
              <a:t>kh¨n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mÆt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34403" y="5068669"/>
            <a:ext cx="1717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</a:rPr>
              <a:t>thî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l</a:t>
            </a:r>
            <a:r>
              <a:rPr lang="en-US" sz="3600" b="1" dirty="0" err="1" smtClean="0">
                <a:latin typeface=".VnAvant" pitchFamily="34" charset="0"/>
              </a:rPr>
              <a:t>Æn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65083" y="5054155"/>
            <a:ext cx="105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t</a:t>
            </a:r>
            <a:r>
              <a:rPr lang="en-US" sz="3600" b="1" dirty="0" err="1" smtClean="0">
                <a:latin typeface=".VnAvant" pitchFamily="34" charset="0"/>
              </a:rPr>
              <a:t>r¨n</a:t>
            </a:r>
            <a:endParaRPr lang="en-US" sz="36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2554</TotalTime>
  <Words>665</Words>
  <Application>Microsoft Office PowerPoint</Application>
  <PresentationFormat>On-screen Show (16:10)</PresentationFormat>
  <Paragraphs>115</Paragraphs>
  <Slides>20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Times New Roman</vt:lpstr>
      <vt:lpstr>Tahoma</vt:lpstr>
      <vt:lpstr>VNI-Thufap2</vt:lpstr>
      <vt:lpstr>HP001 4 hàng</vt:lpstr>
      <vt:lpstr>.VnAvant</vt:lpstr>
      <vt:lpstr>Gthic</vt:lpstr>
      <vt:lpstr>Calibri</vt:lpstr>
      <vt:lpstr>宋体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SKY</cp:lastModifiedBy>
  <cp:revision>313</cp:revision>
  <dcterms:created xsi:type="dcterms:W3CDTF">2020-02-10T09:35:50Z</dcterms:created>
  <dcterms:modified xsi:type="dcterms:W3CDTF">2020-11-23T04:00:33Z</dcterms:modified>
</cp:coreProperties>
</file>