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30"/>
  </p:notesMasterIdLst>
  <p:sldIdLst>
    <p:sldId id="289" r:id="rId3"/>
    <p:sldId id="257" r:id="rId4"/>
    <p:sldId id="263" r:id="rId5"/>
    <p:sldId id="264" r:id="rId6"/>
    <p:sldId id="265" r:id="rId7"/>
    <p:sldId id="266" r:id="rId8"/>
    <p:sldId id="290" r:id="rId9"/>
    <p:sldId id="262" r:id="rId10"/>
    <p:sldId id="267" r:id="rId11"/>
    <p:sldId id="268" r:id="rId12"/>
    <p:sldId id="270" r:id="rId13"/>
    <p:sldId id="271" r:id="rId14"/>
    <p:sldId id="269" r:id="rId15"/>
    <p:sldId id="273" r:id="rId16"/>
    <p:sldId id="272" r:id="rId17"/>
    <p:sldId id="274" r:id="rId18"/>
    <p:sldId id="275" r:id="rId19"/>
    <p:sldId id="291" r:id="rId20"/>
    <p:sldId id="276" r:id="rId21"/>
    <p:sldId id="278" r:id="rId22"/>
    <p:sldId id="261" r:id="rId23"/>
    <p:sldId id="284" r:id="rId24"/>
    <p:sldId id="285" r:id="rId25"/>
    <p:sldId id="294" r:id="rId26"/>
    <p:sldId id="279" r:id="rId27"/>
    <p:sldId id="286" r:id="rId28"/>
    <p:sldId id="288" r:id="rId29"/>
  </p:sldIdLst>
  <p:sldSz cx="12192000" cy="6858000"/>
  <p:notesSz cx="6858000" cy="9144000"/>
  <p:embeddedFontLst>
    <p:embeddedFont>
      <p:font typeface="Calibri" panose="020F0502020204030204" pitchFamily="34" charset="0"/>
      <p:regular r:id="rId31"/>
      <p:bold r:id="rId32"/>
      <p:italic r:id="rId33"/>
      <p:boldItalic r:id="rId34"/>
    </p:embeddedFont>
  </p:embeddedFontLst>
  <p:custDataLst>
    <p:tags r:id="rId35"/>
  </p:custData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F1"/>
    <a:srgbClr val="C48744"/>
    <a:srgbClr val="D46D50"/>
    <a:srgbClr val="545454"/>
    <a:srgbClr val="5B71CC"/>
    <a:srgbClr val="C3622E"/>
    <a:srgbClr val="FDEADA"/>
    <a:srgbClr val="3B877D"/>
    <a:srgbClr val="E0F0F6"/>
    <a:srgbClr val="D7EA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74" d="100"/>
          <a:sy n="74" d="100"/>
        </p:scale>
        <p:origin x="552" y="54"/>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UTM Avo" panose="02040603050506020204" pitchFamily="18"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UTM Avo" panose="02040603050506020204" pitchFamily="18" charset="0"/>
              </a:defRPr>
            </a:lvl1pPr>
          </a:lstStyle>
          <a:p>
            <a:fld id="{58968179-79DB-46B8-9EF8-801B5DE11577}" type="datetimeFigureOut">
              <a:rPr lang="en-US" smtClean="0"/>
              <a:pPr/>
              <a:t>12/21/2023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UTM Avo" panose="02040603050506020204" pitchFamily="18"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UTM Avo" panose="02040603050506020204" pitchFamily="18" charset="0"/>
              </a:defRPr>
            </a:lvl1pPr>
          </a:lstStyle>
          <a:p>
            <a:fld id="{551D0EDC-3796-45AF-A02F-3793237CC30B}" type="slidenum">
              <a:rPr lang="en-US" smtClean="0"/>
              <a:pPr/>
              <a:t>‹#›</a:t>
            </a:fld>
            <a:endParaRPr lang="en-US"/>
          </a:p>
        </p:txBody>
      </p:sp>
    </p:spTree>
    <p:extLst>
      <p:ext uri="{BB962C8B-B14F-4D97-AF65-F5344CB8AC3E}">
        <p14:creationId xmlns:p14="http://schemas.microsoft.com/office/powerpoint/2010/main" val="2742286140"/>
      </p:ext>
    </p:extLst>
  </p:cSld>
  <p:clrMap bg1="lt1" tx1="dk1" bg2="lt2" tx2="dk2" accent1="accent1" accent2="accent2" accent3="accent3" accent4="accent4" accent5="accent5" accent6="accent6" hlink="hlink" folHlink="folHlink"/>
  <p:notesStyle>
    <a:lvl1pPr marL="0" algn="l" defTabSz="609539" rtl="0" eaLnBrk="1" latinLnBrk="0" hangingPunct="1">
      <a:defRPr sz="800" kern="1200">
        <a:solidFill>
          <a:schemeClr val="tx1"/>
        </a:solidFill>
        <a:latin typeface="UTM Avo" panose="02040603050506020204" pitchFamily="18" charset="0"/>
        <a:ea typeface="+mn-ea"/>
        <a:cs typeface="+mn-cs"/>
      </a:defRPr>
    </a:lvl1pPr>
    <a:lvl2pPr marL="304770" algn="l" defTabSz="609539" rtl="0" eaLnBrk="1" latinLnBrk="0" hangingPunct="1">
      <a:defRPr sz="800" kern="1200">
        <a:solidFill>
          <a:schemeClr val="tx1"/>
        </a:solidFill>
        <a:latin typeface="UTM Avo" panose="02040603050506020204" pitchFamily="18" charset="0"/>
        <a:ea typeface="+mn-ea"/>
        <a:cs typeface="+mn-cs"/>
      </a:defRPr>
    </a:lvl2pPr>
    <a:lvl3pPr marL="609539" algn="l" defTabSz="609539" rtl="0" eaLnBrk="1" latinLnBrk="0" hangingPunct="1">
      <a:defRPr sz="800" kern="1200">
        <a:solidFill>
          <a:schemeClr val="tx1"/>
        </a:solidFill>
        <a:latin typeface="UTM Avo" panose="02040603050506020204" pitchFamily="18" charset="0"/>
        <a:ea typeface="+mn-ea"/>
        <a:cs typeface="+mn-cs"/>
      </a:defRPr>
    </a:lvl3pPr>
    <a:lvl4pPr marL="914309" algn="l" defTabSz="609539" rtl="0" eaLnBrk="1" latinLnBrk="0" hangingPunct="1">
      <a:defRPr sz="800" kern="1200">
        <a:solidFill>
          <a:schemeClr val="tx1"/>
        </a:solidFill>
        <a:latin typeface="UTM Avo" panose="02040603050506020204" pitchFamily="18" charset="0"/>
        <a:ea typeface="+mn-ea"/>
        <a:cs typeface="+mn-cs"/>
      </a:defRPr>
    </a:lvl4pPr>
    <a:lvl5pPr marL="1219078" algn="l" defTabSz="609539" rtl="0" eaLnBrk="1" latinLnBrk="0" hangingPunct="1">
      <a:defRPr sz="800" kern="1200">
        <a:solidFill>
          <a:schemeClr val="tx1"/>
        </a:solidFill>
        <a:latin typeface="UTM Avo" panose="02040603050506020204" pitchFamily="18" charset="0"/>
        <a:ea typeface="+mn-ea"/>
        <a:cs typeface="+mn-cs"/>
      </a:defRPr>
    </a:lvl5pPr>
    <a:lvl6pPr marL="1523848" algn="l" defTabSz="609539" rtl="0" eaLnBrk="1" latinLnBrk="0" hangingPunct="1">
      <a:defRPr sz="800" kern="1200">
        <a:solidFill>
          <a:schemeClr val="tx1"/>
        </a:solidFill>
        <a:latin typeface="+mn-lt"/>
        <a:ea typeface="+mn-ea"/>
        <a:cs typeface="+mn-cs"/>
      </a:defRPr>
    </a:lvl6pPr>
    <a:lvl7pPr marL="1828617" algn="l" defTabSz="609539" rtl="0" eaLnBrk="1" latinLnBrk="0" hangingPunct="1">
      <a:defRPr sz="800" kern="1200">
        <a:solidFill>
          <a:schemeClr val="tx1"/>
        </a:solidFill>
        <a:latin typeface="+mn-lt"/>
        <a:ea typeface="+mn-ea"/>
        <a:cs typeface="+mn-cs"/>
      </a:defRPr>
    </a:lvl7pPr>
    <a:lvl8pPr marL="2133387" algn="l" defTabSz="609539" rtl="0" eaLnBrk="1" latinLnBrk="0" hangingPunct="1">
      <a:defRPr sz="800" kern="1200">
        <a:solidFill>
          <a:schemeClr val="tx1"/>
        </a:solidFill>
        <a:latin typeface="+mn-lt"/>
        <a:ea typeface="+mn-ea"/>
        <a:cs typeface="+mn-cs"/>
      </a:defRPr>
    </a:lvl8pPr>
    <a:lvl9pPr marL="2438156" algn="l" defTabSz="609539"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330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7966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94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8315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1D0EDC-3796-45AF-A02F-3793237CC30B}" type="slidenum">
              <a:rPr lang="en-US" smtClean="0"/>
              <a:t>23</a:t>
            </a:fld>
            <a:endParaRPr lang="en-US"/>
          </a:p>
        </p:txBody>
      </p:sp>
    </p:spTree>
    <p:extLst>
      <p:ext uri="{BB962C8B-B14F-4D97-AF65-F5344CB8AC3E}">
        <p14:creationId xmlns:p14="http://schemas.microsoft.com/office/powerpoint/2010/main" val="1570753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ustDataLst>
      <p:tags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ustDataLst>
      <p:tags r:id="rId1"/>
    </p:custData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56145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232D3795-89F6-C4A5-ABAA-777D029C2ED4}"/>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latin typeface="UTM Avo" panose="02040603050506020204" pitchFamily="18" charset="0"/>
              </a:defRPr>
            </a:lvl1pPr>
          </a:lstStyle>
          <a:p>
            <a:fld id="{1D8BD707-D9CF-40AE-B4C6-C98DA3205C09}" type="datetimeFigureOut">
              <a:rPr lang="en-US" smtClean="0"/>
              <a:pPr/>
              <a:t>12/21/2023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latin typeface="UTM Avo" panose="02040603050506020204" pitchFamily="18" charset="0"/>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latin typeface="UTM Avo" panose="02040603050506020204" pitchFamily="18"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UTM Avo" panose="02040603050506020204" pitchFamily="18" charset="0"/>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UTM Avo" panose="02040603050506020204" pitchFamily="18" charset="0"/>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UTM Avo" panose="02040603050506020204" pitchFamily="18" charset="0"/>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UTM Avo" panose="02040603050506020204" pitchFamily="18" charset="0"/>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UTM Avo" panose="02040603050506020204" pitchFamily="18" charset="0"/>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UTM Avo" panose="02040603050506020204" pitchFamily="18" charset="0"/>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1" name="9Slide.vn - 2019">
            <a:extLst>
              <a:ext uri="{FF2B5EF4-FFF2-40B4-BE49-F238E27FC236}">
                <a16:creationId xmlns:a16="http://schemas.microsoft.com/office/drawing/2014/main" id="{A254D22F-C3D3-449A-3968-6AE0DC9C333F}"/>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44851614"/>
      </p:ext>
    </p:extLst>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2.png"/><Relationship Id="rId7" Type="http://schemas.openxmlformats.org/officeDocument/2006/relationships/image" Target="../media/image46.sv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30.png"/><Relationship Id="rId5" Type="http://schemas.openxmlformats.org/officeDocument/2006/relationships/image" Target="../media/image44.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6.sv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4.png"/><Relationship Id="rId5" Type="http://schemas.openxmlformats.org/officeDocument/2006/relationships/image" Target="../media/image34.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png"/><Relationship Id="rId7" Type="http://schemas.openxmlformats.org/officeDocument/2006/relationships/image" Target="../media/image51.sv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33.png"/><Relationship Id="rId11" Type="http://schemas.openxmlformats.org/officeDocument/2006/relationships/image" Target="../media/image25.svg"/><Relationship Id="rId5" Type="http://schemas.openxmlformats.org/officeDocument/2006/relationships/image" Target="../media/image49.svg"/><Relationship Id="rId10" Type="http://schemas.openxmlformats.org/officeDocument/2006/relationships/image" Target="../media/image17.png"/><Relationship Id="rId4" Type="http://schemas.openxmlformats.org/officeDocument/2006/relationships/image" Target="../media/image32.png"/><Relationship Id="rId9" Type="http://schemas.openxmlformats.org/officeDocument/2006/relationships/image" Target="../media/image10.svg"/></Relationships>
</file>

<file path=ppt/slides/_rels/slide1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22.png"/><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54.svg"/><Relationship Id="rId5" Type="http://schemas.openxmlformats.org/officeDocument/2006/relationships/image" Target="../media/image35.png"/><Relationship Id="rId10" Type="http://schemas.openxmlformats.org/officeDocument/2006/relationships/image" Target="../media/image58.svg"/><Relationship Id="rId4" Type="http://schemas.openxmlformats.org/officeDocument/2006/relationships/image" Target="../media/image34.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60.svg"/><Relationship Id="rId5" Type="http://schemas.openxmlformats.org/officeDocument/2006/relationships/image" Target="../media/image38.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65.sv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41.png"/><Relationship Id="rId5" Type="http://schemas.openxmlformats.org/officeDocument/2006/relationships/image" Target="../media/image63.sv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6.png"/><Relationship Id="rId3" Type="http://schemas.openxmlformats.org/officeDocument/2006/relationships/image" Target="../media/image22.png"/><Relationship Id="rId7" Type="http://schemas.openxmlformats.org/officeDocument/2006/relationships/image" Target="../media/image69.svg"/><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43.png"/><Relationship Id="rId11" Type="http://schemas.openxmlformats.org/officeDocument/2006/relationships/image" Target="../media/image73.svg"/><Relationship Id="rId5" Type="http://schemas.openxmlformats.org/officeDocument/2006/relationships/image" Target="../media/image67.svg"/><Relationship Id="rId15" Type="http://schemas.openxmlformats.org/officeDocument/2006/relationships/image" Target="../media/image8.svg"/><Relationship Id="rId10" Type="http://schemas.openxmlformats.org/officeDocument/2006/relationships/image" Target="../media/image45.png"/><Relationship Id="rId4" Type="http://schemas.openxmlformats.org/officeDocument/2006/relationships/image" Target="../media/image42.png"/><Relationship Id="rId9" Type="http://schemas.openxmlformats.org/officeDocument/2006/relationships/image" Target="../media/image71.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hyperlink" Target="https://hoc10.vn/doc-sach/tin-hoc-4/1/333/26/"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47.png"/><Relationship Id="rId5" Type="http://schemas.openxmlformats.org/officeDocument/2006/relationships/image" Target="../media/image75.sv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image" Target="../media/image3.png"/><Relationship Id="rId5" Type="http://schemas.openxmlformats.org/officeDocument/2006/relationships/hyperlink" Target="https://hoc10.vn/doc-sach/tin-hoc-4/1/333/27/" TargetMode="Externa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31.gif"/></Relationships>
</file>

<file path=ppt/slides/_rels/slide23.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notesSlide" Target="../notesSlides/notesSlide5.xml"/><Relationship Id="rId7"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75.svg"/><Relationship Id="rId5" Type="http://schemas.openxmlformats.org/officeDocument/2006/relationships/image" Target="../media/image46.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2.xml"/><Relationship Id="rId1" Type="http://schemas.openxmlformats.org/officeDocument/2006/relationships/tags" Target="../tags/tag30.xml"/><Relationship Id="rId5" Type="http://schemas.openxmlformats.org/officeDocument/2006/relationships/image" Target="../media/image3.png"/><Relationship Id="rId4" Type="http://schemas.openxmlformats.org/officeDocument/2006/relationships/hyperlink" Target="https://hoc10.vn/doc-sach/tin-hoc-4/1/333/2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84.sv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31.gif"/><Relationship Id="rId5" Type="http://schemas.openxmlformats.org/officeDocument/2006/relationships/image" Target="../media/image87.sv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4.jpg"/><Relationship Id="rId7" Type="http://schemas.openxmlformats.org/officeDocument/2006/relationships/image" Target="../media/image91.sv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57.png"/><Relationship Id="rId5" Type="http://schemas.openxmlformats.org/officeDocument/2006/relationships/image" Target="../media/image89.svg"/><Relationship Id="rId4" Type="http://schemas.openxmlformats.org/officeDocument/2006/relationships/image" Target="../media/image56.png"/><Relationship Id="rId9"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svg"/><Relationship Id="rId12" Type="http://schemas.openxmlformats.org/officeDocument/2006/relationships/image" Target="../media/image17.sv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4.sv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4.png"/><Relationship Id="rId7" Type="http://schemas.openxmlformats.org/officeDocument/2006/relationships/image" Target="../media/image29.sv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27.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hyperlink" Target="https://hoc10.vn/doc-sach/tin-hoc-4/1/333/26/" TargetMode="Externa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6.sv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4.png"/><Relationship Id="rId5" Type="http://schemas.openxmlformats.org/officeDocument/2006/relationships/image" Target="../media/image3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38.svg"/><Relationship Id="rId5" Type="http://schemas.openxmlformats.org/officeDocument/2006/relationships/image" Target="../media/image25.png"/><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195309"/>
            <a:ext cx="2681056" cy="646331"/>
          </a:xfrm>
          <a:prstGeom prst="rect">
            <a:avLst/>
          </a:prstGeom>
          <a:noFill/>
        </p:spPr>
        <p:txBody>
          <a:bodyPr wrap="square" rtlCol="0">
            <a:spAutoFit/>
          </a:bodyPr>
          <a:lstStyle/>
          <a:p>
            <a:pPr algn="ctr" defTabSz="914446">
              <a:buClr>
                <a:srgbClr val="000000"/>
              </a:buClr>
            </a:pPr>
            <a:r>
              <a:rPr lang="en-US" sz="3600" kern="0">
                <a:solidFill>
                  <a:srgbClr val="FFFFFF"/>
                </a:solidFill>
                <a:effectLst>
                  <a:outerShdw blurRad="38100" dist="38100" dir="2700000" algn="tl">
                    <a:srgbClr val="000000">
                      <a:alpha val="43137"/>
                    </a:srgbClr>
                  </a:outerShdw>
                </a:effectLst>
                <a:latin typeface="UTM Avo" panose="02040603050506020204" pitchFamily="18" charset="0"/>
                <a:cs typeface="Arial"/>
                <a:sym typeface="Arial"/>
              </a:rPr>
              <a:t>Tin học 4</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685770" y="1484791"/>
            <a:ext cx="10820462" cy="196418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914446">
              <a:lnSpc>
                <a:spcPct val="150000"/>
              </a:lnSpc>
              <a:buClr>
                <a:srgbClr val="000000"/>
              </a:buClr>
              <a:buSzPts val="990"/>
            </a:pPr>
            <a:r>
              <a:rPr lang="vi-VN" b="1" kern="0">
                <a:solidFill>
                  <a:srgbClr val="002060"/>
                </a:solidFill>
                <a:latin typeface="UTM Avo" panose="02040603050506020204" pitchFamily="18" charset="0"/>
              </a:rPr>
              <a:t>CHỦ ĐỀ D</a:t>
            </a:r>
            <a:endParaRPr lang="en-US" b="1" kern="0">
              <a:solidFill>
                <a:srgbClr val="002060"/>
              </a:solidFill>
              <a:latin typeface="UTM Avo" panose="02040603050506020204" pitchFamily="18" charset="0"/>
            </a:endParaRPr>
          </a:p>
          <a:p>
            <a:pPr algn="ctr" defTabSz="914446">
              <a:lnSpc>
                <a:spcPct val="150000"/>
              </a:lnSpc>
              <a:buClr>
                <a:srgbClr val="000000"/>
              </a:buClr>
              <a:buSzPts val="990"/>
            </a:pPr>
            <a:r>
              <a:rPr lang="vi-VN" b="1" kern="0">
                <a:solidFill>
                  <a:srgbClr val="002060"/>
                </a:solidFill>
                <a:latin typeface="UTM Avo" panose="02040603050506020204" pitchFamily="18" charset="0"/>
              </a:rPr>
              <a:t>Bản quyền sử dụng phần mềm</a:t>
            </a:r>
            <a:endParaRPr lang="en-US" b="1" kern="0">
              <a:solidFill>
                <a:srgbClr val="002060"/>
              </a:solidFill>
              <a:latin typeface="UTM Avo" panose="02040603050506020204" pitchFamily="18" charset="0"/>
            </a:endParaRPr>
          </a:p>
        </p:txBody>
      </p:sp>
      <p:sp>
        <p:nvSpPr>
          <p:cNvPr id="3" name="Google Shape;54;p1">
            <a:extLst>
              <a:ext uri="{FF2B5EF4-FFF2-40B4-BE49-F238E27FC236}">
                <a16:creationId xmlns:a16="http://schemas.microsoft.com/office/drawing/2014/main" id="{50121D54-0636-A8A0-7723-842661EDF632}"/>
              </a:ext>
            </a:extLst>
          </p:cNvPr>
          <p:cNvSpPr txBox="1">
            <a:spLocks/>
          </p:cNvSpPr>
          <p:nvPr/>
        </p:nvSpPr>
        <p:spPr>
          <a:xfrm>
            <a:off x="804428" y="4266460"/>
            <a:ext cx="10583146" cy="144844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914446">
              <a:lnSpc>
                <a:spcPct val="150000"/>
              </a:lnSpc>
              <a:buClr>
                <a:srgbClr val="000000"/>
              </a:buClr>
              <a:buSzPts val="990"/>
            </a:pPr>
            <a:r>
              <a:rPr lang="en-US" b="1" kern="0">
                <a:solidFill>
                  <a:srgbClr val="FF0000"/>
                </a:solidFill>
                <a:latin typeface="UTM Avo" panose="02040603050506020204" pitchFamily="18" charset="0"/>
                <a:cs typeface="Arial" panose="020B0604020202020204" pitchFamily="34" charset="0"/>
              </a:rPr>
              <a:t>Bài học. Tôn trọng quyền tác giả của phần mềm</a:t>
            </a:r>
            <a:endParaRPr lang="en-US" b="1" kern="0" dirty="0">
              <a:solidFill>
                <a:srgbClr val="FF0000"/>
              </a:solidFill>
              <a:latin typeface="UTM Avo" panose="02040603050506020204" pitchFamily="18" charset="0"/>
              <a:cs typeface="Arial" panose="020B0604020202020204" pitchFamily="34" charset="0"/>
            </a:endParaRPr>
          </a:p>
        </p:txBody>
      </p:sp>
      <p:sp>
        <p:nvSpPr>
          <p:cNvPr id="4" name="Rectangle 3"/>
          <p:cNvSpPr/>
          <p:nvPr/>
        </p:nvSpPr>
        <p:spPr>
          <a:xfrm>
            <a:off x="0" y="0"/>
            <a:ext cx="2819400" cy="1295400"/>
          </a:xfrm>
          <a:prstGeom prst="rect">
            <a:avLst/>
          </a:prstGeom>
          <a:solidFill>
            <a:srgbClr val="FEF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7253423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493E1BB-0A8E-C059-4425-6B390C24D64B}"/>
              </a:ext>
            </a:extLst>
          </p:cNvPr>
          <p:cNvGrpSpPr/>
          <p:nvPr/>
        </p:nvGrpSpPr>
        <p:grpSpPr>
          <a:xfrm>
            <a:off x="381000" y="4495800"/>
            <a:ext cx="11430000" cy="2040982"/>
            <a:chOff x="532194" y="5553440"/>
            <a:chExt cx="17145000" cy="4433073"/>
          </a:xfrm>
        </p:grpSpPr>
        <p:grpSp>
          <p:nvGrpSpPr>
            <p:cNvPr id="26" name="Group 25">
              <a:extLst>
                <a:ext uri="{FF2B5EF4-FFF2-40B4-BE49-F238E27FC236}">
                  <a16:creationId xmlns:a16="http://schemas.microsoft.com/office/drawing/2014/main" id="{9D332C27-27B7-CA5E-06CC-C2F4FD53DE6B}"/>
                </a:ext>
              </a:extLst>
            </p:cNvPr>
            <p:cNvGrpSpPr/>
            <p:nvPr/>
          </p:nvGrpSpPr>
          <p:grpSpPr>
            <a:xfrm>
              <a:off x="532194" y="5553440"/>
              <a:ext cx="17145000" cy="4433073"/>
              <a:chOff x="571500" y="1223963"/>
              <a:chExt cx="17145000" cy="4433073"/>
            </a:xfrm>
          </p:grpSpPr>
          <p:sp>
            <p:nvSpPr>
              <p:cNvPr id="27" name="Rectangle 26">
                <a:extLst>
                  <a:ext uri="{FF2B5EF4-FFF2-40B4-BE49-F238E27FC236}">
                    <a16:creationId xmlns:a16="http://schemas.microsoft.com/office/drawing/2014/main" id="{B514392D-3161-C166-548E-794F5B168AA9}"/>
                  </a:ext>
                </a:extLst>
              </p:cNvPr>
              <p:cNvSpPr/>
              <p:nvPr/>
            </p:nvSpPr>
            <p:spPr>
              <a:xfrm>
                <a:off x="571500" y="1223963"/>
                <a:ext cx="17145000" cy="4433073"/>
              </a:xfrm>
              <a:prstGeom prst="rect">
                <a:avLst/>
              </a:prstGeom>
              <a:solidFill>
                <a:srgbClr val="D7EA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30" name="TextBox 29">
                <a:extLst>
                  <a:ext uri="{FF2B5EF4-FFF2-40B4-BE49-F238E27FC236}">
                    <a16:creationId xmlns:a16="http://schemas.microsoft.com/office/drawing/2014/main" id="{47076017-D81E-1413-A1B6-9DE79A5BD32B}"/>
                  </a:ext>
                </a:extLst>
              </p:cNvPr>
              <p:cNvSpPr txBox="1"/>
              <p:nvPr/>
            </p:nvSpPr>
            <p:spPr>
              <a:xfrm>
                <a:off x="5486400" y="2078933"/>
                <a:ext cx="11588726" cy="2249751"/>
              </a:xfrm>
              <a:prstGeom prst="rect">
                <a:avLst/>
              </a:prstGeom>
              <a:noFill/>
            </p:spPr>
            <p:txBody>
              <a:bodyPr wrap="square" rtlCol="0">
                <a:spAutoFit/>
              </a:bodyPr>
              <a:lstStyle/>
              <a:p>
                <a:pPr algn="just">
                  <a:lnSpc>
                    <a:spcPct val="150000"/>
                  </a:lnSpc>
                </a:pPr>
                <a:r>
                  <a:rPr lang="en-US" sz="2133" b="1">
                    <a:latin typeface="UTM Avo" panose="02040603050506020204" pitchFamily="18" charset="0"/>
                    <a:cs typeface="Arial" panose="020B0604020202020204" pitchFamily="34" charset="0"/>
                  </a:rPr>
                  <a:t>Có những phần mềm miễn phí. </a:t>
                </a:r>
              </a:p>
              <a:p>
                <a:pPr marL="304815" indent="-304815" algn="just">
                  <a:lnSpc>
                    <a:spcPct val="150000"/>
                  </a:lnSpc>
                  <a:buFont typeface="Arial" panose="020B0604020202020204" pitchFamily="34" charset="0"/>
                  <a:buChar char="•"/>
                </a:pPr>
                <a:r>
                  <a:rPr lang="en-US" sz="2133">
                    <a:latin typeface="UTM Avo" panose="02040603050506020204" pitchFamily="18" charset="0"/>
                    <a:cs typeface="Arial" panose="020B0604020202020204" pitchFamily="34" charset="0"/>
                  </a:rPr>
                  <a:t>Phần mềm luyện gõ 10 ngón RapidTyping. </a:t>
                </a:r>
              </a:p>
              <a:p>
                <a:pPr marL="304815" indent="-304815" algn="just">
                  <a:lnSpc>
                    <a:spcPct val="150000"/>
                  </a:lnSpc>
                  <a:buFont typeface="Arial" panose="020B0604020202020204" pitchFamily="34" charset="0"/>
                  <a:buChar char="•"/>
                </a:pPr>
                <a:r>
                  <a:rPr lang="en-US" sz="2133">
                    <a:latin typeface="UTM Avo" panose="02040603050506020204" pitchFamily="18" charset="0"/>
                    <a:cs typeface="Arial" panose="020B0604020202020204" pitchFamily="34" charset="0"/>
                  </a:rPr>
                  <a:t>Phần mềm luyện kĩ năng dùng chuột, Mouse Skills. </a:t>
                </a:r>
              </a:p>
            </p:txBody>
          </p:sp>
        </p:grpSp>
        <p:pic>
          <p:nvPicPr>
            <p:cNvPr id="20" name="Picture 19">
              <a:extLst>
                <a:ext uri="{FF2B5EF4-FFF2-40B4-BE49-F238E27FC236}">
                  <a16:creationId xmlns:a16="http://schemas.microsoft.com/office/drawing/2014/main" id="{78086870-A37E-FB32-BF1C-173B7D4D7707}"/>
                </a:ext>
              </a:extLst>
            </p:cNvPr>
            <p:cNvPicPr>
              <a:picLocks noChangeAspect="1"/>
            </p:cNvPicPr>
            <p:nvPr/>
          </p:nvPicPr>
          <p:blipFill>
            <a:blip r:embed="rId4"/>
            <a:stretch>
              <a:fillRect/>
            </a:stretch>
          </p:blipFill>
          <p:spPr>
            <a:xfrm>
              <a:off x="1560894" y="6325655"/>
              <a:ext cx="2246694" cy="3134208"/>
            </a:xfrm>
            <a:prstGeom prst="rect">
              <a:avLst/>
            </a:prstGeom>
          </p:spPr>
        </p:pic>
      </p:grpSp>
      <p:grpSp>
        <p:nvGrpSpPr>
          <p:cNvPr id="25" name="Group 24">
            <a:extLst>
              <a:ext uri="{FF2B5EF4-FFF2-40B4-BE49-F238E27FC236}">
                <a16:creationId xmlns:a16="http://schemas.microsoft.com/office/drawing/2014/main" id="{4D2F9FE5-63DD-298A-C06A-807573D9BD89}"/>
              </a:ext>
            </a:extLst>
          </p:cNvPr>
          <p:cNvGrpSpPr/>
          <p:nvPr/>
        </p:nvGrpSpPr>
        <p:grpSpPr>
          <a:xfrm>
            <a:off x="381000" y="1544136"/>
            <a:ext cx="11545907" cy="2955382"/>
            <a:chOff x="552450" y="1223963"/>
            <a:chExt cx="17318861" cy="4433073"/>
          </a:xfrm>
        </p:grpSpPr>
        <p:sp>
          <p:nvSpPr>
            <p:cNvPr id="23" name="Rectangle 22">
              <a:extLst>
                <a:ext uri="{FF2B5EF4-FFF2-40B4-BE49-F238E27FC236}">
                  <a16:creationId xmlns:a16="http://schemas.microsoft.com/office/drawing/2014/main" id="{5FB30F0D-1E4A-1FF3-85A0-E036DEF02D5C}"/>
                </a:ext>
              </a:extLst>
            </p:cNvPr>
            <p:cNvSpPr/>
            <p:nvPr/>
          </p:nvSpPr>
          <p:spPr>
            <a:xfrm>
              <a:off x="552450" y="1223963"/>
              <a:ext cx="17145000" cy="4433073"/>
            </a:xfrm>
            <a:prstGeom prst="rect">
              <a:avLst/>
            </a:prstGeom>
            <a:solidFill>
              <a:srgbClr val="FDE3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pic>
          <p:nvPicPr>
            <p:cNvPr id="19" name="Picture 18">
              <a:extLst>
                <a:ext uri="{FF2B5EF4-FFF2-40B4-BE49-F238E27FC236}">
                  <a16:creationId xmlns:a16="http://schemas.microsoft.com/office/drawing/2014/main" id="{42131900-E3E8-B789-1C92-1DA8402376D8}"/>
                </a:ext>
              </a:extLst>
            </p:cNvPr>
            <p:cNvPicPr>
              <a:picLocks noChangeAspect="1"/>
            </p:cNvPicPr>
            <p:nvPr/>
          </p:nvPicPr>
          <p:blipFill rotWithShape="1">
            <a:blip r:embed="rId5"/>
            <a:srcRect t="17334" b="16000"/>
            <a:stretch/>
          </p:blipFill>
          <p:spPr>
            <a:xfrm>
              <a:off x="13680311" y="2625318"/>
              <a:ext cx="4191000" cy="2794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4" name="TextBox 23">
              <a:extLst>
                <a:ext uri="{FF2B5EF4-FFF2-40B4-BE49-F238E27FC236}">
                  <a16:creationId xmlns:a16="http://schemas.microsoft.com/office/drawing/2014/main" id="{A75D5F7D-78E4-BE05-4DE4-2B3A9A76648B}"/>
                </a:ext>
              </a:extLst>
            </p:cNvPr>
            <p:cNvSpPr txBox="1"/>
            <p:nvPr/>
          </p:nvSpPr>
          <p:spPr>
            <a:xfrm>
              <a:off x="1163909" y="1223963"/>
              <a:ext cx="12894989" cy="3726887"/>
            </a:xfrm>
            <a:prstGeom prst="rect">
              <a:avLst/>
            </a:prstGeom>
            <a:noFill/>
          </p:spPr>
          <p:txBody>
            <a:bodyPr wrap="square" rtlCol="0">
              <a:spAutoFit/>
            </a:bodyPr>
            <a:lstStyle/>
            <a:p>
              <a:pPr algn="just">
                <a:lnSpc>
                  <a:spcPct val="150000"/>
                </a:lnSpc>
              </a:pPr>
              <a:r>
                <a:rPr lang="en-US" sz="2133" b="1">
                  <a:latin typeface="UTM Avo" panose="02040603050506020204" pitchFamily="18" charset="0"/>
                  <a:cs typeface="Arial" panose="020B0604020202020204" pitchFamily="34" charset="0"/>
                </a:rPr>
                <a:t>Có những phần mềm không miễn phí. </a:t>
              </a:r>
            </a:p>
            <a:p>
              <a:pPr marL="304815" indent="-304815" algn="just">
                <a:lnSpc>
                  <a:spcPct val="150000"/>
                </a:lnSpc>
                <a:buFont typeface="Arial" panose="020B0604020202020204" pitchFamily="34" charset="0"/>
                <a:buChar char="•"/>
              </a:pPr>
              <a:r>
                <a:rPr lang="en-US" sz="2133">
                  <a:latin typeface="UTM Avo" panose="02040603050506020204" pitchFamily="18" charset="0"/>
                  <a:cs typeface="Arial" panose="020B0604020202020204" pitchFamily="34" charset="0"/>
                </a:rPr>
                <a:t>Hệ diều hành của Windows</a:t>
              </a:r>
            </a:p>
            <a:p>
              <a:pPr marL="304815" indent="-304815" algn="just">
                <a:lnSpc>
                  <a:spcPct val="150000"/>
                </a:lnSpc>
                <a:buFont typeface="Arial" panose="020B0604020202020204" pitchFamily="34" charset="0"/>
                <a:buChar char="•"/>
              </a:pPr>
              <a:r>
                <a:rPr lang="en-US" sz="2133">
                  <a:latin typeface="UTM Avo" panose="02040603050506020204" pitchFamily="18" charset="0"/>
                  <a:cs typeface="Arial" panose="020B0604020202020204" pitchFamily="34" charset="0"/>
                </a:rPr>
                <a:t>Phần mềm Microsoft office (chứa trong đó là phần mềm Microsoft Word cho phép soạn thảo văn bản, phần mềm Microsoft Powerpoint để tạo bản trình chiếu. </a:t>
              </a:r>
            </a:p>
          </p:txBody>
        </p:sp>
      </p:grpSp>
      <p:sp>
        <p:nvSpPr>
          <p:cNvPr id="11" name="Rectangle 10"/>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0362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right)">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Freeform 3"/>
          <p:cNvSpPr/>
          <p:nvPr/>
        </p:nvSpPr>
        <p:spPr>
          <a:xfrm>
            <a:off x="1146827" y="2408623"/>
            <a:ext cx="3694449" cy="4088425"/>
          </a:xfrm>
          <a:custGeom>
            <a:avLst/>
            <a:gdLst/>
            <a:ahLst/>
            <a:cxnLst/>
            <a:rect l="l" t="t" r="r" b="b"/>
            <a:pathLst>
              <a:path w="5541674" h="6132637">
                <a:moveTo>
                  <a:pt x="0" y="0"/>
                </a:moveTo>
                <a:lnTo>
                  <a:pt x="5541675" y="0"/>
                </a:lnTo>
                <a:lnTo>
                  <a:pt x="5541675" y="6132637"/>
                </a:lnTo>
                <a:lnTo>
                  <a:pt x="0" y="61326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defRPr/>
            </a:pPr>
            <a:endParaRPr lang="en-US">
              <a:solidFill>
                <a:prstClr val="black"/>
              </a:solidFill>
              <a:latin typeface="UTM Avo" panose="02040603050506020204" pitchFamily="18" charset="0"/>
            </a:endParaRPr>
          </a:p>
        </p:txBody>
      </p:sp>
      <p:grpSp>
        <p:nvGrpSpPr>
          <p:cNvPr id="10" name="Group 9">
            <a:extLst>
              <a:ext uri="{FF2B5EF4-FFF2-40B4-BE49-F238E27FC236}">
                <a16:creationId xmlns:a16="http://schemas.microsoft.com/office/drawing/2014/main" id="{F14D9501-7441-2D4E-DE46-1038865BAC70}"/>
              </a:ext>
            </a:extLst>
          </p:cNvPr>
          <p:cNvGrpSpPr/>
          <p:nvPr/>
        </p:nvGrpSpPr>
        <p:grpSpPr>
          <a:xfrm>
            <a:off x="732838" y="1949214"/>
            <a:ext cx="2059429" cy="826204"/>
            <a:chOff x="2615644" y="1223962"/>
            <a:chExt cx="5257800" cy="1409700"/>
          </a:xfrm>
        </p:grpSpPr>
        <p:sp>
          <p:nvSpPr>
            <p:cNvPr id="8" name="Rectangle: Rounded Corners 7">
              <a:extLst>
                <a:ext uri="{FF2B5EF4-FFF2-40B4-BE49-F238E27FC236}">
                  <a16:creationId xmlns:a16="http://schemas.microsoft.com/office/drawing/2014/main" id="{328653A3-B074-B0E0-4F9D-2FC844132DEC}"/>
                </a:ext>
              </a:extLst>
            </p:cNvPr>
            <p:cNvSpPr/>
            <p:nvPr/>
          </p:nvSpPr>
          <p:spPr>
            <a:xfrm>
              <a:off x="2615644" y="1223962"/>
              <a:ext cx="5105400" cy="1257300"/>
            </a:xfrm>
            <a:prstGeom prst="roundRect">
              <a:avLst>
                <a:gd name="adj" fmla="val 15531"/>
              </a:avLst>
            </a:prstGeom>
            <a:noFill/>
            <a:ln w="38100">
              <a:solidFill>
                <a:srgbClr val="D46D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charset="0"/>
              </a:endParaRPr>
            </a:p>
          </p:txBody>
        </p:sp>
        <p:sp>
          <p:nvSpPr>
            <p:cNvPr id="9" name="Rectangle: Rounded Corners 8">
              <a:extLst>
                <a:ext uri="{FF2B5EF4-FFF2-40B4-BE49-F238E27FC236}">
                  <a16:creationId xmlns:a16="http://schemas.microsoft.com/office/drawing/2014/main" id="{856F15E1-307F-C3FA-0C15-FFE6B5B51049}"/>
                </a:ext>
              </a:extLst>
            </p:cNvPr>
            <p:cNvSpPr/>
            <p:nvPr/>
          </p:nvSpPr>
          <p:spPr>
            <a:xfrm>
              <a:off x="2768044" y="1376362"/>
              <a:ext cx="5105400" cy="1257300"/>
            </a:xfrm>
            <a:prstGeom prst="roundRect">
              <a:avLst>
                <a:gd name="adj" fmla="val 15531"/>
              </a:avLst>
            </a:prstGeom>
            <a:solidFill>
              <a:srgbClr val="D46D50"/>
            </a:solidFill>
            <a:ln w="38100">
              <a:solidFill>
                <a:srgbClr val="D46D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charset="0"/>
              </a:endParaRPr>
            </a:p>
          </p:txBody>
        </p:sp>
        <p:sp>
          <p:nvSpPr>
            <p:cNvPr id="5" name="TextBox 5"/>
            <p:cNvSpPr txBox="1"/>
            <p:nvPr/>
          </p:nvSpPr>
          <p:spPr>
            <a:xfrm>
              <a:off x="3398010" y="1556216"/>
              <a:ext cx="3845468" cy="749051"/>
            </a:xfrm>
            <a:prstGeom prst="rect">
              <a:avLst/>
            </a:prstGeom>
          </p:spPr>
          <p:txBody>
            <a:bodyPr wrap="square" lIns="0" tIns="0" rIns="0" bIns="0" rtlCol="0" anchor="t">
              <a:spAutoFit/>
            </a:bodyPr>
            <a:lstStyle/>
            <a:p>
              <a:pPr algn="r" defTabSz="609630">
                <a:lnSpc>
                  <a:spcPts val="4480"/>
                </a:lnSpc>
                <a:defRPr/>
              </a:pPr>
              <a:r>
                <a:rPr lang="en-US" sz="2400" b="1">
                  <a:solidFill>
                    <a:schemeClr val="bg1"/>
                  </a:solidFill>
                  <a:latin typeface="UTM Avo" panose="02040603050506020204" pitchFamily="18" charset="0"/>
                  <a:cs typeface="Courier New" panose="02070309020205020404" pitchFamily="49" charset="0"/>
                </a:rPr>
                <a:t>Kết luận </a:t>
              </a:r>
            </a:p>
          </p:txBody>
        </p:sp>
      </p:grpSp>
      <p:sp>
        <p:nvSpPr>
          <p:cNvPr id="6" name="Freeform 6"/>
          <p:cNvSpPr/>
          <p:nvPr/>
        </p:nvSpPr>
        <p:spPr>
          <a:xfrm>
            <a:off x="-1465487" y="3429000"/>
            <a:ext cx="2563645" cy="2743200"/>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defRPr/>
            </a:pPr>
            <a:endParaRPr lang="en-US">
              <a:solidFill>
                <a:prstClr val="black"/>
              </a:solidFill>
              <a:latin typeface="UTM Avo" panose="02040603050506020204" pitchFamily="18" charset="0"/>
            </a:endParaRPr>
          </a:p>
        </p:txBody>
      </p:sp>
      <p:pic>
        <p:nvPicPr>
          <p:cNvPr id="7" name="Picture 7"/>
          <p:cNvPicPr>
            <a:picLocks noChangeAspect="1"/>
          </p:cNvPicPr>
          <p:nvPr/>
        </p:nvPicPr>
        <p:blipFill>
          <a:blip r:embed="rId8"/>
          <a:srcRect/>
          <a:stretch>
            <a:fillRect/>
          </a:stretch>
        </p:blipFill>
        <p:spPr>
          <a:xfrm>
            <a:off x="4864545" y="2451804"/>
            <a:ext cx="668695" cy="647228"/>
          </a:xfrm>
          <a:prstGeom prst="rect">
            <a:avLst/>
          </a:prstGeom>
        </p:spPr>
      </p:pic>
      <p:sp>
        <p:nvSpPr>
          <p:cNvPr id="11" name="Speech Bubble: Rectangle with Corners Rounded 10">
            <a:extLst>
              <a:ext uri="{FF2B5EF4-FFF2-40B4-BE49-F238E27FC236}">
                <a16:creationId xmlns:a16="http://schemas.microsoft.com/office/drawing/2014/main" id="{060102EB-A1E5-9E43-4AE4-347FD0B2AC5D}"/>
              </a:ext>
            </a:extLst>
          </p:cNvPr>
          <p:cNvSpPr/>
          <p:nvPr/>
        </p:nvSpPr>
        <p:spPr>
          <a:xfrm>
            <a:off x="5943600" y="2038532"/>
            <a:ext cx="5638800" cy="1460549"/>
          </a:xfrm>
          <a:prstGeom prst="wedgeRoundRectCallout">
            <a:avLst>
              <a:gd name="adj1" fmla="val -60412"/>
              <a:gd name="adj2" fmla="val 38850"/>
              <a:gd name="adj3" fmla="val 16667"/>
            </a:avLst>
          </a:prstGeom>
          <a:solidFill>
            <a:schemeClr val="bg1"/>
          </a:solidFill>
          <a:ln>
            <a:solidFill>
              <a:srgbClr val="D46D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a:solidFill>
                  <a:schemeClr val="tx1"/>
                </a:solidFill>
                <a:latin typeface="UTM Avo" panose="02040603050506020204" pitchFamily="18" charset="0"/>
                <a:cs typeface="Arial" panose="020B0604020202020204" pitchFamily="34" charset="0"/>
              </a:rPr>
              <a:t>Phần mềm miễn phí là phần mềm không phải trả phí khi sử dụng. </a:t>
            </a:r>
          </a:p>
        </p:txBody>
      </p:sp>
      <p:sp>
        <p:nvSpPr>
          <p:cNvPr id="12" name="Speech Bubble: Rectangle with Corners Rounded 11">
            <a:extLst>
              <a:ext uri="{FF2B5EF4-FFF2-40B4-BE49-F238E27FC236}">
                <a16:creationId xmlns:a16="http://schemas.microsoft.com/office/drawing/2014/main" id="{E224D6E0-0E70-5855-D88C-3A6128702FF5}"/>
              </a:ext>
            </a:extLst>
          </p:cNvPr>
          <p:cNvSpPr/>
          <p:nvPr/>
        </p:nvSpPr>
        <p:spPr>
          <a:xfrm>
            <a:off x="5959475" y="3981683"/>
            <a:ext cx="5638800" cy="1460549"/>
          </a:xfrm>
          <a:prstGeom prst="wedgeRoundRectCallout">
            <a:avLst>
              <a:gd name="adj1" fmla="val -59399"/>
              <a:gd name="adj2" fmla="val -37691"/>
              <a:gd name="adj3" fmla="val 16667"/>
            </a:avLst>
          </a:prstGeom>
          <a:solidFill>
            <a:schemeClr val="bg1"/>
          </a:solidFill>
          <a:ln>
            <a:solidFill>
              <a:srgbClr val="D46D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a:solidFill>
                  <a:schemeClr val="tx1"/>
                </a:solidFill>
                <a:latin typeface="UTM Avo" panose="02040603050506020204" pitchFamily="18" charset="0"/>
                <a:cs typeface="Arial" panose="020B0604020202020204" pitchFamily="34" charset="0"/>
              </a:rPr>
              <a:t>Phần mềm không miễn phí là phần mềm cần trả phí để sử dụng.</a:t>
            </a:r>
          </a:p>
        </p:txBody>
      </p:sp>
      <p:sp>
        <p:nvSpPr>
          <p:cNvPr id="13" name="Rectangle 12"/>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A80EA2F-0AC6-B827-075E-C4B425BEA018}"/>
              </a:ext>
            </a:extLst>
          </p:cNvPr>
          <p:cNvSpPr/>
          <p:nvPr/>
        </p:nvSpPr>
        <p:spPr>
          <a:xfrm>
            <a:off x="1088095" y="2263262"/>
            <a:ext cx="6908800" cy="3465769"/>
          </a:xfrm>
          <a:prstGeom prst="roundRect">
            <a:avLst>
              <a:gd name="adj" fmla="val 8498"/>
            </a:avLst>
          </a:prstGeom>
          <a:solidFill>
            <a:srgbClr val="FFD96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latin typeface="UTM Avo" panose="02040603050506020204" pitchFamily="18" charset="0"/>
            </a:endParaRPr>
          </a:p>
        </p:txBody>
      </p:sp>
      <p:sp>
        <p:nvSpPr>
          <p:cNvPr id="5" name="Freeform 19">
            <a:extLst>
              <a:ext uri="{FF2B5EF4-FFF2-40B4-BE49-F238E27FC236}">
                <a16:creationId xmlns:a16="http://schemas.microsoft.com/office/drawing/2014/main" id="{AD9D8638-8EB2-3992-AFCA-5A5A91353E53}"/>
              </a:ext>
            </a:extLst>
          </p:cNvPr>
          <p:cNvSpPr/>
          <p:nvPr/>
        </p:nvSpPr>
        <p:spPr>
          <a:xfrm>
            <a:off x="8374743" y="3017543"/>
            <a:ext cx="3523725" cy="3840457"/>
          </a:xfrm>
          <a:custGeom>
            <a:avLst/>
            <a:gdLst/>
            <a:ahLst/>
            <a:cxnLst/>
            <a:rect l="l" t="t" r="r" b="b"/>
            <a:pathLst>
              <a:path w="1105383" h="1220804">
                <a:moveTo>
                  <a:pt x="0" y="0"/>
                </a:moveTo>
                <a:lnTo>
                  <a:pt x="1105383" y="0"/>
                </a:lnTo>
                <a:lnTo>
                  <a:pt x="1105383" y="1220804"/>
                </a:lnTo>
                <a:lnTo>
                  <a:pt x="0" y="12208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3000">
              <a:latin typeface="UTM Avo" panose="02040603050506020204" pitchFamily="18" charset="0"/>
            </a:endParaRPr>
          </a:p>
        </p:txBody>
      </p:sp>
      <p:sp>
        <p:nvSpPr>
          <p:cNvPr id="8" name="Rectangle: Rounded Corners 7">
            <a:extLst>
              <a:ext uri="{FF2B5EF4-FFF2-40B4-BE49-F238E27FC236}">
                <a16:creationId xmlns:a16="http://schemas.microsoft.com/office/drawing/2014/main" id="{1EBE2F8C-131B-7BD7-A258-D4986140FA9C}"/>
              </a:ext>
            </a:extLst>
          </p:cNvPr>
          <p:cNvSpPr/>
          <p:nvPr/>
        </p:nvSpPr>
        <p:spPr>
          <a:xfrm>
            <a:off x="1265632" y="2503231"/>
            <a:ext cx="6553725" cy="914401"/>
          </a:xfrm>
          <a:prstGeom prst="roundRect">
            <a:avLst>
              <a:gd name="adj" fmla="val 5000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latin typeface="UTM Avo" panose="02040603050506020204" pitchFamily="18" charset="0"/>
            </a:endParaRPr>
          </a:p>
        </p:txBody>
      </p:sp>
      <p:sp>
        <p:nvSpPr>
          <p:cNvPr id="9" name="Rectangle: Rounded Corners 8">
            <a:extLst>
              <a:ext uri="{FF2B5EF4-FFF2-40B4-BE49-F238E27FC236}">
                <a16:creationId xmlns:a16="http://schemas.microsoft.com/office/drawing/2014/main" id="{C421E46E-6C40-5336-A1A8-D43692215F71}"/>
              </a:ext>
            </a:extLst>
          </p:cNvPr>
          <p:cNvSpPr/>
          <p:nvPr/>
        </p:nvSpPr>
        <p:spPr>
          <a:xfrm>
            <a:off x="1265632" y="3657600"/>
            <a:ext cx="6553725" cy="1842831"/>
          </a:xfrm>
          <a:prstGeom prst="roundRect">
            <a:avLst>
              <a:gd name="adj" fmla="val 796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latin typeface="UTM Avo" panose="02040603050506020204" pitchFamily="18" charset="0"/>
            </a:endParaRPr>
          </a:p>
        </p:txBody>
      </p:sp>
      <p:sp>
        <p:nvSpPr>
          <p:cNvPr id="4" name="Freeform 2">
            <a:extLst>
              <a:ext uri="{FF2B5EF4-FFF2-40B4-BE49-F238E27FC236}">
                <a16:creationId xmlns:a16="http://schemas.microsoft.com/office/drawing/2014/main" id="{93AF71FD-C09F-20A0-BD3A-D38A154984D9}"/>
              </a:ext>
            </a:extLst>
          </p:cNvPr>
          <p:cNvSpPr/>
          <p:nvPr/>
        </p:nvSpPr>
        <p:spPr>
          <a:xfrm rot="20246506">
            <a:off x="7427822" y="2969964"/>
            <a:ext cx="783069" cy="1010412"/>
          </a:xfrm>
          <a:custGeom>
            <a:avLst/>
            <a:gdLst/>
            <a:ahLst/>
            <a:cxnLst/>
            <a:rect l="l" t="t" r="r" b="b"/>
            <a:pathLst>
              <a:path w="3188970" h="4114800">
                <a:moveTo>
                  <a:pt x="0" y="0"/>
                </a:moveTo>
                <a:lnTo>
                  <a:pt x="3188970" y="0"/>
                </a:lnTo>
                <a:lnTo>
                  <a:pt x="3188970"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3000">
              <a:latin typeface="UTM Avo" panose="02040603050506020204" pitchFamily="18" charset="0"/>
            </a:endParaRPr>
          </a:p>
        </p:txBody>
      </p:sp>
      <p:sp>
        <p:nvSpPr>
          <p:cNvPr id="11" name="TextBox 10">
            <a:extLst>
              <a:ext uri="{FF2B5EF4-FFF2-40B4-BE49-F238E27FC236}">
                <a16:creationId xmlns:a16="http://schemas.microsoft.com/office/drawing/2014/main" id="{A314D504-76C8-2034-0BF6-6A9BF1A8CAE2}"/>
              </a:ext>
            </a:extLst>
          </p:cNvPr>
          <p:cNvSpPr txBox="1"/>
          <p:nvPr/>
        </p:nvSpPr>
        <p:spPr>
          <a:xfrm>
            <a:off x="1088094" y="3798216"/>
            <a:ext cx="6908800" cy="1387431"/>
          </a:xfrm>
          <a:prstGeom prst="rect">
            <a:avLst/>
          </a:prstGeom>
          <a:noFill/>
        </p:spPr>
        <p:txBody>
          <a:bodyPr wrap="square">
            <a:spAutoFit/>
          </a:bodyPr>
          <a:lstStyle/>
          <a:p>
            <a:pPr algn="ctr">
              <a:lnSpc>
                <a:spcPct val="150000"/>
              </a:lnSpc>
            </a:pPr>
            <a:r>
              <a:rPr lang="en-US" sz="3000" b="1">
                <a:latin typeface="UTM Avo" panose="02040603050506020204" pitchFamily="18" charset="0"/>
                <a:cs typeface="Arial" panose="020B0604020202020204" pitchFamily="34" charset="0"/>
              </a:rPr>
              <a:t>KHÔNG ĐƯỢC </a:t>
            </a:r>
          </a:p>
          <a:p>
            <a:pPr algn="ctr">
              <a:lnSpc>
                <a:spcPct val="150000"/>
              </a:lnSpc>
            </a:pPr>
            <a:r>
              <a:rPr lang="en-US" sz="3000" b="1">
                <a:latin typeface="UTM Avo" panose="02040603050506020204" pitchFamily="18" charset="0"/>
                <a:cs typeface="Arial" panose="020B0604020202020204" pitchFamily="34" charset="0"/>
              </a:rPr>
              <a:t>VI PHẠM BẢN QUYỀN PHẦM MỀM</a:t>
            </a:r>
          </a:p>
        </p:txBody>
      </p:sp>
      <p:sp>
        <p:nvSpPr>
          <p:cNvPr id="12" name="TextBox 11">
            <a:extLst>
              <a:ext uri="{FF2B5EF4-FFF2-40B4-BE49-F238E27FC236}">
                <a16:creationId xmlns:a16="http://schemas.microsoft.com/office/drawing/2014/main" id="{B68E75B7-7A67-FBA3-9839-BC112F1BDD42}"/>
              </a:ext>
            </a:extLst>
          </p:cNvPr>
          <p:cNvSpPr txBox="1"/>
          <p:nvPr/>
        </p:nvSpPr>
        <p:spPr>
          <a:xfrm>
            <a:off x="2942294" y="2683432"/>
            <a:ext cx="3200400" cy="553998"/>
          </a:xfrm>
          <a:prstGeom prst="rect">
            <a:avLst/>
          </a:prstGeom>
          <a:noFill/>
        </p:spPr>
        <p:txBody>
          <a:bodyPr wrap="square" rtlCol="0">
            <a:spAutoFit/>
          </a:bodyPr>
          <a:lstStyle/>
          <a:p>
            <a:pPr algn="ctr"/>
            <a:r>
              <a:rPr lang="en-US" sz="3000" b="1">
                <a:solidFill>
                  <a:srgbClr val="C00000"/>
                </a:solidFill>
                <a:latin typeface="UTM Avo" panose="02040603050506020204" pitchFamily="18" charset="0"/>
                <a:cs typeface="Arial" panose="020B0604020202020204" pitchFamily="34" charset="0"/>
              </a:rPr>
              <a:t>PHẦN 2</a:t>
            </a:r>
          </a:p>
        </p:txBody>
      </p:sp>
      <p:sp>
        <p:nvSpPr>
          <p:cNvPr id="10" name="Rectangle 9"/>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41344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1C4B950A-2CC3-1D58-B748-97825AB28A04}"/>
              </a:ext>
            </a:extLst>
          </p:cNvPr>
          <p:cNvSpPr/>
          <p:nvPr/>
        </p:nvSpPr>
        <p:spPr>
          <a:xfrm rot="19275357">
            <a:off x="8537283" y="1199761"/>
            <a:ext cx="746719" cy="437751"/>
          </a:xfrm>
          <a:custGeom>
            <a:avLst/>
            <a:gdLst/>
            <a:ahLst/>
            <a:cxnLst/>
            <a:rect l="l" t="t" r="r" b="b"/>
            <a:pathLst>
              <a:path w="619374" h="393302">
                <a:moveTo>
                  <a:pt x="0" y="0"/>
                </a:moveTo>
                <a:lnTo>
                  <a:pt x="619374" y="0"/>
                </a:lnTo>
                <a:lnTo>
                  <a:pt x="619374" y="393303"/>
                </a:lnTo>
                <a:lnTo>
                  <a:pt x="0" y="3933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800">
              <a:latin typeface="UTM Avo" panose="02040603050506020204" pitchFamily="18" charset="0"/>
            </a:endParaRPr>
          </a:p>
        </p:txBody>
      </p:sp>
      <p:grpSp>
        <p:nvGrpSpPr>
          <p:cNvPr id="5" name="Group 4">
            <a:extLst>
              <a:ext uri="{FF2B5EF4-FFF2-40B4-BE49-F238E27FC236}">
                <a16:creationId xmlns:a16="http://schemas.microsoft.com/office/drawing/2014/main" id="{0F03088C-32D9-0EAC-1EE8-18F0EDD9E2D2}"/>
              </a:ext>
            </a:extLst>
          </p:cNvPr>
          <p:cNvGrpSpPr/>
          <p:nvPr/>
        </p:nvGrpSpPr>
        <p:grpSpPr>
          <a:xfrm>
            <a:off x="8352971" y="1278495"/>
            <a:ext cx="3860800" cy="5249304"/>
            <a:chOff x="10363200" y="495300"/>
            <a:chExt cx="6858000" cy="9296400"/>
          </a:xfrm>
        </p:grpSpPr>
        <p:sp>
          <p:nvSpPr>
            <p:cNvPr id="4" name="Rectangle: Rounded Corners 3">
              <a:extLst>
                <a:ext uri="{FF2B5EF4-FFF2-40B4-BE49-F238E27FC236}">
                  <a16:creationId xmlns:a16="http://schemas.microsoft.com/office/drawing/2014/main" id="{E862C0AE-23E8-7ECC-EB39-95158DB6F222}"/>
                </a:ext>
              </a:extLst>
            </p:cNvPr>
            <p:cNvSpPr/>
            <p:nvPr/>
          </p:nvSpPr>
          <p:spPr>
            <a:xfrm>
              <a:off x="11353800" y="495300"/>
              <a:ext cx="4876800" cy="9296400"/>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3" name="Freeform 3">
              <a:extLst>
                <a:ext uri="{FF2B5EF4-FFF2-40B4-BE49-F238E27FC236}">
                  <a16:creationId xmlns:a16="http://schemas.microsoft.com/office/drawing/2014/main" id="{FC0A66DF-65AB-121C-BAD4-A60CA1335750}"/>
                </a:ext>
              </a:extLst>
            </p:cNvPr>
            <p:cNvSpPr/>
            <p:nvPr/>
          </p:nvSpPr>
          <p:spPr>
            <a:xfrm>
              <a:off x="10363200" y="2423954"/>
              <a:ext cx="6858000" cy="4540567"/>
            </a:xfrm>
            <a:custGeom>
              <a:avLst/>
              <a:gdLst/>
              <a:ahLst/>
              <a:cxnLst/>
              <a:rect l="l" t="t" r="r" b="b"/>
              <a:pathLst>
                <a:path w="6214928" h="4114800">
                  <a:moveTo>
                    <a:pt x="0" y="0"/>
                  </a:moveTo>
                  <a:lnTo>
                    <a:pt x="6214928" y="0"/>
                  </a:lnTo>
                  <a:lnTo>
                    <a:pt x="6214928"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sz="800">
                <a:latin typeface="UTM Avo" panose="02040603050506020204" pitchFamily="18" charset="0"/>
              </a:endParaRPr>
            </a:p>
          </p:txBody>
        </p:sp>
      </p:grpSp>
      <p:sp>
        <p:nvSpPr>
          <p:cNvPr id="6" name="Freeform 27">
            <a:extLst>
              <a:ext uri="{FF2B5EF4-FFF2-40B4-BE49-F238E27FC236}">
                <a16:creationId xmlns:a16="http://schemas.microsoft.com/office/drawing/2014/main" id="{39B6CB5A-3526-A49E-7C73-2ED8B7400D7B}"/>
              </a:ext>
            </a:extLst>
          </p:cNvPr>
          <p:cNvSpPr/>
          <p:nvPr/>
        </p:nvSpPr>
        <p:spPr>
          <a:xfrm rot="-10324902">
            <a:off x="10299388" y="5685742"/>
            <a:ext cx="1093451" cy="624261"/>
          </a:xfrm>
          <a:custGeom>
            <a:avLst/>
            <a:gdLst/>
            <a:ahLst/>
            <a:cxnLst/>
            <a:rect l="l" t="t" r="r" b="b"/>
            <a:pathLst>
              <a:path w="1062418" h="606544">
                <a:moveTo>
                  <a:pt x="0" y="0"/>
                </a:moveTo>
                <a:lnTo>
                  <a:pt x="1062417" y="0"/>
                </a:lnTo>
                <a:lnTo>
                  <a:pt x="1062417" y="606544"/>
                </a:lnTo>
                <a:lnTo>
                  <a:pt x="0" y="60654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800">
              <a:latin typeface="UTM Avo" panose="02040603050506020204" pitchFamily="18" charset="0"/>
            </a:endParaRPr>
          </a:p>
        </p:txBody>
      </p:sp>
      <p:grpSp>
        <p:nvGrpSpPr>
          <p:cNvPr id="15" name="Group 14">
            <a:extLst>
              <a:ext uri="{FF2B5EF4-FFF2-40B4-BE49-F238E27FC236}">
                <a16:creationId xmlns:a16="http://schemas.microsoft.com/office/drawing/2014/main" id="{6542F0EF-28EB-2197-509E-AAA051F68E99}"/>
              </a:ext>
            </a:extLst>
          </p:cNvPr>
          <p:cNvGrpSpPr/>
          <p:nvPr/>
        </p:nvGrpSpPr>
        <p:grpSpPr>
          <a:xfrm>
            <a:off x="328868" y="1423949"/>
            <a:ext cx="7874756" cy="5103850"/>
            <a:chOff x="-90676" y="1132689"/>
            <a:chExt cx="11812135" cy="7655775"/>
          </a:xfrm>
        </p:grpSpPr>
        <p:grpSp>
          <p:nvGrpSpPr>
            <p:cNvPr id="13" name="Group 12">
              <a:extLst>
                <a:ext uri="{FF2B5EF4-FFF2-40B4-BE49-F238E27FC236}">
                  <a16:creationId xmlns:a16="http://schemas.microsoft.com/office/drawing/2014/main" id="{C555080E-A7A6-DB22-8424-A6871DD58FE7}"/>
                </a:ext>
              </a:extLst>
            </p:cNvPr>
            <p:cNvGrpSpPr/>
            <p:nvPr/>
          </p:nvGrpSpPr>
          <p:grpSpPr>
            <a:xfrm>
              <a:off x="1127873" y="1633537"/>
              <a:ext cx="10593586" cy="7154927"/>
              <a:chOff x="1142062" y="1257300"/>
              <a:chExt cx="10593586" cy="7154927"/>
            </a:xfrm>
          </p:grpSpPr>
          <p:sp>
            <p:nvSpPr>
              <p:cNvPr id="12" name="Rectangle 11">
                <a:extLst>
                  <a:ext uri="{FF2B5EF4-FFF2-40B4-BE49-F238E27FC236}">
                    <a16:creationId xmlns:a16="http://schemas.microsoft.com/office/drawing/2014/main" id="{682FF88E-78FE-BEBB-E608-1BBAF8962CB4}"/>
                  </a:ext>
                </a:extLst>
              </p:cNvPr>
              <p:cNvSpPr/>
              <p:nvPr/>
            </p:nvSpPr>
            <p:spPr>
              <a:xfrm>
                <a:off x="1142062" y="1257300"/>
                <a:ext cx="10593586" cy="71549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11" name="TextBox 10">
                <a:extLst>
                  <a:ext uri="{FF2B5EF4-FFF2-40B4-BE49-F238E27FC236}">
                    <a16:creationId xmlns:a16="http://schemas.microsoft.com/office/drawing/2014/main" id="{9425F975-D96A-4A28-9735-8C3A7B813BF1}"/>
                  </a:ext>
                </a:extLst>
              </p:cNvPr>
              <p:cNvSpPr txBox="1"/>
              <p:nvPr/>
            </p:nvSpPr>
            <p:spPr>
              <a:xfrm>
                <a:off x="1445925" y="1599677"/>
                <a:ext cx="9964088" cy="6408390"/>
              </a:xfrm>
              <a:prstGeom prst="rect">
                <a:avLst/>
              </a:prstGeom>
              <a:noFill/>
            </p:spPr>
            <p:txBody>
              <a:bodyPr wrap="square">
                <a:spAutoFit/>
              </a:bodyPr>
              <a:lstStyle/>
              <a:p>
                <a:pPr marL="381019" indent="-381019" algn="just">
                  <a:lnSpc>
                    <a:spcPct val="150000"/>
                  </a:lnSpc>
                  <a:buFont typeface="Arial" panose="020B0604020202020204" pitchFamily="34" charset="0"/>
                  <a:buChar char="•"/>
                </a:pPr>
                <a:r>
                  <a:rPr lang="vi-VN" sz="2300">
                    <a:solidFill>
                      <a:schemeClr val="tx1"/>
                    </a:solidFill>
                    <a:latin typeface="UTM Avo" panose="02040603050506020204" pitchFamily="18" charset="0"/>
                    <a:cs typeface="Arial" panose="020B0604020202020204" pitchFamily="34" charset="0"/>
                  </a:rPr>
                  <a:t>Nếu em vẽ một bức tranh, không được sự đồng ý của em thì một bạn khác có được tự tiện lấy bức tranh đó để sử dụng hay không? </a:t>
                </a:r>
              </a:p>
              <a:p>
                <a:pPr marL="381019" indent="-381019" algn="just">
                  <a:lnSpc>
                    <a:spcPct val="150000"/>
                  </a:lnSpc>
                  <a:buFont typeface="Arial" panose="020B0604020202020204" pitchFamily="34" charset="0"/>
                  <a:buChar char="•"/>
                </a:pPr>
                <a:r>
                  <a:rPr lang="vi-VN" sz="2300">
                    <a:solidFill>
                      <a:schemeClr val="tx1"/>
                    </a:solidFill>
                    <a:latin typeface="UTM Avo" panose="02040603050506020204" pitchFamily="18" charset="0"/>
                    <a:cs typeface="Arial" panose="020B0604020202020204" pitchFamily="34" charset="0"/>
                  </a:rPr>
                  <a:t>Tại sao các ca sĩ trình diễn một bài hát của một nhạc sĩ nào đó thì phải được phép của nhạc sĩ đó hoặc được sự đồng ý của người đại diện cho nhạc sĩ đó?</a:t>
                </a:r>
                <a:endParaRPr lang="vi-VN" sz="2300"/>
              </a:p>
            </p:txBody>
          </p:sp>
        </p:grpSp>
        <p:sp>
          <p:nvSpPr>
            <p:cNvPr id="14" name="Freeform 4">
              <a:extLst>
                <a:ext uri="{FF2B5EF4-FFF2-40B4-BE49-F238E27FC236}">
                  <a16:creationId xmlns:a16="http://schemas.microsoft.com/office/drawing/2014/main" id="{EED4E483-9F18-1FE4-F96C-42F3BBBCA46D}"/>
                </a:ext>
              </a:extLst>
            </p:cNvPr>
            <p:cNvSpPr/>
            <p:nvPr/>
          </p:nvSpPr>
          <p:spPr>
            <a:xfrm>
              <a:off x="-90676" y="1132689"/>
              <a:ext cx="1600593" cy="1686449"/>
            </a:xfrm>
            <a:custGeom>
              <a:avLst/>
              <a:gdLst/>
              <a:ahLst/>
              <a:cxnLst/>
              <a:rect l="l" t="t" r="r" b="b"/>
              <a:pathLst>
                <a:path w="3905319" h="4114800">
                  <a:moveTo>
                    <a:pt x="0" y="0"/>
                  </a:moveTo>
                  <a:lnTo>
                    <a:pt x="3905319" y="0"/>
                  </a:lnTo>
                  <a:lnTo>
                    <a:pt x="3905319"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800">
                <a:latin typeface="UTM Avo" panose="02040603050506020204" pitchFamily="18" charset="0"/>
              </a:endParaRPr>
            </a:p>
          </p:txBody>
        </p:sp>
      </p:grpSp>
      <p:sp>
        <p:nvSpPr>
          <p:cNvPr id="16" name="Rectangle 15"/>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2183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E16224-3940-7AD8-A79C-9564DC33A3B0}"/>
              </a:ext>
            </a:extLst>
          </p:cNvPr>
          <p:cNvSpPr/>
          <p:nvPr/>
        </p:nvSpPr>
        <p:spPr>
          <a:xfrm>
            <a:off x="0" y="1981200"/>
            <a:ext cx="5943600" cy="4876800"/>
          </a:xfrm>
          <a:prstGeom prst="rect">
            <a:avLst/>
          </a:prstGeom>
          <a:solidFill>
            <a:srgbClr val="FDE3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5" name="Rectangle 4">
            <a:extLst>
              <a:ext uri="{FF2B5EF4-FFF2-40B4-BE49-F238E27FC236}">
                <a16:creationId xmlns:a16="http://schemas.microsoft.com/office/drawing/2014/main" id="{7CA669E6-84E5-3C62-B075-4350839D1B6D}"/>
              </a:ext>
            </a:extLst>
          </p:cNvPr>
          <p:cNvSpPr/>
          <p:nvPr/>
        </p:nvSpPr>
        <p:spPr>
          <a:xfrm>
            <a:off x="6111875" y="1981200"/>
            <a:ext cx="6080125" cy="4876800"/>
          </a:xfrm>
          <a:prstGeom prst="rect">
            <a:avLst/>
          </a:prstGeom>
          <a:solidFill>
            <a:srgbClr val="D7EA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2" name="Freeform 2">
            <a:extLst>
              <a:ext uri="{FF2B5EF4-FFF2-40B4-BE49-F238E27FC236}">
                <a16:creationId xmlns:a16="http://schemas.microsoft.com/office/drawing/2014/main" id="{3343FFE0-998E-32BD-FF45-A0C42F8A6CDB}"/>
              </a:ext>
            </a:extLst>
          </p:cNvPr>
          <p:cNvSpPr/>
          <p:nvPr/>
        </p:nvSpPr>
        <p:spPr>
          <a:xfrm rot="315468">
            <a:off x="8992789" y="4541134"/>
            <a:ext cx="3089083" cy="2545404"/>
          </a:xfrm>
          <a:custGeom>
            <a:avLst/>
            <a:gdLst/>
            <a:ahLst/>
            <a:cxnLst/>
            <a:rect l="l" t="t" r="r" b="b"/>
            <a:pathLst>
              <a:path w="9833203" h="8229600">
                <a:moveTo>
                  <a:pt x="0" y="0"/>
                </a:moveTo>
                <a:lnTo>
                  <a:pt x="9833203" y="0"/>
                </a:lnTo>
                <a:lnTo>
                  <a:pt x="9833203" y="8229600"/>
                </a:lnTo>
                <a:lnTo>
                  <a:pt x="0" y="8229600"/>
                </a:lnTo>
                <a:lnTo>
                  <a:pt x="0" y="0"/>
                </a:lnTo>
                <a:close/>
              </a:path>
            </a:pathLst>
          </a:custGeom>
          <a:blipFill>
            <a:blip r:embed="rId4"/>
            <a:stretch>
              <a:fillRect/>
            </a:stretch>
          </a:blipFill>
        </p:spPr>
        <p:txBody>
          <a:bodyPr/>
          <a:lstStyle/>
          <a:p>
            <a:endParaRPr lang="en-US" sz="800">
              <a:latin typeface="UTM Avo" panose="02040603050506020204" pitchFamily="18" charset="0"/>
            </a:endParaRPr>
          </a:p>
        </p:txBody>
      </p:sp>
      <p:sp>
        <p:nvSpPr>
          <p:cNvPr id="3" name="Freeform 4">
            <a:extLst>
              <a:ext uri="{FF2B5EF4-FFF2-40B4-BE49-F238E27FC236}">
                <a16:creationId xmlns:a16="http://schemas.microsoft.com/office/drawing/2014/main" id="{787CADC4-31E4-E044-6002-D99EC0DEF82C}"/>
              </a:ext>
            </a:extLst>
          </p:cNvPr>
          <p:cNvSpPr/>
          <p:nvPr/>
        </p:nvSpPr>
        <p:spPr>
          <a:xfrm rot="677032">
            <a:off x="-384558" y="4805153"/>
            <a:ext cx="1550167" cy="2206644"/>
          </a:xfrm>
          <a:custGeom>
            <a:avLst/>
            <a:gdLst/>
            <a:ahLst/>
            <a:cxnLst/>
            <a:rect l="l" t="t" r="r" b="b"/>
            <a:pathLst>
              <a:path w="2890647" h="4114800">
                <a:moveTo>
                  <a:pt x="0" y="0"/>
                </a:moveTo>
                <a:lnTo>
                  <a:pt x="2890647" y="0"/>
                </a:lnTo>
                <a:lnTo>
                  <a:pt x="2890647"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800">
              <a:latin typeface="UTM Avo" panose="02040603050506020204" pitchFamily="18" charset="0"/>
            </a:endParaRPr>
          </a:p>
        </p:txBody>
      </p:sp>
      <p:sp>
        <p:nvSpPr>
          <p:cNvPr id="6" name="Freeform 3">
            <a:extLst>
              <a:ext uri="{FF2B5EF4-FFF2-40B4-BE49-F238E27FC236}">
                <a16:creationId xmlns:a16="http://schemas.microsoft.com/office/drawing/2014/main" id="{257DAEC8-EBA2-B421-CE58-67E6731C9B09}"/>
              </a:ext>
            </a:extLst>
          </p:cNvPr>
          <p:cNvSpPr/>
          <p:nvPr/>
        </p:nvSpPr>
        <p:spPr>
          <a:xfrm rot="2122928">
            <a:off x="11388425" y="1587986"/>
            <a:ext cx="818462" cy="790880"/>
          </a:xfrm>
          <a:custGeom>
            <a:avLst/>
            <a:gdLst/>
            <a:ahLst/>
            <a:cxnLst/>
            <a:rect l="l" t="t" r="r" b="b"/>
            <a:pathLst>
              <a:path w="4553029" h="4114800">
                <a:moveTo>
                  <a:pt x="0" y="0"/>
                </a:moveTo>
                <a:lnTo>
                  <a:pt x="4553029" y="0"/>
                </a:lnTo>
                <a:lnTo>
                  <a:pt x="4553029"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800">
              <a:latin typeface="UTM Avo" panose="02040603050506020204" pitchFamily="18" charset="0"/>
            </a:endParaRPr>
          </a:p>
        </p:txBody>
      </p:sp>
      <p:sp>
        <p:nvSpPr>
          <p:cNvPr id="7" name="Freeform 6">
            <a:extLst>
              <a:ext uri="{FF2B5EF4-FFF2-40B4-BE49-F238E27FC236}">
                <a16:creationId xmlns:a16="http://schemas.microsoft.com/office/drawing/2014/main" id="{4EFED42D-94D1-C6B0-7C6A-1BC466EBEC37}"/>
              </a:ext>
            </a:extLst>
          </p:cNvPr>
          <p:cNvSpPr/>
          <p:nvPr/>
        </p:nvSpPr>
        <p:spPr>
          <a:xfrm>
            <a:off x="-77657" y="1620781"/>
            <a:ext cx="1473200" cy="914749"/>
          </a:xfrm>
          <a:custGeom>
            <a:avLst/>
            <a:gdLst/>
            <a:ahLst/>
            <a:cxnLst/>
            <a:rect l="l" t="t" r="r" b="b"/>
            <a:pathLst>
              <a:path w="6915630" h="4114800">
                <a:moveTo>
                  <a:pt x="0" y="0"/>
                </a:moveTo>
                <a:lnTo>
                  <a:pt x="6915630" y="0"/>
                </a:lnTo>
                <a:lnTo>
                  <a:pt x="6915630"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sz="800">
              <a:latin typeface="UTM Avo" panose="02040603050506020204" pitchFamily="18" charset="0"/>
            </a:endParaRPr>
          </a:p>
        </p:txBody>
      </p:sp>
      <p:sp>
        <p:nvSpPr>
          <p:cNvPr id="9" name="TextBox 8">
            <a:extLst>
              <a:ext uri="{FF2B5EF4-FFF2-40B4-BE49-F238E27FC236}">
                <a16:creationId xmlns:a16="http://schemas.microsoft.com/office/drawing/2014/main" id="{F0A5FD87-3671-A68D-60D4-B523D8BA359F}"/>
              </a:ext>
            </a:extLst>
          </p:cNvPr>
          <p:cNvSpPr txBox="1"/>
          <p:nvPr/>
        </p:nvSpPr>
        <p:spPr>
          <a:xfrm>
            <a:off x="558800" y="2175111"/>
            <a:ext cx="4978400" cy="2783839"/>
          </a:xfrm>
          <a:prstGeom prst="rect">
            <a:avLst/>
          </a:prstGeom>
          <a:noFill/>
        </p:spPr>
        <p:txBody>
          <a:bodyPr wrap="square" rtlCol="0">
            <a:spAutoFit/>
          </a:bodyPr>
          <a:lstStyle/>
          <a:p>
            <a:pPr algn="just">
              <a:lnSpc>
                <a:spcPct val="150000"/>
              </a:lnSpc>
            </a:pPr>
            <a:r>
              <a:rPr lang="en-US" sz="2400">
                <a:latin typeface="UTM Avo" panose="02040603050506020204" pitchFamily="18" charset="0"/>
                <a:cs typeface="Arial" panose="020B0604020202020204" pitchFamily="34" charset="0"/>
              </a:rPr>
              <a:t>Không được tùy tiện dùng một bức tranh do người khác vẽ mà chưa có sự đồng ý của họ, nên đề tên tác giả khi sử dụng sản phẩm của người khác.   </a:t>
            </a:r>
          </a:p>
        </p:txBody>
      </p:sp>
      <p:sp>
        <p:nvSpPr>
          <p:cNvPr id="12" name="TextBox 11">
            <a:extLst>
              <a:ext uri="{FF2B5EF4-FFF2-40B4-BE49-F238E27FC236}">
                <a16:creationId xmlns:a16="http://schemas.microsoft.com/office/drawing/2014/main" id="{6C0731E2-5959-6FBC-FD85-6C426E5BAD8F}"/>
              </a:ext>
            </a:extLst>
          </p:cNvPr>
          <p:cNvSpPr txBox="1"/>
          <p:nvPr/>
        </p:nvSpPr>
        <p:spPr>
          <a:xfrm>
            <a:off x="6502400" y="2175111"/>
            <a:ext cx="4978400" cy="2229841"/>
          </a:xfrm>
          <a:prstGeom prst="rect">
            <a:avLst/>
          </a:prstGeom>
          <a:noFill/>
        </p:spPr>
        <p:txBody>
          <a:bodyPr wrap="square" rtlCol="0">
            <a:spAutoFit/>
          </a:bodyPr>
          <a:lstStyle/>
          <a:p>
            <a:pPr algn="just">
              <a:lnSpc>
                <a:spcPct val="150000"/>
              </a:lnSpc>
            </a:pPr>
            <a:r>
              <a:rPr lang="en-US" sz="2400">
                <a:latin typeface="UTM Avo" panose="02040603050506020204" pitchFamily="18" charset="0"/>
                <a:cs typeface="Arial" panose="020B0604020202020204" pitchFamily="34" charset="0"/>
              </a:rPr>
              <a:t>Khi sử dụng một bài hát, trình bày một tác phẩm nào đó nên có được sự đồng ý của tác giả trước khi thực hiện. </a:t>
            </a:r>
          </a:p>
        </p:txBody>
      </p:sp>
      <p:sp>
        <p:nvSpPr>
          <p:cNvPr id="10" name="Rectangle 9"/>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2606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 name="Freeform 42">
            <a:extLst>
              <a:ext uri="{FF2B5EF4-FFF2-40B4-BE49-F238E27FC236}">
                <a16:creationId xmlns:a16="http://schemas.microsoft.com/office/drawing/2014/main" id="{C6987E75-25A4-FB30-7E1D-31D84217EEE0}"/>
              </a:ext>
            </a:extLst>
          </p:cNvPr>
          <p:cNvSpPr/>
          <p:nvPr/>
        </p:nvSpPr>
        <p:spPr>
          <a:xfrm rot="1501854">
            <a:off x="7713011" y="1818300"/>
            <a:ext cx="4785577" cy="3933250"/>
          </a:xfrm>
          <a:custGeom>
            <a:avLst/>
            <a:gdLst/>
            <a:ahLst/>
            <a:cxnLst/>
            <a:rect l="l" t="t" r="r" b="b"/>
            <a:pathLst>
              <a:path w="4923332" h="4557767">
                <a:moveTo>
                  <a:pt x="0" y="0"/>
                </a:moveTo>
                <a:lnTo>
                  <a:pt x="4923332" y="0"/>
                </a:lnTo>
                <a:lnTo>
                  <a:pt x="4923332" y="4557768"/>
                </a:lnTo>
                <a:lnTo>
                  <a:pt x="0" y="4557768"/>
                </a:lnTo>
                <a:lnTo>
                  <a:pt x="0" y="0"/>
                </a:lnTo>
                <a:close/>
              </a:path>
            </a:pathLst>
          </a:custGeom>
          <a:blipFill>
            <a:blip r:embed="rId4"/>
            <a:stretch>
              <a:fillRect l="-477" r="-2852" b="-874"/>
            </a:stretch>
          </a:blipFill>
        </p:spPr>
        <p:txBody>
          <a:bodyPr/>
          <a:lstStyle/>
          <a:p>
            <a:endParaRPr lang="en-US" sz="2300">
              <a:latin typeface="UTM Avo" panose="02040603050506020204" pitchFamily="18" charset="0"/>
            </a:endParaRPr>
          </a:p>
        </p:txBody>
      </p:sp>
      <p:sp>
        <p:nvSpPr>
          <p:cNvPr id="2" name="Freeform 5">
            <a:extLst>
              <a:ext uri="{FF2B5EF4-FFF2-40B4-BE49-F238E27FC236}">
                <a16:creationId xmlns:a16="http://schemas.microsoft.com/office/drawing/2014/main" id="{1D4603F9-CE90-C204-0B7B-7A4470C647F7}"/>
              </a:ext>
            </a:extLst>
          </p:cNvPr>
          <p:cNvSpPr/>
          <p:nvPr/>
        </p:nvSpPr>
        <p:spPr>
          <a:xfrm>
            <a:off x="7207249" y="2006920"/>
            <a:ext cx="4225926" cy="4343411"/>
          </a:xfrm>
          <a:custGeom>
            <a:avLst/>
            <a:gdLst/>
            <a:ahLst/>
            <a:cxnLst/>
            <a:rect l="l" t="t" r="r" b="b"/>
            <a:pathLst>
              <a:path w="3935245" h="4114800">
                <a:moveTo>
                  <a:pt x="0" y="0"/>
                </a:moveTo>
                <a:lnTo>
                  <a:pt x="3935246" y="0"/>
                </a:lnTo>
                <a:lnTo>
                  <a:pt x="3935246"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2300">
              <a:latin typeface="UTM Avo" panose="02040603050506020204" pitchFamily="18" charset="0"/>
            </a:endParaRPr>
          </a:p>
        </p:txBody>
      </p:sp>
      <p:grpSp>
        <p:nvGrpSpPr>
          <p:cNvPr id="20" name="Group 19">
            <a:extLst>
              <a:ext uri="{FF2B5EF4-FFF2-40B4-BE49-F238E27FC236}">
                <a16:creationId xmlns:a16="http://schemas.microsoft.com/office/drawing/2014/main" id="{3F7778E4-791E-735F-C98B-4F812B818A0B}"/>
              </a:ext>
            </a:extLst>
          </p:cNvPr>
          <p:cNvGrpSpPr/>
          <p:nvPr/>
        </p:nvGrpSpPr>
        <p:grpSpPr>
          <a:xfrm>
            <a:off x="1241878" y="1676400"/>
            <a:ext cx="5842000" cy="1473201"/>
            <a:chOff x="990600" y="800100"/>
            <a:chExt cx="8763000" cy="2209800"/>
          </a:xfrm>
        </p:grpSpPr>
        <p:sp>
          <p:nvSpPr>
            <p:cNvPr id="16" name="Rectangle 15">
              <a:extLst>
                <a:ext uri="{FF2B5EF4-FFF2-40B4-BE49-F238E27FC236}">
                  <a16:creationId xmlns:a16="http://schemas.microsoft.com/office/drawing/2014/main" id="{00DD5ABB-8A13-CDD2-AFF9-F8B2A3BD2B75}"/>
                </a:ext>
              </a:extLst>
            </p:cNvPr>
            <p:cNvSpPr/>
            <p:nvPr/>
          </p:nvSpPr>
          <p:spPr>
            <a:xfrm>
              <a:off x="1143000" y="952500"/>
              <a:ext cx="8610600" cy="20574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00">
                <a:latin typeface="UTM Avo" panose="02040603050506020204" pitchFamily="18" charset="0"/>
              </a:endParaRPr>
            </a:p>
          </p:txBody>
        </p:sp>
        <p:sp>
          <p:nvSpPr>
            <p:cNvPr id="17" name="Rectangle 16">
              <a:extLst>
                <a:ext uri="{FF2B5EF4-FFF2-40B4-BE49-F238E27FC236}">
                  <a16:creationId xmlns:a16="http://schemas.microsoft.com/office/drawing/2014/main" id="{F7B63139-E231-E150-C3D0-7230B67E6737}"/>
                </a:ext>
              </a:extLst>
            </p:cNvPr>
            <p:cNvSpPr/>
            <p:nvPr/>
          </p:nvSpPr>
          <p:spPr>
            <a:xfrm>
              <a:off x="990600" y="800100"/>
              <a:ext cx="8610600" cy="2057400"/>
            </a:xfrm>
            <a:prstGeom prst="rect">
              <a:avLst/>
            </a:prstGeom>
            <a:solidFill>
              <a:srgbClr val="C4874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00">
                <a:latin typeface="UTM Avo" panose="02040603050506020204" pitchFamily="18" charset="0"/>
              </a:endParaRPr>
            </a:p>
          </p:txBody>
        </p:sp>
        <p:sp>
          <p:nvSpPr>
            <p:cNvPr id="19" name="TextBox 18">
              <a:extLst>
                <a:ext uri="{FF2B5EF4-FFF2-40B4-BE49-F238E27FC236}">
                  <a16:creationId xmlns:a16="http://schemas.microsoft.com/office/drawing/2014/main" id="{EE915133-6068-B8C0-F5D0-8991172AD327}"/>
                </a:ext>
              </a:extLst>
            </p:cNvPr>
            <p:cNvSpPr txBox="1"/>
            <p:nvPr/>
          </p:nvSpPr>
          <p:spPr>
            <a:xfrm>
              <a:off x="1219200" y="1002964"/>
              <a:ext cx="8153400" cy="1489831"/>
            </a:xfrm>
            <a:prstGeom prst="rect">
              <a:avLst/>
            </a:prstGeom>
            <a:noFill/>
          </p:spPr>
          <p:txBody>
            <a:bodyPr wrap="square">
              <a:spAutoFit/>
            </a:bodyPr>
            <a:lstStyle/>
            <a:p>
              <a:pPr algn="just">
                <a:lnSpc>
                  <a:spcPct val="150000"/>
                </a:lnSpc>
              </a:pPr>
              <a:r>
                <a:rPr lang="en-US" sz="2100">
                  <a:solidFill>
                    <a:schemeClr val="bg1"/>
                  </a:solidFill>
                  <a:latin typeface="UTM Avo" panose="02040603050506020204" pitchFamily="18" charset="0"/>
                  <a:cs typeface="Arial" panose="020B0604020202020204" pitchFamily="34" charset="0"/>
                </a:rPr>
                <a:t>Phần mềm cũng là một loại tài sản trí tuệ của một cá nhân hay một tổ chức.</a:t>
              </a:r>
            </a:p>
          </p:txBody>
        </p:sp>
      </p:grpSp>
      <p:grpSp>
        <p:nvGrpSpPr>
          <p:cNvPr id="21" name="Group 20">
            <a:extLst>
              <a:ext uri="{FF2B5EF4-FFF2-40B4-BE49-F238E27FC236}">
                <a16:creationId xmlns:a16="http://schemas.microsoft.com/office/drawing/2014/main" id="{5A1FD148-5D48-040B-5417-44D523A81BDE}"/>
              </a:ext>
            </a:extLst>
          </p:cNvPr>
          <p:cNvGrpSpPr/>
          <p:nvPr/>
        </p:nvGrpSpPr>
        <p:grpSpPr>
          <a:xfrm>
            <a:off x="1241878" y="3341775"/>
            <a:ext cx="5842000" cy="1719402"/>
            <a:chOff x="990600" y="774363"/>
            <a:chExt cx="8763000" cy="2660803"/>
          </a:xfrm>
        </p:grpSpPr>
        <p:sp>
          <p:nvSpPr>
            <p:cNvPr id="22" name="Rectangle 21">
              <a:extLst>
                <a:ext uri="{FF2B5EF4-FFF2-40B4-BE49-F238E27FC236}">
                  <a16:creationId xmlns:a16="http://schemas.microsoft.com/office/drawing/2014/main" id="{4D9DF342-C94D-FF44-7BF6-F2DD857C3594}"/>
                </a:ext>
              </a:extLst>
            </p:cNvPr>
            <p:cNvSpPr/>
            <p:nvPr/>
          </p:nvSpPr>
          <p:spPr>
            <a:xfrm>
              <a:off x="1143000" y="952499"/>
              <a:ext cx="8610600" cy="2482667"/>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00">
                <a:latin typeface="UTM Avo" panose="02040603050506020204" pitchFamily="18" charset="0"/>
              </a:endParaRPr>
            </a:p>
          </p:txBody>
        </p:sp>
        <p:sp>
          <p:nvSpPr>
            <p:cNvPr id="23" name="Rectangle 22">
              <a:extLst>
                <a:ext uri="{FF2B5EF4-FFF2-40B4-BE49-F238E27FC236}">
                  <a16:creationId xmlns:a16="http://schemas.microsoft.com/office/drawing/2014/main" id="{583ABDB7-EEF6-7556-5EC0-CC780194D8D3}"/>
                </a:ext>
              </a:extLst>
            </p:cNvPr>
            <p:cNvSpPr/>
            <p:nvPr/>
          </p:nvSpPr>
          <p:spPr>
            <a:xfrm>
              <a:off x="990600" y="800099"/>
              <a:ext cx="8610600" cy="2482667"/>
            </a:xfrm>
            <a:prstGeom prst="rect">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00">
                <a:latin typeface="UTM Avo" panose="02040603050506020204" pitchFamily="18" charset="0"/>
              </a:endParaRPr>
            </a:p>
          </p:txBody>
        </p:sp>
        <p:sp>
          <p:nvSpPr>
            <p:cNvPr id="24" name="TextBox 23">
              <a:extLst>
                <a:ext uri="{FF2B5EF4-FFF2-40B4-BE49-F238E27FC236}">
                  <a16:creationId xmlns:a16="http://schemas.microsoft.com/office/drawing/2014/main" id="{1812C217-0AAC-A64E-04A9-2BF2C5CA6B6D}"/>
                </a:ext>
              </a:extLst>
            </p:cNvPr>
            <p:cNvSpPr txBox="1"/>
            <p:nvPr/>
          </p:nvSpPr>
          <p:spPr>
            <a:xfrm>
              <a:off x="1243013" y="774363"/>
              <a:ext cx="8153400" cy="2216953"/>
            </a:xfrm>
            <a:prstGeom prst="rect">
              <a:avLst/>
            </a:prstGeom>
            <a:noFill/>
          </p:spPr>
          <p:txBody>
            <a:bodyPr wrap="square">
              <a:spAutoFit/>
            </a:bodyPr>
            <a:lstStyle/>
            <a:p>
              <a:pPr algn="just">
                <a:lnSpc>
                  <a:spcPct val="150000"/>
                </a:lnSpc>
              </a:pPr>
              <a:r>
                <a:rPr lang="en-US" sz="2100">
                  <a:latin typeface="UTM Avo" panose="02040603050506020204" pitchFamily="18" charset="0"/>
                  <a:cs typeface="Arial" panose="020B0604020202020204" pitchFamily="34" charset="0"/>
                </a:rPr>
                <a:t>Muốn sử dụng phần mềm có bản quyền chúng ta phải được cấp phép bởi tác giả</a:t>
              </a:r>
            </a:p>
          </p:txBody>
        </p:sp>
      </p:grpSp>
      <p:grpSp>
        <p:nvGrpSpPr>
          <p:cNvPr id="25" name="Group 24">
            <a:extLst>
              <a:ext uri="{FF2B5EF4-FFF2-40B4-BE49-F238E27FC236}">
                <a16:creationId xmlns:a16="http://schemas.microsoft.com/office/drawing/2014/main" id="{A4301632-83FE-D2E5-B942-EF9EBFA978A0}"/>
              </a:ext>
            </a:extLst>
          </p:cNvPr>
          <p:cNvGrpSpPr/>
          <p:nvPr/>
        </p:nvGrpSpPr>
        <p:grpSpPr>
          <a:xfrm>
            <a:off x="1241878" y="5279996"/>
            <a:ext cx="5842000" cy="1408482"/>
            <a:chOff x="990600" y="800100"/>
            <a:chExt cx="8763000" cy="2209800"/>
          </a:xfrm>
        </p:grpSpPr>
        <p:sp>
          <p:nvSpPr>
            <p:cNvPr id="26" name="Rectangle 25">
              <a:extLst>
                <a:ext uri="{FF2B5EF4-FFF2-40B4-BE49-F238E27FC236}">
                  <a16:creationId xmlns:a16="http://schemas.microsoft.com/office/drawing/2014/main" id="{A3479583-214C-BA6E-7373-789796E58149}"/>
                </a:ext>
              </a:extLst>
            </p:cNvPr>
            <p:cNvSpPr/>
            <p:nvPr/>
          </p:nvSpPr>
          <p:spPr>
            <a:xfrm>
              <a:off x="1143000" y="952500"/>
              <a:ext cx="8610600" cy="20574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00">
                <a:latin typeface="UTM Avo" panose="02040603050506020204" pitchFamily="18" charset="0"/>
              </a:endParaRPr>
            </a:p>
          </p:txBody>
        </p:sp>
        <p:sp>
          <p:nvSpPr>
            <p:cNvPr id="27" name="Rectangle 26">
              <a:extLst>
                <a:ext uri="{FF2B5EF4-FFF2-40B4-BE49-F238E27FC236}">
                  <a16:creationId xmlns:a16="http://schemas.microsoft.com/office/drawing/2014/main" id="{FC1A0CBB-4F2D-9FB1-0B9C-D9C09317F506}"/>
                </a:ext>
              </a:extLst>
            </p:cNvPr>
            <p:cNvSpPr/>
            <p:nvPr/>
          </p:nvSpPr>
          <p:spPr>
            <a:xfrm>
              <a:off x="990600" y="800100"/>
              <a:ext cx="8610600" cy="2057400"/>
            </a:xfrm>
            <a:prstGeom prst="rect">
              <a:avLst/>
            </a:prstGeom>
            <a:solidFill>
              <a:srgbClr val="C4874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00">
                <a:latin typeface="UTM Avo" panose="02040603050506020204" pitchFamily="18" charset="0"/>
              </a:endParaRPr>
            </a:p>
          </p:txBody>
        </p:sp>
        <p:sp>
          <p:nvSpPr>
            <p:cNvPr id="28" name="TextBox 27">
              <a:extLst>
                <a:ext uri="{FF2B5EF4-FFF2-40B4-BE49-F238E27FC236}">
                  <a16:creationId xmlns:a16="http://schemas.microsoft.com/office/drawing/2014/main" id="{FE59E5D1-6265-115A-AA7D-F43E074B2021}"/>
                </a:ext>
              </a:extLst>
            </p:cNvPr>
            <p:cNvSpPr txBox="1"/>
            <p:nvPr/>
          </p:nvSpPr>
          <p:spPr>
            <a:xfrm>
              <a:off x="1219200" y="1002965"/>
              <a:ext cx="8153400" cy="1489832"/>
            </a:xfrm>
            <a:prstGeom prst="rect">
              <a:avLst/>
            </a:prstGeom>
            <a:noFill/>
          </p:spPr>
          <p:txBody>
            <a:bodyPr wrap="square">
              <a:spAutoFit/>
            </a:bodyPr>
            <a:lstStyle/>
            <a:p>
              <a:pPr algn="just">
                <a:lnSpc>
                  <a:spcPct val="150000"/>
                </a:lnSpc>
              </a:pPr>
              <a:r>
                <a:rPr lang="en-US" sz="2100">
                  <a:solidFill>
                    <a:schemeClr val="bg1"/>
                  </a:solidFill>
                  <a:latin typeface="UTM Avo" panose="02040603050506020204" pitchFamily="18" charset="0"/>
                  <a:cs typeface="Arial" panose="020B0604020202020204" pitchFamily="34" charset="0"/>
                </a:rPr>
                <a:t>Nhiều phần mềm, để có bản quyền thì chúng ta phải trả phí.</a:t>
              </a:r>
            </a:p>
          </p:txBody>
        </p:sp>
      </p:grpSp>
      <p:cxnSp>
        <p:nvCxnSpPr>
          <p:cNvPr id="30" name="Straight Connector 29">
            <a:extLst>
              <a:ext uri="{FF2B5EF4-FFF2-40B4-BE49-F238E27FC236}">
                <a16:creationId xmlns:a16="http://schemas.microsoft.com/office/drawing/2014/main" id="{D97B637F-D550-28C9-AB01-73C108043869}"/>
              </a:ext>
            </a:extLst>
          </p:cNvPr>
          <p:cNvCxnSpPr>
            <a:cxnSpLocks/>
          </p:cNvCxnSpPr>
          <p:nvPr/>
        </p:nvCxnSpPr>
        <p:spPr>
          <a:xfrm>
            <a:off x="733878" y="2277421"/>
            <a:ext cx="0" cy="37336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29E0DA2-BE43-7CC6-CE07-D251B889860F}"/>
              </a:ext>
            </a:extLst>
          </p:cNvPr>
          <p:cNvCxnSpPr>
            <a:cxnSpLocks/>
          </p:cNvCxnSpPr>
          <p:nvPr/>
        </p:nvCxnSpPr>
        <p:spPr>
          <a:xfrm>
            <a:off x="-282122" y="4099481"/>
            <a:ext cx="152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EF2242-FF4B-9353-B657-90CCD8C3715B}"/>
              </a:ext>
            </a:extLst>
          </p:cNvPr>
          <p:cNvCxnSpPr>
            <a:cxnSpLocks/>
          </p:cNvCxnSpPr>
          <p:nvPr/>
        </p:nvCxnSpPr>
        <p:spPr>
          <a:xfrm>
            <a:off x="733878" y="2277421"/>
            <a:ext cx="50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55BF87E-38E1-4860-9863-05798430377E}"/>
              </a:ext>
            </a:extLst>
          </p:cNvPr>
          <p:cNvCxnSpPr>
            <a:cxnSpLocks/>
          </p:cNvCxnSpPr>
          <p:nvPr/>
        </p:nvCxnSpPr>
        <p:spPr>
          <a:xfrm>
            <a:off x="733878" y="6011058"/>
            <a:ext cx="50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8889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par>
                                <p:cTn id="23" presetID="22" presetClass="entr" presetSubtype="8"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22" presetClass="entr" presetSubtype="8"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53" presetClass="entr" presetSubtype="1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009438B-13DF-E5CD-8AEE-4DBF5D1A624F}"/>
              </a:ext>
            </a:extLst>
          </p:cNvPr>
          <p:cNvGrpSpPr/>
          <p:nvPr/>
        </p:nvGrpSpPr>
        <p:grpSpPr>
          <a:xfrm>
            <a:off x="130353" y="1751650"/>
            <a:ext cx="11604447" cy="4801550"/>
            <a:chOff x="631371" y="1181100"/>
            <a:chExt cx="17406670" cy="7818254"/>
          </a:xfrm>
        </p:grpSpPr>
        <p:grpSp>
          <p:nvGrpSpPr>
            <p:cNvPr id="8" name="Group 7">
              <a:extLst>
                <a:ext uri="{FF2B5EF4-FFF2-40B4-BE49-F238E27FC236}">
                  <a16:creationId xmlns:a16="http://schemas.microsoft.com/office/drawing/2014/main" id="{35ABE88A-625F-775F-E171-9E69A7369803}"/>
                </a:ext>
              </a:extLst>
            </p:cNvPr>
            <p:cNvGrpSpPr/>
            <p:nvPr/>
          </p:nvGrpSpPr>
          <p:grpSpPr>
            <a:xfrm>
              <a:off x="1295400" y="1181100"/>
              <a:ext cx="16742641" cy="7818254"/>
              <a:chOff x="1524000" y="876300"/>
              <a:chExt cx="16742641" cy="7818254"/>
            </a:xfrm>
          </p:grpSpPr>
          <p:sp>
            <p:nvSpPr>
              <p:cNvPr id="6" name="Trapezoid 5">
                <a:extLst>
                  <a:ext uri="{FF2B5EF4-FFF2-40B4-BE49-F238E27FC236}">
                    <a16:creationId xmlns:a16="http://schemas.microsoft.com/office/drawing/2014/main" id="{4C98CA3B-E70E-D5C2-B872-7232854E04D3}"/>
                  </a:ext>
                </a:extLst>
              </p:cNvPr>
              <p:cNvSpPr/>
              <p:nvPr/>
            </p:nvSpPr>
            <p:spPr>
              <a:xfrm>
                <a:off x="1524000" y="876300"/>
                <a:ext cx="5715000" cy="1587668"/>
              </a:xfrm>
              <a:prstGeom prst="trapezoid">
                <a:avLst/>
              </a:prstGeom>
              <a:solidFill>
                <a:srgbClr val="E0F0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charset="0"/>
                </a:endParaRPr>
              </a:p>
            </p:txBody>
          </p:sp>
          <p:sp>
            <p:nvSpPr>
              <p:cNvPr id="7" name="Rectangle 6">
                <a:extLst>
                  <a:ext uri="{FF2B5EF4-FFF2-40B4-BE49-F238E27FC236}">
                    <a16:creationId xmlns:a16="http://schemas.microsoft.com/office/drawing/2014/main" id="{AA5BCD80-BE69-1E2E-4AD5-23F04B038F62}"/>
                  </a:ext>
                </a:extLst>
              </p:cNvPr>
              <p:cNvSpPr/>
              <p:nvPr/>
            </p:nvSpPr>
            <p:spPr>
              <a:xfrm>
                <a:off x="1714499" y="1974934"/>
                <a:ext cx="16552142" cy="6719620"/>
              </a:xfrm>
              <a:prstGeom prst="rect">
                <a:avLst/>
              </a:prstGeom>
              <a:solidFill>
                <a:srgbClr val="E0F0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charset="0"/>
                </a:endParaRPr>
              </a:p>
            </p:txBody>
          </p:sp>
        </p:grpSp>
        <p:sp>
          <p:nvSpPr>
            <p:cNvPr id="5" name="TextBox 4">
              <a:extLst>
                <a:ext uri="{FF2B5EF4-FFF2-40B4-BE49-F238E27FC236}">
                  <a16:creationId xmlns:a16="http://schemas.microsoft.com/office/drawing/2014/main" id="{3242D0B6-F78B-949A-B27C-0602D2D6DB95}"/>
                </a:ext>
              </a:extLst>
            </p:cNvPr>
            <p:cNvSpPr txBox="1"/>
            <p:nvPr/>
          </p:nvSpPr>
          <p:spPr>
            <a:xfrm>
              <a:off x="2093191" y="2738561"/>
              <a:ext cx="15240000" cy="2513765"/>
            </a:xfrm>
            <a:prstGeom prst="rect">
              <a:avLst/>
            </a:prstGeom>
            <a:noFill/>
          </p:spPr>
          <p:txBody>
            <a:bodyPr wrap="square" rtlCol="0">
              <a:spAutoFit/>
            </a:bodyPr>
            <a:lstStyle/>
            <a:p>
              <a:pPr algn="just">
                <a:lnSpc>
                  <a:spcPct val="150000"/>
                </a:lnSpc>
              </a:pPr>
              <a:r>
                <a:rPr lang="en-US" sz="2400">
                  <a:latin typeface="UTM Avo" panose="02040603050506020204" pitchFamily="18" charset="0"/>
                  <a:cs typeface="Arial" panose="020B0604020202020204" pitchFamily="34" charset="0"/>
                </a:rPr>
                <a:t>Để tránh phải trả phí khi dùng phần mềm miễn phí, có người đã sử dụng phiên bản “bẻ khóa” của phần mềm đó. Theo em, với người đó cách gọi nào sau đây là phù hợp?</a:t>
              </a:r>
            </a:p>
          </p:txBody>
        </p:sp>
        <p:sp>
          <p:nvSpPr>
            <p:cNvPr id="9" name="TextBox 8">
              <a:extLst>
                <a:ext uri="{FF2B5EF4-FFF2-40B4-BE49-F238E27FC236}">
                  <a16:creationId xmlns:a16="http://schemas.microsoft.com/office/drawing/2014/main" id="{B035D9B2-7856-2C48-3562-73E5F05AC879}"/>
                </a:ext>
              </a:extLst>
            </p:cNvPr>
            <p:cNvSpPr txBox="1"/>
            <p:nvPr/>
          </p:nvSpPr>
          <p:spPr>
            <a:xfrm>
              <a:off x="2068491" y="1428548"/>
              <a:ext cx="3733800" cy="692498"/>
            </a:xfrm>
            <a:prstGeom prst="rect">
              <a:avLst/>
            </a:prstGeom>
            <a:noFill/>
          </p:spPr>
          <p:txBody>
            <a:bodyPr wrap="square" rtlCol="0">
              <a:spAutoFit/>
            </a:bodyPr>
            <a:lstStyle/>
            <a:p>
              <a:pPr algn="ctr"/>
              <a:r>
                <a:rPr lang="en-US" sz="2400" b="1">
                  <a:solidFill>
                    <a:schemeClr val="tx2">
                      <a:lumMod val="75000"/>
                    </a:schemeClr>
                  </a:solidFill>
                  <a:latin typeface="UTM Avo" panose="02040603050506020204" pitchFamily="18" charset="0"/>
                  <a:cs typeface="Arial" panose="020B0604020202020204" pitchFamily="34" charset="0"/>
                </a:rPr>
                <a:t>Hoạt động </a:t>
              </a:r>
            </a:p>
          </p:txBody>
        </p:sp>
        <p:pic>
          <p:nvPicPr>
            <p:cNvPr id="5124" name="Picture 4" descr="gestion du temps ">
              <a:extLst>
                <a:ext uri="{FF2B5EF4-FFF2-40B4-BE49-F238E27FC236}">
                  <a16:creationId xmlns:a16="http://schemas.microsoft.com/office/drawing/2014/main" id="{D4571A1B-4448-BCBF-66B0-05A94D2F07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71" y="1377814"/>
              <a:ext cx="1524000" cy="15240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Table 14">
            <a:extLst>
              <a:ext uri="{FF2B5EF4-FFF2-40B4-BE49-F238E27FC236}">
                <a16:creationId xmlns:a16="http://schemas.microsoft.com/office/drawing/2014/main" id="{307BC934-166D-40CE-FCC5-EFB6AC491E99}"/>
              </a:ext>
            </a:extLst>
          </p:cNvPr>
          <p:cNvGraphicFramePr>
            <a:graphicFrameLocks noGrp="1"/>
          </p:cNvGraphicFramePr>
          <p:nvPr>
            <p:extLst>
              <p:ext uri="{D42A27DB-BD31-4B8C-83A1-F6EECF244321}">
                <p14:modId xmlns:p14="http://schemas.microsoft.com/office/powerpoint/2010/main" val="3189713243"/>
              </p:ext>
            </p:extLst>
          </p:nvPr>
        </p:nvGraphicFramePr>
        <p:xfrm>
          <a:off x="747761" y="4562083"/>
          <a:ext cx="11107688" cy="2164757"/>
        </p:xfrm>
        <a:graphic>
          <a:graphicData uri="http://schemas.openxmlformats.org/drawingml/2006/table">
            <a:tbl>
              <a:tblPr firstRow="1" bandRow="1">
                <a:tableStyleId>{5C22544A-7EE6-4342-B048-85BDC9FD1C3A}</a:tableStyleId>
              </a:tblPr>
              <a:tblGrid>
                <a:gridCol w="5998153">
                  <a:extLst>
                    <a:ext uri="{9D8B030D-6E8A-4147-A177-3AD203B41FA5}">
                      <a16:colId xmlns:a16="http://schemas.microsoft.com/office/drawing/2014/main" val="90127930"/>
                    </a:ext>
                  </a:extLst>
                </a:gridCol>
                <a:gridCol w="5109535">
                  <a:extLst>
                    <a:ext uri="{9D8B030D-6E8A-4147-A177-3AD203B41FA5}">
                      <a16:colId xmlns:a16="http://schemas.microsoft.com/office/drawing/2014/main" val="2633413409"/>
                    </a:ext>
                  </a:extLst>
                </a:gridCol>
              </a:tblGrid>
              <a:tr h="1052237">
                <a:tc>
                  <a:txBody>
                    <a:bodyPr/>
                    <a:lstStyle/>
                    <a:p>
                      <a:pPr>
                        <a:lnSpc>
                          <a:spcPct val="150000"/>
                        </a:lnSpc>
                      </a:pPr>
                      <a:r>
                        <a:rPr lang="en-US" sz="2300" b="0">
                          <a:solidFill>
                            <a:schemeClr val="tx1"/>
                          </a:solidFill>
                          <a:latin typeface="UTM Avo" panose="02040603050506020204" pitchFamily="18" charset="0"/>
                          <a:cs typeface="Arial" panose="020B0604020202020204" pitchFamily="34" charset="0"/>
                        </a:rPr>
                        <a:t>a. Người biết tiết kiệm tiền.</a:t>
                      </a:r>
                    </a:p>
                  </a:txBody>
                  <a:tcPr marL="60960" marR="60960" marT="30480" marB="304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pPr>
                      <a:r>
                        <a:rPr lang="en-US" sz="2300" b="0">
                          <a:solidFill>
                            <a:schemeClr val="tx1"/>
                          </a:solidFill>
                          <a:latin typeface="UTM Avo" panose="02040603050506020204" pitchFamily="18" charset="0"/>
                          <a:cs typeface="Arial" panose="020B0604020202020204" pitchFamily="34" charset="0"/>
                        </a:rPr>
                        <a:t>b. Người ăn cắp sản phẩm trí tuệ</a:t>
                      </a:r>
                    </a:p>
                  </a:txBody>
                  <a:tcPr marL="60960" marR="60960" marT="30480" marB="304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0089924"/>
                  </a:ext>
                </a:extLst>
              </a:tr>
              <a:tr h="1052237">
                <a:tc>
                  <a:txBody>
                    <a:bodyPr/>
                    <a:lstStyle/>
                    <a:p>
                      <a:pPr>
                        <a:lnSpc>
                          <a:spcPct val="150000"/>
                        </a:lnSpc>
                      </a:pPr>
                      <a:r>
                        <a:rPr lang="en-US" sz="2300" b="0">
                          <a:solidFill>
                            <a:schemeClr val="tx1"/>
                          </a:solidFill>
                          <a:latin typeface="UTM Avo" panose="02040603050506020204" pitchFamily="18" charset="0"/>
                          <a:cs typeface="Arial" panose="020B0604020202020204" pitchFamily="34" charset="0"/>
                        </a:rPr>
                        <a:t>c. Người vi phạm bản quyền phần mềm.</a:t>
                      </a:r>
                    </a:p>
                  </a:txBody>
                  <a:tcPr marL="60960" marR="60960" marT="30480" marB="304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sz="2300" b="0">
                          <a:solidFill>
                            <a:schemeClr val="tx1"/>
                          </a:solidFill>
                          <a:latin typeface="UTM Avo" panose="02040603050506020204" pitchFamily="18" charset="0"/>
                          <a:cs typeface="Arial" panose="020B0604020202020204" pitchFamily="34" charset="0"/>
                        </a:rPr>
                        <a:t>d. Người biết sử dụng công nghệ.</a:t>
                      </a:r>
                    </a:p>
                  </a:txBody>
                  <a:tcPr marL="60960" marR="60960" marT="30480" marB="3048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8304428"/>
                  </a:ext>
                </a:extLst>
              </a:tr>
            </a:tbl>
          </a:graphicData>
        </a:graphic>
      </p:graphicFrame>
      <p:sp>
        <p:nvSpPr>
          <p:cNvPr id="18" name="TextBox 17">
            <a:extLst>
              <a:ext uri="{FF2B5EF4-FFF2-40B4-BE49-F238E27FC236}">
                <a16:creationId xmlns:a16="http://schemas.microsoft.com/office/drawing/2014/main" id="{E54749EE-A2A1-5922-2BC8-D2DEBF5CE71F}"/>
              </a:ext>
            </a:extLst>
          </p:cNvPr>
          <p:cNvSpPr txBox="1"/>
          <p:nvPr/>
        </p:nvSpPr>
        <p:spPr>
          <a:xfrm>
            <a:off x="3615871" y="966073"/>
            <a:ext cx="7670800" cy="461665"/>
          </a:xfrm>
          <a:prstGeom prst="rect">
            <a:avLst/>
          </a:prstGeom>
          <a:noFill/>
        </p:spPr>
        <p:txBody>
          <a:bodyPr wrap="square" rtlCol="0">
            <a:spAutoFit/>
          </a:bodyPr>
          <a:lstStyle/>
          <a:p>
            <a:pPr marL="381019" indent="-381019">
              <a:buFont typeface="Wingdings" panose="05000000000000000000" pitchFamily="2" charset="2"/>
              <a:buChar char="Ø"/>
            </a:pPr>
            <a:r>
              <a:rPr lang="en-US" sz="2400" i="1">
                <a:solidFill>
                  <a:srgbClr val="C00000"/>
                </a:solidFill>
                <a:latin typeface="UTM Avo" panose="02040603050506020204" pitchFamily="18" charset="0"/>
                <a:cs typeface="Arial" panose="020B0604020202020204" pitchFamily="34" charset="0"/>
              </a:rPr>
              <a:t>Đọc và suy nghĩ hoàn thành nhiệm vụ sau đây: </a:t>
            </a:r>
          </a:p>
        </p:txBody>
      </p:sp>
      <p:sp>
        <p:nvSpPr>
          <p:cNvPr id="11" name="Rectangle 10"/>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778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Freeform 25">
            <a:extLst>
              <a:ext uri="{FF2B5EF4-FFF2-40B4-BE49-F238E27FC236}">
                <a16:creationId xmlns:a16="http://schemas.microsoft.com/office/drawing/2014/main" id="{28F4728D-66CC-5ED4-7438-B879D3EC90C0}"/>
              </a:ext>
            </a:extLst>
          </p:cNvPr>
          <p:cNvSpPr/>
          <p:nvPr/>
        </p:nvSpPr>
        <p:spPr>
          <a:xfrm>
            <a:off x="2769343" y="2209800"/>
            <a:ext cx="1770907" cy="1614143"/>
          </a:xfrm>
          <a:custGeom>
            <a:avLst/>
            <a:gdLst/>
            <a:ahLst/>
            <a:cxnLst/>
            <a:rect l="l" t="t" r="r" b="b"/>
            <a:pathLst>
              <a:path w="674519" h="790066">
                <a:moveTo>
                  <a:pt x="0" y="0"/>
                </a:moveTo>
                <a:lnTo>
                  <a:pt x="674519" y="0"/>
                </a:lnTo>
                <a:lnTo>
                  <a:pt x="674519" y="790066"/>
                </a:lnTo>
                <a:lnTo>
                  <a:pt x="0" y="790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800">
              <a:latin typeface="UTM Avo" panose="02040603050506020204" pitchFamily="18" charset="0"/>
            </a:endParaRPr>
          </a:p>
        </p:txBody>
      </p:sp>
      <p:sp>
        <p:nvSpPr>
          <p:cNvPr id="26" name="Freeform 25">
            <a:extLst>
              <a:ext uri="{FF2B5EF4-FFF2-40B4-BE49-F238E27FC236}">
                <a16:creationId xmlns:a16="http://schemas.microsoft.com/office/drawing/2014/main" id="{AE8017BC-9F8B-131D-AEFE-994A1F3C5F88}"/>
              </a:ext>
            </a:extLst>
          </p:cNvPr>
          <p:cNvSpPr/>
          <p:nvPr/>
        </p:nvSpPr>
        <p:spPr>
          <a:xfrm>
            <a:off x="6350" y="4838882"/>
            <a:ext cx="1770907" cy="1614143"/>
          </a:xfrm>
          <a:custGeom>
            <a:avLst/>
            <a:gdLst/>
            <a:ahLst/>
            <a:cxnLst/>
            <a:rect l="l" t="t" r="r" b="b"/>
            <a:pathLst>
              <a:path w="674519" h="790066">
                <a:moveTo>
                  <a:pt x="0" y="0"/>
                </a:moveTo>
                <a:lnTo>
                  <a:pt x="674519" y="0"/>
                </a:lnTo>
                <a:lnTo>
                  <a:pt x="674519" y="790066"/>
                </a:lnTo>
                <a:lnTo>
                  <a:pt x="0" y="7900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800">
              <a:latin typeface="UTM Avo" panose="02040603050506020204" pitchFamily="18" charset="0"/>
            </a:endParaRPr>
          </a:p>
        </p:txBody>
      </p:sp>
      <p:sp>
        <p:nvSpPr>
          <p:cNvPr id="11" name="Freeform 2">
            <a:extLst>
              <a:ext uri="{FF2B5EF4-FFF2-40B4-BE49-F238E27FC236}">
                <a16:creationId xmlns:a16="http://schemas.microsoft.com/office/drawing/2014/main" id="{5CC5F458-A134-993F-A400-482E0CE07F4D}"/>
              </a:ext>
            </a:extLst>
          </p:cNvPr>
          <p:cNvSpPr/>
          <p:nvPr/>
        </p:nvSpPr>
        <p:spPr>
          <a:xfrm>
            <a:off x="609600" y="2019118"/>
            <a:ext cx="3327400" cy="3849313"/>
          </a:xfrm>
          <a:custGeom>
            <a:avLst/>
            <a:gdLst/>
            <a:ahLst/>
            <a:cxnLst/>
            <a:rect l="l" t="t" r="r" b="b"/>
            <a:pathLst>
              <a:path w="6044422" h="7473784">
                <a:moveTo>
                  <a:pt x="0" y="0"/>
                </a:moveTo>
                <a:lnTo>
                  <a:pt x="6044422" y="0"/>
                </a:lnTo>
                <a:lnTo>
                  <a:pt x="6044422" y="7473784"/>
                </a:lnTo>
                <a:lnTo>
                  <a:pt x="0" y="747378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sz="800">
              <a:latin typeface="UTM Avo" panose="02040603050506020204" pitchFamily="18" charset="0"/>
            </a:endParaRPr>
          </a:p>
        </p:txBody>
      </p:sp>
      <p:grpSp>
        <p:nvGrpSpPr>
          <p:cNvPr id="25" name="Group 24">
            <a:extLst>
              <a:ext uri="{FF2B5EF4-FFF2-40B4-BE49-F238E27FC236}">
                <a16:creationId xmlns:a16="http://schemas.microsoft.com/office/drawing/2014/main" id="{F774F3C6-4E3D-611B-A55B-1333634AA560}"/>
              </a:ext>
            </a:extLst>
          </p:cNvPr>
          <p:cNvGrpSpPr/>
          <p:nvPr/>
        </p:nvGrpSpPr>
        <p:grpSpPr>
          <a:xfrm>
            <a:off x="5486400" y="736600"/>
            <a:ext cx="6223000" cy="6121400"/>
            <a:chOff x="7353300" y="1104900"/>
            <a:chExt cx="9334500" cy="8077200"/>
          </a:xfrm>
        </p:grpSpPr>
        <p:sp>
          <p:nvSpPr>
            <p:cNvPr id="17" name="Rectangle 16">
              <a:extLst>
                <a:ext uri="{FF2B5EF4-FFF2-40B4-BE49-F238E27FC236}">
                  <a16:creationId xmlns:a16="http://schemas.microsoft.com/office/drawing/2014/main" id="{2DF30896-E001-2C4F-0214-89B0A0A6D83B}"/>
                </a:ext>
              </a:extLst>
            </p:cNvPr>
            <p:cNvSpPr/>
            <p:nvPr/>
          </p:nvSpPr>
          <p:spPr>
            <a:xfrm>
              <a:off x="8610600" y="1104900"/>
              <a:ext cx="8077200" cy="80772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19" name="Arrow: Left 18">
              <a:extLst>
                <a:ext uri="{FF2B5EF4-FFF2-40B4-BE49-F238E27FC236}">
                  <a16:creationId xmlns:a16="http://schemas.microsoft.com/office/drawing/2014/main" id="{9807D111-89C8-D97D-651A-5E6C8C1246B5}"/>
                </a:ext>
              </a:extLst>
            </p:cNvPr>
            <p:cNvSpPr/>
            <p:nvPr/>
          </p:nvSpPr>
          <p:spPr>
            <a:xfrm>
              <a:off x="7353300" y="3848100"/>
              <a:ext cx="1447800" cy="2590800"/>
            </a:xfrm>
            <a:prstGeom prst="leftArrow">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grpSp>
      <p:sp>
        <p:nvSpPr>
          <p:cNvPr id="24" name="TextBox 23">
            <a:extLst>
              <a:ext uri="{FF2B5EF4-FFF2-40B4-BE49-F238E27FC236}">
                <a16:creationId xmlns:a16="http://schemas.microsoft.com/office/drawing/2014/main" id="{37EA6C9C-9951-8837-1D54-2C0FAC40DD0B}"/>
              </a:ext>
            </a:extLst>
          </p:cNvPr>
          <p:cNvSpPr txBox="1"/>
          <p:nvPr/>
        </p:nvSpPr>
        <p:spPr>
          <a:xfrm>
            <a:off x="6594475" y="1047029"/>
            <a:ext cx="4845050" cy="5553828"/>
          </a:xfrm>
          <a:prstGeom prst="rect">
            <a:avLst/>
          </a:prstGeom>
          <a:noFill/>
        </p:spPr>
        <p:txBody>
          <a:bodyPr wrap="square">
            <a:spAutoFit/>
          </a:bodyPr>
          <a:lstStyle/>
          <a:p>
            <a:pPr marL="381019" indent="-381019" algn="just">
              <a:lnSpc>
                <a:spcPct val="150000"/>
              </a:lnSpc>
              <a:buFont typeface="Arial" panose="020B0604020202020204" pitchFamily="34" charset="0"/>
              <a:buChar char="•"/>
            </a:pPr>
            <a:r>
              <a:rPr lang="vi-VN" sz="2400">
                <a:latin typeface="UTM Avo" panose="02040603050506020204" pitchFamily="18" charset="0"/>
                <a:cs typeface="Arial" panose="020B0604020202020204" pitchFamily="34" charset="0"/>
              </a:rPr>
              <a:t>Mỗi phần mềm có bản quyền có thể cài một “khoá” mà người có bản quyền mới khởi động được phần mềm để dùng. </a:t>
            </a:r>
          </a:p>
          <a:p>
            <a:pPr marL="381019" indent="-381019" algn="just">
              <a:lnSpc>
                <a:spcPct val="150000"/>
              </a:lnSpc>
              <a:buFont typeface="Arial" panose="020B0604020202020204" pitchFamily="34" charset="0"/>
              <a:buChar char="•"/>
            </a:pPr>
            <a:r>
              <a:rPr lang="vi-VN" sz="2400">
                <a:latin typeface="UTM Avo" panose="02040603050506020204" pitchFamily="18" charset="0"/>
                <a:cs typeface="Arial" panose="020B0604020202020204" pitchFamily="34" charset="0"/>
              </a:rPr>
              <a:t>Tuy nhiên có những người tìm cách tác động để dùng mà không trả tiền theo quy định. </a:t>
            </a:r>
            <a:endParaRPr lang="en-US" sz="2400">
              <a:latin typeface="UTM Avo" panose="02040603050506020204" pitchFamily="18" charset="0"/>
              <a:cs typeface="Arial" panose="020B0604020202020204" pitchFamily="34" charset="0"/>
            </a:endParaRPr>
          </a:p>
          <a:p>
            <a:pPr algn="just">
              <a:lnSpc>
                <a:spcPct val="150000"/>
              </a:lnSpc>
            </a:pPr>
            <a:r>
              <a:rPr lang="en-US" sz="2400">
                <a:latin typeface="UTM Avo" panose="02040603050506020204" pitchFamily="18" charset="0"/>
                <a:cs typeface="Arial" panose="020B0604020202020204" pitchFamily="34" charset="0"/>
              </a:rPr>
              <a:t>=&gt;</a:t>
            </a:r>
            <a:r>
              <a:rPr lang="vi-VN" sz="2400">
                <a:latin typeface="UTM Avo" panose="02040603050506020204" pitchFamily="18" charset="0"/>
                <a:cs typeface="Arial" panose="020B0604020202020204" pitchFamily="34" charset="0"/>
              </a:rPr>
              <a:t>“bẻ khoá” phần mềm.</a:t>
            </a:r>
            <a:endParaRPr lang="en-US" sz="2400">
              <a:latin typeface="UTM Avo" panose="02040603050506020204" pitchFamily="18" charset="0"/>
            </a:endParaRPr>
          </a:p>
        </p:txBody>
      </p:sp>
      <p:sp>
        <p:nvSpPr>
          <p:cNvPr id="9" name="Rectangle 8"/>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701129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009438B-13DF-E5CD-8AEE-4DBF5D1A624F}"/>
              </a:ext>
            </a:extLst>
          </p:cNvPr>
          <p:cNvGrpSpPr/>
          <p:nvPr/>
        </p:nvGrpSpPr>
        <p:grpSpPr>
          <a:xfrm>
            <a:off x="130353" y="1751650"/>
            <a:ext cx="11604447" cy="4801550"/>
            <a:chOff x="631371" y="1181100"/>
            <a:chExt cx="17406670" cy="7818254"/>
          </a:xfrm>
        </p:grpSpPr>
        <p:grpSp>
          <p:nvGrpSpPr>
            <p:cNvPr id="8" name="Group 7">
              <a:extLst>
                <a:ext uri="{FF2B5EF4-FFF2-40B4-BE49-F238E27FC236}">
                  <a16:creationId xmlns:a16="http://schemas.microsoft.com/office/drawing/2014/main" id="{35ABE88A-625F-775F-E171-9E69A7369803}"/>
                </a:ext>
              </a:extLst>
            </p:cNvPr>
            <p:cNvGrpSpPr/>
            <p:nvPr/>
          </p:nvGrpSpPr>
          <p:grpSpPr>
            <a:xfrm>
              <a:off x="1295400" y="1181100"/>
              <a:ext cx="16742641" cy="7818254"/>
              <a:chOff x="1524000" y="876300"/>
              <a:chExt cx="16742641" cy="7818254"/>
            </a:xfrm>
          </p:grpSpPr>
          <p:sp>
            <p:nvSpPr>
              <p:cNvPr id="6" name="Trapezoid 5">
                <a:extLst>
                  <a:ext uri="{FF2B5EF4-FFF2-40B4-BE49-F238E27FC236}">
                    <a16:creationId xmlns:a16="http://schemas.microsoft.com/office/drawing/2014/main" id="{4C98CA3B-E70E-D5C2-B872-7232854E04D3}"/>
                  </a:ext>
                </a:extLst>
              </p:cNvPr>
              <p:cNvSpPr/>
              <p:nvPr/>
            </p:nvSpPr>
            <p:spPr>
              <a:xfrm>
                <a:off x="1524000" y="876300"/>
                <a:ext cx="5715000" cy="1587668"/>
              </a:xfrm>
              <a:prstGeom prst="trapezoid">
                <a:avLst/>
              </a:prstGeom>
              <a:solidFill>
                <a:srgbClr val="E0F0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charset="0"/>
                </a:endParaRPr>
              </a:p>
            </p:txBody>
          </p:sp>
          <p:sp>
            <p:nvSpPr>
              <p:cNvPr id="7" name="Rectangle 6">
                <a:extLst>
                  <a:ext uri="{FF2B5EF4-FFF2-40B4-BE49-F238E27FC236}">
                    <a16:creationId xmlns:a16="http://schemas.microsoft.com/office/drawing/2014/main" id="{AA5BCD80-BE69-1E2E-4AD5-23F04B038F62}"/>
                  </a:ext>
                </a:extLst>
              </p:cNvPr>
              <p:cNvSpPr/>
              <p:nvPr/>
            </p:nvSpPr>
            <p:spPr>
              <a:xfrm>
                <a:off x="1714499" y="1974934"/>
                <a:ext cx="16552142" cy="6719620"/>
              </a:xfrm>
              <a:prstGeom prst="rect">
                <a:avLst/>
              </a:prstGeom>
              <a:solidFill>
                <a:srgbClr val="E0F0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charset="0"/>
                </a:endParaRPr>
              </a:p>
            </p:txBody>
          </p:sp>
        </p:grpSp>
        <p:sp>
          <p:nvSpPr>
            <p:cNvPr id="5" name="TextBox 4">
              <a:extLst>
                <a:ext uri="{FF2B5EF4-FFF2-40B4-BE49-F238E27FC236}">
                  <a16:creationId xmlns:a16="http://schemas.microsoft.com/office/drawing/2014/main" id="{3242D0B6-F78B-949A-B27C-0602D2D6DB95}"/>
                </a:ext>
              </a:extLst>
            </p:cNvPr>
            <p:cNvSpPr txBox="1"/>
            <p:nvPr/>
          </p:nvSpPr>
          <p:spPr>
            <a:xfrm>
              <a:off x="2093191" y="2738561"/>
              <a:ext cx="15240000" cy="2513765"/>
            </a:xfrm>
            <a:prstGeom prst="rect">
              <a:avLst/>
            </a:prstGeom>
            <a:noFill/>
          </p:spPr>
          <p:txBody>
            <a:bodyPr wrap="square" rtlCol="0">
              <a:spAutoFit/>
            </a:bodyPr>
            <a:lstStyle/>
            <a:p>
              <a:pPr algn="just">
                <a:lnSpc>
                  <a:spcPct val="150000"/>
                </a:lnSpc>
              </a:pPr>
              <a:r>
                <a:rPr lang="en-US" sz="2400">
                  <a:latin typeface="UTM Avo" panose="02040603050506020204" pitchFamily="18" charset="0"/>
                  <a:cs typeface="Arial" panose="020B0604020202020204" pitchFamily="34" charset="0"/>
                </a:rPr>
                <a:t>Để tránh phải trả phí khi dùng phần mềm miễn phí, có người đã sử dụng phiên bản “bẻ khóa” của phần mềm đó. Theo em, với người đó cách gọi nào sau đây là phù hợp?</a:t>
              </a:r>
            </a:p>
          </p:txBody>
        </p:sp>
        <p:sp>
          <p:nvSpPr>
            <p:cNvPr id="9" name="TextBox 8">
              <a:extLst>
                <a:ext uri="{FF2B5EF4-FFF2-40B4-BE49-F238E27FC236}">
                  <a16:creationId xmlns:a16="http://schemas.microsoft.com/office/drawing/2014/main" id="{B035D9B2-7856-2C48-3562-73E5F05AC879}"/>
                </a:ext>
              </a:extLst>
            </p:cNvPr>
            <p:cNvSpPr txBox="1"/>
            <p:nvPr/>
          </p:nvSpPr>
          <p:spPr>
            <a:xfrm>
              <a:off x="2068491" y="1428548"/>
              <a:ext cx="3733800" cy="692498"/>
            </a:xfrm>
            <a:prstGeom prst="rect">
              <a:avLst/>
            </a:prstGeom>
            <a:noFill/>
          </p:spPr>
          <p:txBody>
            <a:bodyPr wrap="square" rtlCol="0">
              <a:spAutoFit/>
            </a:bodyPr>
            <a:lstStyle/>
            <a:p>
              <a:pPr algn="ctr"/>
              <a:r>
                <a:rPr lang="en-US" sz="2400" b="1">
                  <a:solidFill>
                    <a:schemeClr val="tx2">
                      <a:lumMod val="75000"/>
                    </a:schemeClr>
                  </a:solidFill>
                  <a:latin typeface="UTM Avo" panose="02040603050506020204" pitchFamily="18" charset="0"/>
                  <a:cs typeface="Arial" panose="020B0604020202020204" pitchFamily="34" charset="0"/>
                </a:rPr>
                <a:t>Hoạt động </a:t>
              </a:r>
            </a:p>
          </p:txBody>
        </p:sp>
        <p:pic>
          <p:nvPicPr>
            <p:cNvPr id="5124" name="Picture 4" descr="gestion du temps ">
              <a:extLst>
                <a:ext uri="{FF2B5EF4-FFF2-40B4-BE49-F238E27FC236}">
                  <a16:creationId xmlns:a16="http://schemas.microsoft.com/office/drawing/2014/main" id="{D4571A1B-4448-BCBF-66B0-05A94D2F07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71" y="1377814"/>
              <a:ext cx="1524000" cy="152400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Table 14">
            <a:extLst>
              <a:ext uri="{FF2B5EF4-FFF2-40B4-BE49-F238E27FC236}">
                <a16:creationId xmlns:a16="http://schemas.microsoft.com/office/drawing/2014/main" id="{307BC934-166D-40CE-FCC5-EFB6AC491E99}"/>
              </a:ext>
            </a:extLst>
          </p:cNvPr>
          <p:cNvGraphicFramePr>
            <a:graphicFrameLocks noGrp="1"/>
          </p:cNvGraphicFramePr>
          <p:nvPr>
            <p:extLst>
              <p:ext uri="{D42A27DB-BD31-4B8C-83A1-F6EECF244321}">
                <p14:modId xmlns:p14="http://schemas.microsoft.com/office/powerpoint/2010/main" val="2077950360"/>
              </p:ext>
            </p:extLst>
          </p:nvPr>
        </p:nvGraphicFramePr>
        <p:xfrm>
          <a:off x="747761" y="4562083"/>
          <a:ext cx="11107688" cy="2225040"/>
        </p:xfrm>
        <a:graphic>
          <a:graphicData uri="http://schemas.openxmlformats.org/drawingml/2006/table">
            <a:tbl>
              <a:tblPr firstRow="1" bandRow="1">
                <a:tableStyleId>{5C22544A-7EE6-4342-B048-85BDC9FD1C3A}</a:tableStyleId>
              </a:tblPr>
              <a:tblGrid>
                <a:gridCol w="5998153">
                  <a:extLst>
                    <a:ext uri="{9D8B030D-6E8A-4147-A177-3AD203B41FA5}">
                      <a16:colId xmlns:a16="http://schemas.microsoft.com/office/drawing/2014/main" val="90127930"/>
                    </a:ext>
                  </a:extLst>
                </a:gridCol>
                <a:gridCol w="5109535">
                  <a:extLst>
                    <a:ext uri="{9D8B030D-6E8A-4147-A177-3AD203B41FA5}">
                      <a16:colId xmlns:a16="http://schemas.microsoft.com/office/drawing/2014/main" val="2633413409"/>
                    </a:ext>
                  </a:extLst>
                </a:gridCol>
              </a:tblGrid>
              <a:tr h="1052237">
                <a:tc>
                  <a:txBody>
                    <a:bodyPr/>
                    <a:lstStyle/>
                    <a:p>
                      <a:pPr>
                        <a:lnSpc>
                          <a:spcPct val="150000"/>
                        </a:lnSpc>
                      </a:pPr>
                      <a:r>
                        <a:rPr lang="en-US" sz="2300" b="0">
                          <a:solidFill>
                            <a:schemeClr val="tx1"/>
                          </a:solidFill>
                          <a:latin typeface="UTM Avo" panose="02040603050506020204" pitchFamily="18" charset="0"/>
                          <a:cs typeface="Arial" panose="020B0604020202020204" pitchFamily="34" charset="0"/>
                        </a:rPr>
                        <a:t>a. Người biết tiết kiệm tiền.</a:t>
                      </a:r>
                    </a:p>
                  </a:txBody>
                  <a:tcPr marL="60960" marR="60960" marT="30480" marB="304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pPr>
                      <a:r>
                        <a:rPr lang="en-US" sz="2300" b="0">
                          <a:solidFill>
                            <a:schemeClr val="tx1"/>
                          </a:solidFill>
                          <a:latin typeface="UTM Avo" panose="02040603050506020204" pitchFamily="18" charset="0"/>
                          <a:cs typeface="Arial" panose="020B0604020202020204" pitchFamily="34" charset="0"/>
                        </a:rPr>
                        <a:t>b. Người ăn cắp sản phẩm trí tuệ.</a:t>
                      </a:r>
                    </a:p>
                  </a:txBody>
                  <a:tcPr marL="60960" marR="60960" marT="30480" marB="304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0089924"/>
                  </a:ext>
                </a:extLst>
              </a:tr>
              <a:tr h="1091280">
                <a:tc>
                  <a:txBody>
                    <a:bodyPr/>
                    <a:lstStyle/>
                    <a:p>
                      <a:pPr>
                        <a:lnSpc>
                          <a:spcPct val="150000"/>
                        </a:lnSpc>
                      </a:pPr>
                      <a:r>
                        <a:rPr lang="en-US" sz="2300" b="0">
                          <a:solidFill>
                            <a:schemeClr val="tx1"/>
                          </a:solidFill>
                          <a:latin typeface="UTM Avo" panose="02040603050506020204" pitchFamily="18" charset="0"/>
                          <a:cs typeface="Arial" panose="020B0604020202020204" pitchFamily="34" charset="0"/>
                        </a:rPr>
                        <a:t>c. Người vi phạm bản quyền phần mềm.</a:t>
                      </a:r>
                    </a:p>
                  </a:txBody>
                  <a:tcPr marL="60960" marR="60960" marT="30480" marB="304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sz="2300" b="0">
                          <a:solidFill>
                            <a:schemeClr val="tx1"/>
                          </a:solidFill>
                          <a:latin typeface="UTM Avo" panose="02040603050506020204" pitchFamily="18" charset="0"/>
                          <a:cs typeface="Arial" panose="020B0604020202020204" pitchFamily="34" charset="0"/>
                        </a:rPr>
                        <a:t>d. Người biết sử dụng công nghệ.</a:t>
                      </a:r>
                    </a:p>
                  </a:txBody>
                  <a:tcPr marL="60960" marR="60960" marT="30480" marB="3048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8304428"/>
                  </a:ext>
                </a:extLst>
              </a:tr>
            </a:tbl>
          </a:graphicData>
        </a:graphic>
      </p:graphicFrame>
      <p:sp>
        <p:nvSpPr>
          <p:cNvPr id="18" name="TextBox 17">
            <a:extLst>
              <a:ext uri="{FF2B5EF4-FFF2-40B4-BE49-F238E27FC236}">
                <a16:creationId xmlns:a16="http://schemas.microsoft.com/office/drawing/2014/main" id="{E54749EE-A2A1-5922-2BC8-D2DEBF5CE71F}"/>
              </a:ext>
            </a:extLst>
          </p:cNvPr>
          <p:cNvSpPr txBox="1"/>
          <p:nvPr/>
        </p:nvSpPr>
        <p:spPr>
          <a:xfrm>
            <a:off x="3615871" y="966073"/>
            <a:ext cx="7670800" cy="461665"/>
          </a:xfrm>
          <a:prstGeom prst="rect">
            <a:avLst/>
          </a:prstGeom>
          <a:noFill/>
        </p:spPr>
        <p:txBody>
          <a:bodyPr wrap="square" rtlCol="0">
            <a:spAutoFit/>
          </a:bodyPr>
          <a:lstStyle/>
          <a:p>
            <a:pPr marL="381019" indent="-381019">
              <a:buFont typeface="Wingdings" panose="05000000000000000000" pitchFamily="2" charset="2"/>
              <a:buChar char="Ø"/>
            </a:pPr>
            <a:r>
              <a:rPr lang="en-US" sz="2400" i="1">
                <a:solidFill>
                  <a:srgbClr val="C00000"/>
                </a:solidFill>
                <a:latin typeface="UTM Avo" panose="02040603050506020204" pitchFamily="18" charset="0"/>
                <a:cs typeface="Arial" panose="020B0604020202020204" pitchFamily="34" charset="0"/>
              </a:rPr>
              <a:t>Đọc và suy nghĩ hoàn thành nhiệm vụ sau đây: </a:t>
            </a:r>
          </a:p>
        </p:txBody>
      </p:sp>
      <p:sp>
        <p:nvSpPr>
          <p:cNvPr id="2" name="Oval 1">
            <a:extLst>
              <a:ext uri="{FF2B5EF4-FFF2-40B4-BE49-F238E27FC236}">
                <a16:creationId xmlns:a16="http://schemas.microsoft.com/office/drawing/2014/main" id="{86E7C1A2-F099-5F29-AECC-821D96E03884}"/>
              </a:ext>
            </a:extLst>
          </p:cNvPr>
          <p:cNvSpPr/>
          <p:nvPr/>
        </p:nvSpPr>
        <p:spPr>
          <a:xfrm>
            <a:off x="537853" y="5633841"/>
            <a:ext cx="588818" cy="58881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3" name="Oval 2">
            <a:extLst>
              <a:ext uri="{FF2B5EF4-FFF2-40B4-BE49-F238E27FC236}">
                <a16:creationId xmlns:a16="http://schemas.microsoft.com/office/drawing/2014/main" id="{0A74393F-1171-87D0-2175-C15225F1DCBC}"/>
              </a:ext>
            </a:extLst>
          </p:cNvPr>
          <p:cNvSpPr/>
          <p:nvPr/>
        </p:nvSpPr>
        <p:spPr>
          <a:xfrm>
            <a:off x="6590831" y="4562083"/>
            <a:ext cx="588818" cy="58881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13" name="Rectangle 12"/>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9144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01F609D-F905-0EAC-6131-19BBBE06D853}"/>
              </a:ext>
            </a:extLst>
          </p:cNvPr>
          <p:cNvGrpSpPr/>
          <p:nvPr/>
        </p:nvGrpSpPr>
        <p:grpSpPr>
          <a:xfrm>
            <a:off x="2694099" y="943110"/>
            <a:ext cx="9194800" cy="660400"/>
            <a:chOff x="2247900" y="571500"/>
            <a:chExt cx="13792200" cy="990600"/>
          </a:xfrm>
        </p:grpSpPr>
        <p:sp>
          <p:nvSpPr>
            <p:cNvPr id="2" name="TextBox 1">
              <a:extLst>
                <a:ext uri="{FF2B5EF4-FFF2-40B4-BE49-F238E27FC236}">
                  <a16:creationId xmlns:a16="http://schemas.microsoft.com/office/drawing/2014/main" id="{E8477BCA-0118-1783-75C6-2BD8BF7E94EF}"/>
                </a:ext>
              </a:extLst>
            </p:cNvPr>
            <p:cNvSpPr txBox="1"/>
            <p:nvPr/>
          </p:nvSpPr>
          <p:spPr>
            <a:xfrm>
              <a:off x="2247900" y="571500"/>
              <a:ext cx="13792200" cy="692498"/>
            </a:xfrm>
            <a:prstGeom prst="rect">
              <a:avLst/>
            </a:prstGeom>
            <a:noFill/>
          </p:spPr>
          <p:txBody>
            <a:bodyPr wrap="square" rtlCol="0">
              <a:spAutoFit/>
            </a:bodyPr>
            <a:lstStyle/>
            <a:p>
              <a:pPr algn="ctr"/>
              <a:r>
                <a:rPr lang="en-US" sz="2400" b="1">
                  <a:solidFill>
                    <a:schemeClr val="accent2">
                      <a:lumMod val="75000"/>
                    </a:schemeClr>
                  </a:solidFill>
                  <a:latin typeface="UTM Avo" panose="02040603050506020204" pitchFamily="18" charset="0"/>
                  <a:cs typeface="Arial" panose="020B0604020202020204" pitchFamily="34" charset="0"/>
                </a:rPr>
                <a:t>Tác hại của việc sử dụng phần mềm bẻ khóa </a:t>
              </a:r>
            </a:p>
          </p:txBody>
        </p:sp>
        <p:cxnSp>
          <p:nvCxnSpPr>
            <p:cNvPr id="4" name="Straight Connector 3">
              <a:extLst>
                <a:ext uri="{FF2B5EF4-FFF2-40B4-BE49-F238E27FC236}">
                  <a16:creationId xmlns:a16="http://schemas.microsoft.com/office/drawing/2014/main" id="{FA86E44B-38DF-8231-3ED6-B19625951665}"/>
                </a:ext>
              </a:extLst>
            </p:cNvPr>
            <p:cNvCxnSpPr/>
            <p:nvPr/>
          </p:nvCxnSpPr>
          <p:spPr>
            <a:xfrm>
              <a:off x="3733800" y="1562100"/>
              <a:ext cx="10820400" cy="0"/>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 name="Freeform 2">
            <a:extLst>
              <a:ext uri="{FF2B5EF4-FFF2-40B4-BE49-F238E27FC236}">
                <a16:creationId xmlns:a16="http://schemas.microsoft.com/office/drawing/2014/main" id="{7C6012C7-BCE6-DF3F-1A31-E6E25B369E2E}"/>
              </a:ext>
            </a:extLst>
          </p:cNvPr>
          <p:cNvSpPr/>
          <p:nvPr/>
        </p:nvSpPr>
        <p:spPr>
          <a:xfrm>
            <a:off x="3776113" y="2561500"/>
            <a:ext cx="1228801" cy="1218049"/>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2400">
              <a:latin typeface="UTM Avo" panose="02040603050506020204" pitchFamily="18" charset="0"/>
            </a:endParaRPr>
          </a:p>
        </p:txBody>
      </p:sp>
      <p:sp>
        <p:nvSpPr>
          <p:cNvPr id="10" name="Freeform 4">
            <a:extLst>
              <a:ext uri="{FF2B5EF4-FFF2-40B4-BE49-F238E27FC236}">
                <a16:creationId xmlns:a16="http://schemas.microsoft.com/office/drawing/2014/main" id="{47AF6CC5-49E5-93F4-643E-1DFD310FAD0A}"/>
              </a:ext>
            </a:extLst>
          </p:cNvPr>
          <p:cNvSpPr/>
          <p:nvPr/>
        </p:nvSpPr>
        <p:spPr>
          <a:xfrm>
            <a:off x="7291500" y="2663660"/>
            <a:ext cx="1313383" cy="1153729"/>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2400">
              <a:latin typeface="UTM Avo" panose="02040603050506020204" pitchFamily="18" charset="0"/>
            </a:endParaRPr>
          </a:p>
        </p:txBody>
      </p:sp>
      <p:sp>
        <p:nvSpPr>
          <p:cNvPr id="13" name="Freeform 6">
            <a:extLst>
              <a:ext uri="{FF2B5EF4-FFF2-40B4-BE49-F238E27FC236}">
                <a16:creationId xmlns:a16="http://schemas.microsoft.com/office/drawing/2014/main" id="{E6EDEB24-6E4C-BC20-4C0D-A9F11D60568F}"/>
              </a:ext>
            </a:extLst>
          </p:cNvPr>
          <p:cNvSpPr/>
          <p:nvPr/>
        </p:nvSpPr>
        <p:spPr>
          <a:xfrm>
            <a:off x="7291499" y="4963284"/>
            <a:ext cx="1077168" cy="1069334"/>
          </a:xfrm>
          <a:custGeom>
            <a:avLst/>
            <a:gdLst/>
            <a:ahLst/>
            <a:cxnLst/>
            <a:rect l="l" t="t" r="r" b="b"/>
            <a:pathLst>
              <a:path w="4144945" h="4114800">
                <a:moveTo>
                  <a:pt x="0" y="0"/>
                </a:moveTo>
                <a:lnTo>
                  <a:pt x="4144945" y="0"/>
                </a:lnTo>
                <a:lnTo>
                  <a:pt x="4144945"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2400">
              <a:latin typeface="UTM Avo" panose="02040603050506020204" pitchFamily="18" charset="0"/>
            </a:endParaRPr>
          </a:p>
        </p:txBody>
      </p:sp>
      <p:sp>
        <p:nvSpPr>
          <p:cNvPr id="14" name="Freeform 7">
            <a:extLst>
              <a:ext uri="{FF2B5EF4-FFF2-40B4-BE49-F238E27FC236}">
                <a16:creationId xmlns:a16="http://schemas.microsoft.com/office/drawing/2014/main" id="{1467F526-7FEC-4483-9E6E-E115010E1032}"/>
              </a:ext>
            </a:extLst>
          </p:cNvPr>
          <p:cNvSpPr/>
          <p:nvPr/>
        </p:nvSpPr>
        <p:spPr>
          <a:xfrm>
            <a:off x="3844945" y="4963283"/>
            <a:ext cx="1153618" cy="1145228"/>
          </a:xfrm>
          <a:custGeom>
            <a:avLst/>
            <a:gdLst/>
            <a:ahLst/>
            <a:cxnLst/>
            <a:rect l="l" t="t" r="r" b="b"/>
            <a:pathLst>
              <a:path w="4204138" h="4114800">
                <a:moveTo>
                  <a:pt x="0" y="0"/>
                </a:moveTo>
                <a:lnTo>
                  <a:pt x="4204138" y="0"/>
                </a:lnTo>
                <a:lnTo>
                  <a:pt x="4204138"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2400">
              <a:latin typeface="UTM Avo" panose="02040603050506020204" pitchFamily="18" charset="0"/>
            </a:endParaRPr>
          </a:p>
        </p:txBody>
      </p:sp>
      <p:sp>
        <p:nvSpPr>
          <p:cNvPr id="23" name="Freeform 42">
            <a:extLst>
              <a:ext uri="{FF2B5EF4-FFF2-40B4-BE49-F238E27FC236}">
                <a16:creationId xmlns:a16="http://schemas.microsoft.com/office/drawing/2014/main" id="{12604A4C-22BE-D883-95CC-4D46173BC3BF}"/>
              </a:ext>
            </a:extLst>
          </p:cNvPr>
          <p:cNvSpPr/>
          <p:nvPr/>
        </p:nvSpPr>
        <p:spPr>
          <a:xfrm rot="1501854">
            <a:off x="5503534" y="3830348"/>
            <a:ext cx="1295694" cy="999354"/>
          </a:xfrm>
          <a:custGeom>
            <a:avLst/>
            <a:gdLst/>
            <a:ahLst/>
            <a:cxnLst/>
            <a:rect l="l" t="t" r="r" b="b"/>
            <a:pathLst>
              <a:path w="4923332" h="4557767">
                <a:moveTo>
                  <a:pt x="0" y="0"/>
                </a:moveTo>
                <a:lnTo>
                  <a:pt x="4923332" y="0"/>
                </a:lnTo>
                <a:lnTo>
                  <a:pt x="4923332" y="4557768"/>
                </a:lnTo>
                <a:lnTo>
                  <a:pt x="0" y="4557768"/>
                </a:lnTo>
                <a:lnTo>
                  <a:pt x="0" y="0"/>
                </a:lnTo>
                <a:close/>
              </a:path>
            </a:pathLst>
          </a:custGeom>
          <a:blipFill>
            <a:blip r:embed="rId12"/>
            <a:stretch>
              <a:fillRect l="-477" r="-2852" b="-874"/>
            </a:stretch>
          </a:blipFill>
        </p:spPr>
        <p:txBody>
          <a:bodyPr/>
          <a:lstStyle/>
          <a:p>
            <a:endParaRPr lang="en-US" sz="2400">
              <a:latin typeface="UTM Avo" panose="02040603050506020204" pitchFamily="18" charset="0"/>
            </a:endParaRPr>
          </a:p>
        </p:txBody>
      </p:sp>
      <p:sp>
        <p:nvSpPr>
          <p:cNvPr id="28" name="Freeform 43">
            <a:extLst>
              <a:ext uri="{FF2B5EF4-FFF2-40B4-BE49-F238E27FC236}">
                <a16:creationId xmlns:a16="http://schemas.microsoft.com/office/drawing/2014/main" id="{75FAF40E-5806-586D-7870-0E2F08C79932}"/>
              </a:ext>
            </a:extLst>
          </p:cNvPr>
          <p:cNvSpPr/>
          <p:nvPr/>
        </p:nvSpPr>
        <p:spPr>
          <a:xfrm>
            <a:off x="5584024" y="3886200"/>
            <a:ext cx="1023952" cy="864315"/>
          </a:xfrm>
          <a:custGeom>
            <a:avLst/>
            <a:gdLst/>
            <a:ahLst/>
            <a:cxnLst/>
            <a:rect l="l" t="t" r="r" b="b"/>
            <a:pathLst>
              <a:path w="3533152" h="3142862">
                <a:moveTo>
                  <a:pt x="0" y="0"/>
                </a:moveTo>
                <a:lnTo>
                  <a:pt x="3533152" y="0"/>
                </a:lnTo>
                <a:lnTo>
                  <a:pt x="3533152" y="3142862"/>
                </a:lnTo>
                <a:lnTo>
                  <a:pt x="0" y="3142862"/>
                </a:lnTo>
                <a:lnTo>
                  <a:pt x="0" y="0"/>
                </a:lnTo>
                <a:close/>
              </a:path>
            </a:pathLst>
          </a:custGeom>
          <a:blipFill>
            <a:blip r:embed="rId13"/>
            <a:stretch>
              <a:fillRect/>
            </a:stretch>
          </a:blipFill>
        </p:spPr>
        <p:txBody>
          <a:bodyPr/>
          <a:lstStyle/>
          <a:p>
            <a:endParaRPr lang="en-US" sz="2400">
              <a:latin typeface="UTM Avo" panose="02040603050506020204" pitchFamily="18" charset="0"/>
            </a:endParaRPr>
          </a:p>
        </p:txBody>
      </p:sp>
      <p:sp>
        <p:nvSpPr>
          <p:cNvPr id="29" name="Freeform 2">
            <a:extLst>
              <a:ext uri="{FF2B5EF4-FFF2-40B4-BE49-F238E27FC236}">
                <a16:creationId xmlns:a16="http://schemas.microsoft.com/office/drawing/2014/main" id="{34AD85D6-CF90-55F7-B24B-E0BCF761E439}"/>
              </a:ext>
            </a:extLst>
          </p:cNvPr>
          <p:cNvSpPr/>
          <p:nvPr/>
        </p:nvSpPr>
        <p:spPr>
          <a:xfrm flipH="1">
            <a:off x="6740136" y="4517570"/>
            <a:ext cx="645781" cy="698597"/>
          </a:xfrm>
          <a:custGeom>
            <a:avLst/>
            <a:gdLst/>
            <a:ahLst/>
            <a:cxnLst/>
            <a:rect l="l" t="t" r="r" b="b"/>
            <a:pathLst>
              <a:path w="674519" h="790066">
                <a:moveTo>
                  <a:pt x="674519" y="0"/>
                </a:moveTo>
                <a:lnTo>
                  <a:pt x="0" y="0"/>
                </a:lnTo>
                <a:lnTo>
                  <a:pt x="0" y="790066"/>
                </a:lnTo>
                <a:lnTo>
                  <a:pt x="674519" y="790066"/>
                </a:lnTo>
                <a:lnTo>
                  <a:pt x="674519"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2400">
              <a:latin typeface="UTM Avo" panose="02040603050506020204" pitchFamily="18" charset="0"/>
            </a:endParaRPr>
          </a:p>
        </p:txBody>
      </p:sp>
      <p:sp>
        <p:nvSpPr>
          <p:cNvPr id="30" name="Freeform 26">
            <a:extLst>
              <a:ext uri="{FF2B5EF4-FFF2-40B4-BE49-F238E27FC236}">
                <a16:creationId xmlns:a16="http://schemas.microsoft.com/office/drawing/2014/main" id="{577A9ABE-A012-BBB3-ACD2-167A7A80BC50}"/>
              </a:ext>
            </a:extLst>
          </p:cNvPr>
          <p:cNvSpPr/>
          <p:nvPr/>
        </p:nvSpPr>
        <p:spPr>
          <a:xfrm>
            <a:off x="4854091" y="4617480"/>
            <a:ext cx="614402" cy="625893"/>
          </a:xfrm>
          <a:custGeom>
            <a:avLst/>
            <a:gdLst/>
            <a:ahLst/>
            <a:cxnLst/>
            <a:rect l="l" t="t" r="r" b="b"/>
            <a:pathLst>
              <a:path w="674519" h="790066">
                <a:moveTo>
                  <a:pt x="0" y="0"/>
                </a:moveTo>
                <a:lnTo>
                  <a:pt x="674518" y="0"/>
                </a:lnTo>
                <a:lnTo>
                  <a:pt x="674518" y="790066"/>
                </a:lnTo>
                <a:lnTo>
                  <a:pt x="0" y="79006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2400">
              <a:latin typeface="UTM Avo" panose="02040603050506020204" pitchFamily="18" charset="0"/>
            </a:endParaRPr>
          </a:p>
        </p:txBody>
      </p:sp>
      <p:sp>
        <p:nvSpPr>
          <p:cNvPr id="31" name="Freeform 26">
            <a:extLst>
              <a:ext uri="{FF2B5EF4-FFF2-40B4-BE49-F238E27FC236}">
                <a16:creationId xmlns:a16="http://schemas.microsoft.com/office/drawing/2014/main" id="{C4DFB8D8-991D-6F55-3E2C-823A8321941A}"/>
              </a:ext>
            </a:extLst>
          </p:cNvPr>
          <p:cNvSpPr/>
          <p:nvPr/>
        </p:nvSpPr>
        <p:spPr>
          <a:xfrm rot="4789760">
            <a:off x="4949965" y="3290222"/>
            <a:ext cx="614402" cy="625893"/>
          </a:xfrm>
          <a:custGeom>
            <a:avLst/>
            <a:gdLst/>
            <a:ahLst/>
            <a:cxnLst/>
            <a:rect l="l" t="t" r="r" b="b"/>
            <a:pathLst>
              <a:path w="674519" h="790066">
                <a:moveTo>
                  <a:pt x="0" y="0"/>
                </a:moveTo>
                <a:lnTo>
                  <a:pt x="674518" y="0"/>
                </a:lnTo>
                <a:lnTo>
                  <a:pt x="674518" y="790066"/>
                </a:lnTo>
                <a:lnTo>
                  <a:pt x="0" y="79006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2400">
              <a:latin typeface="UTM Avo" panose="02040603050506020204" pitchFamily="18" charset="0"/>
            </a:endParaRPr>
          </a:p>
        </p:txBody>
      </p:sp>
      <p:sp>
        <p:nvSpPr>
          <p:cNvPr id="32" name="Freeform 26">
            <a:extLst>
              <a:ext uri="{FF2B5EF4-FFF2-40B4-BE49-F238E27FC236}">
                <a16:creationId xmlns:a16="http://schemas.microsoft.com/office/drawing/2014/main" id="{56034BE2-98B5-328C-B80E-94A7E25BB31E}"/>
              </a:ext>
            </a:extLst>
          </p:cNvPr>
          <p:cNvSpPr/>
          <p:nvPr/>
        </p:nvSpPr>
        <p:spPr>
          <a:xfrm>
            <a:off x="6532147" y="3170524"/>
            <a:ext cx="663750" cy="763688"/>
          </a:xfrm>
          <a:custGeom>
            <a:avLst/>
            <a:gdLst/>
            <a:ahLst/>
            <a:cxnLst/>
            <a:rect l="l" t="t" r="r" b="b"/>
            <a:pathLst>
              <a:path w="674519" h="790066">
                <a:moveTo>
                  <a:pt x="0" y="0"/>
                </a:moveTo>
                <a:lnTo>
                  <a:pt x="674518" y="0"/>
                </a:lnTo>
                <a:lnTo>
                  <a:pt x="674518" y="790066"/>
                </a:lnTo>
                <a:lnTo>
                  <a:pt x="0" y="79006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2400">
              <a:latin typeface="UTM Avo" panose="02040603050506020204" pitchFamily="18" charset="0"/>
            </a:endParaRPr>
          </a:p>
        </p:txBody>
      </p:sp>
      <p:sp>
        <p:nvSpPr>
          <p:cNvPr id="34" name="Rectangle: Rounded Corners 33">
            <a:extLst>
              <a:ext uri="{FF2B5EF4-FFF2-40B4-BE49-F238E27FC236}">
                <a16:creationId xmlns:a16="http://schemas.microsoft.com/office/drawing/2014/main" id="{B35065FB-883F-0C7B-6ACC-10488FF413E4}"/>
              </a:ext>
            </a:extLst>
          </p:cNvPr>
          <p:cNvSpPr/>
          <p:nvPr/>
        </p:nvSpPr>
        <p:spPr>
          <a:xfrm>
            <a:off x="807549" y="2161005"/>
            <a:ext cx="2791364" cy="2019039"/>
          </a:xfrm>
          <a:prstGeom prst="roundRect">
            <a:avLst>
              <a:gd name="adj" fmla="val 68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a:solidFill>
                  <a:schemeClr val="tx1"/>
                </a:solidFill>
                <a:latin typeface="UTM Avo" panose="02040603050506020204" pitchFamily="18" charset="0"/>
                <a:cs typeface="Arial" panose="020B0604020202020204" pitchFamily="34" charset="0"/>
              </a:rPr>
              <a:t>Mất dữ liệu, các thông tin quan trọng trong máy</a:t>
            </a:r>
          </a:p>
        </p:txBody>
      </p:sp>
      <p:sp>
        <p:nvSpPr>
          <p:cNvPr id="35" name="Rectangle: Rounded Corners 34">
            <a:extLst>
              <a:ext uri="{FF2B5EF4-FFF2-40B4-BE49-F238E27FC236}">
                <a16:creationId xmlns:a16="http://schemas.microsoft.com/office/drawing/2014/main" id="{A7D7FDF8-BACD-48CF-AFAF-0E91153A3E87}"/>
              </a:ext>
            </a:extLst>
          </p:cNvPr>
          <p:cNvSpPr/>
          <p:nvPr/>
        </p:nvSpPr>
        <p:spPr>
          <a:xfrm>
            <a:off x="777900" y="4696796"/>
            <a:ext cx="2791364" cy="2019039"/>
          </a:xfrm>
          <a:prstGeom prst="roundRect">
            <a:avLst>
              <a:gd name="adj" fmla="val 68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a:solidFill>
                  <a:schemeClr val="tx1"/>
                </a:solidFill>
                <a:latin typeface="UTM Avo" panose="02040603050506020204" pitchFamily="18" charset="0"/>
                <a:cs typeface="Arial" panose="020B0604020202020204" pitchFamily="34" charset="0"/>
              </a:rPr>
              <a:t>Gây hỏng, hư hại máy tính </a:t>
            </a:r>
          </a:p>
        </p:txBody>
      </p:sp>
      <p:sp>
        <p:nvSpPr>
          <p:cNvPr id="36" name="Rectangle: Rounded Corners 35">
            <a:extLst>
              <a:ext uri="{FF2B5EF4-FFF2-40B4-BE49-F238E27FC236}">
                <a16:creationId xmlns:a16="http://schemas.microsoft.com/office/drawing/2014/main" id="{C7765019-B303-4C40-F153-2A4ED3E01B0D}"/>
              </a:ext>
            </a:extLst>
          </p:cNvPr>
          <p:cNvSpPr/>
          <p:nvPr/>
        </p:nvSpPr>
        <p:spPr>
          <a:xfrm>
            <a:off x="8778534" y="2161005"/>
            <a:ext cx="2937185" cy="2019039"/>
          </a:xfrm>
          <a:prstGeom prst="roundRect">
            <a:avLst>
              <a:gd name="adj" fmla="val 68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a:solidFill>
                  <a:schemeClr val="tx1"/>
                </a:solidFill>
                <a:latin typeface="UTM Avo" panose="02040603050506020204" pitchFamily="18" charset="0"/>
                <a:cs typeface="Arial" panose="020B0604020202020204" pitchFamily="34" charset="0"/>
              </a:rPr>
              <a:t>Rò rỉ thông tin cá nhân, tài khoản ngân hàng</a:t>
            </a:r>
          </a:p>
        </p:txBody>
      </p:sp>
      <p:sp>
        <p:nvSpPr>
          <p:cNvPr id="37" name="Rectangle: Rounded Corners 36">
            <a:extLst>
              <a:ext uri="{FF2B5EF4-FFF2-40B4-BE49-F238E27FC236}">
                <a16:creationId xmlns:a16="http://schemas.microsoft.com/office/drawing/2014/main" id="{2A3B0C0D-53A8-1F61-FD2B-5088DDCFC0E6}"/>
              </a:ext>
            </a:extLst>
          </p:cNvPr>
          <p:cNvSpPr/>
          <p:nvPr/>
        </p:nvSpPr>
        <p:spPr>
          <a:xfrm>
            <a:off x="8748884" y="4696796"/>
            <a:ext cx="2985915" cy="2019039"/>
          </a:xfrm>
          <a:prstGeom prst="roundRect">
            <a:avLst>
              <a:gd name="adj" fmla="val 68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a:solidFill>
                  <a:schemeClr val="tx1"/>
                </a:solidFill>
                <a:latin typeface="UTM Avo" panose="02040603050506020204" pitchFamily="18" charset="0"/>
                <a:cs typeface="Arial" panose="020B0604020202020204" pitchFamily="34" charset="0"/>
              </a:rPr>
              <a:t>Phát tán các mã độc đến các máy có liên quan</a:t>
            </a:r>
          </a:p>
        </p:txBody>
      </p:sp>
      <p:sp>
        <p:nvSpPr>
          <p:cNvPr id="19" name="Rectangle 18"/>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549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right)">
                                      <p:cBhvr>
                                        <p:cTn id="24" dur="500"/>
                                        <p:tgtEl>
                                          <p:spTgt spid="31"/>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right)">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right)">
                                      <p:cBhvr>
                                        <p:cTn id="35" dur="500"/>
                                        <p:tgtEl>
                                          <p:spTgt spid="30"/>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right)">
                                      <p:cBhvr>
                                        <p:cTn id="38" dur="500"/>
                                        <p:tgtEl>
                                          <p:spTgt spid="14"/>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right)">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left)">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4" grpId="0" animBg="1"/>
      <p:bldP spid="23" grpId="0" animBg="1"/>
      <p:bldP spid="28" grpId="0" animBg="1"/>
      <p:bldP spid="29" grpId="0" animBg="1"/>
      <p:bldP spid="30" grpId="0" animBg="1"/>
      <p:bldP spid="31" grpId="0" animBg="1"/>
      <p:bldP spid="32" grpId="0" animBg="1"/>
      <p:bldP spid="34" grpId="0" animBg="1"/>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89"/>
        <p:cNvGrpSpPr/>
        <p:nvPr/>
      </p:nvGrpSpPr>
      <p:grpSpPr>
        <a:xfrm>
          <a:off x="0" y="0"/>
          <a:ext cx="0" cy="0"/>
          <a:chOff x="0" y="0"/>
          <a:chExt cx="0" cy="0"/>
        </a:xfrm>
      </p:grpSpPr>
      <p:pic>
        <p:nvPicPr>
          <p:cNvPr id="5" name="Picture 4">
            <a:hlinkClick r:id="rId5"/>
            <a:extLst>
              <a:ext uri="{FF2B5EF4-FFF2-40B4-BE49-F238E27FC236}">
                <a16:creationId xmlns:a16="http://schemas.microsoft.com/office/drawing/2014/main" id="{88E69AB7-03A1-E1B1-9A37-D1B0FB9BA743}"/>
              </a:ext>
            </a:extLst>
          </p:cNvPr>
          <p:cNvPicPr>
            <a:picLocks noChangeAspect="1"/>
          </p:cNvPicPr>
          <p:nvPr/>
        </p:nvPicPr>
        <p:blipFill>
          <a:blip r:embed="rId6"/>
          <a:stretch>
            <a:fillRect/>
          </a:stretch>
        </p:blipFill>
        <p:spPr>
          <a:xfrm>
            <a:off x="4501084" y="3015454"/>
            <a:ext cx="3189835" cy="1764777"/>
          </a:xfrm>
          <a:prstGeom prst="rect">
            <a:avLst/>
          </a:prstGeom>
        </p:spPr>
      </p:pic>
      <p:sp>
        <p:nvSpPr>
          <p:cNvPr id="3" name="Rectangle 2"/>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1289900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Freeform 17">
            <a:extLst>
              <a:ext uri="{FF2B5EF4-FFF2-40B4-BE49-F238E27FC236}">
                <a16:creationId xmlns:a16="http://schemas.microsoft.com/office/drawing/2014/main" id="{D98D20B5-C667-79D5-A3A8-FE2440F26749}"/>
              </a:ext>
            </a:extLst>
          </p:cNvPr>
          <p:cNvSpPr/>
          <p:nvPr/>
        </p:nvSpPr>
        <p:spPr>
          <a:xfrm>
            <a:off x="4122935" y="-543615"/>
            <a:ext cx="1058368" cy="1023730"/>
          </a:xfrm>
          <a:custGeom>
            <a:avLst/>
            <a:gdLst/>
            <a:ahLst/>
            <a:cxnLst/>
            <a:rect l="l" t="t" r="r" b="b"/>
            <a:pathLst>
              <a:path w="1587552" h="1535595">
                <a:moveTo>
                  <a:pt x="0" y="0"/>
                </a:moveTo>
                <a:lnTo>
                  <a:pt x="1587552" y="0"/>
                </a:lnTo>
                <a:lnTo>
                  <a:pt x="1587552" y="1535596"/>
                </a:lnTo>
                <a:lnTo>
                  <a:pt x="0" y="15355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800">
              <a:latin typeface="UTM Avo" panose="02040603050506020204" pitchFamily="18" charset="0"/>
            </a:endParaRPr>
          </a:p>
        </p:txBody>
      </p:sp>
      <p:sp>
        <p:nvSpPr>
          <p:cNvPr id="6" name="Freeform 18">
            <a:extLst>
              <a:ext uri="{FF2B5EF4-FFF2-40B4-BE49-F238E27FC236}">
                <a16:creationId xmlns:a16="http://schemas.microsoft.com/office/drawing/2014/main" id="{354332EE-BC49-82C9-9936-199F1F62769A}"/>
              </a:ext>
            </a:extLst>
          </p:cNvPr>
          <p:cNvSpPr/>
          <p:nvPr/>
        </p:nvSpPr>
        <p:spPr>
          <a:xfrm>
            <a:off x="-372568" y="5537600"/>
            <a:ext cx="1058368" cy="1023730"/>
          </a:xfrm>
          <a:custGeom>
            <a:avLst/>
            <a:gdLst/>
            <a:ahLst/>
            <a:cxnLst/>
            <a:rect l="l" t="t" r="r" b="b"/>
            <a:pathLst>
              <a:path w="1587552" h="1535595">
                <a:moveTo>
                  <a:pt x="0" y="0"/>
                </a:moveTo>
                <a:lnTo>
                  <a:pt x="1587552" y="0"/>
                </a:lnTo>
                <a:lnTo>
                  <a:pt x="1587552" y="1535595"/>
                </a:lnTo>
                <a:lnTo>
                  <a:pt x="0" y="153559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800">
              <a:latin typeface="UTM Avo" panose="02040603050506020204" pitchFamily="18" charset="0"/>
            </a:endParaRPr>
          </a:p>
        </p:txBody>
      </p:sp>
      <p:sp>
        <p:nvSpPr>
          <p:cNvPr id="8" name="Oval 7">
            <a:extLst>
              <a:ext uri="{FF2B5EF4-FFF2-40B4-BE49-F238E27FC236}">
                <a16:creationId xmlns:a16="http://schemas.microsoft.com/office/drawing/2014/main" id="{4A786CB7-80B3-0907-5A3A-93057EB67F32}"/>
              </a:ext>
            </a:extLst>
          </p:cNvPr>
          <p:cNvSpPr/>
          <p:nvPr/>
        </p:nvSpPr>
        <p:spPr>
          <a:xfrm>
            <a:off x="6807349" y="5243922"/>
            <a:ext cx="4176316" cy="812800"/>
          </a:xfrm>
          <a:prstGeom prst="ellipse">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2" name="Freeform 3">
            <a:extLst>
              <a:ext uri="{FF2B5EF4-FFF2-40B4-BE49-F238E27FC236}">
                <a16:creationId xmlns:a16="http://schemas.microsoft.com/office/drawing/2014/main" id="{06F65E6B-329F-F73E-2088-9DF8FDDE3DA6}"/>
              </a:ext>
            </a:extLst>
          </p:cNvPr>
          <p:cNvSpPr/>
          <p:nvPr/>
        </p:nvSpPr>
        <p:spPr>
          <a:xfrm>
            <a:off x="6510035" y="2332292"/>
            <a:ext cx="4869315" cy="3260880"/>
          </a:xfrm>
          <a:custGeom>
            <a:avLst/>
            <a:gdLst/>
            <a:ahLst/>
            <a:cxnLst/>
            <a:rect l="l" t="t" r="r" b="b"/>
            <a:pathLst>
              <a:path w="5525175" h="3715680">
                <a:moveTo>
                  <a:pt x="0" y="0"/>
                </a:moveTo>
                <a:lnTo>
                  <a:pt x="5525175" y="0"/>
                </a:lnTo>
                <a:lnTo>
                  <a:pt x="5525175" y="3715680"/>
                </a:lnTo>
                <a:lnTo>
                  <a:pt x="0" y="3715680"/>
                </a:lnTo>
                <a:lnTo>
                  <a:pt x="0" y="0"/>
                </a:lnTo>
                <a:close/>
              </a:path>
            </a:pathLst>
          </a:custGeom>
          <a:blipFill>
            <a:blip r:embed="rId6"/>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sz="800">
              <a:latin typeface="UTM Avo" panose="02040603050506020204" pitchFamily="18" charset="0"/>
            </a:endParaRPr>
          </a:p>
        </p:txBody>
      </p:sp>
      <p:sp>
        <p:nvSpPr>
          <p:cNvPr id="9" name="Speech Bubble: Oval 8">
            <a:extLst>
              <a:ext uri="{FF2B5EF4-FFF2-40B4-BE49-F238E27FC236}">
                <a16:creationId xmlns:a16="http://schemas.microsoft.com/office/drawing/2014/main" id="{232CB5AC-69C8-81C6-73F6-8BE9F669EDB1}"/>
              </a:ext>
            </a:extLst>
          </p:cNvPr>
          <p:cNvSpPr/>
          <p:nvPr/>
        </p:nvSpPr>
        <p:spPr>
          <a:xfrm>
            <a:off x="457200" y="2160683"/>
            <a:ext cx="5339257" cy="3411477"/>
          </a:xfrm>
          <a:prstGeom prst="wedgeEllipseCallout">
            <a:avLst>
              <a:gd name="adj1" fmla="val 57008"/>
              <a:gd name="adj2" fmla="val 23782"/>
            </a:avLst>
          </a:prstGeom>
          <a:solidFill>
            <a:srgbClr val="C3622E"/>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10" name="TextBox 9">
            <a:extLst>
              <a:ext uri="{FF2B5EF4-FFF2-40B4-BE49-F238E27FC236}">
                <a16:creationId xmlns:a16="http://schemas.microsoft.com/office/drawing/2014/main" id="{46FFFA5C-9FE8-2093-7D52-A0DEFB093B93}"/>
              </a:ext>
            </a:extLst>
          </p:cNvPr>
          <p:cNvSpPr txBox="1"/>
          <p:nvPr/>
        </p:nvSpPr>
        <p:spPr>
          <a:xfrm>
            <a:off x="1032369" y="2945442"/>
            <a:ext cx="4188918" cy="1946046"/>
          </a:xfrm>
          <a:prstGeom prst="rect">
            <a:avLst/>
          </a:prstGeom>
          <a:noFill/>
        </p:spPr>
        <p:txBody>
          <a:bodyPr wrap="square" rtlCol="0">
            <a:spAutoFit/>
          </a:bodyPr>
          <a:lstStyle/>
          <a:p>
            <a:pPr algn="ctr">
              <a:lnSpc>
                <a:spcPct val="150000"/>
              </a:lnSpc>
            </a:pPr>
            <a:r>
              <a:rPr lang="vi-VN" sz="2800" b="1">
                <a:solidFill>
                  <a:schemeClr val="bg1"/>
                </a:solidFill>
                <a:latin typeface="UTM Avo" panose="02040603050506020204" pitchFamily="18" charset="0"/>
                <a:cs typeface="Arial" panose="020B0604020202020204" pitchFamily="34" charset="0"/>
              </a:rPr>
              <a:t>Không được sử dụng phần mềm khi chưa được phép.</a:t>
            </a:r>
            <a:endParaRPr lang="en-US" sz="2667" b="1">
              <a:solidFill>
                <a:schemeClr val="bg1"/>
              </a:solidFill>
              <a:latin typeface="UTM Avo" panose="02040603050506020204" pitchFamily="18" charset="0"/>
            </a:endParaRPr>
          </a:p>
        </p:txBody>
      </p:sp>
      <p:sp>
        <p:nvSpPr>
          <p:cNvPr id="11" name="Rectangle 10"/>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0784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05"/>
        <p:cNvGrpSpPr/>
        <p:nvPr/>
      </p:nvGrpSpPr>
      <p:grpSpPr>
        <a:xfrm>
          <a:off x="0" y="0"/>
          <a:ext cx="0" cy="0"/>
          <a:chOff x="0" y="0"/>
          <a:chExt cx="0" cy="0"/>
        </a:xfrm>
      </p:grpSpPr>
      <p:pic>
        <p:nvPicPr>
          <p:cNvPr id="2" name="Picture 1">
            <a:hlinkClick r:id="rId5"/>
            <a:extLst>
              <a:ext uri="{FF2B5EF4-FFF2-40B4-BE49-F238E27FC236}">
                <a16:creationId xmlns:a16="http://schemas.microsoft.com/office/drawing/2014/main" id="{A219EF51-F206-9C57-03E6-697EC1D73D93}"/>
              </a:ext>
            </a:extLst>
          </p:cNvPr>
          <p:cNvPicPr>
            <a:picLocks noChangeAspect="1"/>
          </p:cNvPicPr>
          <p:nvPr/>
        </p:nvPicPr>
        <p:blipFill>
          <a:blip r:embed="rId6"/>
          <a:stretch>
            <a:fillRect/>
          </a:stretch>
        </p:blipFill>
        <p:spPr>
          <a:xfrm>
            <a:off x="4501083" y="3015453"/>
            <a:ext cx="3189835" cy="1764777"/>
          </a:xfrm>
          <a:prstGeom prst="rect">
            <a:avLst/>
          </a:prstGeom>
        </p:spPr>
      </p:pic>
      <p:sp>
        <p:nvSpPr>
          <p:cNvPr id="3" name="Rectangle 2"/>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9571905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1E21D1-2A2F-0F11-2DB3-75C2D71A072A}"/>
              </a:ext>
            </a:extLst>
          </p:cNvPr>
          <p:cNvSpPr txBox="1"/>
          <p:nvPr/>
        </p:nvSpPr>
        <p:spPr>
          <a:xfrm>
            <a:off x="368300" y="1677556"/>
            <a:ext cx="11455400" cy="4445832"/>
          </a:xfrm>
          <a:prstGeom prst="rect">
            <a:avLst/>
          </a:prstGeom>
          <a:solidFill>
            <a:schemeClr val="bg1"/>
          </a:solidFill>
        </p:spPr>
        <p:txBody>
          <a:bodyPr wrap="square" rtlCol="0">
            <a:spAutoFit/>
          </a:bodyPr>
          <a:lstStyle/>
          <a:p>
            <a:pPr algn="just">
              <a:lnSpc>
                <a:spcPct val="150000"/>
              </a:lnSpc>
            </a:pPr>
            <a:r>
              <a:rPr lang="en-US" sz="2400" b="1" i="1">
                <a:solidFill>
                  <a:srgbClr val="C00000"/>
                </a:solidFill>
                <a:latin typeface="UTM Avo" panose="02040603050506020204" pitchFamily="18" charset="0"/>
                <a:cs typeface="Arial" panose="020B0604020202020204" pitchFamily="34" charset="0"/>
              </a:rPr>
              <a:t>Em đồng ý với những ý kiến nào sau đây? </a:t>
            </a:r>
          </a:p>
          <a:p>
            <a:pPr marL="800140" lvl="1" indent="-495325" algn="just">
              <a:lnSpc>
                <a:spcPct val="150000"/>
              </a:lnSpc>
              <a:buFont typeface="+mj-lt"/>
              <a:buAutoNum type="alphaLcPeriod"/>
            </a:pPr>
            <a:r>
              <a:rPr lang="en-US" sz="2400">
                <a:latin typeface="UTM Avo" panose="02040603050506020204" pitchFamily="18" charset="0"/>
                <a:cs typeface="Arial" panose="020B0604020202020204" pitchFamily="34" charset="0"/>
              </a:rPr>
              <a:t>Phần mềm rất dễ sao chép từ Internet, do vậy không cần phải mua. </a:t>
            </a:r>
          </a:p>
          <a:p>
            <a:pPr marL="800140" lvl="1" indent="-495325" algn="just">
              <a:lnSpc>
                <a:spcPct val="150000"/>
              </a:lnSpc>
              <a:buFont typeface="+mj-lt"/>
              <a:buAutoNum type="alphaLcPeriod"/>
            </a:pPr>
            <a:r>
              <a:rPr lang="en-US" sz="2400">
                <a:latin typeface="UTM Avo" panose="02040603050506020204" pitchFamily="18" charset="0"/>
                <a:cs typeface="Arial" panose="020B0604020202020204" pitchFamily="34" charset="0"/>
              </a:rPr>
              <a:t>Nếu mọi phần mềm làm ra đều miễn phí thì không khuyến khích được việc làm phần mềm, không phát triển được công nghệ thông tin.</a:t>
            </a:r>
          </a:p>
          <a:p>
            <a:pPr marL="800140" lvl="1" indent="-495325" algn="just">
              <a:lnSpc>
                <a:spcPct val="150000"/>
              </a:lnSpc>
              <a:buFont typeface="+mj-lt"/>
              <a:buAutoNum type="alphaLcPeriod"/>
            </a:pPr>
            <a:r>
              <a:rPr lang="en-US" sz="2400">
                <a:latin typeface="UTM Avo" panose="02040603050506020204" pitchFamily="18" charset="0"/>
                <a:cs typeface="Arial" panose="020B0604020202020204" pitchFamily="34" charset="0"/>
              </a:rPr>
              <a:t>Khi mình không tự làm ra phần mềm thì có thể sử dụng phần mềm không cần xin phép.</a:t>
            </a:r>
          </a:p>
          <a:p>
            <a:pPr marL="800140" lvl="1" indent="-495325" algn="just">
              <a:lnSpc>
                <a:spcPct val="150000"/>
              </a:lnSpc>
              <a:buFont typeface="+mj-lt"/>
              <a:buAutoNum type="alphaLcPeriod"/>
            </a:pPr>
            <a:r>
              <a:rPr lang="en-US" sz="2400">
                <a:latin typeface="UTM Avo" panose="02040603050506020204" pitchFamily="18" charset="0"/>
                <a:cs typeface="Arial" panose="020B0604020202020204" pitchFamily="34" charset="0"/>
              </a:rPr>
              <a:t>Vi phạm bản quyền phần mềm là đáng xấu hổ vì đó là một hình thức ăn cắp sản phẩm trí tuệ của người khác. </a:t>
            </a:r>
          </a:p>
        </p:txBody>
      </p:sp>
      <p:pic>
        <p:nvPicPr>
          <p:cNvPr id="9" name="Picture 9"/>
          <p:cNvPicPr>
            <a:picLocks noChangeAspect="1"/>
          </p:cNvPicPr>
          <p:nvPr/>
        </p:nvPicPr>
        <p:blipFill>
          <a:blip r:embed="rId4"/>
          <a:srcRect/>
          <a:stretch>
            <a:fillRect/>
          </a:stretch>
        </p:blipFill>
        <p:spPr>
          <a:xfrm flipH="1">
            <a:off x="10210800" y="5366675"/>
            <a:ext cx="1232037" cy="1192485"/>
          </a:xfrm>
          <a:prstGeom prst="rect">
            <a:avLst/>
          </a:prstGeom>
        </p:spPr>
      </p:pic>
      <p:pic>
        <p:nvPicPr>
          <p:cNvPr id="13" name="Picture 9">
            <a:extLst>
              <a:ext uri="{FF2B5EF4-FFF2-40B4-BE49-F238E27FC236}">
                <a16:creationId xmlns:a16="http://schemas.microsoft.com/office/drawing/2014/main" id="{3AA51119-ED89-0090-0206-2DDDCCE20136}"/>
              </a:ext>
            </a:extLst>
          </p:cNvPr>
          <p:cNvPicPr>
            <a:picLocks noChangeAspect="1"/>
          </p:cNvPicPr>
          <p:nvPr/>
        </p:nvPicPr>
        <p:blipFill>
          <a:blip r:embed="rId4"/>
          <a:srcRect/>
          <a:stretch>
            <a:fillRect/>
          </a:stretch>
        </p:blipFill>
        <p:spPr>
          <a:xfrm flipH="1">
            <a:off x="11201400" y="1066800"/>
            <a:ext cx="1232037" cy="1192485"/>
          </a:xfrm>
          <a:prstGeom prst="rect">
            <a:avLst/>
          </a:prstGeom>
        </p:spPr>
      </p:pic>
      <p:sp>
        <p:nvSpPr>
          <p:cNvPr id="15" name="Oval 14">
            <a:extLst>
              <a:ext uri="{FF2B5EF4-FFF2-40B4-BE49-F238E27FC236}">
                <a16:creationId xmlns:a16="http://schemas.microsoft.com/office/drawing/2014/main" id="{95595380-06EA-E47E-3F93-36DF2937E9EF}"/>
              </a:ext>
            </a:extLst>
          </p:cNvPr>
          <p:cNvSpPr/>
          <p:nvPr/>
        </p:nvSpPr>
        <p:spPr>
          <a:xfrm>
            <a:off x="609600" y="2822039"/>
            <a:ext cx="588818" cy="58881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16" name="Oval 15">
            <a:extLst>
              <a:ext uri="{FF2B5EF4-FFF2-40B4-BE49-F238E27FC236}">
                <a16:creationId xmlns:a16="http://schemas.microsoft.com/office/drawing/2014/main" id="{8337A538-17E4-BB4D-C771-68F26823F195}"/>
              </a:ext>
            </a:extLst>
          </p:cNvPr>
          <p:cNvSpPr/>
          <p:nvPr/>
        </p:nvSpPr>
        <p:spPr>
          <a:xfrm>
            <a:off x="609600" y="5072266"/>
            <a:ext cx="588818" cy="58881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7" name="Rectangle 6"/>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080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6" name="Freeform 16"/>
          <p:cNvSpPr/>
          <p:nvPr/>
        </p:nvSpPr>
        <p:spPr>
          <a:xfrm>
            <a:off x="10888459" y="5660335"/>
            <a:ext cx="1058368" cy="1023730"/>
          </a:xfrm>
          <a:custGeom>
            <a:avLst/>
            <a:gdLst/>
            <a:ahLst/>
            <a:cxnLst/>
            <a:rect l="l" t="t" r="r" b="b"/>
            <a:pathLst>
              <a:path w="1587552" h="1535595">
                <a:moveTo>
                  <a:pt x="0" y="0"/>
                </a:moveTo>
                <a:lnTo>
                  <a:pt x="1587552" y="0"/>
                </a:lnTo>
                <a:lnTo>
                  <a:pt x="1587552" y="1535596"/>
                </a:lnTo>
                <a:lnTo>
                  <a:pt x="0" y="153559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defRPr/>
            </a:pPr>
            <a:endParaRPr lang="en-US">
              <a:solidFill>
                <a:prstClr val="black"/>
              </a:solidFill>
              <a:latin typeface="UTM Avo" panose="02040603050506020204" pitchFamily="18" charset="0"/>
            </a:endParaRPr>
          </a:p>
        </p:txBody>
      </p:sp>
      <p:grpSp>
        <p:nvGrpSpPr>
          <p:cNvPr id="21" name="Group 20">
            <a:extLst>
              <a:ext uri="{FF2B5EF4-FFF2-40B4-BE49-F238E27FC236}">
                <a16:creationId xmlns:a16="http://schemas.microsoft.com/office/drawing/2014/main" id="{EDE4A7E0-D228-C2E4-2838-1BA4A4CDA2BA}"/>
              </a:ext>
            </a:extLst>
          </p:cNvPr>
          <p:cNvGrpSpPr/>
          <p:nvPr/>
        </p:nvGrpSpPr>
        <p:grpSpPr>
          <a:xfrm>
            <a:off x="1066800" y="2054107"/>
            <a:ext cx="9918721" cy="1424097"/>
            <a:chOff x="2800318" y="1788154"/>
            <a:chExt cx="14878082" cy="2136145"/>
          </a:xfrm>
        </p:grpSpPr>
        <p:sp>
          <p:nvSpPr>
            <p:cNvPr id="19" name="Rectangle 18">
              <a:extLst>
                <a:ext uri="{FF2B5EF4-FFF2-40B4-BE49-F238E27FC236}">
                  <a16:creationId xmlns:a16="http://schemas.microsoft.com/office/drawing/2014/main" id="{EFA9ACB9-7C3A-BEA1-3FEC-625C48B8A2FC}"/>
                </a:ext>
              </a:extLst>
            </p:cNvPr>
            <p:cNvSpPr/>
            <p:nvPr/>
          </p:nvSpPr>
          <p:spPr>
            <a:xfrm>
              <a:off x="3810000" y="1788154"/>
              <a:ext cx="13868400" cy="2136145"/>
            </a:xfrm>
            <a:prstGeom prst="rect">
              <a:avLst/>
            </a:prstGeom>
            <a:solidFill>
              <a:schemeClr val="bg1"/>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20" name="TextBox 19">
              <a:extLst>
                <a:ext uri="{FF2B5EF4-FFF2-40B4-BE49-F238E27FC236}">
                  <a16:creationId xmlns:a16="http://schemas.microsoft.com/office/drawing/2014/main" id="{A060EC8E-82DB-8B69-EAF3-CC1E7408E23A}"/>
                </a:ext>
              </a:extLst>
            </p:cNvPr>
            <p:cNvSpPr txBox="1"/>
            <p:nvPr/>
          </p:nvSpPr>
          <p:spPr>
            <a:xfrm>
              <a:off x="4786314" y="2030390"/>
              <a:ext cx="12663486" cy="1682769"/>
            </a:xfrm>
            <a:prstGeom prst="rect">
              <a:avLst/>
            </a:prstGeom>
            <a:noFill/>
          </p:spPr>
          <p:txBody>
            <a:bodyPr wrap="square" rtlCol="0">
              <a:spAutoFit/>
            </a:bodyPr>
            <a:lstStyle/>
            <a:p>
              <a:pPr algn="just">
                <a:lnSpc>
                  <a:spcPct val="150000"/>
                </a:lnSpc>
              </a:pPr>
              <a:r>
                <a:rPr lang="en-US" sz="2400">
                  <a:latin typeface="UTM Avo" panose="02040603050506020204" pitchFamily="18" charset="0"/>
                  <a:cs typeface="Arial" panose="020B0604020202020204" pitchFamily="34" charset="0"/>
                </a:rPr>
                <a:t>Với những phần mềm phải trả phí thì việc sao chép không trả phí là vi phạm bản quyền.</a:t>
              </a:r>
            </a:p>
          </p:txBody>
        </p:sp>
        <p:sp>
          <p:nvSpPr>
            <p:cNvPr id="10" name="Freeform 10"/>
            <p:cNvSpPr/>
            <p:nvPr/>
          </p:nvSpPr>
          <p:spPr>
            <a:xfrm rot="1456381">
              <a:off x="2800318" y="1839823"/>
              <a:ext cx="1686807" cy="1818347"/>
            </a:xfrm>
            <a:custGeom>
              <a:avLst/>
              <a:gdLst/>
              <a:ahLst/>
              <a:cxnLst/>
              <a:rect l="l" t="t" r="r" b="b"/>
              <a:pathLst>
                <a:path w="4013805" h="4916687">
                  <a:moveTo>
                    <a:pt x="0" y="0"/>
                  </a:moveTo>
                  <a:lnTo>
                    <a:pt x="4013805" y="0"/>
                  </a:lnTo>
                  <a:lnTo>
                    <a:pt x="4013805" y="4916687"/>
                  </a:lnTo>
                  <a:lnTo>
                    <a:pt x="0" y="49166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defRPr/>
              </a:pPr>
              <a:endParaRPr lang="en-US">
                <a:solidFill>
                  <a:prstClr val="black"/>
                </a:solidFill>
                <a:latin typeface="UTM Avo" panose="02040603050506020204" pitchFamily="18" charset="0"/>
              </a:endParaRPr>
            </a:p>
          </p:txBody>
        </p:sp>
      </p:grpSp>
      <p:grpSp>
        <p:nvGrpSpPr>
          <p:cNvPr id="22" name="Group 21">
            <a:extLst>
              <a:ext uri="{FF2B5EF4-FFF2-40B4-BE49-F238E27FC236}">
                <a16:creationId xmlns:a16="http://schemas.microsoft.com/office/drawing/2014/main" id="{72F7DCE9-621F-982C-3F18-7A201BF9760E}"/>
              </a:ext>
            </a:extLst>
          </p:cNvPr>
          <p:cNvGrpSpPr/>
          <p:nvPr/>
        </p:nvGrpSpPr>
        <p:grpSpPr>
          <a:xfrm>
            <a:off x="1066800" y="4038600"/>
            <a:ext cx="9918721" cy="2193688"/>
            <a:chOff x="2800318" y="1788154"/>
            <a:chExt cx="14878082" cy="3290531"/>
          </a:xfrm>
        </p:grpSpPr>
        <p:sp>
          <p:nvSpPr>
            <p:cNvPr id="23" name="Rectangle 22">
              <a:extLst>
                <a:ext uri="{FF2B5EF4-FFF2-40B4-BE49-F238E27FC236}">
                  <a16:creationId xmlns:a16="http://schemas.microsoft.com/office/drawing/2014/main" id="{827F41B2-B973-E7D6-21A5-CEEE1C0BF40C}"/>
                </a:ext>
              </a:extLst>
            </p:cNvPr>
            <p:cNvSpPr/>
            <p:nvPr/>
          </p:nvSpPr>
          <p:spPr>
            <a:xfrm>
              <a:off x="3810000" y="1788154"/>
              <a:ext cx="13868400" cy="3290531"/>
            </a:xfrm>
            <a:prstGeom prst="rect">
              <a:avLst/>
            </a:prstGeom>
            <a:solidFill>
              <a:schemeClr val="bg1"/>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24" name="TextBox 23">
              <a:extLst>
                <a:ext uri="{FF2B5EF4-FFF2-40B4-BE49-F238E27FC236}">
                  <a16:creationId xmlns:a16="http://schemas.microsoft.com/office/drawing/2014/main" id="{E1EA3BB5-27E5-639A-F86B-C0F2CF0EBB2F}"/>
                </a:ext>
              </a:extLst>
            </p:cNvPr>
            <p:cNvSpPr txBox="1"/>
            <p:nvPr/>
          </p:nvSpPr>
          <p:spPr>
            <a:xfrm>
              <a:off x="4786314" y="2030390"/>
              <a:ext cx="12663486" cy="2513764"/>
            </a:xfrm>
            <a:prstGeom prst="rect">
              <a:avLst/>
            </a:prstGeom>
            <a:noFill/>
          </p:spPr>
          <p:txBody>
            <a:bodyPr wrap="square" rtlCol="0">
              <a:spAutoFit/>
            </a:bodyPr>
            <a:lstStyle/>
            <a:p>
              <a:pPr algn="just">
                <a:lnSpc>
                  <a:spcPct val="150000"/>
                </a:lnSpc>
              </a:pPr>
              <a:r>
                <a:rPr lang="vi-VN" sz="2400">
                  <a:latin typeface="UTM Avo" panose="02040603050506020204" pitchFamily="18" charset="0"/>
                  <a:cs typeface="Arial" panose="020B0604020202020204" pitchFamily="34" charset="0"/>
                </a:rPr>
                <a:t>Có những phần mềm phải có bản quyền mới được sử dụng, nếu không em sẽ phạm luật xâm phạm quyền tác giả</a:t>
              </a:r>
              <a:r>
                <a:rPr lang="en-US" sz="2400">
                  <a:latin typeface="UTM Avo" panose="02040603050506020204" pitchFamily="18" charset="0"/>
                  <a:cs typeface="Arial" panose="020B0604020202020204" pitchFamily="34" charset="0"/>
                </a:rPr>
                <a:t>.</a:t>
              </a:r>
            </a:p>
          </p:txBody>
        </p:sp>
        <p:sp>
          <p:nvSpPr>
            <p:cNvPr id="25" name="Freeform 10">
              <a:extLst>
                <a:ext uri="{FF2B5EF4-FFF2-40B4-BE49-F238E27FC236}">
                  <a16:creationId xmlns:a16="http://schemas.microsoft.com/office/drawing/2014/main" id="{39EC40CE-ABE7-A1A4-E0F3-74E5A57E59AB}"/>
                </a:ext>
              </a:extLst>
            </p:cNvPr>
            <p:cNvSpPr/>
            <p:nvPr/>
          </p:nvSpPr>
          <p:spPr>
            <a:xfrm rot="1456381">
              <a:off x="2800318" y="1839823"/>
              <a:ext cx="1686807" cy="1818347"/>
            </a:xfrm>
            <a:custGeom>
              <a:avLst/>
              <a:gdLst/>
              <a:ahLst/>
              <a:cxnLst/>
              <a:rect l="l" t="t" r="r" b="b"/>
              <a:pathLst>
                <a:path w="4013805" h="4916687">
                  <a:moveTo>
                    <a:pt x="0" y="0"/>
                  </a:moveTo>
                  <a:lnTo>
                    <a:pt x="4013805" y="0"/>
                  </a:lnTo>
                  <a:lnTo>
                    <a:pt x="4013805" y="4916687"/>
                  </a:lnTo>
                  <a:lnTo>
                    <a:pt x="0" y="49166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defRPr/>
              </a:pPr>
              <a:endParaRPr lang="en-US">
                <a:solidFill>
                  <a:prstClr val="black"/>
                </a:solidFill>
                <a:latin typeface="UTM Avo" panose="02040603050506020204" pitchFamily="18" charset="0"/>
              </a:endParaRPr>
            </a:p>
          </p:txBody>
        </p:sp>
      </p:grpSp>
      <p:sp>
        <p:nvSpPr>
          <p:cNvPr id="11" name="Rectangle 10"/>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0757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4"/>
            <a:extLst>
              <a:ext uri="{FF2B5EF4-FFF2-40B4-BE49-F238E27FC236}">
                <a16:creationId xmlns:a16="http://schemas.microsoft.com/office/drawing/2014/main" id="{EDE10EA0-3461-0B7A-E8D7-3F96301B3876}"/>
              </a:ext>
            </a:extLst>
          </p:cNvPr>
          <p:cNvPicPr>
            <a:picLocks noChangeAspect="1"/>
          </p:cNvPicPr>
          <p:nvPr/>
        </p:nvPicPr>
        <p:blipFill>
          <a:blip r:embed="rId5"/>
          <a:stretch>
            <a:fillRect/>
          </a:stretch>
        </p:blipFill>
        <p:spPr>
          <a:xfrm>
            <a:off x="4501083" y="3015453"/>
            <a:ext cx="3189835" cy="1764777"/>
          </a:xfrm>
          <a:prstGeom prst="rect">
            <a:avLst/>
          </a:prstGeom>
        </p:spPr>
      </p:pic>
    </p:spTree>
    <p:custDataLst>
      <p:tags r:id="rId1"/>
    </p:custDataLst>
    <p:extLst>
      <p:ext uri="{BB962C8B-B14F-4D97-AF65-F5344CB8AC3E}">
        <p14:creationId xmlns:p14="http://schemas.microsoft.com/office/powerpoint/2010/main" val="251794208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876D17D-5AA7-A24E-A634-E3C13F52EEA5}"/>
              </a:ext>
            </a:extLst>
          </p:cNvPr>
          <p:cNvGrpSpPr/>
          <p:nvPr/>
        </p:nvGrpSpPr>
        <p:grpSpPr>
          <a:xfrm>
            <a:off x="965200" y="1782009"/>
            <a:ext cx="7036192" cy="2866191"/>
            <a:chOff x="857250" y="1755126"/>
            <a:chExt cx="16573500" cy="2718666"/>
          </a:xfrm>
        </p:grpSpPr>
        <p:sp>
          <p:nvSpPr>
            <p:cNvPr id="10" name="Rectangle: Rounded Corners 9">
              <a:extLst>
                <a:ext uri="{FF2B5EF4-FFF2-40B4-BE49-F238E27FC236}">
                  <a16:creationId xmlns:a16="http://schemas.microsoft.com/office/drawing/2014/main" id="{DB21E143-1900-5327-1F44-E84CDE5E5DDE}"/>
                </a:ext>
              </a:extLst>
            </p:cNvPr>
            <p:cNvSpPr/>
            <p:nvPr/>
          </p:nvSpPr>
          <p:spPr>
            <a:xfrm>
              <a:off x="857250" y="1755126"/>
              <a:ext cx="16573500" cy="2718666"/>
            </a:xfrm>
            <a:prstGeom prst="roundRect">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9" name="TextBox 8">
              <a:extLst>
                <a:ext uri="{FF2B5EF4-FFF2-40B4-BE49-F238E27FC236}">
                  <a16:creationId xmlns:a16="http://schemas.microsoft.com/office/drawing/2014/main" id="{62D19DEF-FC03-6FA6-06B6-7D262D6C8CC9}"/>
                </a:ext>
              </a:extLst>
            </p:cNvPr>
            <p:cNvSpPr txBox="1"/>
            <p:nvPr/>
          </p:nvSpPr>
          <p:spPr>
            <a:xfrm>
              <a:off x="1428749" y="2140608"/>
              <a:ext cx="15430499" cy="2115070"/>
            </a:xfrm>
            <a:prstGeom prst="rect">
              <a:avLst/>
            </a:prstGeom>
            <a:noFill/>
          </p:spPr>
          <p:txBody>
            <a:bodyPr wrap="square" rtlCol="0">
              <a:spAutoFit/>
            </a:bodyPr>
            <a:lstStyle/>
            <a:p>
              <a:pPr algn="just">
                <a:lnSpc>
                  <a:spcPct val="150000"/>
                </a:lnSpc>
              </a:pPr>
              <a:r>
                <a:rPr lang="en-US" sz="2400" b="1">
                  <a:latin typeface="UTM Avo" panose="02040603050506020204" pitchFamily="18" charset="0"/>
                  <a:cs typeface="Arial" panose="020B0604020202020204" pitchFamily="34" charset="0"/>
                </a:rPr>
                <a:t>Nhiệm vụ: </a:t>
              </a:r>
              <a:r>
                <a:rPr lang="en-US" sz="2400">
                  <a:latin typeface="UTM Avo" panose="02040603050506020204" pitchFamily="18" charset="0"/>
                  <a:cs typeface="Arial" panose="020B0604020202020204" pitchFamily="34" charset="0"/>
                </a:rPr>
                <a:t>Với sự giúp đỡ của người lớn, em dùng máy tính tìm kiếm thông tin trên Internet để tìm giá của một phần mềm mà em đã sử dụng. </a:t>
              </a:r>
            </a:p>
          </p:txBody>
        </p:sp>
      </p:grpSp>
      <p:sp>
        <p:nvSpPr>
          <p:cNvPr id="13" name="Freeform 4">
            <a:extLst>
              <a:ext uri="{FF2B5EF4-FFF2-40B4-BE49-F238E27FC236}">
                <a16:creationId xmlns:a16="http://schemas.microsoft.com/office/drawing/2014/main" id="{9F834A91-85CB-FE4D-6EE2-84FC760D02E2}"/>
              </a:ext>
            </a:extLst>
          </p:cNvPr>
          <p:cNvSpPr/>
          <p:nvPr/>
        </p:nvSpPr>
        <p:spPr>
          <a:xfrm>
            <a:off x="8001392" y="2362200"/>
            <a:ext cx="4154322" cy="5014639"/>
          </a:xfrm>
          <a:custGeom>
            <a:avLst/>
            <a:gdLst/>
            <a:ahLst/>
            <a:cxnLst/>
            <a:rect l="l" t="t" r="r" b="b"/>
            <a:pathLst>
              <a:path w="5621883" h="7140959">
                <a:moveTo>
                  <a:pt x="0" y="0"/>
                </a:moveTo>
                <a:lnTo>
                  <a:pt x="5621882" y="0"/>
                </a:lnTo>
                <a:lnTo>
                  <a:pt x="5621882" y="7140960"/>
                </a:lnTo>
                <a:lnTo>
                  <a:pt x="0" y="71409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800">
              <a:latin typeface="UTM Avo" panose="02040603050506020204" pitchFamily="18" charset="0"/>
            </a:endParaRPr>
          </a:p>
        </p:txBody>
      </p:sp>
      <p:sp>
        <p:nvSpPr>
          <p:cNvPr id="6" name="Rectangle 5"/>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0882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ED0036-84C6-AC73-A749-3C41EFBF39F7}"/>
              </a:ext>
            </a:extLst>
          </p:cNvPr>
          <p:cNvSpPr txBox="1"/>
          <p:nvPr/>
        </p:nvSpPr>
        <p:spPr>
          <a:xfrm>
            <a:off x="1447800" y="1178268"/>
            <a:ext cx="10287000" cy="3891835"/>
          </a:xfrm>
          <a:prstGeom prst="rect">
            <a:avLst/>
          </a:prstGeom>
          <a:noFill/>
        </p:spPr>
        <p:txBody>
          <a:bodyPr wrap="square" rtlCol="0">
            <a:spAutoFit/>
          </a:bodyPr>
          <a:lstStyle/>
          <a:p>
            <a:pPr algn="ctr">
              <a:lnSpc>
                <a:spcPct val="150000"/>
              </a:lnSpc>
            </a:pPr>
            <a:r>
              <a:rPr lang="en-US" sz="3600" b="1">
                <a:solidFill>
                  <a:srgbClr val="D46D50"/>
                </a:solidFill>
                <a:latin typeface="UTM Avo" panose="02040603050506020204" pitchFamily="18" charset="0"/>
                <a:cs typeface="Arial" panose="020B0604020202020204" pitchFamily="34" charset="0"/>
              </a:rPr>
              <a:t>GHI NHỚ </a:t>
            </a:r>
          </a:p>
          <a:p>
            <a:pPr algn="ctr">
              <a:lnSpc>
                <a:spcPct val="150000"/>
              </a:lnSpc>
            </a:pPr>
            <a:endParaRPr lang="en-US" sz="3600" b="1">
              <a:solidFill>
                <a:srgbClr val="D46D50"/>
              </a:solidFill>
              <a:latin typeface="UTM Avo" panose="02040603050506020204" pitchFamily="18" charset="0"/>
              <a:cs typeface="Arial" panose="020B0604020202020204" pitchFamily="34" charset="0"/>
            </a:endParaRPr>
          </a:p>
          <a:p>
            <a:pPr marL="381019" indent="-381019" algn="just">
              <a:lnSpc>
                <a:spcPct val="150000"/>
              </a:lnSpc>
              <a:buFont typeface="Arial" panose="020B0604020202020204" pitchFamily="34" charset="0"/>
              <a:buChar char="•"/>
            </a:pPr>
            <a:r>
              <a:rPr lang="en-US" sz="2400">
                <a:latin typeface="UTM Avo" panose="02040603050506020204" pitchFamily="18" charset="0"/>
                <a:cs typeface="Arial" panose="020B0604020202020204" pitchFamily="34" charset="0"/>
              </a:rPr>
              <a:t>Có những phần mềm không miễn phí, có những phần mềm miễn phí. Mọi người chỉ được sử dụng phần mềm khi được phép. </a:t>
            </a:r>
            <a:br>
              <a:rPr lang="en-US" sz="2400">
                <a:latin typeface="UTM Avo" panose="02040603050506020204" pitchFamily="18" charset="0"/>
                <a:cs typeface="Arial" panose="020B0604020202020204" pitchFamily="34" charset="0"/>
              </a:rPr>
            </a:br>
            <a:endParaRPr lang="en-US" sz="2400">
              <a:latin typeface="UTM Avo" panose="02040603050506020204" pitchFamily="18" charset="0"/>
              <a:cs typeface="Arial" panose="020B0604020202020204" pitchFamily="34" charset="0"/>
            </a:endParaRPr>
          </a:p>
          <a:p>
            <a:pPr marL="381019" indent="-381019" algn="just">
              <a:lnSpc>
                <a:spcPct val="150000"/>
              </a:lnSpc>
              <a:buFont typeface="Arial" panose="020B0604020202020204" pitchFamily="34" charset="0"/>
              <a:buChar char="•"/>
            </a:pPr>
            <a:r>
              <a:rPr lang="en-US" sz="2400">
                <a:latin typeface="UTM Avo" panose="02040603050506020204" pitchFamily="18" charset="0"/>
                <a:cs typeface="Arial" panose="020B0604020202020204" pitchFamily="34" charset="0"/>
              </a:rPr>
              <a:t>Vi phạm bản quyền phần mềm là xấu, phạm luật.</a:t>
            </a:r>
          </a:p>
        </p:txBody>
      </p:sp>
      <p:sp>
        <p:nvSpPr>
          <p:cNvPr id="9" name="Freeform 4">
            <a:extLst>
              <a:ext uri="{FF2B5EF4-FFF2-40B4-BE49-F238E27FC236}">
                <a16:creationId xmlns:a16="http://schemas.microsoft.com/office/drawing/2014/main" id="{312971D6-8D09-984D-6F94-73AF0DB144CC}"/>
              </a:ext>
            </a:extLst>
          </p:cNvPr>
          <p:cNvSpPr/>
          <p:nvPr/>
        </p:nvSpPr>
        <p:spPr>
          <a:xfrm>
            <a:off x="10591800" y="4761444"/>
            <a:ext cx="1524000" cy="2219033"/>
          </a:xfrm>
          <a:custGeom>
            <a:avLst/>
            <a:gdLst/>
            <a:ahLst/>
            <a:cxnLst/>
            <a:rect l="l" t="t" r="r" b="b"/>
            <a:pathLst>
              <a:path w="828978" h="1438289">
                <a:moveTo>
                  <a:pt x="0" y="0"/>
                </a:moveTo>
                <a:lnTo>
                  <a:pt x="828977" y="0"/>
                </a:lnTo>
                <a:lnTo>
                  <a:pt x="828977" y="1438290"/>
                </a:lnTo>
                <a:lnTo>
                  <a:pt x="0" y="14382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2400">
              <a:latin typeface="UTM Avo" panose="02040603050506020204" pitchFamily="18" charset="0"/>
            </a:endParaRPr>
          </a:p>
        </p:txBody>
      </p:sp>
      <p:pic>
        <p:nvPicPr>
          <p:cNvPr id="10" name="Picture 7">
            <a:extLst>
              <a:ext uri="{FF2B5EF4-FFF2-40B4-BE49-F238E27FC236}">
                <a16:creationId xmlns:a16="http://schemas.microsoft.com/office/drawing/2014/main" id="{993FCA53-8387-3A87-EAF7-D13BA1556F4A}"/>
              </a:ext>
            </a:extLst>
          </p:cNvPr>
          <p:cNvPicPr>
            <a:picLocks noChangeAspect="1"/>
          </p:cNvPicPr>
          <p:nvPr/>
        </p:nvPicPr>
        <p:blipFill>
          <a:blip r:embed="rId6"/>
          <a:srcRect/>
          <a:stretch>
            <a:fillRect/>
          </a:stretch>
        </p:blipFill>
        <p:spPr>
          <a:xfrm>
            <a:off x="9241085" y="1068026"/>
            <a:ext cx="918725" cy="889232"/>
          </a:xfrm>
          <a:prstGeom prst="rect">
            <a:avLst/>
          </a:prstGeom>
        </p:spPr>
      </p:pic>
      <p:sp>
        <p:nvSpPr>
          <p:cNvPr id="5" name="Rectangle 4"/>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108139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A646ED-70D1-CC2D-6215-071999C03A78}"/>
              </a:ext>
            </a:extLst>
          </p:cNvPr>
          <p:cNvSpPr txBox="1"/>
          <p:nvPr/>
        </p:nvSpPr>
        <p:spPr>
          <a:xfrm>
            <a:off x="2514600" y="1066800"/>
            <a:ext cx="7416800" cy="707886"/>
          </a:xfrm>
          <a:prstGeom prst="rect">
            <a:avLst/>
          </a:prstGeom>
          <a:solidFill>
            <a:schemeClr val="bg1"/>
          </a:solidFill>
        </p:spPr>
        <p:txBody>
          <a:bodyPr wrap="square" rtlCol="0">
            <a:spAutoFit/>
          </a:bodyPr>
          <a:lstStyle/>
          <a:p>
            <a:pPr algn="ctr"/>
            <a:r>
              <a:rPr lang="en-US" sz="4000" b="1">
                <a:solidFill>
                  <a:schemeClr val="accent2">
                    <a:lumMod val="75000"/>
                  </a:schemeClr>
                </a:solidFill>
                <a:latin typeface="UTM Avo" panose="02040603050506020204" pitchFamily="18" charset="0"/>
                <a:cs typeface="Arial" panose="020B0604020202020204" pitchFamily="34" charset="0"/>
              </a:rPr>
              <a:t>HƯỚNG DẪN VỀ NHÀ </a:t>
            </a:r>
          </a:p>
        </p:txBody>
      </p:sp>
      <p:grpSp>
        <p:nvGrpSpPr>
          <p:cNvPr id="7" name="Group 6">
            <a:extLst>
              <a:ext uri="{FF2B5EF4-FFF2-40B4-BE49-F238E27FC236}">
                <a16:creationId xmlns:a16="http://schemas.microsoft.com/office/drawing/2014/main" id="{E7CC3A88-2E5A-23C7-C96A-48FD470985B4}"/>
              </a:ext>
            </a:extLst>
          </p:cNvPr>
          <p:cNvGrpSpPr/>
          <p:nvPr/>
        </p:nvGrpSpPr>
        <p:grpSpPr>
          <a:xfrm>
            <a:off x="1295400" y="2743201"/>
            <a:ext cx="4572000" cy="3337439"/>
            <a:chOff x="1676400" y="2956741"/>
            <a:chExt cx="6858000" cy="5006159"/>
          </a:xfrm>
        </p:grpSpPr>
        <p:sp>
          <p:nvSpPr>
            <p:cNvPr id="5" name="Rectangle 4">
              <a:extLst>
                <a:ext uri="{FF2B5EF4-FFF2-40B4-BE49-F238E27FC236}">
                  <a16:creationId xmlns:a16="http://schemas.microsoft.com/office/drawing/2014/main" id="{C43864C3-9F65-498B-7D3F-C007A196412E}"/>
                </a:ext>
              </a:extLst>
            </p:cNvPr>
            <p:cNvSpPr/>
            <p:nvPr/>
          </p:nvSpPr>
          <p:spPr>
            <a:xfrm>
              <a:off x="1676400" y="3543300"/>
              <a:ext cx="6858000" cy="4419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3" name="Freeform 12">
              <a:extLst>
                <a:ext uri="{FF2B5EF4-FFF2-40B4-BE49-F238E27FC236}">
                  <a16:creationId xmlns:a16="http://schemas.microsoft.com/office/drawing/2014/main" id="{74E21ABC-9C1B-7B5C-4A67-6FED3968C7CF}"/>
                </a:ext>
              </a:extLst>
            </p:cNvPr>
            <p:cNvSpPr/>
            <p:nvPr/>
          </p:nvSpPr>
          <p:spPr>
            <a:xfrm>
              <a:off x="4343400" y="2956741"/>
              <a:ext cx="1524000" cy="1015663"/>
            </a:xfrm>
            <a:custGeom>
              <a:avLst/>
              <a:gdLst/>
              <a:ahLst/>
              <a:cxnLst/>
              <a:rect l="l" t="t" r="r" b="b"/>
              <a:pathLst>
                <a:path w="1243507" h="904369">
                  <a:moveTo>
                    <a:pt x="0" y="0"/>
                  </a:moveTo>
                  <a:lnTo>
                    <a:pt x="1243506" y="0"/>
                  </a:lnTo>
                  <a:lnTo>
                    <a:pt x="1243506" y="904369"/>
                  </a:lnTo>
                  <a:lnTo>
                    <a:pt x="0" y="9043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800">
                <a:latin typeface="UTM Avo" panose="02040603050506020204" pitchFamily="18" charset="0"/>
              </a:endParaRPr>
            </a:p>
          </p:txBody>
        </p:sp>
        <p:sp>
          <p:nvSpPr>
            <p:cNvPr id="6" name="TextBox 5">
              <a:extLst>
                <a:ext uri="{FF2B5EF4-FFF2-40B4-BE49-F238E27FC236}">
                  <a16:creationId xmlns:a16="http://schemas.microsoft.com/office/drawing/2014/main" id="{6A648298-D373-D875-B083-08F370D8D372}"/>
                </a:ext>
              </a:extLst>
            </p:cNvPr>
            <p:cNvSpPr txBox="1"/>
            <p:nvPr/>
          </p:nvSpPr>
          <p:spPr>
            <a:xfrm>
              <a:off x="2209800" y="4404541"/>
              <a:ext cx="5791200" cy="2778357"/>
            </a:xfrm>
            <a:prstGeom prst="rect">
              <a:avLst/>
            </a:prstGeom>
            <a:noFill/>
          </p:spPr>
          <p:txBody>
            <a:bodyPr wrap="square" rtlCol="0">
              <a:spAutoFit/>
            </a:bodyPr>
            <a:lstStyle/>
            <a:p>
              <a:pPr algn="ctr">
                <a:lnSpc>
                  <a:spcPct val="150000"/>
                </a:lnSpc>
              </a:pPr>
              <a:r>
                <a:rPr lang="en-US" sz="2667">
                  <a:latin typeface="UTM Avo" panose="02040603050506020204" pitchFamily="18" charset="0"/>
                  <a:cs typeface="Arial" panose="020B0604020202020204" pitchFamily="34" charset="0"/>
                </a:rPr>
                <a:t>Ôn tập lại nội dung chính của bài học ngày hôm nay</a:t>
              </a:r>
            </a:p>
          </p:txBody>
        </p:sp>
      </p:grpSp>
      <p:grpSp>
        <p:nvGrpSpPr>
          <p:cNvPr id="8" name="Group 7">
            <a:extLst>
              <a:ext uri="{FF2B5EF4-FFF2-40B4-BE49-F238E27FC236}">
                <a16:creationId xmlns:a16="http://schemas.microsoft.com/office/drawing/2014/main" id="{92F5D6D0-658C-4E59-2C1A-BE0FB192CE0C}"/>
              </a:ext>
            </a:extLst>
          </p:cNvPr>
          <p:cNvGrpSpPr/>
          <p:nvPr/>
        </p:nvGrpSpPr>
        <p:grpSpPr>
          <a:xfrm>
            <a:off x="6680200" y="2743201"/>
            <a:ext cx="4572000" cy="3337439"/>
            <a:chOff x="1676400" y="2956741"/>
            <a:chExt cx="6858000" cy="5006159"/>
          </a:xfrm>
        </p:grpSpPr>
        <p:sp>
          <p:nvSpPr>
            <p:cNvPr id="9" name="Rectangle 8">
              <a:extLst>
                <a:ext uri="{FF2B5EF4-FFF2-40B4-BE49-F238E27FC236}">
                  <a16:creationId xmlns:a16="http://schemas.microsoft.com/office/drawing/2014/main" id="{115198EC-83D0-FB74-2069-9E132F889D0A}"/>
                </a:ext>
              </a:extLst>
            </p:cNvPr>
            <p:cNvSpPr/>
            <p:nvPr/>
          </p:nvSpPr>
          <p:spPr>
            <a:xfrm>
              <a:off x="1676400" y="3543300"/>
              <a:ext cx="6858000" cy="4419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10" name="Freeform 12">
              <a:extLst>
                <a:ext uri="{FF2B5EF4-FFF2-40B4-BE49-F238E27FC236}">
                  <a16:creationId xmlns:a16="http://schemas.microsoft.com/office/drawing/2014/main" id="{B389BC8F-006A-5D1B-5794-4B1A852084EF}"/>
                </a:ext>
              </a:extLst>
            </p:cNvPr>
            <p:cNvSpPr/>
            <p:nvPr/>
          </p:nvSpPr>
          <p:spPr>
            <a:xfrm>
              <a:off x="4343400" y="2956741"/>
              <a:ext cx="1524000" cy="1015663"/>
            </a:xfrm>
            <a:custGeom>
              <a:avLst/>
              <a:gdLst/>
              <a:ahLst/>
              <a:cxnLst/>
              <a:rect l="l" t="t" r="r" b="b"/>
              <a:pathLst>
                <a:path w="1243507" h="904369">
                  <a:moveTo>
                    <a:pt x="0" y="0"/>
                  </a:moveTo>
                  <a:lnTo>
                    <a:pt x="1243506" y="0"/>
                  </a:lnTo>
                  <a:lnTo>
                    <a:pt x="1243506" y="904369"/>
                  </a:lnTo>
                  <a:lnTo>
                    <a:pt x="0" y="9043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800">
                <a:latin typeface="UTM Avo" panose="02040603050506020204" pitchFamily="18" charset="0"/>
              </a:endParaRPr>
            </a:p>
          </p:txBody>
        </p:sp>
        <p:sp>
          <p:nvSpPr>
            <p:cNvPr id="11" name="TextBox 10">
              <a:extLst>
                <a:ext uri="{FF2B5EF4-FFF2-40B4-BE49-F238E27FC236}">
                  <a16:creationId xmlns:a16="http://schemas.microsoft.com/office/drawing/2014/main" id="{522FD1F5-232C-8332-7320-744DA59C8721}"/>
                </a:ext>
              </a:extLst>
            </p:cNvPr>
            <p:cNvSpPr txBox="1"/>
            <p:nvPr/>
          </p:nvSpPr>
          <p:spPr>
            <a:xfrm>
              <a:off x="2209800" y="4404541"/>
              <a:ext cx="6025134" cy="2789225"/>
            </a:xfrm>
            <a:prstGeom prst="rect">
              <a:avLst/>
            </a:prstGeom>
            <a:noFill/>
          </p:spPr>
          <p:txBody>
            <a:bodyPr wrap="square" rtlCol="0">
              <a:spAutoFit/>
            </a:bodyPr>
            <a:lstStyle/>
            <a:p>
              <a:pPr algn="ctr">
                <a:lnSpc>
                  <a:spcPct val="150000"/>
                </a:lnSpc>
              </a:pPr>
              <a:r>
                <a:rPr lang="vi-VN" sz="2667">
                  <a:latin typeface="UTM Avo" panose="02040603050506020204" pitchFamily="18" charset="0"/>
                  <a:cs typeface="Arial" panose="020B0604020202020204" pitchFamily="34" charset="0"/>
                </a:rPr>
                <a:t>Đọc và chuẩn bị trước </a:t>
              </a:r>
              <a:r>
                <a:rPr lang="vi-VN" sz="2667" b="1">
                  <a:latin typeface="UTM Avo" panose="02040603050506020204" pitchFamily="18" charset="0"/>
                  <a:cs typeface="Arial" panose="020B0604020202020204" pitchFamily="34" charset="0"/>
                </a:rPr>
                <a:t>Chủ đề E - Bài 1: Bố cục của trang chiếu</a:t>
              </a:r>
              <a:endParaRPr lang="en-US" sz="2667" b="1" i="1">
                <a:latin typeface="UTM Avo" panose="02040603050506020204" pitchFamily="18" charset="0"/>
                <a:cs typeface="Arial" panose="020B0604020202020204" pitchFamily="34" charset="0"/>
              </a:endParaRPr>
            </a:p>
          </p:txBody>
        </p:sp>
      </p:grpSp>
      <p:sp>
        <p:nvSpPr>
          <p:cNvPr id="12" name="Freeform 10">
            <a:extLst>
              <a:ext uri="{FF2B5EF4-FFF2-40B4-BE49-F238E27FC236}">
                <a16:creationId xmlns:a16="http://schemas.microsoft.com/office/drawing/2014/main" id="{12453C4E-508A-96F4-053B-B4BADF6FBFEA}"/>
              </a:ext>
            </a:extLst>
          </p:cNvPr>
          <p:cNvSpPr/>
          <p:nvPr/>
        </p:nvSpPr>
        <p:spPr>
          <a:xfrm>
            <a:off x="11052556" y="4833258"/>
            <a:ext cx="1139444" cy="2032000"/>
          </a:xfrm>
          <a:custGeom>
            <a:avLst/>
            <a:gdLst/>
            <a:ahLst/>
            <a:cxnLst/>
            <a:rect l="l" t="t" r="r" b="b"/>
            <a:pathLst>
              <a:path w="2242566" h="4114800">
                <a:moveTo>
                  <a:pt x="0" y="0"/>
                </a:moveTo>
                <a:lnTo>
                  <a:pt x="2242566" y="0"/>
                </a:lnTo>
                <a:lnTo>
                  <a:pt x="224256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800">
              <a:latin typeface="UTM Avo" panose="02040603050506020204" pitchFamily="18" charset="0"/>
            </a:endParaRPr>
          </a:p>
        </p:txBody>
      </p:sp>
      <p:sp>
        <p:nvSpPr>
          <p:cNvPr id="13" name="Freeform 2">
            <a:extLst>
              <a:ext uri="{FF2B5EF4-FFF2-40B4-BE49-F238E27FC236}">
                <a16:creationId xmlns:a16="http://schemas.microsoft.com/office/drawing/2014/main" id="{C74C6A13-8D9C-429E-3DF1-576E6C9C59B3}"/>
              </a:ext>
            </a:extLst>
          </p:cNvPr>
          <p:cNvSpPr/>
          <p:nvPr/>
        </p:nvSpPr>
        <p:spPr>
          <a:xfrm>
            <a:off x="371722" y="929846"/>
            <a:ext cx="1260228" cy="1117515"/>
          </a:xfrm>
          <a:custGeom>
            <a:avLst/>
            <a:gdLst/>
            <a:ahLst/>
            <a:cxnLst/>
            <a:rect l="l" t="t" r="r" b="b"/>
            <a:pathLst>
              <a:path w="2792853" h="2628773">
                <a:moveTo>
                  <a:pt x="0" y="0"/>
                </a:moveTo>
                <a:lnTo>
                  <a:pt x="2792853" y="0"/>
                </a:lnTo>
                <a:lnTo>
                  <a:pt x="2792853" y="2628773"/>
                </a:lnTo>
                <a:lnTo>
                  <a:pt x="0" y="262877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800">
              <a:latin typeface="UTM Avo" panose="02040603050506020204" pitchFamily="18" charset="0"/>
            </a:endParaRPr>
          </a:p>
        </p:txBody>
      </p:sp>
      <p:sp>
        <p:nvSpPr>
          <p:cNvPr id="14" name="Rectangle 13"/>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788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Freeform 42">
            <a:extLst>
              <a:ext uri="{FF2B5EF4-FFF2-40B4-BE49-F238E27FC236}">
                <a16:creationId xmlns:a16="http://schemas.microsoft.com/office/drawing/2014/main" id="{6FF552B8-49E3-050B-D37A-E2A6DE067461}"/>
              </a:ext>
            </a:extLst>
          </p:cNvPr>
          <p:cNvSpPr/>
          <p:nvPr/>
        </p:nvSpPr>
        <p:spPr>
          <a:xfrm rot="1501854">
            <a:off x="742674" y="2405877"/>
            <a:ext cx="3282221" cy="3038511"/>
          </a:xfrm>
          <a:custGeom>
            <a:avLst/>
            <a:gdLst/>
            <a:ahLst/>
            <a:cxnLst/>
            <a:rect l="l" t="t" r="r" b="b"/>
            <a:pathLst>
              <a:path w="4923332" h="4557767">
                <a:moveTo>
                  <a:pt x="0" y="0"/>
                </a:moveTo>
                <a:lnTo>
                  <a:pt x="4923332" y="0"/>
                </a:lnTo>
                <a:lnTo>
                  <a:pt x="4923332" y="4557768"/>
                </a:lnTo>
                <a:lnTo>
                  <a:pt x="0" y="4557768"/>
                </a:lnTo>
                <a:lnTo>
                  <a:pt x="0" y="0"/>
                </a:lnTo>
                <a:close/>
              </a:path>
            </a:pathLst>
          </a:custGeom>
          <a:blipFill>
            <a:blip r:embed="rId4"/>
            <a:stretch>
              <a:fillRect l="-477" r="-2852" b="-874"/>
            </a:stretch>
          </a:blipFill>
        </p:spPr>
        <p:txBody>
          <a:bodyPr/>
          <a:lstStyle/>
          <a:p>
            <a:endParaRPr lang="en-US" sz="800">
              <a:latin typeface="UTM Avo" panose="02040603050506020204" pitchFamily="18" charset="0"/>
            </a:endParaRPr>
          </a:p>
        </p:txBody>
      </p:sp>
      <p:sp>
        <p:nvSpPr>
          <p:cNvPr id="6" name="Freeform 43">
            <a:extLst>
              <a:ext uri="{FF2B5EF4-FFF2-40B4-BE49-F238E27FC236}">
                <a16:creationId xmlns:a16="http://schemas.microsoft.com/office/drawing/2014/main" id="{1924BB91-5A50-2C52-5658-02C6E5D08255}"/>
              </a:ext>
            </a:extLst>
          </p:cNvPr>
          <p:cNvSpPr/>
          <p:nvPr/>
        </p:nvSpPr>
        <p:spPr>
          <a:xfrm>
            <a:off x="1152055" y="2879757"/>
            <a:ext cx="2355435" cy="2095241"/>
          </a:xfrm>
          <a:custGeom>
            <a:avLst/>
            <a:gdLst/>
            <a:ahLst/>
            <a:cxnLst/>
            <a:rect l="l" t="t" r="r" b="b"/>
            <a:pathLst>
              <a:path w="3533152" h="3142862">
                <a:moveTo>
                  <a:pt x="0" y="0"/>
                </a:moveTo>
                <a:lnTo>
                  <a:pt x="3533152" y="0"/>
                </a:lnTo>
                <a:lnTo>
                  <a:pt x="3533152" y="3142862"/>
                </a:lnTo>
                <a:lnTo>
                  <a:pt x="0" y="3142862"/>
                </a:lnTo>
                <a:lnTo>
                  <a:pt x="0" y="0"/>
                </a:lnTo>
                <a:close/>
              </a:path>
            </a:pathLst>
          </a:custGeom>
          <a:blipFill>
            <a:blip r:embed="rId5"/>
            <a:stretch>
              <a:fillRect/>
            </a:stretch>
          </a:blipFill>
        </p:spPr>
        <p:txBody>
          <a:bodyPr/>
          <a:lstStyle/>
          <a:p>
            <a:endParaRPr lang="en-US" sz="800">
              <a:latin typeface="UTM Avo" panose="02040603050506020204" pitchFamily="18" charset="0"/>
            </a:endParaRPr>
          </a:p>
        </p:txBody>
      </p:sp>
      <p:sp>
        <p:nvSpPr>
          <p:cNvPr id="8" name="Freeform 25">
            <a:extLst>
              <a:ext uri="{FF2B5EF4-FFF2-40B4-BE49-F238E27FC236}">
                <a16:creationId xmlns:a16="http://schemas.microsoft.com/office/drawing/2014/main" id="{B207118E-2A01-BE78-2B4C-4C5BD31C3AF8}"/>
              </a:ext>
            </a:extLst>
          </p:cNvPr>
          <p:cNvSpPr/>
          <p:nvPr/>
        </p:nvSpPr>
        <p:spPr>
          <a:xfrm>
            <a:off x="572048" y="4974998"/>
            <a:ext cx="1789512" cy="1827504"/>
          </a:xfrm>
          <a:custGeom>
            <a:avLst/>
            <a:gdLst/>
            <a:ahLst/>
            <a:cxnLst/>
            <a:rect l="l" t="t" r="r" b="b"/>
            <a:pathLst>
              <a:path w="674519" h="790066">
                <a:moveTo>
                  <a:pt x="0" y="0"/>
                </a:moveTo>
                <a:lnTo>
                  <a:pt x="674519" y="0"/>
                </a:lnTo>
                <a:lnTo>
                  <a:pt x="674519" y="790066"/>
                </a:lnTo>
                <a:lnTo>
                  <a:pt x="0" y="7900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800">
              <a:latin typeface="UTM Avo" panose="02040603050506020204" pitchFamily="18" charset="0"/>
            </a:endParaRPr>
          </a:p>
        </p:txBody>
      </p:sp>
      <p:grpSp>
        <p:nvGrpSpPr>
          <p:cNvPr id="10" name="Group 9">
            <a:extLst>
              <a:ext uri="{FF2B5EF4-FFF2-40B4-BE49-F238E27FC236}">
                <a16:creationId xmlns:a16="http://schemas.microsoft.com/office/drawing/2014/main" id="{CE093D27-924A-DE4A-1576-6A9028CD6483}"/>
              </a:ext>
            </a:extLst>
          </p:cNvPr>
          <p:cNvGrpSpPr/>
          <p:nvPr/>
        </p:nvGrpSpPr>
        <p:grpSpPr>
          <a:xfrm>
            <a:off x="4673601" y="2108200"/>
            <a:ext cx="6601955" cy="3086932"/>
            <a:chOff x="7010400" y="3006368"/>
            <a:chExt cx="9902933" cy="4630398"/>
          </a:xfrm>
        </p:grpSpPr>
        <p:sp>
          <p:nvSpPr>
            <p:cNvPr id="7" name="Speech Bubble: Rectangle with Corners Rounded 6">
              <a:extLst>
                <a:ext uri="{FF2B5EF4-FFF2-40B4-BE49-F238E27FC236}">
                  <a16:creationId xmlns:a16="http://schemas.microsoft.com/office/drawing/2014/main" id="{1C283EB7-1656-762B-7D0B-BC9FD2F8CB79}"/>
                </a:ext>
              </a:extLst>
            </p:cNvPr>
            <p:cNvSpPr/>
            <p:nvPr/>
          </p:nvSpPr>
          <p:spPr>
            <a:xfrm>
              <a:off x="7010400" y="3006368"/>
              <a:ext cx="9902933" cy="4630398"/>
            </a:xfrm>
            <a:custGeom>
              <a:avLst/>
              <a:gdLst>
                <a:gd name="connsiteX0" fmla="*/ 0 w 8991600"/>
                <a:gd name="connsiteY0" fmla="*/ 889018 h 5334000"/>
                <a:gd name="connsiteX1" fmla="*/ 889018 w 8991600"/>
                <a:gd name="connsiteY1" fmla="*/ 0 h 5334000"/>
                <a:gd name="connsiteX2" fmla="*/ 1498600 w 8991600"/>
                <a:gd name="connsiteY2" fmla="*/ 0 h 5334000"/>
                <a:gd name="connsiteX3" fmla="*/ 1498600 w 8991600"/>
                <a:gd name="connsiteY3" fmla="*/ 0 h 5334000"/>
                <a:gd name="connsiteX4" fmla="*/ 3746500 w 8991600"/>
                <a:gd name="connsiteY4" fmla="*/ 0 h 5334000"/>
                <a:gd name="connsiteX5" fmla="*/ 8102582 w 8991600"/>
                <a:gd name="connsiteY5" fmla="*/ 0 h 5334000"/>
                <a:gd name="connsiteX6" fmla="*/ 8991600 w 8991600"/>
                <a:gd name="connsiteY6" fmla="*/ 889018 h 5334000"/>
                <a:gd name="connsiteX7" fmla="*/ 8991600 w 8991600"/>
                <a:gd name="connsiteY7" fmla="*/ 3111500 h 5334000"/>
                <a:gd name="connsiteX8" fmla="*/ 8991600 w 8991600"/>
                <a:gd name="connsiteY8" fmla="*/ 3111500 h 5334000"/>
                <a:gd name="connsiteX9" fmla="*/ 8991600 w 8991600"/>
                <a:gd name="connsiteY9" fmla="*/ 4445000 h 5334000"/>
                <a:gd name="connsiteX10" fmla="*/ 8991600 w 8991600"/>
                <a:gd name="connsiteY10" fmla="*/ 4444982 h 5334000"/>
                <a:gd name="connsiteX11" fmla="*/ 8102582 w 8991600"/>
                <a:gd name="connsiteY11" fmla="*/ 5334000 h 5334000"/>
                <a:gd name="connsiteX12" fmla="*/ 3746500 w 8991600"/>
                <a:gd name="connsiteY12" fmla="*/ 5334000 h 5334000"/>
                <a:gd name="connsiteX13" fmla="*/ 1498600 w 8991600"/>
                <a:gd name="connsiteY13" fmla="*/ 5334000 h 5334000"/>
                <a:gd name="connsiteX14" fmla="*/ 1498600 w 8991600"/>
                <a:gd name="connsiteY14" fmla="*/ 5334000 h 5334000"/>
                <a:gd name="connsiteX15" fmla="*/ 889018 w 8991600"/>
                <a:gd name="connsiteY15" fmla="*/ 5334000 h 5334000"/>
                <a:gd name="connsiteX16" fmla="*/ 0 w 8991600"/>
                <a:gd name="connsiteY16" fmla="*/ 4444982 h 5334000"/>
                <a:gd name="connsiteX17" fmla="*/ 0 w 8991600"/>
                <a:gd name="connsiteY17" fmla="*/ 4445000 h 5334000"/>
                <a:gd name="connsiteX18" fmla="*/ -792160 w 8991600"/>
                <a:gd name="connsiteY18" fmla="*/ 3600450 h 5334000"/>
                <a:gd name="connsiteX19" fmla="*/ 0 w 8991600"/>
                <a:gd name="connsiteY19" fmla="*/ 3111500 h 5334000"/>
                <a:gd name="connsiteX20" fmla="*/ 0 w 8991600"/>
                <a:gd name="connsiteY20" fmla="*/ 889018 h 5334000"/>
                <a:gd name="connsiteX0" fmla="*/ 792160 w 9783760"/>
                <a:gd name="connsiteY0" fmla="*/ 889018 h 5334000"/>
                <a:gd name="connsiteX1" fmla="*/ 1681178 w 9783760"/>
                <a:gd name="connsiteY1" fmla="*/ 0 h 5334000"/>
                <a:gd name="connsiteX2" fmla="*/ 2290760 w 9783760"/>
                <a:gd name="connsiteY2" fmla="*/ 0 h 5334000"/>
                <a:gd name="connsiteX3" fmla="*/ 2290760 w 9783760"/>
                <a:gd name="connsiteY3" fmla="*/ 0 h 5334000"/>
                <a:gd name="connsiteX4" fmla="*/ 4538660 w 9783760"/>
                <a:gd name="connsiteY4" fmla="*/ 0 h 5334000"/>
                <a:gd name="connsiteX5" fmla="*/ 8894742 w 9783760"/>
                <a:gd name="connsiteY5" fmla="*/ 0 h 5334000"/>
                <a:gd name="connsiteX6" fmla="*/ 9783760 w 9783760"/>
                <a:gd name="connsiteY6" fmla="*/ 889018 h 5334000"/>
                <a:gd name="connsiteX7" fmla="*/ 9783760 w 9783760"/>
                <a:gd name="connsiteY7" fmla="*/ 3111500 h 5334000"/>
                <a:gd name="connsiteX8" fmla="*/ 9783760 w 9783760"/>
                <a:gd name="connsiteY8" fmla="*/ 3111500 h 5334000"/>
                <a:gd name="connsiteX9" fmla="*/ 9783760 w 9783760"/>
                <a:gd name="connsiteY9" fmla="*/ 4445000 h 5334000"/>
                <a:gd name="connsiteX10" fmla="*/ 9783760 w 9783760"/>
                <a:gd name="connsiteY10" fmla="*/ 4444982 h 5334000"/>
                <a:gd name="connsiteX11" fmla="*/ 8894742 w 9783760"/>
                <a:gd name="connsiteY11" fmla="*/ 5334000 h 5334000"/>
                <a:gd name="connsiteX12" fmla="*/ 4538660 w 9783760"/>
                <a:gd name="connsiteY12" fmla="*/ 5334000 h 5334000"/>
                <a:gd name="connsiteX13" fmla="*/ 2290760 w 9783760"/>
                <a:gd name="connsiteY13" fmla="*/ 5334000 h 5334000"/>
                <a:gd name="connsiteX14" fmla="*/ 2290760 w 9783760"/>
                <a:gd name="connsiteY14" fmla="*/ 5334000 h 5334000"/>
                <a:gd name="connsiteX15" fmla="*/ 1681178 w 9783760"/>
                <a:gd name="connsiteY15" fmla="*/ 5334000 h 5334000"/>
                <a:gd name="connsiteX16" fmla="*/ 792160 w 9783760"/>
                <a:gd name="connsiteY16" fmla="*/ 4444982 h 5334000"/>
                <a:gd name="connsiteX17" fmla="*/ 792160 w 9783760"/>
                <a:gd name="connsiteY17" fmla="*/ 4445000 h 5334000"/>
                <a:gd name="connsiteX18" fmla="*/ 0 w 9783760"/>
                <a:gd name="connsiteY18" fmla="*/ 3600450 h 5334000"/>
                <a:gd name="connsiteX19" fmla="*/ 777873 w 9783760"/>
                <a:gd name="connsiteY19" fmla="*/ 1739900 h 5334000"/>
                <a:gd name="connsiteX20" fmla="*/ 792160 w 9783760"/>
                <a:gd name="connsiteY20" fmla="*/ 889018 h 5334000"/>
                <a:gd name="connsiteX0" fmla="*/ 606422 w 9598022"/>
                <a:gd name="connsiteY0" fmla="*/ 889018 h 5334000"/>
                <a:gd name="connsiteX1" fmla="*/ 1495440 w 9598022"/>
                <a:gd name="connsiteY1" fmla="*/ 0 h 5334000"/>
                <a:gd name="connsiteX2" fmla="*/ 2105022 w 9598022"/>
                <a:gd name="connsiteY2" fmla="*/ 0 h 5334000"/>
                <a:gd name="connsiteX3" fmla="*/ 2105022 w 9598022"/>
                <a:gd name="connsiteY3" fmla="*/ 0 h 5334000"/>
                <a:gd name="connsiteX4" fmla="*/ 4352922 w 9598022"/>
                <a:gd name="connsiteY4" fmla="*/ 0 h 5334000"/>
                <a:gd name="connsiteX5" fmla="*/ 8709004 w 9598022"/>
                <a:gd name="connsiteY5" fmla="*/ 0 h 5334000"/>
                <a:gd name="connsiteX6" fmla="*/ 9598022 w 9598022"/>
                <a:gd name="connsiteY6" fmla="*/ 889018 h 5334000"/>
                <a:gd name="connsiteX7" fmla="*/ 9598022 w 9598022"/>
                <a:gd name="connsiteY7" fmla="*/ 3111500 h 5334000"/>
                <a:gd name="connsiteX8" fmla="*/ 9598022 w 9598022"/>
                <a:gd name="connsiteY8" fmla="*/ 3111500 h 5334000"/>
                <a:gd name="connsiteX9" fmla="*/ 9598022 w 9598022"/>
                <a:gd name="connsiteY9" fmla="*/ 4445000 h 5334000"/>
                <a:gd name="connsiteX10" fmla="*/ 9598022 w 9598022"/>
                <a:gd name="connsiteY10" fmla="*/ 4444982 h 5334000"/>
                <a:gd name="connsiteX11" fmla="*/ 8709004 w 9598022"/>
                <a:gd name="connsiteY11" fmla="*/ 5334000 h 5334000"/>
                <a:gd name="connsiteX12" fmla="*/ 4352922 w 9598022"/>
                <a:gd name="connsiteY12" fmla="*/ 5334000 h 5334000"/>
                <a:gd name="connsiteX13" fmla="*/ 2105022 w 9598022"/>
                <a:gd name="connsiteY13" fmla="*/ 5334000 h 5334000"/>
                <a:gd name="connsiteX14" fmla="*/ 2105022 w 9598022"/>
                <a:gd name="connsiteY14" fmla="*/ 5334000 h 5334000"/>
                <a:gd name="connsiteX15" fmla="*/ 1495440 w 9598022"/>
                <a:gd name="connsiteY15" fmla="*/ 5334000 h 5334000"/>
                <a:gd name="connsiteX16" fmla="*/ 606422 w 9598022"/>
                <a:gd name="connsiteY16" fmla="*/ 4444982 h 5334000"/>
                <a:gd name="connsiteX17" fmla="*/ 606422 w 9598022"/>
                <a:gd name="connsiteY17" fmla="*/ 4445000 h 5334000"/>
                <a:gd name="connsiteX18" fmla="*/ 0 w 9598022"/>
                <a:gd name="connsiteY18" fmla="*/ 2614612 h 5334000"/>
                <a:gd name="connsiteX19" fmla="*/ 592135 w 9598022"/>
                <a:gd name="connsiteY19" fmla="*/ 1739900 h 5334000"/>
                <a:gd name="connsiteX20" fmla="*/ 606422 w 9598022"/>
                <a:gd name="connsiteY20" fmla="*/ 889018 h 5334000"/>
                <a:gd name="connsiteX0" fmla="*/ 720722 w 9712322"/>
                <a:gd name="connsiteY0" fmla="*/ 889018 h 5334000"/>
                <a:gd name="connsiteX1" fmla="*/ 1609740 w 9712322"/>
                <a:gd name="connsiteY1" fmla="*/ 0 h 5334000"/>
                <a:gd name="connsiteX2" fmla="*/ 2219322 w 9712322"/>
                <a:gd name="connsiteY2" fmla="*/ 0 h 5334000"/>
                <a:gd name="connsiteX3" fmla="*/ 2219322 w 9712322"/>
                <a:gd name="connsiteY3" fmla="*/ 0 h 5334000"/>
                <a:gd name="connsiteX4" fmla="*/ 4467222 w 9712322"/>
                <a:gd name="connsiteY4" fmla="*/ 0 h 5334000"/>
                <a:gd name="connsiteX5" fmla="*/ 8823304 w 9712322"/>
                <a:gd name="connsiteY5" fmla="*/ 0 h 5334000"/>
                <a:gd name="connsiteX6" fmla="*/ 9712322 w 9712322"/>
                <a:gd name="connsiteY6" fmla="*/ 889018 h 5334000"/>
                <a:gd name="connsiteX7" fmla="*/ 9712322 w 9712322"/>
                <a:gd name="connsiteY7" fmla="*/ 3111500 h 5334000"/>
                <a:gd name="connsiteX8" fmla="*/ 9712322 w 9712322"/>
                <a:gd name="connsiteY8" fmla="*/ 3111500 h 5334000"/>
                <a:gd name="connsiteX9" fmla="*/ 9712322 w 9712322"/>
                <a:gd name="connsiteY9" fmla="*/ 4445000 h 5334000"/>
                <a:gd name="connsiteX10" fmla="*/ 9712322 w 9712322"/>
                <a:gd name="connsiteY10" fmla="*/ 4444982 h 5334000"/>
                <a:gd name="connsiteX11" fmla="*/ 8823304 w 9712322"/>
                <a:gd name="connsiteY11" fmla="*/ 5334000 h 5334000"/>
                <a:gd name="connsiteX12" fmla="*/ 4467222 w 9712322"/>
                <a:gd name="connsiteY12" fmla="*/ 5334000 h 5334000"/>
                <a:gd name="connsiteX13" fmla="*/ 2219322 w 9712322"/>
                <a:gd name="connsiteY13" fmla="*/ 5334000 h 5334000"/>
                <a:gd name="connsiteX14" fmla="*/ 2219322 w 9712322"/>
                <a:gd name="connsiteY14" fmla="*/ 5334000 h 5334000"/>
                <a:gd name="connsiteX15" fmla="*/ 1609740 w 9712322"/>
                <a:gd name="connsiteY15" fmla="*/ 5334000 h 5334000"/>
                <a:gd name="connsiteX16" fmla="*/ 720722 w 9712322"/>
                <a:gd name="connsiteY16" fmla="*/ 4444982 h 5334000"/>
                <a:gd name="connsiteX17" fmla="*/ 720722 w 9712322"/>
                <a:gd name="connsiteY17" fmla="*/ 4445000 h 5334000"/>
                <a:gd name="connsiteX18" fmla="*/ 0 w 9712322"/>
                <a:gd name="connsiteY18" fmla="*/ 2771775 h 5334000"/>
                <a:gd name="connsiteX19" fmla="*/ 706435 w 9712322"/>
                <a:gd name="connsiteY19" fmla="*/ 1739900 h 5334000"/>
                <a:gd name="connsiteX20" fmla="*/ 720722 w 9712322"/>
                <a:gd name="connsiteY20" fmla="*/ 889018 h 5334000"/>
                <a:gd name="connsiteX0" fmla="*/ 720722 w 9712322"/>
                <a:gd name="connsiteY0" fmla="*/ 889018 h 5334000"/>
                <a:gd name="connsiteX1" fmla="*/ 1609740 w 9712322"/>
                <a:gd name="connsiteY1" fmla="*/ 0 h 5334000"/>
                <a:gd name="connsiteX2" fmla="*/ 2219322 w 9712322"/>
                <a:gd name="connsiteY2" fmla="*/ 0 h 5334000"/>
                <a:gd name="connsiteX3" fmla="*/ 2219322 w 9712322"/>
                <a:gd name="connsiteY3" fmla="*/ 0 h 5334000"/>
                <a:gd name="connsiteX4" fmla="*/ 4467222 w 9712322"/>
                <a:gd name="connsiteY4" fmla="*/ 0 h 5334000"/>
                <a:gd name="connsiteX5" fmla="*/ 8823304 w 9712322"/>
                <a:gd name="connsiteY5" fmla="*/ 0 h 5334000"/>
                <a:gd name="connsiteX6" fmla="*/ 9712322 w 9712322"/>
                <a:gd name="connsiteY6" fmla="*/ 889018 h 5334000"/>
                <a:gd name="connsiteX7" fmla="*/ 9712322 w 9712322"/>
                <a:gd name="connsiteY7" fmla="*/ 3111500 h 5334000"/>
                <a:gd name="connsiteX8" fmla="*/ 9712322 w 9712322"/>
                <a:gd name="connsiteY8" fmla="*/ 3111500 h 5334000"/>
                <a:gd name="connsiteX9" fmla="*/ 9712322 w 9712322"/>
                <a:gd name="connsiteY9" fmla="*/ 4445000 h 5334000"/>
                <a:gd name="connsiteX10" fmla="*/ 9712322 w 9712322"/>
                <a:gd name="connsiteY10" fmla="*/ 4444982 h 5334000"/>
                <a:gd name="connsiteX11" fmla="*/ 8823304 w 9712322"/>
                <a:gd name="connsiteY11" fmla="*/ 5334000 h 5334000"/>
                <a:gd name="connsiteX12" fmla="*/ 4467222 w 9712322"/>
                <a:gd name="connsiteY12" fmla="*/ 5334000 h 5334000"/>
                <a:gd name="connsiteX13" fmla="*/ 2219322 w 9712322"/>
                <a:gd name="connsiteY13" fmla="*/ 5334000 h 5334000"/>
                <a:gd name="connsiteX14" fmla="*/ 2219322 w 9712322"/>
                <a:gd name="connsiteY14" fmla="*/ 5334000 h 5334000"/>
                <a:gd name="connsiteX15" fmla="*/ 1609740 w 9712322"/>
                <a:gd name="connsiteY15" fmla="*/ 5334000 h 5334000"/>
                <a:gd name="connsiteX16" fmla="*/ 720722 w 9712322"/>
                <a:gd name="connsiteY16" fmla="*/ 4444982 h 5334000"/>
                <a:gd name="connsiteX17" fmla="*/ 706435 w 9712322"/>
                <a:gd name="connsiteY17" fmla="*/ 3544888 h 5334000"/>
                <a:gd name="connsiteX18" fmla="*/ 0 w 9712322"/>
                <a:gd name="connsiteY18" fmla="*/ 2771775 h 5334000"/>
                <a:gd name="connsiteX19" fmla="*/ 706435 w 9712322"/>
                <a:gd name="connsiteY19" fmla="*/ 1739900 h 5334000"/>
                <a:gd name="connsiteX20" fmla="*/ 720722 w 9712322"/>
                <a:gd name="connsiteY20"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12322" h="5334000">
                  <a:moveTo>
                    <a:pt x="720722" y="889018"/>
                  </a:moveTo>
                  <a:cubicBezTo>
                    <a:pt x="720722" y="398027"/>
                    <a:pt x="1118749" y="0"/>
                    <a:pt x="1609740" y="0"/>
                  </a:cubicBezTo>
                  <a:lnTo>
                    <a:pt x="2219322" y="0"/>
                  </a:lnTo>
                  <a:lnTo>
                    <a:pt x="2219322" y="0"/>
                  </a:lnTo>
                  <a:lnTo>
                    <a:pt x="4467222" y="0"/>
                  </a:lnTo>
                  <a:lnTo>
                    <a:pt x="8823304" y="0"/>
                  </a:lnTo>
                  <a:cubicBezTo>
                    <a:pt x="9314295" y="0"/>
                    <a:pt x="9712322" y="398027"/>
                    <a:pt x="9712322" y="889018"/>
                  </a:cubicBezTo>
                  <a:lnTo>
                    <a:pt x="9712322" y="3111500"/>
                  </a:lnTo>
                  <a:lnTo>
                    <a:pt x="9712322" y="3111500"/>
                  </a:lnTo>
                  <a:lnTo>
                    <a:pt x="9712322" y="4445000"/>
                  </a:lnTo>
                  <a:lnTo>
                    <a:pt x="9712322" y="4444982"/>
                  </a:lnTo>
                  <a:cubicBezTo>
                    <a:pt x="9712322" y="4935973"/>
                    <a:pt x="9314295" y="5334000"/>
                    <a:pt x="8823304" y="5334000"/>
                  </a:cubicBezTo>
                  <a:lnTo>
                    <a:pt x="4467222" y="5334000"/>
                  </a:lnTo>
                  <a:lnTo>
                    <a:pt x="2219322" y="5334000"/>
                  </a:lnTo>
                  <a:lnTo>
                    <a:pt x="2219322" y="5334000"/>
                  </a:lnTo>
                  <a:lnTo>
                    <a:pt x="1609740" y="5334000"/>
                  </a:lnTo>
                  <a:cubicBezTo>
                    <a:pt x="1118749" y="5334000"/>
                    <a:pt x="720722" y="4935973"/>
                    <a:pt x="720722" y="4444982"/>
                  </a:cubicBezTo>
                  <a:lnTo>
                    <a:pt x="706435" y="3544888"/>
                  </a:lnTo>
                  <a:lnTo>
                    <a:pt x="0" y="2771775"/>
                  </a:lnTo>
                  <a:lnTo>
                    <a:pt x="706435" y="1739900"/>
                  </a:lnTo>
                  <a:cubicBezTo>
                    <a:pt x="706435" y="999073"/>
                    <a:pt x="720722" y="1629845"/>
                    <a:pt x="720722" y="889018"/>
                  </a:cubicBezTo>
                  <a:close/>
                </a:path>
              </a:pathLst>
            </a:cu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9" name="TextBox 8">
              <a:extLst>
                <a:ext uri="{FF2B5EF4-FFF2-40B4-BE49-F238E27FC236}">
                  <a16:creationId xmlns:a16="http://schemas.microsoft.com/office/drawing/2014/main" id="{72065CF7-E914-A110-87A4-68A9A7B276F9}"/>
                </a:ext>
              </a:extLst>
            </p:cNvPr>
            <p:cNvSpPr txBox="1"/>
            <p:nvPr/>
          </p:nvSpPr>
          <p:spPr>
            <a:xfrm>
              <a:off x="7924800" y="4300840"/>
              <a:ext cx="8839200" cy="2068932"/>
            </a:xfrm>
            <a:prstGeom prst="rect">
              <a:avLst/>
            </a:prstGeom>
            <a:noFill/>
          </p:spPr>
          <p:txBody>
            <a:bodyPr wrap="square" rtlCol="0">
              <a:spAutoFit/>
            </a:bodyPr>
            <a:lstStyle/>
            <a:p>
              <a:pPr algn="ctr">
                <a:lnSpc>
                  <a:spcPct val="150000"/>
                </a:lnSpc>
              </a:pPr>
              <a:r>
                <a:rPr lang="en-US" sz="3000">
                  <a:latin typeface="UTM Avo" panose="02040603050506020204" pitchFamily="18" charset="0"/>
                  <a:cs typeface="Arial" panose="020B0604020202020204" pitchFamily="34" charset="0"/>
                </a:rPr>
                <a:t>Suy nghĩ và kể tên ba phần mềm mà em đã từ sử dụng. </a:t>
              </a:r>
            </a:p>
          </p:txBody>
        </p:sp>
      </p:grpSp>
      <p:sp>
        <p:nvSpPr>
          <p:cNvPr id="11" name="Rectangle 10"/>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3614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Freeform 27">
            <a:extLst>
              <a:ext uri="{FF2B5EF4-FFF2-40B4-BE49-F238E27FC236}">
                <a16:creationId xmlns:a16="http://schemas.microsoft.com/office/drawing/2014/main" id="{7D21DA99-6E5D-63A1-FF58-E03DE6196943}"/>
              </a:ext>
            </a:extLst>
          </p:cNvPr>
          <p:cNvSpPr/>
          <p:nvPr/>
        </p:nvSpPr>
        <p:spPr>
          <a:xfrm rot="-10324902">
            <a:off x="10877471" y="6328172"/>
            <a:ext cx="1159882" cy="665630"/>
          </a:xfrm>
          <a:custGeom>
            <a:avLst/>
            <a:gdLst/>
            <a:ahLst/>
            <a:cxnLst/>
            <a:rect l="l" t="t" r="r" b="b"/>
            <a:pathLst>
              <a:path w="1062418" h="606544">
                <a:moveTo>
                  <a:pt x="0" y="0"/>
                </a:moveTo>
                <a:lnTo>
                  <a:pt x="1062417" y="0"/>
                </a:lnTo>
                <a:lnTo>
                  <a:pt x="1062417" y="606544"/>
                </a:lnTo>
                <a:lnTo>
                  <a:pt x="0" y="60654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800">
              <a:latin typeface="UTM Avo" panose="02040603050506020204" pitchFamily="18" charset="0"/>
            </a:endParaRPr>
          </a:p>
        </p:txBody>
      </p:sp>
      <p:sp>
        <p:nvSpPr>
          <p:cNvPr id="4" name="Freeform 37">
            <a:extLst>
              <a:ext uri="{FF2B5EF4-FFF2-40B4-BE49-F238E27FC236}">
                <a16:creationId xmlns:a16="http://schemas.microsoft.com/office/drawing/2014/main" id="{C2046CD8-B0A8-1EBD-1784-8A2499734C15}"/>
              </a:ext>
            </a:extLst>
          </p:cNvPr>
          <p:cNvSpPr/>
          <p:nvPr/>
        </p:nvSpPr>
        <p:spPr>
          <a:xfrm rot="-872173">
            <a:off x="460509" y="6596650"/>
            <a:ext cx="234681" cy="327612"/>
          </a:xfrm>
          <a:custGeom>
            <a:avLst/>
            <a:gdLst/>
            <a:ahLst/>
            <a:cxnLst/>
            <a:rect l="l" t="t" r="r" b="b"/>
            <a:pathLst>
              <a:path w="265047" h="348174">
                <a:moveTo>
                  <a:pt x="0" y="0"/>
                </a:moveTo>
                <a:lnTo>
                  <a:pt x="265047" y="0"/>
                </a:lnTo>
                <a:lnTo>
                  <a:pt x="265047" y="348174"/>
                </a:lnTo>
                <a:lnTo>
                  <a:pt x="0" y="34817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800">
              <a:latin typeface="UTM Avo" panose="02040603050506020204" pitchFamily="18" charset="0"/>
            </a:endParaRPr>
          </a:p>
        </p:txBody>
      </p:sp>
      <p:sp>
        <p:nvSpPr>
          <p:cNvPr id="7" name="Freeform 97">
            <a:extLst>
              <a:ext uri="{FF2B5EF4-FFF2-40B4-BE49-F238E27FC236}">
                <a16:creationId xmlns:a16="http://schemas.microsoft.com/office/drawing/2014/main" id="{C01BB4E4-A9DB-7EF1-A010-31B116172AA6}"/>
              </a:ext>
            </a:extLst>
          </p:cNvPr>
          <p:cNvSpPr/>
          <p:nvPr/>
        </p:nvSpPr>
        <p:spPr>
          <a:xfrm>
            <a:off x="140730" y="241915"/>
            <a:ext cx="546493" cy="740907"/>
          </a:xfrm>
          <a:custGeom>
            <a:avLst/>
            <a:gdLst/>
            <a:ahLst/>
            <a:cxnLst/>
            <a:rect l="l" t="t" r="r" b="b"/>
            <a:pathLst>
              <a:path w="509303" h="612947">
                <a:moveTo>
                  <a:pt x="0" y="0"/>
                </a:moveTo>
                <a:lnTo>
                  <a:pt x="509303" y="0"/>
                </a:lnTo>
                <a:lnTo>
                  <a:pt x="509303" y="612947"/>
                </a:lnTo>
                <a:lnTo>
                  <a:pt x="0" y="61294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800">
              <a:latin typeface="UTM Avo" panose="02040603050506020204" pitchFamily="18" charset="0"/>
            </a:endParaRPr>
          </a:p>
        </p:txBody>
      </p:sp>
      <p:sp>
        <p:nvSpPr>
          <p:cNvPr id="8" name="Freeform 97">
            <a:extLst>
              <a:ext uri="{FF2B5EF4-FFF2-40B4-BE49-F238E27FC236}">
                <a16:creationId xmlns:a16="http://schemas.microsoft.com/office/drawing/2014/main" id="{9A9C5B06-82DC-1E8D-117C-C5AE338A3EAB}"/>
              </a:ext>
            </a:extLst>
          </p:cNvPr>
          <p:cNvSpPr/>
          <p:nvPr/>
        </p:nvSpPr>
        <p:spPr>
          <a:xfrm rot="19803477">
            <a:off x="11778024" y="686607"/>
            <a:ext cx="546493" cy="740907"/>
          </a:xfrm>
          <a:custGeom>
            <a:avLst/>
            <a:gdLst/>
            <a:ahLst/>
            <a:cxnLst/>
            <a:rect l="l" t="t" r="r" b="b"/>
            <a:pathLst>
              <a:path w="509303" h="612947">
                <a:moveTo>
                  <a:pt x="0" y="0"/>
                </a:moveTo>
                <a:lnTo>
                  <a:pt x="509303" y="0"/>
                </a:lnTo>
                <a:lnTo>
                  <a:pt x="509303" y="612947"/>
                </a:lnTo>
                <a:lnTo>
                  <a:pt x="0" y="61294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800">
              <a:latin typeface="UTM Avo" panose="02040603050506020204" pitchFamily="18" charset="0"/>
            </a:endParaRPr>
          </a:p>
        </p:txBody>
      </p:sp>
      <p:grpSp>
        <p:nvGrpSpPr>
          <p:cNvPr id="11" name="Group 10">
            <a:extLst>
              <a:ext uri="{FF2B5EF4-FFF2-40B4-BE49-F238E27FC236}">
                <a16:creationId xmlns:a16="http://schemas.microsoft.com/office/drawing/2014/main" id="{AEBE8E7B-D732-8BDA-2B81-163DE8F9027F}"/>
              </a:ext>
            </a:extLst>
          </p:cNvPr>
          <p:cNvGrpSpPr/>
          <p:nvPr/>
        </p:nvGrpSpPr>
        <p:grpSpPr>
          <a:xfrm>
            <a:off x="2516898" y="1179421"/>
            <a:ext cx="7366000" cy="726916"/>
            <a:chOff x="3619500" y="624126"/>
            <a:chExt cx="11049000" cy="1090374"/>
          </a:xfrm>
        </p:grpSpPr>
        <p:sp>
          <p:nvSpPr>
            <p:cNvPr id="2" name="TextBox 1">
              <a:extLst>
                <a:ext uri="{FF2B5EF4-FFF2-40B4-BE49-F238E27FC236}">
                  <a16:creationId xmlns:a16="http://schemas.microsoft.com/office/drawing/2014/main" id="{48511335-DFA1-BBAD-E02C-B1CC463255AF}"/>
                </a:ext>
              </a:extLst>
            </p:cNvPr>
            <p:cNvSpPr txBox="1"/>
            <p:nvPr/>
          </p:nvSpPr>
          <p:spPr>
            <a:xfrm>
              <a:off x="3619500" y="624126"/>
              <a:ext cx="11049000" cy="908133"/>
            </a:xfrm>
            <a:prstGeom prst="rect">
              <a:avLst/>
            </a:prstGeom>
            <a:noFill/>
          </p:spPr>
          <p:txBody>
            <a:bodyPr wrap="square" rtlCol="0">
              <a:spAutoFit/>
            </a:bodyPr>
            <a:lstStyle/>
            <a:p>
              <a:pPr algn="ctr"/>
              <a:r>
                <a:rPr lang="en-US" sz="3334" b="1">
                  <a:latin typeface="UTM Avo" panose="02040603050506020204" pitchFamily="18" charset="0"/>
                  <a:cs typeface="Arial" panose="020B0604020202020204" pitchFamily="34" charset="0"/>
                </a:rPr>
                <a:t>Một số phần mềm </a:t>
              </a:r>
            </a:p>
          </p:txBody>
        </p:sp>
        <p:cxnSp>
          <p:nvCxnSpPr>
            <p:cNvPr id="10" name="Straight Connector 9">
              <a:extLst>
                <a:ext uri="{FF2B5EF4-FFF2-40B4-BE49-F238E27FC236}">
                  <a16:creationId xmlns:a16="http://schemas.microsoft.com/office/drawing/2014/main" id="{6CCB3F7D-CA78-5B74-CC34-04022CE85029}"/>
                </a:ext>
              </a:extLst>
            </p:cNvPr>
            <p:cNvCxnSpPr/>
            <p:nvPr/>
          </p:nvCxnSpPr>
          <p:spPr>
            <a:xfrm>
              <a:off x="4648200" y="1714500"/>
              <a:ext cx="87249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4B13DDF9-2E14-A0A4-18C1-BA8BB2026951}"/>
              </a:ext>
            </a:extLst>
          </p:cNvPr>
          <p:cNvGrpSpPr/>
          <p:nvPr/>
        </p:nvGrpSpPr>
        <p:grpSpPr>
          <a:xfrm>
            <a:off x="559710" y="3664441"/>
            <a:ext cx="3505200" cy="3114199"/>
            <a:chOff x="895350" y="3238500"/>
            <a:chExt cx="5257800" cy="4671298"/>
          </a:xfrm>
        </p:grpSpPr>
        <p:pic>
          <p:nvPicPr>
            <p:cNvPr id="15" name="Picture 14">
              <a:extLst>
                <a:ext uri="{FF2B5EF4-FFF2-40B4-BE49-F238E27FC236}">
                  <a16:creationId xmlns:a16="http://schemas.microsoft.com/office/drawing/2014/main" id="{DBDF195E-C56E-53DF-A99A-6895319F1D94}"/>
                </a:ext>
              </a:extLst>
            </p:cNvPr>
            <p:cNvPicPr>
              <a:picLocks noChangeAspect="1"/>
            </p:cNvPicPr>
            <p:nvPr/>
          </p:nvPicPr>
          <p:blipFill>
            <a:blip r:embed="rId10"/>
            <a:stretch>
              <a:fillRect/>
            </a:stretch>
          </p:blipFill>
          <p:spPr>
            <a:xfrm>
              <a:off x="1905000" y="3238500"/>
              <a:ext cx="3238500" cy="3189923"/>
            </a:xfrm>
            <a:prstGeom prst="rect">
              <a:avLst/>
            </a:prstGeom>
          </p:spPr>
        </p:pic>
        <p:grpSp>
          <p:nvGrpSpPr>
            <p:cNvPr id="18" name="Group 17">
              <a:extLst>
                <a:ext uri="{FF2B5EF4-FFF2-40B4-BE49-F238E27FC236}">
                  <a16:creationId xmlns:a16="http://schemas.microsoft.com/office/drawing/2014/main" id="{7C9A21E7-B6E3-FA58-98A6-C87E59D380BF}"/>
                </a:ext>
              </a:extLst>
            </p:cNvPr>
            <p:cNvGrpSpPr/>
            <p:nvPr/>
          </p:nvGrpSpPr>
          <p:grpSpPr>
            <a:xfrm>
              <a:off x="895350" y="6662168"/>
              <a:ext cx="5257800" cy="1247630"/>
              <a:chOff x="895350" y="6662168"/>
              <a:chExt cx="5257800" cy="1247630"/>
            </a:xfrm>
          </p:grpSpPr>
          <p:sp>
            <p:nvSpPr>
              <p:cNvPr id="16" name="Freeform 8">
                <a:extLst>
                  <a:ext uri="{FF2B5EF4-FFF2-40B4-BE49-F238E27FC236}">
                    <a16:creationId xmlns:a16="http://schemas.microsoft.com/office/drawing/2014/main" id="{854BE727-8E50-D790-BBF4-047B1B78C90C}"/>
                  </a:ext>
                </a:extLst>
              </p:cNvPr>
              <p:cNvSpPr/>
              <p:nvPr/>
            </p:nvSpPr>
            <p:spPr>
              <a:xfrm>
                <a:off x="1324025" y="6662168"/>
                <a:ext cx="4590950" cy="1247630"/>
              </a:xfrm>
              <a:custGeom>
                <a:avLst/>
                <a:gdLst/>
                <a:ahLst/>
                <a:cxnLst/>
                <a:rect l="l" t="t" r="r" b="b"/>
                <a:pathLst>
                  <a:path w="1899200" h="596109">
                    <a:moveTo>
                      <a:pt x="0" y="0"/>
                    </a:moveTo>
                    <a:lnTo>
                      <a:pt x="1899201" y="0"/>
                    </a:lnTo>
                    <a:lnTo>
                      <a:pt x="1899201" y="596109"/>
                    </a:lnTo>
                    <a:lnTo>
                      <a:pt x="0" y="596109"/>
                    </a:lnTo>
                    <a:lnTo>
                      <a:pt x="0" y="0"/>
                    </a:lnTo>
                    <a:close/>
                  </a:path>
                </a:pathLst>
              </a:custGeom>
              <a:blipFill>
                <a:blip r:embed="rId11">
                  <a:extLst>
                    <a:ext uri="{96DAC541-7B7A-43D3-8B79-37D633B846F1}">
                      <asvg:svgBlip xmlns:asvg="http://schemas.microsoft.com/office/drawing/2016/SVG/main" xmlns="" r:embed="rId12"/>
                    </a:ext>
                  </a:extLst>
                </a:blip>
                <a:stretch>
                  <a:fillRect t="-220346"/>
                </a:stretch>
              </a:blipFill>
            </p:spPr>
            <p:txBody>
              <a:bodyPr/>
              <a:lstStyle/>
              <a:p>
                <a:endParaRPr lang="en-US" sz="800">
                  <a:latin typeface="UTM Avo" panose="02040603050506020204" pitchFamily="18" charset="0"/>
                </a:endParaRPr>
              </a:p>
            </p:txBody>
          </p:sp>
          <p:sp>
            <p:nvSpPr>
              <p:cNvPr id="17" name="TextBox 16">
                <a:extLst>
                  <a:ext uri="{FF2B5EF4-FFF2-40B4-BE49-F238E27FC236}">
                    <a16:creationId xmlns:a16="http://schemas.microsoft.com/office/drawing/2014/main" id="{69C19AC9-453C-F197-B55B-BABB9AFF1CF3}"/>
                  </a:ext>
                </a:extLst>
              </p:cNvPr>
              <p:cNvSpPr txBox="1"/>
              <p:nvPr/>
            </p:nvSpPr>
            <p:spPr>
              <a:xfrm>
                <a:off x="895350" y="7048501"/>
                <a:ext cx="5257800" cy="677013"/>
              </a:xfrm>
              <a:prstGeom prst="rect">
                <a:avLst/>
              </a:prstGeom>
              <a:noFill/>
            </p:spPr>
            <p:txBody>
              <a:bodyPr wrap="square" rtlCol="0">
                <a:spAutoFit/>
              </a:bodyPr>
              <a:lstStyle/>
              <a:p>
                <a:pPr algn="ctr"/>
                <a:r>
                  <a:rPr lang="en-US" sz="2333">
                    <a:latin typeface="UTM Avo" panose="02040603050506020204" pitchFamily="18" charset="0"/>
                    <a:cs typeface="Arial" panose="020B0604020202020204" pitchFamily="34" charset="0"/>
                  </a:rPr>
                  <a:t>RapidTyping </a:t>
                </a:r>
              </a:p>
            </p:txBody>
          </p:sp>
        </p:grpSp>
      </p:grpSp>
      <p:grpSp>
        <p:nvGrpSpPr>
          <p:cNvPr id="26" name="Group 25">
            <a:extLst>
              <a:ext uri="{FF2B5EF4-FFF2-40B4-BE49-F238E27FC236}">
                <a16:creationId xmlns:a16="http://schemas.microsoft.com/office/drawing/2014/main" id="{C04E1B30-008C-B990-81B6-02215C7222CB}"/>
              </a:ext>
            </a:extLst>
          </p:cNvPr>
          <p:cNvGrpSpPr/>
          <p:nvPr/>
        </p:nvGrpSpPr>
        <p:grpSpPr>
          <a:xfrm>
            <a:off x="4378142" y="3664442"/>
            <a:ext cx="3505200" cy="3118566"/>
            <a:chOff x="6515100" y="3309937"/>
            <a:chExt cx="5257800" cy="4677849"/>
          </a:xfrm>
        </p:grpSpPr>
        <p:pic>
          <p:nvPicPr>
            <p:cNvPr id="1032" name="Picture 8" descr="Microsoft PowerPoint — Wikipédia">
              <a:extLst>
                <a:ext uri="{FF2B5EF4-FFF2-40B4-BE49-F238E27FC236}">
                  <a16:creationId xmlns:a16="http://schemas.microsoft.com/office/drawing/2014/main" id="{70C1937E-6E52-F3A0-D09F-531456F4C9C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24750" y="3309937"/>
              <a:ext cx="2971800" cy="2763672"/>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8B07838C-F561-89B0-54D9-AF866EB5C1A0}"/>
                </a:ext>
              </a:extLst>
            </p:cNvPr>
            <p:cNvGrpSpPr/>
            <p:nvPr/>
          </p:nvGrpSpPr>
          <p:grpSpPr>
            <a:xfrm>
              <a:off x="6515100" y="6740156"/>
              <a:ext cx="5257800" cy="1247630"/>
              <a:chOff x="895350" y="6662168"/>
              <a:chExt cx="5257800" cy="1247630"/>
            </a:xfrm>
          </p:grpSpPr>
          <p:sp>
            <p:nvSpPr>
              <p:cNvPr id="20" name="Freeform 8">
                <a:extLst>
                  <a:ext uri="{FF2B5EF4-FFF2-40B4-BE49-F238E27FC236}">
                    <a16:creationId xmlns:a16="http://schemas.microsoft.com/office/drawing/2014/main" id="{F54F8794-615C-86C6-D478-5E748C44FC6A}"/>
                  </a:ext>
                </a:extLst>
              </p:cNvPr>
              <p:cNvSpPr/>
              <p:nvPr/>
            </p:nvSpPr>
            <p:spPr>
              <a:xfrm>
                <a:off x="1324025" y="6662168"/>
                <a:ext cx="4590950" cy="1247630"/>
              </a:xfrm>
              <a:custGeom>
                <a:avLst/>
                <a:gdLst/>
                <a:ahLst/>
                <a:cxnLst/>
                <a:rect l="l" t="t" r="r" b="b"/>
                <a:pathLst>
                  <a:path w="1899200" h="596109">
                    <a:moveTo>
                      <a:pt x="0" y="0"/>
                    </a:moveTo>
                    <a:lnTo>
                      <a:pt x="1899201" y="0"/>
                    </a:lnTo>
                    <a:lnTo>
                      <a:pt x="1899201" y="596109"/>
                    </a:lnTo>
                    <a:lnTo>
                      <a:pt x="0" y="596109"/>
                    </a:lnTo>
                    <a:lnTo>
                      <a:pt x="0" y="0"/>
                    </a:lnTo>
                    <a:close/>
                  </a:path>
                </a:pathLst>
              </a:custGeom>
              <a:blipFill>
                <a:blip r:embed="rId11">
                  <a:extLst>
                    <a:ext uri="{96DAC541-7B7A-43D3-8B79-37D633B846F1}">
                      <asvg:svgBlip xmlns:asvg="http://schemas.microsoft.com/office/drawing/2016/SVG/main" xmlns="" r:embed="rId12"/>
                    </a:ext>
                  </a:extLst>
                </a:blip>
                <a:stretch>
                  <a:fillRect t="-220346"/>
                </a:stretch>
              </a:blipFill>
            </p:spPr>
            <p:txBody>
              <a:bodyPr/>
              <a:lstStyle/>
              <a:p>
                <a:endParaRPr lang="en-US" sz="800">
                  <a:latin typeface="UTM Avo" panose="02040603050506020204" pitchFamily="18" charset="0"/>
                </a:endParaRPr>
              </a:p>
            </p:txBody>
          </p:sp>
          <p:sp>
            <p:nvSpPr>
              <p:cNvPr id="21" name="TextBox 20">
                <a:extLst>
                  <a:ext uri="{FF2B5EF4-FFF2-40B4-BE49-F238E27FC236}">
                    <a16:creationId xmlns:a16="http://schemas.microsoft.com/office/drawing/2014/main" id="{11884249-A175-CC03-9171-5B7CD4C25259}"/>
                  </a:ext>
                </a:extLst>
              </p:cNvPr>
              <p:cNvSpPr txBox="1"/>
              <p:nvPr/>
            </p:nvSpPr>
            <p:spPr>
              <a:xfrm>
                <a:off x="895350" y="7048501"/>
                <a:ext cx="5257800" cy="677013"/>
              </a:xfrm>
              <a:prstGeom prst="rect">
                <a:avLst/>
              </a:prstGeom>
              <a:noFill/>
            </p:spPr>
            <p:txBody>
              <a:bodyPr wrap="square" rtlCol="0">
                <a:spAutoFit/>
              </a:bodyPr>
              <a:lstStyle/>
              <a:p>
                <a:pPr algn="ctr"/>
                <a:r>
                  <a:rPr lang="en-US" sz="2333">
                    <a:latin typeface="UTM Avo" panose="02040603050506020204" pitchFamily="18" charset="0"/>
                    <a:cs typeface="Arial" panose="020B0604020202020204" pitchFamily="34" charset="0"/>
                  </a:rPr>
                  <a:t>Microsoft Powerpoint</a:t>
                </a:r>
              </a:p>
            </p:txBody>
          </p:sp>
        </p:grpSp>
      </p:grpSp>
      <p:grpSp>
        <p:nvGrpSpPr>
          <p:cNvPr id="27" name="Group 26">
            <a:extLst>
              <a:ext uri="{FF2B5EF4-FFF2-40B4-BE49-F238E27FC236}">
                <a16:creationId xmlns:a16="http://schemas.microsoft.com/office/drawing/2014/main" id="{DCF6D909-B8B0-303A-D6FD-88AF21974F55}"/>
              </a:ext>
            </a:extLst>
          </p:cNvPr>
          <p:cNvGrpSpPr/>
          <p:nvPr/>
        </p:nvGrpSpPr>
        <p:grpSpPr>
          <a:xfrm>
            <a:off x="8355358" y="3739845"/>
            <a:ext cx="3505200" cy="3080228"/>
            <a:chOff x="12563525" y="3367444"/>
            <a:chExt cx="5257800" cy="4620342"/>
          </a:xfrm>
        </p:grpSpPr>
        <p:pic>
          <p:nvPicPr>
            <p:cNvPr id="1034" name="Picture 10" descr="Microsoft Word — Wikipédia">
              <a:extLst>
                <a:ext uri="{FF2B5EF4-FFF2-40B4-BE49-F238E27FC236}">
                  <a16:creationId xmlns:a16="http://schemas.microsoft.com/office/drawing/2014/main" id="{1FAC0395-D3A3-FB38-9003-23EA862327D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236575" y="3367444"/>
              <a:ext cx="2863850" cy="266328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12140490-BEE5-E1F2-1E50-2EE0E9E6E512}"/>
                </a:ext>
              </a:extLst>
            </p:cNvPr>
            <p:cNvGrpSpPr/>
            <p:nvPr/>
          </p:nvGrpSpPr>
          <p:grpSpPr>
            <a:xfrm>
              <a:off x="12563525" y="6740156"/>
              <a:ext cx="5257800" cy="1247630"/>
              <a:chOff x="895350" y="6662168"/>
              <a:chExt cx="5257800" cy="1247630"/>
            </a:xfrm>
          </p:grpSpPr>
          <p:sp>
            <p:nvSpPr>
              <p:cNvPr id="23" name="Freeform 8">
                <a:extLst>
                  <a:ext uri="{FF2B5EF4-FFF2-40B4-BE49-F238E27FC236}">
                    <a16:creationId xmlns:a16="http://schemas.microsoft.com/office/drawing/2014/main" id="{1DF8C420-E5F9-A90D-E15F-72A2198DAC85}"/>
                  </a:ext>
                </a:extLst>
              </p:cNvPr>
              <p:cNvSpPr/>
              <p:nvPr/>
            </p:nvSpPr>
            <p:spPr>
              <a:xfrm>
                <a:off x="1324025" y="6662168"/>
                <a:ext cx="4590950" cy="1247630"/>
              </a:xfrm>
              <a:custGeom>
                <a:avLst/>
                <a:gdLst/>
                <a:ahLst/>
                <a:cxnLst/>
                <a:rect l="l" t="t" r="r" b="b"/>
                <a:pathLst>
                  <a:path w="1899200" h="596109">
                    <a:moveTo>
                      <a:pt x="0" y="0"/>
                    </a:moveTo>
                    <a:lnTo>
                      <a:pt x="1899201" y="0"/>
                    </a:lnTo>
                    <a:lnTo>
                      <a:pt x="1899201" y="596109"/>
                    </a:lnTo>
                    <a:lnTo>
                      <a:pt x="0" y="596109"/>
                    </a:lnTo>
                    <a:lnTo>
                      <a:pt x="0" y="0"/>
                    </a:lnTo>
                    <a:close/>
                  </a:path>
                </a:pathLst>
              </a:custGeom>
              <a:blipFill>
                <a:blip r:embed="rId11">
                  <a:extLst>
                    <a:ext uri="{96DAC541-7B7A-43D3-8B79-37D633B846F1}">
                      <asvg:svgBlip xmlns:asvg="http://schemas.microsoft.com/office/drawing/2016/SVG/main" xmlns="" r:embed="rId12"/>
                    </a:ext>
                  </a:extLst>
                </a:blip>
                <a:stretch>
                  <a:fillRect t="-220346"/>
                </a:stretch>
              </a:blipFill>
            </p:spPr>
            <p:txBody>
              <a:bodyPr/>
              <a:lstStyle/>
              <a:p>
                <a:endParaRPr lang="en-US" sz="800">
                  <a:latin typeface="UTM Avo" panose="02040603050506020204" pitchFamily="18" charset="0"/>
                </a:endParaRPr>
              </a:p>
            </p:txBody>
          </p:sp>
          <p:sp>
            <p:nvSpPr>
              <p:cNvPr id="24" name="TextBox 23">
                <a:extLst>
                  <a:ext uri="{FF2B5EF4-FFF2-40B4-BE49-F238E27FC236}">
                    <a16:creationId xmlns:a16="http://schemas.microsoft.com/office/drawing/2014/main" id="{AB5B3A0B-105B-6A9C-0B7A-CC5798816259}"/>
                  </a:ext>
                </a:extLst>
              </p:cNvPr>
              <p:cNvSpPr txBox="1"/>
              <p:nvPr/>
            </p:nvSpPr>
            <p:spPr>
              <a:xfrm>
                <a:off x="895350" y="7048501"/>
                <a:ext cx="5257800" cy="677013"/>
              </a:xfrm>
              <a:prstGeom prst="rect">
                <a:avLst/>
              </a:prstGeom>
              <a:noFill/>
            </p:spPr>
            <p:txBody>
              <a:bodyPr wrap="square" rtlCol="0">
                <a:spAutoFit/>
              </a:bodyPr>
              <a:lstStyle/>
              <a:p>
                <a:pPr algn="ctr"/>
                <a:r>
                  <a:rPr lang="en-US" sz="2333">
                    <a:latin typeface="UTM Avo" panose="02040603050506020204" pitchFamily="18" charset="0"/>
                    <a:cs typeface="Arial" panose="020B0604020202020204" pitchFamily="34" charset="0"/>
                  </a:rPr>
                  <a:t>Microsoft Word</a:t>
                </a:r>
              </a:p>
            </p:txBody>
          </p:sp>
        </p:grpSp>
      </p:grpSp>
      <p:grpSp>
        <p:nvGrpSpPr>
          <p:cNvPr id="44" name="Group 43">
            <a:extLst>
              <a:ext uri="{FF2B5EF4-FFF2-40B4-BE49-F238E27FC236}">
                <a16:creationId xmlns:a16="http://schemas.microsoft.com/office/drawing/2014/main" id="{3DB4B771-F949-2114-3D54-23CE20D602E1}"/>
              </a:ext>
            </a:extLst>
          </p:cNvPr>
          <p:cNvGrpSpPr/>
          <p:nvPr/>
        </p:nvGrpSpPr>
        <p:grpSpPr>
          <a:xfrm>
            <a:off x="642193" y="2102043"/>
            <a:ext cx="3376778" cy="1333963"/>
            <a:chOff x="861962" y="2476500"/>
            <a:chExt cx="5065167" cy="2000945"/>
          </a:xfrm>
        </p:grpSpPr>
        <p:grpSp>
          <p:nvGrpSpPr>
            <p:cNvPr id="30" name="Group 29">
              <a:extLst>
                <a:ext uri="{FF2B5EF4-FFF2-40B4-BE49-F238E27FC236}">
                  <a16:creationId xmlns:a16="http://schemas.microsoft.com/office/drawing/2014/main" id="{D28B303E-85A3-3909-C065-B677D5EC0115}"/>
                </a:ext>
              </a:extLst>
            </p:cNvPr>
            <p:cNvGrpSpPr/>
            <p:nvPr/>
          </p:nvGrpSpPr>
          <p:grpSpPr>
            <a:xfrm>
              <a:off x="861962" y="2476500"/>
              <a:ext cx="5065167" cy="1380836"/>
              <a:chOff x="1054595" y="2562420"/>
              <a:chExt cx="5065167" cy="1380836"/>
            </a:xfrm>
          </p:grpSpPr>
          <p:sp>
            <p:nvSpPr>
              <p:cNvPr id="29" name="Rectangle: Rounded Corners 28">
                <a:extLst>
                  <a:ext uri="{FF2B5EF4-FFF2-40B4-BE49-F238E27FC236}">
                    <a16:creationId xmlns:a16="http://schemas.microsoft.com/office/drawing/2014/main" id="{AB47E53C-C0B4-549E-1155-45FCD88469C2}"/>
                  </a:ext>
                </a:extLst>
              </p:cNvPr>
              <p:cNvSpPr/>
              <p:nvPr/>
            </p:nvSpPr>
            <p:spPr>
              <a:xfrm>
                <a:off x="1054595" y="2562420"/>
                <a:ext cx="5065167" cy="1380836"/>
              </a:xfrm>
              <a:prstGeom prst="roundRect">
                <a:avLst/>
              </a:prstGeom>
              <a:solidFill>
                <a:schemeClr val="bg1"/>
              </a:solidFill>
              <a:ln>
                <a:solidFill>
                  <a:srgbClr val="FFD9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28" name="TextBox 27">
                <a:extLst>
                  <a:ext uri="{FF2B5EF4-FFF2-40B4-BE49-F238E27FC236}">
                    <a16:creationId xmlns:a16="http://schemas.microsoft.com/office/drawing/2014/main" id="{024B141C-754E-581E-F775-877FE6D51DB0}"/>
                  </a:ext>
                </a:extLst>
              </p:cNvPr>
              <p:cNvSpPr txBox="1"/>
              <p:nvPr/>
            </p:nvSpPr>
            <p:spPr>
              <a:xfrm>
                <a:off x="1290636" y="2764421"/>
                <a:ext cx="4472039" cy="832056"/>
              </a:xfrm>
              <a:prstGeom prst="rect">
                <a:avLst/>
              </a:prstGeom>
              <a:noFill/>
            </p:spPr>
            <p:txBody>
              <a:bodyPr wrap="square" rtlCol="0">
                <a:spAutoFit/>
              </a:bodyPr>
              <a:lstStyle/>
              <a:p>
                <a:pPr algn="ctr">
                  <a:lnSpc>
                    <a:spcPct val="150000"/>
                  </a:lnSpc>
                </a:pPr>
                <a:r>
                  <a:rPr lang="en-US" sz="2333">
                    <a:latin typeface="UTM Avo" panose="02040603050506020204" pitchFamily="18" charset="0"/>
                    <a:cs typeface="Arial" panose="020B0604020202020204" pitchFamily="34" charset="0"/>
                  </a:rPr>
                  <a:t>Luyện gõ 10 ngón </a:t>
                </a:r>
              </a:p>
            </p:txBody>
          </p:sp>
        </p:grpSp>
        <p:cxnSp>
          <p:nvCxnSpPr>
            <p:cNvPr id="41" name="Straight Connector 40">
              <a:extLst>
                <a:ext uri="{FF2B5EF4-FFF2-40B4-BE49-F238E27FC236}">
                  <a16:creationId xmlns:a16="http://schemas.microsoft.com/office/drawing/2014/main" id="{C298CCE4-76C1-8CF6-BBEB-EA46BA14418E}"/>
                </a:ext>
              </a:extLst>
            </p:cNvPr>
            <p:cNvCxnSpPr/>
            <p:nvPr/>
          </p:nvCxnSpPr>
          <p:spPr>
            <a:xfrm>
              <a:off x="3394545" y="3867845"/>
              <a:ext cx="0" cy="609600"/>
            </a:xfrm>
            <a:prstGeom prst="line">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9A2AE423-4B6C-CE89-E770-2B54C014BD6D}"/>
              </a:ext>
            </a:extLst>
          </p:cNvPr>
          <p:cNvGrpSpPr/>
          <p:nvPr/>
        </p:nvGrpSpPr>
        <p:grpSpPr>
          <a:xfrm>
            <a:off x="4407611" y="2109049"/>
            <a:ext cx="3376778" cy="1319951"/>
            <a:chOff x="6510089" y="2487009"/>
            <a:chExt cx="5065167" cy="1979927"/>
          </a:xfrm>
        </p:grpSpPr>
        <p:grpSp>
          <p:nvGrpSpPr>
            <p:cNvPr id="34" name="Group 33">
              <a:extLst>
                <a:ext uri="{FF2B5EF4-FFF2-40B4-BE49-F238E27FC236}">
                  <a16:creationId xmlns:a16="http://schemas.microsoft.com/office/drawing/2014/main" id="{785AC39A-19E8-F15F-A305-B1DD04FD87B5}"/>
                </a:ext>
              </a:extLst>
            </p:cNvPr>
            <p:cNvGrpSpPr/>
            <p:nvPr/>
          </p:nvGrpSpPr>
          <p:grpSpPr>
            <a:xfrm>
              <a:off x="6510089" y="2487009"/>
              <a:ext cx="5065167" cy="1380836"/>
              <a:chOff x="1054595" y="2562420"/>
              <a:chExt cx="5065167" cy="1380836"/>
            </a:xfrm>
          </p:grpSpPr>
          <p:sp>
            <p:nvSpPr>
              <p:cNvPr id="35" name="Rectangle: Rounded Corners 34">
                <a:extLst>
                  <a:ext uri="{FF2B5EF4-FFF2-40B4-BE49-F238E27FC236}">
                    <a16:creationId xmlns:a16="http://schemas.microsoft.com/office/drawing/2014/main" id="{0158FF6A-D597-14CC-EE33-93983E74FBE0}"/>
                  </a:ext>
                </a:extLst>
              </p:cNvPr>
              <p:cNvSpPr/>
              <p:nvPr/>
            </p:nvSpPr>
            <p:spPr>
              <a:xfrm>
                <a:off x="1054595" y="2562420"/>
                <a:ext cx="5065167" cy="1380836"/>
              </a:xfrm>
              <a:prstGeom prst="roundRect">
                <a:avLst/>
              </a:prstGeom>
              <a:solidFill>
                <a:schemeClr val="bg1"/>
              </a:solidFill>
              <a:ln>
                <a:solidFill>
                  <a:srgbClr val="FFD9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36" name="TextBox 35">
                <a:extLst>
                  <a:ext uri="{FF2B5EF4-FFF2-40B4-BE49-F238E27FC236}">
                    <a16:creationId xmlns:a16="http://schemas.microsoft.com/office/drawing/2014/main" id="{55441C53-64F4-FD98-B639-B062BFEAE9AA}"/>
                  </a:ext>
                </a:extLst>
              </p:cNvPr>
              <p:cNvSpPr txBox="1"/>
              <p:nvPr/>
            </p:nvSpPr>
            <p:spPr>
              <a:xfrm>
                <a:off x="1290636" y="2764421"/>
                <a:ext cx="4472039" cy="832056"/>
              </a:xfrm>
              <a:prstGeom prst="rect">
                <a:avLst/>
              </a:prstGeom>
              <a:noFill/>
            </p:spPr>
            <p:txBody>
              <a:bodyPr wrap="square" rtlCol="0">
                <a:spAutoFit/>
              </a:bodyPr>
              <a:lstStyle/>
              <a:p>
                <a:pPr algn="ctr">
                  <a:lnSpc>
                    <a:spcPct val="150000"/>
                  </a:lnSpc>
                </a:pPr>
                <a:r>
                  <a:rPr lang="en-US" sz="2333">
                    <a:latin typeface="UTM Avo" panose="02040603050506020204" pitchFamily="18" charset="0"/>
                    <a:cs typeface="Arial" panose="020B0604020202020204" pitchFamily="34" charset="0"/>
                  </a:rPr>
                  <a:t>Tạo bài trình chiếu</a:t>
                </a:r>
              </a:p>
            </p:txBody>
          </p:sp>
        </p:grpSp>
        <p:cxnSp>
          <p:nvCxnSpPr>
            <p:cNvPr id="42" name="Straight Connector 41">
              <a:extLst>
                <a:ext uri="{FF2B5EF4-FFF2-40B4-BE49-F238E27FC236}">
                  <a16:creationId xmlns:a16="http://schemas.microsoft.com/office/drawing/2014/main" id="{3527DE77-8D93-FD6A-841E-7D71226F5D4E}"/>
                </a:ext>
              </a:extLst>
            </p:cNvPr>
            <p:cNvCxnSpPr/>
            <p:nvPr/>
          </p:nvCxnSpPr>
          <p:spPr>
            <a:xfrm>
              <a:off x="9094787" y="3857336"/>
              <a:ext cx="0" cy="609600"/>
            </a:xfrm>
            <a:prstGeom prst="line">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D1F0867-4ED6-543C-E0C5-FA6FD1F6A9C9}"/>
              </a:ext>
            </a:extLst>
          </p:cNvPr>
          <p:cNvGrpSpPr/>
          <p:nvPr/>
        </p:nvGrpSpPr>
        <p:grpSpPr>
          <a:xfrm>
            <a:off x="8198429" y="2109049"/>
            <a:ext cx="3376778" cy="1319951"/>
            <a:chOff x="12196316" y="2487009"/>
            <a:chExt cx="5065167" cy="1979927"/>
          </a:xfrm>
        </p:grpSpPr>
        <p:grpSp>
          <p:nvGrpSpPr>
            <p:cNvPr id="37" name="Group 36">
              <a:extLst>
                <a:ext uri="{FF2B5EF4-FFF2-40B4-BE49-F238E27FC236}">
                  <a16:creationId xmlns:a16="http://schemas.microsoft.com/office/drawing/2014/main" id="{CF174E7D-2820-A7B7-4002-78E2924C6D05}"/>
                </a:ext>
              </a:extLst>
            </p:cNvPr>
            <p:cNvGrpSpPr/>
            <p:nvPr/>
          </p:nvGrpSpPr>
          <p:grpSpPr>
            <a:xfrm>
              <a:off x="12196316" y="2487009"/>
              <a:ext cx="5065167" cy="1380836"/>
              <a:chOff x="1054595" y="2562420"/>
              <a:chExt cx="5065167" cy="1380836"/>
            </a:xfrm>
          </p:grpSpPr>
          <p:sp>
            <p:nvSpPr>
              <p:cNvPr id="38" name="Rectangle: Rounded Corners 37">
                <a:extLst>
                  <a:ext uri="{FF2B5EF4-FFF2-40B4-BE49-F238E27FC236}">
                    <a16:creationId xmlns:a16="http://schemas.microsoft.com/office/drawing/2014/main" id="{DA2A40A0-7300-0576-AD9D-9162DCDCC5C5}"/>
                  </a:ext>
                </a:extLst>
              </p:cNvPr>
              <p:cNvSpPr/>
              <p:nvPr/>
            </p:nvSpPr>
            <p:spPr>
              <a:xfrm>
                <a:off x="1054595" y="2562420"/>
                <a:ext cx="5065167" cy="1380836"/>
              </a:xfrm>
              <a:prstGeom prst="roundRect">
                <a:avLst/>
              </a:prstGeom>
              <a:solidFill>
                <a:schemeClr val="bg1"/>
              </a:solidFill>
              <a:ln>
                <a:solidFill>
                  <a:srgbClr val="FFD9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39" name="TextBox 38">
                <a:extLst>
                  <a:ext uri="{FF2B5EF4-FFF2-40B4-BE49-F238E27FC236}">
                    <a16:creationId xmlns:a16="http://schemas.microsoft.com/office/drawing/2014/main" id="{6E829325-C64B-7429-DBCF-EE3EFA095717}"/>
                  </a:ext>
                </a:extLst>
              </p:cNvPr>
              <p:cNvSpPr txBox="1"/>
              <p:nvPr/>
            </p:nvSpPr>
            <p:spPr>
              <a:xfrm>
                <a:off x="1290637" y="2764421"/>
                <a:ext cx="4472039" cy="832056"/>
              </a:xfrm>
              <a:prstGeom prst="rect">
                <a:avLst/>
              </a:prstGeom>
              <a:noFill/>
            </p:spPr>
            <p:txBody>
              <a:bodyPr wrap="square" rtlCol="0">
                <a:spAutoFit/>
              </a:bodyPr>
              <a:lstStyle/>
              <a:p>
                <a:pPr algn="ctr">
                  <a:lnSpc>
                    <a:spcPct val="150000"/>
                  </a:lnSpc>
                </a:pPr>
                <a:r>
                  <a:rPr lang="en-US" sz="2333">
                    <a:latin typeface="UTM Avo" panose="02040603050506020204" pitchFamily="18" charset="0"/>
                    <a:cs typeface="Arial" panose="020B0604020202020204" pitchFamily="34" charset="0"/>
                  </a:rPr>
                  <a:t>Soạn thảo văn bản </a:t>
                </a:r>
              </a:p>
            </p:txBody>
          </p:sp>
        </p:grpSp>
        <p:cxnSp>
          <p:nvCxnSpPr>
            <p:cNvPr id="43" name="Straight Connector 42">
              <a:extLst>
                <a:ext uri="{FF2B5EF4-FFF2-40B4-BE49-F238E27FC236}">
                  <a16:creationId xmlns:a16="http://schemas.microsoft.com/office/drawing/2014/main" id="{4A1B5185-8D32-B213-CD34-CCD8E94BD5BB}"/>
                </a:ext>
              </a:extLst>
            </p:cNvPr>
            <p:cNvCxnSpPr/>
            <p:nvPr/>
          </p:nvCxnSpPr>
          <p:spPr>
            <a:xfrm>
              <a:off x="14761119" y="3857336"/>
              <a:ext cx="0" cy="609600"/>
            </a:xfrm>
            <a:prstGeom prst="line">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6987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up)">
                                      <p:cBhvr>
                                        <p:cTn id="12" dur="500"/>
                                        <p:tgtEl>
                                          <p:spTgt spid="44"/>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up)">
                                      <p:cBhvr>
                                        <p:cTn id="21" dur="500"/>
                                        <p:tgtEl>
                                          <p:spTgt spid="45"/>
                                        </p:tgtEl>
                                      </p:cBhvr>
                                    </p:animEffect>
                                  </p:childTnLst>
                                </p:cTn>
                              </p:par>
                            </p:childTnLst>
                          </p:cTn>
                        </p:par>
                        <p:par>
                          <p:cTn id="22" fill="hold">
                            <p:stCondLst>
                              <p:cond delay="500"/>
                            </p:stCondLst>
                            <p:childTnLst>
                              <p:par>
                                <p:cTn id="23" presetID="16" presetClass="entr" presetSubtype="21"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up)">
                                      <p:cBhvr>
                                        <p:cTn id="30" dur="500"/>
                                        <p:tgtEl>
                                          <p:spTgt spid="46"/>
                                        </p:tgtEl>
                                      </p:cBhvr>
                                    </p:animEffect>
                                  </p:childTnLst>
                                </p:cTn>
                              </p:par>
                            </p:childTnLst>
                          </p:cTn>
                        </p:par>
                        <p:par>
                          <p:cTn id="31" fill="hold">
                            <p:stCondLst>
                              <p:cond delay="500"/>
                            </p:stCondLst>
                            <p:childTnLst>
                              <p:par>
                                <p:cTn id="32" presetID="16" presetClass="entr" presetSubtype="21"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Speech Bubble: Rectangle with Corners Rounded 11">
            <a:extLst>
              <a:ext uri="{FF2B5EF4-FFF2-40B4-BE49-F238E27FC236}">
                <a16:creationId xmlns:a16="http://schemas.microsoft.com/office/drawing/2014/main" id="{4D4524CD-52A8-475F-33B0-6CC8AE5E968D}"/>
              </a:ext>
            </a:extLst>
          </p:cNvPr>
          <p:cNvSpPr/>
          <p:nvPr/>
        </p:nvSpPr>
        <p:spPr>
          <a:xfrm>
            <a:off x="711200" y="2622218"/>
            <a:ext cx="6350000" cy="1267919"/>
          </a:xfrm>
          <a:prstGeom prst="wedgeRoundRectCallout">
            <a:avLst>
              <a:gd name="adj1" fmla="val -61633"/>
              <a:gd name="adj2" fmla="val 22554"/>
              <a:gd name="adj3" fmla="val 16667"/>
            </a:avLst>
          </a:prstGeom>
          <a:solidFill>
            <a:schemeClr val="accent2">
              <a:lumMod val="20000"/>
              <a:lumOff val="80000"/>
            </a:schemeClr>
          </a:solidFill>
          <a:ln w="3810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a:solidFill>
                  <a:sysClr val="windowText" lastClr="000000"/>
                </a:solidFill>
                <a:latin typeface="UTM Avo" panose="02040603050506020204" pitchFamily="18" charset="0"/>
                <a:cs typeface="Arial" panose="020B0604020202020204" pitchFamily="34" charset="0"/>
              </a:rPr>
              <a:t>Phần mềm có phải là sản phẩm do con người làm ra không? </a:t>
            </a:r>
            <a:endParaRPr lang="en-US" sz="2400">
              <a:solidFill>
                <a:sysClr val="windowText" lastClr="000000"/>
              </a:solidFill>
              <a:latin typeface="UTM Avo" panose="02040603050506020204" pitchFamily="18" charset="0"/>
            </a:endParaRPr>
          </a:p>
        </p:txBody>
      </p:sp>
      <p:sp>
        <p:nvSpPr>
          <p:cNvPr id="13" name="Speech Bubble: Rectangle with Corners Rounded 12">
            <a:extLst>
              <a:ext uri="{FF2B5EF4-FFF2-40B4-BE49-F238E27FC236}">
                <a16:creationId xmlns:a16="http://schemas.microsoft.com/office/drawing/2014/main" id="{DB207180-A780-FBC9-88A1-0A60962F8831}"/>
              </a:ext>
            </a:extLst>
          </p:cNvPr>
          <p:cNvSpPr/>
          <p:nvPr/>
        </p:nvSpPr>
        <p:spPr>
          <a:xfrm>
            <a:off x="711200" y="4445000"/>
            <a:ext cx="6350000" cy="1732992"/>
          </a:xfrm>
          <a:prstGeom prst="wedgeRoundRectCallout">
            <a:avLst>
              <a:gd name="adj1" fmla="val -61633"/>
              <a:gd name="adj2" fmla="val 22554"/>
              <a:gd name="adj3" fmla="val 16667"/>
            </a:avLst>
          </a:prstGeom>
          <a:solidFill>
            <a:schemeClr val="accent2">
              <a:lumMod val="20000"/>
              <a:lumOff val="80000"/>
            </a:schemeClr>
          </a:solidFill>
          <a:ln w="3810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a:solidFill>
                  <a:sysClr val="windowText" lastClr="000000"/>
                </a:solidFill>
                <a:latin typeface="UTM Avo" panose="02040603050506020204" pitchFamily="18" charset="0"/>
                <a:cs typeface="Arial" panose="020B0604020202020204" pitchFamily="34" charset="0"/>
              </a:rPr>
              <a:t>Nếu em là người làm ra phần mềm, em sẽ bán cho những người cần dùng hay cho họ dùng miễn phí?</a:t>
            </a:r>
            <a:endParaRPr lang="en-US" sz="2400">
              <a:solidFill>
                <a:schemeClr val="tx1"/>
              </a:solidFill>
              <a:latin typeface="UTM Avo" panose="02040603050506020204" pitchFamily="18" charset="0"/>
            </a:endParaRPr>
          </a:p>
        </p:txBody>
      </p:sp>
      <p:sp>
        <p:nvSpPr>
          <p:cNvPr id="14" name="Freeform 4">
            <a:extLst>
              <a:ext uri="{FF2B5EF4-FFF2-40B4-BE49-F238E27FC236}">
                <a16:creationId xmlns:a16="http://schemas.microsoft.com/office/drawing/2014/main" id="{CD77EE5F-FE65-5054-97AF-9DC5FA7C824F}"/>
              </a:ext>
            </a:extLst>
          </p:cNvPr>
          <p:cNvSpPr/>
          <p:nvPr/>
        </p:nvSpPr>
        <p:spPr>
          <a:xfrm>
            <a:off x="7975601" y="2664818"/>
            <a:ext cx="3432247" cy="4251657"/>
          </a:xfrm>
          <a:custGeom>
            <a:avLst/>
            <a:gdLst/>
            <a:ahLst/>
            <a:cxnLst/>
            <a:rect l="l" t="t" r="r" b="b"/>
            <a:pathLst>
              <a:path w="3321766" h="4114800">
                <a:moveTo>
                  <a:pt x="0" y="0"/>
                </a:moveTo>
                <a:lnTo>
                  <a:pt x="3321765" y="0"/>
                </a:lnTo>
                <a:lnTo>
                  <a:pt x="332176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800">
              <a:latin typeface="UTM Avo" panose="02040603050506020204" pitchFamily="18" charset="0"/>
            </a:endParaRPr>
          </a:p>
        </p:txBody>
      </p:sp>
      <p:sp>
        <p:nvSpPr>
          <p:cNvPr id="15" name="Freeform 2">
            <a:extLst>
              <a:ext uri="{FF2B5EF4-FFF2-40B4-BE49-F238E27FC236}">
                <a16:creationId xmlns:a16="http://schemas.microsoft.com/office/drawing/2014/main" id="{14E98ED0-4F15-3287-41BE-19724DEE086E}"/>
              </a:ext>
            </a:extLst>
          </p:cNvPr>
          <p:cNvSpPr/>
          <p:nvPr/>
        </p:nvSpPr>
        <p:spPr>
          <a:xfrm>
            <a:off x="127565" y="745391"/>
            <a:ext cx="719372" cy="677109"/>
          </a:xfrm>
          <a:custGeom>
            <a:avLst/>
            <a:gdLst/>
            <a:ahLst/>
            <a:cxnLst/>
            <a:rect l="l" t="t" r="r" b="b"/>
            <a:pathLst>
              <a:path w="2792853" h="2628773">
                <a:moveTo>
                  <a:pt x="0" y="0"/>
                </a:moveTo>
                <a:lnTo>
                  <a:pt x="2792853" y="0"/>
                </a:lnTo>
                <a:lnTo>
                  <a:pt x="2792853" y="2628773"/>
                </a:lnTo>
                <a:lnTo>
                  <a:pt x="0" y="26287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800">
              <a:latin typeface="UTM Avo" panose="02040603050506020204" pitchFamily="18" charset="0"/>
            </a:endParaRPr>
          </a:p>
        </p:txBody>
      </p:sp>
      <p:grpSp>
        <p:nvGrpSpPr>
          <p:cNvPr id="17" name="Group 16">
            <a:extLst>
              <a:ext uri="{FF2B5EF4-FFF2-40B4-BE49-F238E27FC236}">
                <a16:creationId xmlns:a16="http://schemas.microsoft.com/office/drawing/2014/main" id="{C89A9BDD-A69E-60C4-0CEC-D0E19246AA23}"/>
              </a:ext>
            </a:extLst>
          </p:cNvPr>
          <p:cNvGrpSpPr/>
          <p:nvPr/>
        </p:nvGrpSpPr>
        <p:grpSpPr>
          <a:xfrm>
            <a:off x="457200" y="1629427"/>
            <a:ext cx="8187641" cy="757960"/>
            <a:chOff x="332008" y="2081765"/>
            <a:chExt cx="12281461" cy="1136940"/>
          </a:xfrm>
        </p:grpSpPr>
        <p:sp>
          <p:nvSpPr>
            <p:cNvPr id="11" name="TextBox 10">
              <a:extLst>
                <a:ext uri="{FF2B5EF4-FFF2-40B4-BE49-F238E27FC236}">
                  <a16:creationId xmlns:a16="http://schemas.microsoft.com/office/drawing/2014/main" id="{B6B9D96F-D1F3-A777-571E-781C8C097274}"/>
                </a:ext>
              </a:extLst>
            </p:cNvPr>
            <p:cNvSpPr txBox="1"/>
            <p:nvPr/>
          </p:nvSpPr>
          <p:spPr>
            <a:xfrm>
              <a:off x="1793069" y="2199439"/>
              <a:ext cx="10820400" cy="931314"/>
            </a:xfrm>
            <a:prstGeom prst="rect">
              <a:avLst/>
            </a:prstGeom>
            <a:noFill/>
          </p:spPr>
          <p:txBody>
            <a:bodyPr wrap="square" rtlCol="0">
              <a:spAutoFit/>
            </a:bodyPr>
            <a:lstStyle/>
            <a:p>
              <a:pPr algn="just">
                <a:lnSpc>
                  <a:spcPct val="150000"/>
                </a:lnSpc>
              </a:pPr>
              <a:r>
                <a:rPr lang="en-US" sz="2667">
                  <a:latin typeface="UTM Avo" panose="02040603050506020204" pitchFamily="18" charset="0"/>
                  <a:cs typeface="Arial" panose="020B0604020202020204" pitchFamily="34" charset="0"/>
                </a:rPr>
                <a:t>Suy nghĩ và trả lời các câu hỏi dưới đây:</a:t>
              </a:r>
            </a:p>
          </p:txBody>
        </p:sp>
        <p:sp>
          <p:nvSpPr>
            <p:cNvPr id="16" name="Freeform 4">
              <a:extLst>
                <a:ext uri="{FF2B5EF4-FFF2-40B4-BE49-F238E27FC236}">
                  <a16:creationId xmlns:a16="http://schemas.microsoft.com/office/drawing/2014/main" id="{ADCB1627-3DB3-D97C-0638-884D98DEBAFA}"/>
                </a:ext>
              </a:extLst>
            </p:cNvPr>
            <p:cNvSpPr/>
            <p:nvPr/>
          </p:nvSpPr>
          <p:spPr>
            <a:xfrm>
              <a:off x="332008" y="2081765"/>
              <a:ext cx="1079059" cy="1136940"/>
            </a:xfrm>
            <a:custGeom>
              <a:avLst/>
              <a:gdLst/>
              <a:ahLst/>
              <a:cxnLst/>
              <a:rect l="l" t="t" r="r" b="b"/>
              <a:pathLst>
                <a:path w="3905319" h="4114800">
                  <a:moveTo>
                    <a:pt x="0" y="0"/>
                  </a:moveTo>
                  <a:lnTo>
                    <a:pt x="3905319" y="0"/>
                  </a:lnTo>
                  <a:lnTo>
                    <a:pt x="3905319"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800">
                <a:latin typeface="UTM Avo" panose="02040603050506020204" pitchFamily="18" charset="0"/>
              </a:endParaRPr>
            </a:p>
          </p:txBody>
        </p:sp>
      </p:grpSp>
      <p:sp>
        <p:nvSpPr>
          <p:cNvPr id="9" name="Rectangle 8"/>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1814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05A7917A-E2A8-0C9D-374A-0271EE81C9B3}"/>
              </a:ext>
            </a:extLst>
          </p:cNvPr>
          <p:cNvSpPr/>
          <p:nvPr/>
        </p:nvSpPr>
        <p:spPr>
          <a:xfrm>
            <a:off x="9296400" y="982532"/>
            <a:ext cx="2438400" cy="5856419"/>
          </a:xfrm>
          <a:custGeom>
            <a:avLst/>
            <a:gdLst/>
            <a:ahLst/>
            <a:cxnLst/>
            <a:rect l="l" t="t" r="r" b="b"/>
            <a:pathLst>
              <a:path w="3498950" h="8403591">
                <a:moveTo>
                  <a:pt x="0" y="0"/>
                </a:moveTo>
                <a:lnTo>
                  <a:pt x="3498950" y="0"/>
                </a:lnTo>
                <a:lnTo>
                  <a:pt x="3498950" y="8403591"/>
                </a:lnTo>
                <a:lnTo>
                  <a:pt x="0" y="840359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800">
              <a:latin typeface="UTM Avo" panose="02040603050506020204" pitchFamily="18" charset="0"/>
            </a:endParaRPr>
          </a:p>
        </p:txBody>
      </p:sp>
      <p:sp>
        <p:nvSpPr>
          <p:cNvPr id="6" name="Freeform 8">
            <a:extLst>
              <a:ext uri="{FF2B5EF4-FFF2-40B4-BE49-F238E27FC236}">
                <a16:creationId xmlns:a16="http://schemas.microsoft.com/office/drawing/2014/main" id="{46458567-1B38-BFFB-CE61-99FBB007719C}"/>
              </a:ext>
            </a:extLst>
          </p:cNvPr>
          <p:cNvSpPr/>
          <p:nvPr/>
        </p:nvSpPr>
        <p:spPr>
          <a:xfrm>
            <a:off x="8331200" y="3987800"/>
            <a:ext cx="858533" cy="847801"/>
          </a:xfrm>
          <a:custGeom>
            <a:avLst/>
            <a:gdLst/>
            <a:ahLst/>
            <a:cxnLst/>
            <a:rect l="l" t="t" r="r" b="b"/>
            <a:pathLst>
              <a:path w="1193674" h="1178753">
                <a:moveTo>
                  <a:pt x="0" y="0"/>
                </a:moveTo>
                <a:lnTo>
                  <a:pt x="1193674" y="0"/>
                </a:lnTo>
                <a:lnTo>
                  <a:pt x="1193674" y="1178753"/>
                </a:lnTo>
                <a:lnTo>
                  <a:pt x="0" y="117875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800">
              <a:latin typeface="UTM Avo" panose="02040603050506020204" pitchFamily="18" charset="0"/>
            </a:endParaRPr>
          </a:p>
        </p:txBody>
      </p:sp>
      <p:pic>
        <p:nvPicPr>
          <p:cNvPr id="7" name="Picture 12">
            <a:extLst>
              <a:ext uri="{FF2B5EF4-FFF2-40B4-BE49-F238E27FC236}">
                <a16:creationId xmlns:a16="http://schemas.microsoft.com/office/drawing/2014/main" id="{9EB5D226-2D69-3D12-A8F0-FE6BB2C2991E}"/>
              </a:ext>
            </a:extLst>
          </p:cNvPr>
          <p:cNvPicPr>
            <a:picLocks noChangeAspect="1"/>
          </p:cNvPicPr>
          <p:nvPr/>
        </p:nvPicPr>
        <p:blipFill>
          <a:blip r:embed="rId8"/>
          <a:srcRect/>
          <a:stretch>
            <a:fillRect/>
          </a:stretch>
        </p:blipFill>
        <p:spPr>
          <a:xfrm>
            <a:off x="7112000" y="5257800"/>
            <a:ext cx="1521801" cy="1341075"/>
          </a:xfrm>
          <a:prstGeom prst="rect">
            <a:avLst/>
          </a:prstGeom>
        </p:spPr>
      </p:pic>
      <p:grpSp>
        <p:nvGrpSpPr>
          <p:cNvPr id="19" name="Group 18">
            <a:extLst>
              <a:ext uri="{FF2B5EF4-FFF2-40B4-BE49-F238E27FC236}">
                <a16:creationId xmlns:a16="http://schemas.microsoft.com/office/drawing/2014/main" id="{785529A7-CDE4-6AAB-2405-061C65EEBFA6}"/>
              </a:ext>
            </a:extLst>
          </p:cNvPr>
          <p:cNvGrpSpPr/>
          <p:nvPr/>
        </p:nvGrpSpPr>
        <p:grpSpPr>
          <a:xfrm>
            <a:off x="884601" y="1676400"/>
            <a:ext cx="7749200" cy="4825972"/>
            <a:chOff x="1520702" y="678197"/>
            <a:chExt cx="9982200" cy="9112831"/>
          </a:xfrm>
        </p:grpSpPr>
        <p:sp>
          <p:nvSpPr>
            <p:cNvPr id="8" name="Rectangle: Rounded Corners 7">
              <a:extLst>
                <a:ext uri="{FF2B5EF4-FFF2-40B4-BE49-F238E27FC236}">
                  <a16:creationId xmlns:a16="http://schemas.microsoft.com/office/drawing/2014/main" id="{5777EBC1-5F1A-F056-1E7D-2EEDACF29EC3}"/>
                </a:ext>
              </a:extLst>
            </p:cNvPr>
            <p:cNvSpPr/>
            <p:nvPr/>
          </p:nvSpPr>
          <p:spPr>
            <a:xfrm>
              <a:off x="1520702" y="678197"/>
              <a:ext cx="9982200" cy="8930606"/>
            </a:xfrm>
            <a:prstGeom prst="roundRect">
              <a:avLst>
                <a:gd name="adj" fmla="val 7968"/>
              </a:avLst>
            </a:prstGeom>
            <a:solidFill>
              <a:schemeClr val="bg1"/>
            </a:solidFill>
            <a:ln>
              <a:solidFill>
                <a:srgbClr val="EBE5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00">
                <a:latin typeface="UTM Avo" panose="02040603050506020204" pitchFamily="18" charset="0"/>
              </a:endParaRPr>
            </a:p>
          </p:txBody>
        </p:sp>
        <p:sp>
          <p:nvSpPr>
            <p:cNvPr id="9" name="TextBox 8">
              <a:extLst>
                <a:ext uri="{FF2B5EF4-FFF2-40B4-BE49-F238E27FC236}">
                  <a16:creationId xmlns:a16="http://schemas.microsoft.com/office/drawing/2014/main" id="{7314B5C9-FE19-8F39-F7DA-06C685920713}"/>
                </a:ext>
              </a:extLst>
            </p:cNvPr>
            <p:cNvSpPr txBox="1"/>
            <p:nvPr/>
          </p:nvSpPr>
          <p:spPr>
            <a:xfrm>
              <a:off x="3654302" y="872126"/>
              <a:ext cx="5715000" cy="669414"/>
            </a:xfrm>
            <a:prstGeom prst="rect">
              <a:avLst/>
            </a:prstGeom>
            <a:noFill/>
          </p:spPr>
          <p:txBody>
            <a:bodyPr wrap="square" rtlCol="0">
              <a:spAutoFit/>
            </a:bodyPr>
            <a:lstStyle/>
            <a:p>
              <a:pPr algn="ctr"/>
              <a:r>
                <a:rPr lang="en-US" sz="2300" b="1">
                  <a:solidFill>
                    <a:schemeClr val="accent2">
                      <a:lumMod val="50000"/>
                    </a:schemeClr>
                  </a:solidFill>
                  <a:latin typeface="UTM Avo" panose="02040603050506020204" pitchFamily="18" charset="0"/>
                  <a:cs typeface="Arial" panose="020B0604020202020204" pitchFamily="34" charset="0"/>
                </a:rPr>
                <a:t>KẾT LUẬN </a:t>
              </a:r>
            </a:p>
          </p:txBody>
        </p:sp>
        <p:sp>
          <p:nvSpPr>
            <p:cNvPr id="18" name="TextBox 17">
              <a:extLst>
                <a:ext uri="{FF2B5EF4-FFF2-40B4-BE49-F238E27FC236}">
                  <a16:creationId xmlns:a16="http://schemas.microsoft.com/office/drawing/2014/main" id="{A6DEBE47-2031-4BFF-1050-92E0FE61D89E}"/>
                </a:ext>
              </a:extLst>
            </p:cNvPr>
            <p:cNvSpPr txBox="1"/>
            <p:nvPr/>
          </p:nvSpPr>
          <p:spPr>
            <a:xfrm>
              <a:off x="1520702" y="1723765"/>
              <a:ext cx="9563101" cy="8067263"/>
            </a:xfrm>
            <a:prstGeom prst="rect">
              <a:avLst/>
            </a:prstGeom>
            <a:noFill/>
          </p:spPr>
          <p:txBody>
            <a:bodyPr wrap="square">
              <a:spAutoFit/>
            </a:bodyPr>
            <a:lstStyle/>
            <a:p>
              <a:pPr marL="381019" indent="-381019" algn="just">
                <a:lnSpc>
                  <a:spcPct val="150000"/>
                </a:lnSpc>
                <a:buFont typeface="Arial" panose="020B0604020202020204" pitchFamily="34" charset="0"/>
                <a:buChar char="•"/>
              </a:pPr>
              <a:r>
                <a:rPr lang="vi-VN" sz="2300">
                  <a:solidFill>
                    <a:sysClr val="windowText" lastClr="000000"/>
                  </a:solidFill>
                  <a:latin typeface="UTM Avo" panose="02040603050506020204" pitchFamily="18" charset="0"/>
                  <a:cs typeface="Arial" panose="020B0604020202020204" pitchFamily="34" charset="0"/>
                </a:rPr>
                <a:t>Tất cả các phần mềm đều là sản phẩm do con người làm ra.</a:t>
              </a:r>
            </a:p>
            <a:p>
              <a:pPr marL="381019" indent="-381019" algn="just">
                <a:lnSpc>
                  <a:spcPct val="150000"/>
                </a:lnSpc>
                <a:buFont typeface="Arial" panose="020B0604020202020204" pitchFamily="34" charset="0"/>
                <a:buChar char="•"/>
              </a:pPr>
              <a:r>
                <a:rPr lang="vi-VN" sz="2300">
                  <a:solidFill>
                    <a:sysClr val="windowText" lastClr="000000"/>
                  </a:solidFill>
                  <a:latin typeface="UTM Avo" panose="02040603050506020204" pitchFamily="18" charset="0"/>
                  <a:cs typeface="Arial" panose="020B0604020202020204" pitchFamily="34" charset="0"/>
                </a:rPr>
                <a:t>Nếu tất cả các phần mềm làm ra đều đem cho dùng miễn phí thì những người làm nghề tạo ra phần mềm sẽ không có thu nhập và ngành phát triển phần mềm không thể phát triển để phục vụ đời sống, kinh tế xã hội được.</a:t>
              </a:r>
              <a:endParaRPr lang="vi-VN" sz="2300"/>
            </a:p>
          </p:txBody>
        </p:sp>
      </p:grpSp>
    </p:spTree>
    <p:custDataLst>
      <p:tags r:id="rId1"/>
    </p:custDataLst>
    <p:extLst>
      <p:ext uri="{BB962C8B-B14F-4D97-AF65-F5344CB8AC3E}">
        <p14:creationId xmlns:p14="http://schemas.microsoft.com/office/powerpoint/2010/main" val="284235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97"/>
        <p:cNvGrpSpPr/>
        <p:nvPr/>
      </p:nvGrpSpPr>
      <p:grpSpPr>
        <a:xfrm>
          <a:off x="0" y="0"/>
          <a:ext cx="0" cy="0"/>
          <a:chOff x="0" y="0"/>
          <a:chExt cx="0" cy="0"/>
        </a:xfrm>
      </p:grpSpPr>
      <p:pic>
        <p:nvPicPr>
          <p:cNvPr id="3" name="Picture 2">
            <a:hlinkClick r:id="rId5"/>
            <a:extLst>
              <a:ext uri="{FF2B5EF4-FFF2-40B4-BE49-F238E27FC236}">
                <a16:creationId xmlns:a16="http://schemas.microsoft.com/office/drawing/2014/main" id="{585227BE-FE45-17DE-6370-B7F5B9AFD13B}"/>
              </a:ext>
            </a:extLst>
          </p:cNvPr>
          <p:cNvPicPr>
            <a:picLocks noChangeAspect="1"/>
          </p:cNvPicPr>
          <p:nvPr/>
        </p:nvPicPr>
        <p:blipFill>
          <a:blip r:embed="rId6"/>
          <a:stretch>
            <a:fillRect/>
          </a:stretch>
        </p:blipFill>
        <p:spPr>
          <a:xfrm>
            <a:off x="4501084" y="3015454"/>
            <a:ext cx="3189835" cy="1764777"/>
          </a:xfrm>
          <a:prstGeom prst="rect">
            <a:avLst/>
          </a:prstGeom>
        </p:spPr>
      </p:pic>
      <p:sp>
        <p:nvSpPr>
          <p:cNvPr id="4" name="Rectangle 3"/>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1485733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A80EA2F-0AC6-B827-075E-C4B425BEA018}"/>
              </a:ext>
            </a:extLst>
          </p:cNvPr>
          <p:cNvSpPr/>
          <p:nvPr/>
        </p:nvSpPr>
        <p:spPr>
          <a:xfrm>
            <a:off x="914400" y="2133600"/>
            <a:ext cx="6687355" cy="3529269"/>
          </a:xfrm>
          <a:prstGeom prst="roundRect">
            <a:avLst>
              <a:gd name="adj" fmla="val 8498"/>
            </a:avLst>
          </a:prstGeom>
          <a:solidFill>
            <a:srgbClr val="FFD96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latin typeface="UTM Avo" panose="02040603050506020204" pitchFamily="18" charset="0"/>
            </a:endParaRPr>
          </a:p>
        </p:txBody>
      </p:sp>
      <p:sp>
        <p:nvSpPr>
          <p:cNvPr id="5" name="Freeform 19">
            <a:extLst>
              <a:ext uri="{FF2B5EF4-FFF2-40B4-BE49-F238E27FC236}">
                <a16:creationId xmlns:a16="http://schemas.microsoft.com/office/drawing/2014/main" id="{AD9D8638-8EB2-3992-AFCA-5A5A91353E53}"/>
              </a:ext>
            </a:extLst>
          </p:cNvPr>
          <p:cNvSpPr/>
          <p:nvPr/>
        </p:nvSpPr>
        <p:spPr>
          <a:xfrm>
            <a:off x="8208045" y="3017543"/>
            <a:ext cx="3523725" cy="3840457"/>
          </a:xfrm>
          <a:custGeom>
            <a:avLst/>
            <a:gdLst/>
            <a:ahLst/>
            <a:cxnLst/>
            <a:rect l="l" t="t" r="r" b="b"/>
            <a:pathLst>
              <a:path w="1105383" h="1220804">
                <a:moveTo>
                  <a:pt x="0" y="0"/>
                </a:moveTo>
                <a:lnTo>
                  <a:pt x="1105383" y="0"/>
                </a:lnTo>
                <a:lnTo>
                  <a:pt x="1105383" y="1220804"/>
                </a:lnTo>
                <a:lnTo>
                  <a:pt x="0" y="12208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3000">
              <a:latin typeface="UTM Avo" panose="02040603050506020204" pitchFamily="18" charset="0"/>
            </a:endParaRPr>
          </a:p>
        </p:txBody>
      </p:sp>
      <p:sp>
        <p:nvSpPr>
          <p:cNvPr id="8" name="Rectangle: Rounded Corners 7">
            <a:extLst>
              <a:ext uri="{FF2B5EF4-FFF2-40B4-BE49-F238E27FC236}">
                <a16:creationId xmlns:a16="http://schemas.microsoft.com/office/drawing/2014/main" id="{1EBE2F8C-131B-7BD7-A258-D4986140FA9C}"/>
              </a:ext>
            </a:extLst>
          </p:cNvPr>
          <p:cNvSpPr/>
          <p:nvPr/>
        </p:nvSpPr>
        <p:spPr>
          <a:xfrm>
            <a:off x="1091937" y="2373570"/>
            <a:ext cx="6343661" cy="943588"/>
          </a:xfrm>
          <a:prstGeom prst="roundRect">
            <a:avLst>
              <a:gd name="adj" fmla="val 5000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latin typeface="UTM Avo" panose="02040603050506020204" pitchFamily="18" charset="0"/>
            </a:endParaRPr>
          </a:p>
        </p:txBody>
      </p:sp>
      <p:sp>
        <p:nvSpPr>
          <p:cNvPr id="9" name="Rectangle: Rounded Corners 8">
            <a:extLst>
              <a:ext uri="{FF2B5EF4-FFF2-40B4-BE49-F238E27FC236}">
                <a16:creationId xmlns:a16="http://schemas.microsoft.com/office/drawing/2014/main" id="{C421E46E-6C40-5336-A1A8-D43692215F71}"/>
              </a:ext>
            </a:extLst>
          </p:cNvPr>
          <p:cNvSpPr/>
          <p:nvPr/>
        </p:nvSpPr>
        <p:spPr>
          <a:xfrm>
            <a:off x="1091937" y="3527939"/>
            <a:ext cx="6343661" cy="1906330"/>
          </a:xfrm>
          <a:prstGeom prst="roundRect">
            <a:avLst>
              <a:gd name="adj" fmla="val 796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latin typeface="UTM Avo" panose="02040603050506020204" pitchFamily="18" charset="0"/>
            </a:endParaRPr>
          </a:p>
        </p:txBody>
      </p:sp>
      <p:sp>
        <p:nvSpPr>
          <p:cNvPr id="4" name="Freeform 2">
            <a:extLst>
              <a:ext uri="{FF2B5EF4-FFF2-40B4-BE49-F238E27FC236}">
                <a16:creationId xmlns:a16="http://schemas.microsoft.com/office/drawing/2014/main" id="{93AF71FD-C09F-20A0-BD3A-D38A154984D9}"/>
              </a:ext>
            </a:extLst>
          </p:cNvPr>
          <p:cNvSpPr/>
          <p:nvPr/>
        </p:nvSpPr>
        <p:spPr>
          <a:xfrm rot="20246506">
            <a:off x="7056612" y="2974934"/>
            <a:ext cx="757971" cy="1042663"/>
          </a:xfrm>
          <a:custGeom>
            <a:avLst/>
            <a:gdLst/>
            <a:ahLst/>
            <a:cxnLst/>
            <a:rect l="l" t="t" r="r" b="b"/>
            <a:pathLst>
              <a:path w="3188970" h="4114800">
                <a:moveTo>
                  <a:pt x="0" y="0"/>
                </a:moveTo>
                <a:lnTo>
                  <a:pt x="3188970" y="0"/>
                </a:lnTo>
                <a:lnTo>
                  <a:pt x="3188970"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3000">
              <a:latin typeface="UTM Avo" panose="02040603050506020204" pitchFamily="18" charset="0"/>
            </a:endParaRPr>
          </a:p>
        </p:txBody>
      </p:sp>
      <p:sp>
        <p:nvSpPr>
          <p:cNvPr id="11" name="TextBox 10">
            <a:extLst>
              <a:ext uri="{FF2B5EF4-FFF2-40B4-BE49-F238E27FC236}">
                <a16:creationId xmlns:a16="http://schemas.microsoft.com/office/drawing/2014/main" id="{A314D504-76C8-2034-0BF6-6A9BF1A8CAE2}"/>
              </a:ext>
            </a:extLst>
          </p:cNvPr>
          <p:cNvSpPr txBox="1"/>
          <p:nvPr/>
        </p:nvSpPr>
        <p:spPr>
          <a:xfrm>
            <a:off x="1320799" y="3850828"/>
            <a:ext cx="5900607" cy="1387431"/>
          </a:xfrm>
          <a:prstGeom prst="rect">
            <a:avLst/>
          </a:prstGeom>
          <a:noFill/>
        </p:spPr>
        <p:txBody>
          <a:bodyPr wrap="square">
            <a:spAutoFit/>
          </a:bodyPr>
          <a:lstStyle/>
          <a:p>
            <a:pPr algn="ctr">
              <a:lnSpc>
                <a:spcPct val="150000"/>
              </a:lnSpc>
            </a:pPr>
            <a:r>
              <a:rPr lang="en-US" sz="3000" b="1">
                <a:latin typeface="UTM Avo" panose="02040603050506020204" pitchFamily="18" charset="0"/>
                <a:cs typeface="Arial" panose="020B0604020202020204" pitchFamily="34" charset="0"/>
              </a:rPr>
              <a:t>PHẦN MỀM MIỄN PHÍ VÀ PHẦN MỀM KHÔNG MIỄN PHÍ </a:t>
            </a:r>
          </a:p>
        </p:txBody>
      </p:sp>
      <p:sp>
        <p:nvSpPr>
          <p:cNvPr id="12" name="TextBox 11">
            <a:extLst>
              <a:ext uri="{FF2B5EF4-FFF2-40B4-BE49-F238E27FC236}">
                <a16:creationId xmlns:a16="http://schemas.microsoft.com/office/drawing/2014/main" id="{B68E75B7-7A67-FBA3-9839-BC112F1BDD42}"/>
              </a:ext>
            </a:extLst>
          </p:cNvPr>
          <p:cNvSpPr txBox="1"/>
          <p:nvPr/>
        </p:nvSpPr>
        <p:spPr>
          <a:xfrm>
            <a:off x="2851955" y="2476644"/>
            <a:ext cx="3097819" cy="553998"/>
          </a:xfrm>
          <a:prstGeom prst="rect">
            <a:avLst/>
          </a:prstGeom>
          <a:noFill/>
        </p:spPr>
        <p:txBody>
          <a:bodyPr wrap="square" rtlCol="0">
            <a:spAutoFit/>
          </a:bodyPr>
          <a:lstStyle/>
          <a:p>
            <a:pPr algn="ctr"/>
            <a:r>
              <a:rPr lang="en-US" sz="3000" b="1">
                <a:solidFill>
                  <a:srgbClr val="C00000"/>
                </a:solidFill>
                <a:latin typeface="UTM Avo" panose="02040603050506020204" pitchFamily="18" charset="0"/>
                <a:cs typeface="Arial" panose="020B0604020202020204" pitchFamily="34" charset="0"/>
              </a:rPr>
              <a:t>PHẦN 1</a:t>
            </a:r>
          </a:p>
        </p:txBody>
      </p:sp>
      <p:sp>
        <p:nvSpPr>
          <p:cNvPr id="10" name="Rectangle 9"/>
          <p:cNvSpPr/>
          <p:nvPr/>
        </p:nvSpPr>
        <p:spPr>
          <a:xfrm>
            <a:off x="0" y="0"/>
            <a:ext cx="12192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367002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31AD2A0-BAB3-4009-FC14-D54ED9DF13B3}"/>
              </a:ext>
            </a:extLst>
          </p:cNvPr>
          <p:cNvGrpSpPr/>
          <p:nvPr/>
        </p:nvGrpSpPr>
        <p:grpSpPr>
          <a:xfrm>
            <a:off x="5941912" y="2771964"/>
            <a:ext cx="5649226" cy="3431481"/>
            <a:chOff x="8940209" y="3342580"/>
            <a:chExt cx="8473839" cy="5147222"/>
          </a:xfrm>
        </p:grpSpPr>
        <p:grpSp>
          <p:nvGrpSpPr>
            <p:cNvPr id="14" name="Group 3">
              <a:extLst>
                <a:ext uri="{FF2B5EF4-FFF2-40B4-BE49-F238E27FC236}">
                  <a16:creationId xmlns:a16="http://schemas.microsoft.com/office/drawing/2014/main" id="{0FBE6A55-6229-4C53-7B61-3E83CE3B7D46}"/>
                </a:ext>
              </a:extLst>
            </p:cNvPr>
            <p:cNvGrpSpPr/>
            <p:nvPr/>
          </p:nvGrpSpPr>
          <p:grpSpPr>
            <a:xfrm>
              <a:off x="9376933" y="4342972"/>
              <a:ext cx="7695652" cy="2762933"/>
              <a:chOff x="0" y="209108"/>
              <a:chExt cx="4462449" cy="798582"/>
            </a:xfrm>
          </p:grpSpPr>
          <p:sp>
            <p:nvSpPr>
              <p:cNvPr id="15" name="Freeform 4">
                <a:extLst>
                  <a:ext uri="{FF2B5EF4-FFF2-40B4-BE49-F238E27FC236}">
                    <a16:creationId xmlns:a16="http://schemas.microsoft.com/office/drawing/2014/main" id="{6E338342-2FE3-9183-F36C-9F123FC8485F}"/>
                  </a:ext>
                </a:extLst>
              </p:cNvPr>
              <p:cNvSpPr/>
              <p:nvPr/>
            </p:nvSpPr>
            <p:spPr>
              <a:xfrm>
                <a:off x="0" y="209108"/>
                <a:ext cx="4462449" cy="798582"/>
              </a:xfrm>
              <a:custGeom>
                <a:avLst/>
                <a:gdLst/>
                <a:ahLst/>
                <a:cxnLst/>
                <a:rect l="l" t="t" r="r" b="b"/>
                <a:pathLst>
                  <a:path w="4462449" h="1245501">
                    <a:moveTo>
                      <a:pt x="4337988" y="1245501"/>
                    </a:moveTo>
                    <a:lnTo>
                      <a:pt x="124460" y="1245501"/>
                    </a:lnTo>
                    <a:cubicBezTo>
                      <a:pt x="55880" y="1245501"/>
                      <a:pt x="0" y="1189621"/>
                      <a:pt x="0" y="1121041"/>
                    </a:cubicBezTo>
                    <a:lnTo>
                      <a:pt x="0" y="124460"/>
                    </a:lnTo>
                    <a:cubicBezTo>
                      <a:pt x="0" y="55880"/>
                      <a:pt x="55880" y="0"/>
                      <a:pt x="124460" y="0"/>
                    </a:cubicBezTo>
                    <a:lnTo>
                      <a:pt x="4337988" y="0"/>
                    </a:lnTo>
                    <a:cubicBezTo>
                      <a:pt x="4406568" y="0"/>
                      <a:pt x="4462449" y="55880"/>
                      <a:pt x="4462449" y="124460"/>
                    </a:cubicBezTo>
                    <a:lnTo>
                      <a:pt x="4462449" y="1121041"/>
                    </a:lnTo>
                    <a:cubicBezTo>
                      <a:pt x="4462449" y="1189621"/>
                      <a:pt x="4406568" y="1245501"/>
                      <a:pt x="4337988" y="1245501"/>
                    </a:cubicBezTo>
                  </a:path>
                </a:pathLst>
              </a:custGeom>
              <a:solidFill>
                <a:srgbClr val="D46D50"/>
              </a:solidFill>
            </p:spPr>
            <p:txBody>
              <a:bodyPr/>
              <a:lstStyle/>
              <a:p>
                <a:endParaRPr lang="en-US" sz="2400">
                  <a:latin typeface="UTM Avo" panose="02040603050506020204" pitchFamily="18" charset="0"/>
                </a:endParaRPr>
              </a:p>
            </p:txBody>
          </p:sp>
        </p:grpSp>
        <p:pic>
          <p:nvPicPr>
            <p:cNvPr id="16" name="Picture 9">
              <a:extLst>
                <a:ext uri="{FF2B5EF4-FFF2-40B4-BE49-F238E27FC236}">
                  <a16:creationId xmlns:a16="http://schemas.microsoft.com/office/drawing/2014/main" id="{A9EABA85-7A50-212C-FC3A-B8F4D0C14AD3}"/>
                </a:ext>
              </a:extLst>
            </p:cNvPr>
            <p:cNvPicPr>
              <a:picLocks noChangeAspect="1"/>
            </p:cNvPicPr>
            <p:nvPr/>
          </p:nvPicPr>
          <p:blipFill>
            <a:blip r:embed="rId4"/>
            <a:srcRect/>
            <a:stretch>
              <a:fillRect/>
            </a:stretch>
          </p:blipFill>
          <p:spPr>
            <a:xfrm>
              <a:off x="15843656" y="7105907"/>
              <a:ext cx="1570392" cy="1383895"/>
            </a:xfrm>
            <a:prstGeom prst="rect">
              <a:avLst/>
            </a:prstGeom>
          </p:spPr>
        </p:pic>
        <p:pic>
          <p:nvPicPr>
            <p:cNvPr id="17" name="Picture 10">
              <a:extLst>
                <a:ext uri="{FF2B5EF4-FFF2-40B4-BE49-F238E27FC236}">
                  <a16:creationId xmlns:a16="http://schemas.microsoft.com/office/drawing/2014/main" id="{ED90FE44-F328-F24B-77B2-FA88430B9387}"/>
                </a:ext>
              </a:extLst>
            </p:cNvPr>
            <p:cNvPicPr>
              <a:picLocks noChangeAspect="1"/>
            </p:cNvPicPr>
            <p:nvPr/>
          </p:nvPicPr>
          <p:blipFill>
            <a:blip r:embed="rId4"/>
            <a:srcRect/>
            <a:stretch>
              <a:fillRect/>
            </a:stretch>
          </p:blipFill>
          <p:spPr>
            <a:xfrm flipH="1">
              <a:off x="8940209" y="3342580"/>
              <a:ext cx="1570392" cy="1383895"/>
            </a:xfrm>
            <a:prstGeom prst="rect">
              <a:avLst/>
            </a:prstGeom>
          </p:spPr>
        </p:pic>
        <p:sp>
          <p:nvSpPr>
            <p:cNvPr id="3" name="TextBox 2">
              <a:extLst>
                <a:ext uri="{FF2B5EF4-FFF2-40B4-BE49-F238E27FC236}">
                  <a16:creationId xmlns:a16="http://schemas.microsoft.com/office/drawing/2014/main" id="{D9EE689A-EC4B-D31A-FE6F-DF1916CA618B}"/>
                </a:ext>
              </a:extLst>
            </p:cNvPr>
            <p:cNvSpPr txBox="1"/>
            <p:nvPr/>
          </p:nvSpPr>
          <p:spPr>
            <a:xfrm>
              <a:off x="9808148" y="4460533"/>
              <a:ext cx="6961643" cy="2527808"/>
            </a:xfrm>
            <a:prstGeom prst="rect">
              <a:avLst/>
            </a:prstGeom>
            <a:noFill/>
          </p:spPr>
          <p:txBody>
            <a:bodyPr wrap="square">
              <a:spAutoFit/>
            </a:bodyPr>
            <a:lstStyle/>
            <a:p>
              <a:pPr algn="just">
                <a:lnSpc>
                  <a:spcPct val="150000"/>
                </a:lnSpc>
              </a:pPr>
              <a:r>
                <a:rPr lang="vi-VN" sz="2400" b="1">
                  <a:solidFill>
                    <a:schemeClr val="bg1"/>
                  </a:solidFill>
                </a:rPr>
                <a:t>Phần mềm miễn phí và phần mềm không miễn phí khác nhau như</a:t>
              </a:r>
              <a:r>
                <a:rPr lang="en-US" sz="2400" b="1">
                  <a:solidFill>
                    <a:schemeClr val="bg1"/>
                  </a:solidFill>
                  <a:latin typeface="UTM Avo" panose="02040603050506020204" pitchFamily="18" charset="0"/>
                </a:rPr>
                <a:t> </a:t>
              </a:r>
              <a:r>
                <a:rPr lang="en-US" sz="2400" b="1">
                  <a:solidFill>
                    <a:schemeClr val="bg1"/>
                  </a:solidFill>
                  <a:latin typeface="UTM Avo" panose="02040603050506020204" pitchFamily="18" charset="0"/>
                  <a:cs typeface="Arial" panose="020B0604020202020204" pitchFamily="34" charset="0"/>
                </a:rPr>
                <a:t>thế</a:t>
              </a:r>
              <a:r>
                <a:rPr lang="vi-VN" sz="2400" b="1">
                  <a:solidFill>
                    <a:schemeClr val="bg1"/>
                  </a:solidFill>
                </a:rPr>
                <a:t> nào?</a:t>
              </a:r>
              <a:endParaRPr lang="en-US" sz="2400" b="1">
                <a:solidFill>
                  <a:schemeClr val="bg1"/>
                </a:solidFill>
                <a:latin typeface="UTM Avo" panose="02040603050506020204" pitchFamily="18" charset="0"/>
              </a:endParaRPr>
            </a:p>
          </p:txBody>
        </p:sp>
      </p:grpSp>
      <p:sp>
        <p:nvSpPr>
          <p:cNvPr id="5" name="Freeform 2">
            <a:extLst>
              <a:ext uri="{FF2B5EF4-FFF2-40B4-BE49-F238E27FC236}">
                <a16:creationId xmlns:a16="http://schemas.microsoft.com/office/drawing/2014/main" id="{ACFF71C2-5CDD-F610-6564-BF8B0701CDEE}"/>
              </a:ext>
            </a:extLst>
          </p:cNvPr>
          <p:cNvSpPr/>
          <p:nvPr/>
        </p:nvSpPr>
        <p:spPr>
          <a:xfrm>
            <a:off x="1153130" y="2771964"/>
            <a:ext cx="4208465" cy="4086037"/>
          </a:xfrm>
          <a:custGeom>
            <a:avLst/>
            <a:gdLst/>
            <a:ahLst/>
            <a:cxnLst/>
            <a:rect l="l" t="t" r="r" b="b"/>
            <a:pathLst>
              <a:path w="6312697" h="6129055">
                <a:moveTo>
                  <a:pt x="0" y="0"/>
                </a:moveTo>
                <a:lnTo>
                  <a:pt x="6312698" y="0"/>
                </a:lnTo>
                <a:lnTo>
                  <a:pt x="6312698" y="6129055"/>
                </a:lnTo>
                <a:lnTo>
                  <a:pt x="0" y="612905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2400">
              <a:latin typeface="UTM Avo" panose="02040603050506020204" pitchFamily="18" charset="0"/>
            </a:endParaRPr>
          </a:p>
        </p:txBody>
      </p:sp>
      <p:sp>
        <p:nvSpPr>
          <p:cNvPr id="6" name="Freeform 14">
            <a:extLst>
              <a:ext uri="{FF2B5EF4-FFF2-40B4-BE49-F238E27FC236}">
                <a16:creationId xmlns:a16="http://schemas.microsoft.com/office/drawing/2014/main" id="{EFCC2FA3-CE02-DF0A-419C-B4688CEB6D09}"/>
              </a:ext>
            </a:extLst>
          </p:cNvPr>
          <p:cNvSpPr/>
          <p:nvPr/>
        </p:nvSpPr>
        <p:spPr>
          <a:xfrm>
            <a:off x="-402184" y="1501724"/>
            <a:ext cx="1058368" cy="1023730"/>
          </a:xfrm>
          <a:custGeom>
            <a:avLst/>
            <a:gdLst/>
            <a:ahLst/>
            <a:cxnLst/>
            <a:rect l="l" t="t" r="r" b="b"/>
            <a:pathLst>
              <a:path w="1587552" h="1535595">
                <a:moveTo>
                  <a:pt x="0" y="0"/>
                </a:moveTo>
                <a:lnTo>
                  <a:pt x="1587552" y="0"/>
                </a:lnTo>
                <a:lnTo>
                  <a:pt x="1587552" y="1535595"/>
                </a:lnTo>
                <a:lnTo>
                  <a:pt x="0" y="153559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2400">
              <a:latin typeface="UTM Avo" panose="02040603050506020204" pitchFamily="18" charset="0"/>
            </a:endParaRPr>
          </a:p>
        </p:txBody>
      </p:sp>
      <p:sp>
        <p:nvSpPr>
          <p:cNvPr id="8" name="Freeform 20">
            <a:extLst>
              <a:ext uri="{FF2B5EF4-FFF2-40B4-BE49-F238E27FC236}">
                <a16:creationId xmlns:a16="http://schemas.microsoft.com/office/drawing/2014/main" id="{2D4E2A3A-E401-3E9E-354A-A8BFAF3CD8C9}"/>
              </a:ext>
            </a:extLst>
          </p:cNvPr>
          <p:cNvSpPr/>
          <p:nvPr/>
        </p:nvSpPr>
        <p:spPr>
          <a:xfrm>
            <a:off x="5192921" y="6346135"/>
            <a:ext cx="1058368" cy="1023730"/>
          </a:xfrm>
          <a:custGeom>
            <a:avLst/>
            <a:gdLst/>
            <a:ahLst/>
            <a:cxnLst/>
            <a:rect l="l" t="t" r="r" b="b"/>
            <a:pathLst>
              <a:path w="1587552" h="1535595">
                <a:moveTo>
                  <a:pt x="0" y="0"/>
                </a:moveTo>
                <a:lnTo>
                  <a:pt x="1587551" y="0"/>
                </a:lnTo>
                <a:lnTo>
                  <a:pt x="1587551" y="1535596"/>
                </a:lnTo>
                <a:lnTo>
                  <a:pt x="0" y="153559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800">
              <a:latin typeface="UTM Avo" panose="02040603050506020204" pitchFamily="18" charset="0"/>
            </a:endParaRPr>
          </a:p>
        </p:txBody>
      </p:sp>
      <p:grpSp>
        <p:nvGrpSpPr>
          <p:cNvPr id="11" name="Group 10">
            <a:extLst>
              <a:ext uri="{FF2B5EF4-FFF2-40B4-BE49-F238E27FC236}">
                <a16:creationId xmlns:a16="http://schemas.microsoft.com/office/drawing/2014/main" id="{D4304E03-AD02-2564-0EBD-A7E0B8C06709}"/>
              </a:ext>
            </a:extLst>
          </p:cNvPr>
          <p:cNvGrpSpPr/>
          <p:nvPr/>
        </p:nvGrpSpPr>
        <p:grpSpPr>
          <a:xfrm>
            <a:off x="6251289" y="898794"/>
            <a:ext cx="4485670" cy="1421899"/>
            <a:chOff x="1466287" y="1006596"/>
            <a:chExt cx="6728505" cy="2132848"/>
          </a:xfrm>
        </p:grpSpPr>
        <p:sp>
          <p:nvSpPr>
            <p:cNvPr id="10" name="Rectangle: Rounded Corners 9">
              <a:extLst>
                <a:ext uri="{FF2B5EF4-FFF2-40B4-BE49-F238E27FC236}">
                  <a16:creationId xmlns:a16="http://schemas.microsoft.com/office/drawing/2014/main" id="{EF1E9773-C28E-8CD6-E9C5-B8F5B247C8DB}"/>
                </a:ext>
              </a:extLst>
            </p:cNvPr>
            <p:cNvSpPr/>
            <p:nvPr/>
          </p:nvSpPr>
          <p:spPr>
            <a:xfrm>
              <a:off x="1618687" y="1158996"/>
              <a:ext cx="6576105" cy="1980448"/>
            </a:xfrm>
            <a:prstGeom prst="round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lnSpc>
                  <a:spcPct val="150000"/>
                </a:lnSpc>
                <a:defRPr/>
              </a:pPr>
              <a:endParaRPr lang="en-US" sz="2400" b="1" i="1">
                <a:solidFill>
                  <a:schemeClr val="tx1"/>
                </a:solidFill>
                <a:latin typeface="UTM Avo" panose="02040603050506020204" pitchFamily="18" charset="0"/>
                <a:cs typeface="Arial" panose="020B0604020202020204" pitchFamily="34" charset="0"/>
              </a:endParaRPr>
            </a:p>
          </p:txBody>
        </p:sp>
        <p:sp>
          <p:nvSpPr>
            <p:cNvPr id="9" name="Rectangle: Rounded Corners 8">
              <a:extLst>
                <a:ext uri="{FF2B5EF4-FFF2-40B4-BE49-F238E27FC236}">
                  <a16:creationId xmlns:a16="http://schemas.microsoft.com/office/drawing/2014/main" id="{ACFED50C-DC45-6EE6-D94D-F737A26309AE}"/>
                </a:ext>
              </a:extLst>
            </p:cNvPr>
            <p:cNvSpPr/>
            <p:nvPr/>
          </p:nvSpPr>
          <p:spPr>
            <a:xfrm>
              <a:off x="1466287" y="1006596"/>
              <a:ext cx="6576105" cy="1980448"/>
            </a:xfrm>
            <a:prstGeom prst="roundRect">
              <a:avLst/>
            </a:prstGeom>
            <a:solidFill>
              <a:schemeClr val="bg1"/>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lnSpc>
                  <a:spcPct val="150000"/>
                </a:lnSpc>
                <a:defRPr/>
              </a:pPr>
              <a:r>
                <a:rPr lang="en-US" sz="2400" b="1" i="1">
                  <a:solidFill>
                    <a:schemeClr val="tx1"/>
                  </a:solidFill>
                  <a:latin typeface="UTM Avo" panose="02040603050506020204" pitchFamily="18" charset="0"/>
                  <a:cs typeface="Arial" panose="020B0604020202020204" pitchFamily="34" charset="0"/>
                </a:rPr>
                <a:t>Đọc thông tin trong SGK tr.26 và trả lời câu hỏi: </a:t>
              </a:r>
            </a:p>
          </p:txBody>
        </p:sp>
      </p:grpSp>
    </p:spTree>
    <p:custDataLst>
      <p:tags r:id="rId1"/>
    </p:custDataLst>
    <p:extLst>
      <p:ext uri="{BB962C8B-B14F-4D97-AF65-F5344CB8AC3E}">
        <p14:creationId xmlns:p14="http://schemas.microsoft.com/office/powerpoint/2010/main" val="325219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gkRKlO2"/>
  <p:tag name="ARTICULATE_DESIGN_ID_1_OFFICE THEME" val="9Cgjl3AI"/>
  <p:tag name="ARTICULATE_SLIDE_THUMBNAIL_REFRESH" val="1"/>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Tin học 4.potx" id="{B31132BE-9B1E-4740-8A6C-BEDFD421B589}" vid="{30DA43B8-8E28-426A-8218-D5FF1104A9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412</TotalTime>
  <Words>1053</Words>
  <Application>Microsoft Office PowerPoint</Application>
  <PresentationFormat>Widescreen</PresentationFormat>
  <Paragraphs>80</Paragraphs>
  <Slides>27</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Courier New</vt:lpstr>
      <vt:lpstr>Arial</vt:lpstr>
      <vt:lpstr>UTM Avo</vt:lpstr>
      <vt:lpstr>Wingdings</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Illustration Security Tips Infographic (Bài thuyết trình (16:9))</dc:title>
  <dc:subject>9Slide.vn</dc:subject>
  <dc:creator>admin</dc:creator>
  <dc:description>9Slide.vn</dc:description>
  <cp:lastModifiedBy>MinhThangPC.VN</cp:lastModifiedBy>
  <cp:revision>8</cp:revision>
  <dcterms:created xsi:type="dcterms:W3CDTF">2006-08-16T00:00:00Z</dcterms:created>
  <dcterms:modified xsi:type="dcterms:W3CDTF">2023-12-21T10:24:31Z</dcterms:modified>
  <cp:category>9Slide.vn</cp:category>
  <dc:identifier>DAFtot5SdXw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5FEED3D8-5218-4C32-8840-E03E0C532FB0</vt:lpwstr>
  </property>
  <property fmtid="{D5CDD505-2E9C-101B-9397-08002B2CF9AE}" pid="3" name="ArticulatePath">
    <vt:lpwstr>Chủ đề D - Bài học. Tôn trọng quyền tác giả của phần mềm</vt:lpwstr>
  </property>
</Properties>
</file>