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24" r:id="rId3"/>
    <p:sldId id="343" r:id="rId4"/>
    <p:sldId id="326" r:id="rId5"/>
    <p:sldId id="339" r:id="rId6"/>
    <p:sldId id="338" r:id="rId7"/>
    <p:sldId id="342" r:id="rId8"/>
    <p:sldId id="332" r:id="rId9"/>
    <p:sldId id="334" r:id="rId10"/>
    <p:sldId id="340" r:id="rId11"/>
    <p:sldId id="341" r:id="rId12"/>
    <p:sldId id="336" r:id="rId13"/>
    <p:sldId id="33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0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2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6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87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8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2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Trò chơi của bố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6" y="1894718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1055" y="2974734"/>
            <a:ext cx="428952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Số nhà 25,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Vương Thừa Vũ, quận Thanh Xuân, thành phố Hà Nội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4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565" r="16420" b="7758"/>
          <a:stretch/>
        </p:blipFill>
        <p:spPr>
          <a:xfrm>
            <a:off x="7169662" y="3059762"/>
            <a:ext cx="1984924" cy="237611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74670" y="2059796"/>
            <a:ext cx="2482090" cy="1257985"/>
            <a:chOff x="3759267" y="334167"/>
            <a:chExt cx="5621970" cy="1403180"/>
          </a:xfrm>
        </p:grpSpPr>
        <p:sp>
          <p:nvSpPr>
            <p:cNvPr id="25" name="Cloud Callout 2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3658" y="509270"/>
              <a:ext cx="4919222" cy="58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Viết vào vở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ngữ có tiếng bắt đầu bằng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gọi tên sự  vật trong từng hình.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là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 lá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ao hoặc au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030529" y="2215832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3054" y="3149518"/>
            <a:ext cx="591557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trước cổng 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801" y="4026399"/>
            <a:ext cx="6434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bưởi 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00307" y="325328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16452" y="414291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05484" y="325328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tả.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3435938"/>
            <a:ext cx="374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476210"/>
            <a:ext cx="10612055" cy="355074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68" y="78693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1671" y="178713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4" y="2558436"/>
            <a:ext cx="9868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n-US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Ǉrò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hai tay Hường đón bát cơm, mẹ nhớ tới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Nhìn tay Hường đón bát cơm, mẹ nhớ đến lúc hai bố con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 với nhau.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50492" y="3486543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2264" y="3387360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49054" y="4334156"/>
            <a:ext cx="107576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chơi cùng bố, Hường đã được bố dạy những cử chỉ và lời nói lễ phép.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tay, nết ngoan,...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8" y="1133944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3743" y="1793165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6727" y="2541033"/>
            <a:ext cx="9868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4448" y="3859378"/>
            <a:ext cx="106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Ǉrò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48" y="3195043"/>
            <a:ext cx="10555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đŗ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n-US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0036" y="4535572"/>
            <a:ext cx="9461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D8035-85BB-4327-B40E-FB0AD2CB7744}"/>
              </a:ext>
            </a:extLst>
          </p:cNvPr>
          <p:cNvSpPr txBox="1"/>
          <p:nvPr/>
        </p:nvSpPr>
        <p:spPr>
          <a:xfrm>
            <a:off x="2565116" y="487678"/>
            <a:ext cx="7886398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6" y="1894718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1055" y="2974734"/>
            <a:ext cx="428952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Số nhà 25,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Vương Thừa Vũ, quận Thanh Xuân, 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61" y="357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49" y="573086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3863676" y="3470471"/>
            <a:ext cx="4457060" cy="23111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387335" y="1894719"/>
            <a:ext cx="2834450" cy="1663604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3735" y="580845"/>
              <a:ext cx="4919222" cy="720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525</Words>
  <Application>Microsoft Office PowerPoint</Application>
  <PresentationFormat>Widescreen</PresentationFormat>
  <Paragraphs>64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PRO140923</cp:lastModifiedBy>
  <cp:revision>178</cp:revision>
  <dcterms:created xsi:type="dcterms:W3CDTF">2021-06-02T14:23:54Z</dcterms:created>
  <dcterms:modified xsi:type="dcterms:W3CDTF">2023-12-19T03:46:48Z</dcterms:modified>
</cp:coreProperties>
</file>