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12"/>
  </p:notesMasterIdLst>
  <p:sldIdLst>
    <p:sldId id="256" r:id="rId3"/>
    <p:sldId id="515" r:id="rId4"/>
    <p:sldId id="517" r:id="rId5"/>
    <p:sldId id="259" r:id="rId6"/>
    <p:sldId id="518" r:id="rId7"/>
    <p:sldId id="375" r:id="rId8"/>
    <p:sldId id="520" r:id="rId9"/>
    <p:sldId id="516" r:id="rId10"/>
    <p:sldId id="51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725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FED00-B1CD-41CE-8CCC-0E16A0702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6082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50429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36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9674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81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08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507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136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635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0658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689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62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0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257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4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AAEB6D-1D97-4613-B4C7-2040F805E538}"/>
              </a:ext>
            </a:extLst>
          </p:cNvPr>
          <p:cNvSpPr txBox="1"/>
          <p:nvPr/>
        </p:nvSpPr>
        <p:spPr>
          <a:xfrm>
            <a:off x="2219795" y="1376519"/>
            <a:ext cx="8440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800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NGHE- VIẾT</a:t>
            </a:r>
            <a:endParaRPr lang="en-US" sz="4800" kern="0" dirty="0">
              <a:solidFill>
                <a:srgbClr val="FF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7899EC-65DD-435D-9009-3A9D9BFC034A}"/>
              </a:ext>
            </a:extLst>
          </p:cNvPr>
          <p:cNvSpPr txBox="1"/>
          <p:nvPr/>
        </p:nvSpPr>
        <p:spPr>
          <a:xfrm>
            <a:off x="4919159" y="2401084"/>
            <a:ext cx="5175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VN" sz="40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Nặn đồ chơi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AA0CFC-6EF6-44BA-A977-BB81680419B3}"/>
              </a:ext>
            </a:extLst>
          </p:cNvPr>
          <p:cNvSpPr txBox="1"/>
          <p:nvPr/>
        </p:nvSpPr>
        <p:spPr>
          <a:xfrm>
            <a:off x="4160946" y="3293231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Nghe - viết 3 khổ thơ đầu.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2E2983B-5E02-4DC0-85A9-C1C7C7274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633" y="3525992"/>
            <a:ext cx="569090" cy="453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6B5F31-A451-48DF-A7FB-550910EC739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rgbClr val="FC7D77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402" y="4196845"/>
            <a:ext cx="537775" cy="4536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87F7C4D-6FCA-49F8-823A-3C8553188D2A}"/>
              </a:ext>
            </a:extLst>
          </p:cNvPr>
          <p:cNvSpPr txBox="1"/>
          <p:nvPr/>
        </p:nvSpPr>
        <p:spPr>
          <a:xfrm>
            <a:off x="4146400" y="3867352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chính tả: da/ gia.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7BB6C4-BDD8-493D-9D19-0727939752D7}"/>
              </a:ext>
            </a:extLst>
          </p:cNvPr>
          <p:cNvSpPr txBox="1"/>
          <p:nvPr/>
        </p:nvSpPr>
        <p:spPr>
          <a:xfrm>
            <a:off x="4160946" y="4561635"/>
            <a:ext cx="907658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b="1" kern="0" dirty="0">
                <a:solidFill>
                  <a:srgbClr val="FFAB40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Bài tập lựa chọn.</a:t>
            </a:r>
            <a:endParaRPr lang="vi-VN" sz="3200" kern="0" dirty="0">
              <a:solidFill>
                <a:srgbClr val="FFAB40">
                  <a:lumMod val="75000"/>
                </a:srgbClr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AE0B699-5C23-4BAA-8C3C-7CA8D95A4D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04" y="4794408"/>
            <a:ext cx="537775" cy="453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AE29E1-90B1-48A4-98BE-F7D2A5141C8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9362"/>
          <a:stretch/>
        </p:blipFill>
        <p:spPr>
          <a:xfrm>
            <a:off x="404828" y="315572"/>
            <a:ext cx="2572287" cy="200232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280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2007656" y="1176021"/>
            <a:ext cx="398240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thềm gió mát,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đồ chơi.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Mèo nằm vẫy đuôi,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Tròn xoe đôi mắt.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CBEBA727-938B-4B9B-BA0D-4137C430FDFB}"/>
              </a:ext>
            </a:extLst>
          </p:cNvPr>
          <p:cNvSpPr/>
          <p:nvPr/>
        </p:nvSpPr>
        <p:spPr>
          <a:xfrm>
            <a:off x="977760" y="9565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76EF36D0-842C-41F6-AD8E-3C64BCA59C85}"/>
              </a:ext>
            </a:extLst>
          </p:cNvPr>
          <p:cNvSpPr txBox="1"/>
          <p:nvPr/>
        </p:nvSpPr>
        <p:spPr>
          <a:xfrm>
            <a:off x="2007656" y="3619876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thị,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là quả na,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mẹ,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Quả này phần cha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sp>
        <p:nvSpPr>
          <p:cNvPr id="5" name="Text Box 1">
            <a:extLst>
              <a:ext uri="{FF2B5EF4-FFF2-40B4-BE49-F238E27FC236}">
                <a16:creationId xmlns:a16="http://schemas.microsoft.com/office/drawing/2014/main" id="{4926EDC6-D125-4165-8057-656680048553}"/>
              </a:ext>
            </a:extLst>
          </p:cNvPr>
          <p:cNvSpPr txBox="1"/>
          <p:nvPr/>
        </p:nvSpPr>
        <p:spPr>
          <a:xfrm>
            <a:off x="6640903" y="2397948"/>
            <a:ext cx="39824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Đây chiếc cối nhỏ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Bé nặn thật tròn,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Biếu bà đấy nhé,</a:t>
            </a:r>
            <a:b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</a:b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ang 1 ô ly" panose="020B0603050302020204" charset="0"/>
                <a:cs typeface="HP001 4 hang 1 ô ly" panose="020B0603050302020204" charset="0"/>
              </a:rPr>
              <a:t>Giã trầu thêm ngon.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ang 1 ô ly" panose="020B0603050302020204" charset="0"/>
              <a:cs typeface="HP001 4 hang 1 ô ly" panose="020B0603050302020204" charset="0"/>
            </a:endParaRPr>
          </a:p>
        </p:txBody>
      </p:sp>
      <p:pic>
        <p:nvPicPr>
          <p:cNvPr id="6" name="Content Placeholder 20" descr="logo">
            <a:extLst>
              <a:ext uri="{FF2B5EF4-FFF2-40B4-BE49-F238E27FC236}">
                <a16:creationId xmlns:a16="http://schemas.microsoft.com/office/drawing/2014/main" id="{1AF69E75-DDE7-4FE7-BF3B-B530013824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0986" y="348748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8151D8D-22AA-4011-A97F-990347D9B9AF}"/>
              </a:ext>
            </a:extLst>
          </p:cNvPr>
          <p:cNvSpPr txBox="1"/>
          <p:nvPr/>
        </p:nvSpPr>
        <p:spPr>
          <a:xfrm>
            <a:off x="4142794" y="998545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+mj-lt"/>
              </a:rPr>
              <a:t>Các từ dễ viết sai</a:t>
            </a:r>
            <a:endParaRPr lang="en-US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8BA95B-4B73-4AF4-B85A-B345714001A0}"/>
              </a:ext>
            </a:extLst>
          </p:cNvPr>
          <p:cNvSpPr/>
          <p:nvPr/>
        </p:nvSpPr>
        <p:spPr>
          <a:xfrm>
            <a:off x="4142794" y="188821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tròn xoe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761B881-853E-4C38-BC6F-BDD6C77E25A8}"/>
              </a:ext>
            </a:extLst>
          </p:cNvPr>
          <p:cNvSpPr/>
          <p:nvPr/>
        </p:nvSpPr>
        <p:spPr>
          <a:xfrm>
            <a:off x="4322883" y="235969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79647-B120-47C7-85EE-0F5E9429E254}"/>
              </a:ext>
            </a:extLst>
          </p:cNvPr>
          <p:cNvSpPr/>
          <p:nvPr/>
        </p:nvSpPr>
        <p:spPr>
          <a:xfrm>
            <a:off x="4142794" y="2476656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vẫy đuôi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03A968-B1CA-457A-A198-A7CFA3EB517C}"/>
              </a:ext>
            </a:extLst>
          </p:cNvPr>
          <p:cNvSpPr/>
          <p:nvPr/>
        </p:nvSpPr>
        <p:spPr>
          <a:xfrm>
            <a:off x="4322883" y="2948142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20999D-7B5A-423B-ABCA-0F4ECBB0133F}"/>
              </a:ext>
            </a:extLst>
          </p:cNvPr>
          <p:cNvSpPr/>
          <p:nvPr/>
        </p:nvSpPr>
        <p:spPr>
          <a:xfrm>
            <a:off x="4142794" y="3083352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giã trầu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1894B5-B9B3-45DC-B8CA-224134520374}"/>
              </a:ext>
            </a:extLst>
          </p:cNvPr>
          <p:cNvSpPr/>
          <p:nvPr/>
        </p:nvSpPr>
        <p:spPr>
          <a:xfrm>
            <a:off x="4322883" y="3554838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10299A-17A5-427D-A227-61FACA921745}"/>
              </a:ext>
            </a:extLst>
          </p:cNvPr>
          <p:cNvSpPr/>
          <p:nvPr/>
        </p:nvSpPr>
        <p:spPr>
          <a:xfrm>
            <a:off x="4142794" y="3690048"/>
            <a:ext cx="5996762" cy="8896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+mj-lt"/>
              </a:rPr>
              <a:t>     biếu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50D664-0321-4C71-8922-29DB523E740A}"/>
              </a:ext>
            </a:extLst>
          </p:cNvPr>
          <p:cNvSpPr/>
          <p:nvPr/>
        </p:nvSpPr>
        <p:spPr>
          <a:xfrm>
            <a:off x="4322883" y="4161534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5161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9029" y="992196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1601" y="2699406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BEE728A-C1B5-42D0-8585-9E3623230701}"/>
              </a:ext>
            </a:extLst>
          </p:cNvPr>
          <p:cNvSpPr txBox="1"/>
          <p:nvPr/>
        </p:nvSpPr>
        <p:spPr>
          <a:xfrm>
            <a:off x="6504530" y="3500553"/>
            <a:ext cx="5365827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0070C0"/>
                </a:solidFill>
                <a:latin typeface="+mj-lt"/>
              </a:rPr>
              <a:t>Học sinh viết bài vào vở ô li</a:t>
            </a:r>
            <a:endParaRPr lang="en-US" sz="32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289309-3B8D-4194-899A-7FDA653C06D3}"/>
              </a:ext>
            </a:extLst>
          </p:cNvPr>
          <p:cNvSpPr txBox="1"/>
          <p:nvPr/>
        </p:nvSpPr>
        <p:spPr>
          <a:xfrm>
            <a:off x="6387060" y="2429040"/>
            <a:ext cx="5365827" cy="1168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 BÀI</a:t>
            </a:r>
            <a:endParaRPr lang="en-US" sz="54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E25F2B-8BC4-45C5-813F-26AAEF664F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929" y="796483"/>
            <a:ext cx="489787" cy="4897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1E7206-9FA5-4571-810E-7ADBA3F537FD}"/>
              </a:ext>
            </a:extLst>
          </p:cNvPr>
          <p:cNvSpPr txBox="1"/>
          <p:nvPr/>
        </p:nvSpPr>
        <p:spPr>
          <a:xfrm>
            <a:off x="2526749" y="637855"/>
            <a:ext cx="7393428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Ghép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da 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hoặc </a:t>
            </a:r>
            <a:r>
              <a:rPr lang="vi-VN" sz="2800" b="1" dirty="0">
                <a:solidFill>
                  <a:srgbClr val="FF0000"/>
                </a:solidFill>
                <a:latin typeface="+mj-lt"/>
              </a:rPr>
              <a:t>gia</a:t>
            </a:r>
            <a:r>
              <a:rPr lang="vi-VN" sz="2800" b="1" dirty="0">
                <a:solidFill>
                  <a:srgbClr val="17479D"/>
                </a:solidFill>
                <a:latin typeface="+mj-lt"/>
              </a:rPr>
              <a:t> vào các tiếng cho thích hợp. Viết lại 3 từ vào vở ô li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1860140-CD50-4176-A552-B5AD687AB309}"/>
              </a:ext>
            </a:extLst>
          </p:cNvPr>
          <p:cNvSpPr txBox="1"/>
          <p:nvPr/>
        </p:nvSpPr>
        <p:spPr>
          <a:xfrm>
            <a:off x="2724325" y="5562385"/>
            <a:ext cx="719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+mj-lt"/>
                <a:sym typeface="Wingdings" pitchFamily="2" charset="2"/>
              </a:rPr>
              <a:t> </a:t>
            </a:r>
            <a:r>
              <a:rPr lang="en-US" sz="3600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VN" sz="3600" dirty="0">
                <a:solidFill>
                  <a:srgbClr val="FF0000"/>
                </a:solidFill>
                <a:latin typeface="+mj-lt"/>
              </a:rPr>
              <a:t>ặp da; gia đình, da dẻ,…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8FC08A1-B6BA-489A-8160-B3386911532B}"/>
              </a:ext>
            </a:extLst>
          </p:cNvPr>
          <p:cNvSpPr/>
          <p:nvPr/>
        </p:nvSpPr>
        <p:spPr>
          <a:xfrm>
            <a:off x="4805405" y="2961560"/>
            <a:ext cx="791438" cy="791438"/>
          </a:xfrm>
          <a:prstGeom prst="ellipse">
            <a:avLst/>
          </a:prstGeom>
          <a:solidFill>
            <a:srgbClr val="BAE5E4"/>
          </a:solidFill>
          <a:ln w="25400" cap="flat" cmpd="sng" algn="ctr">
            <a:solidFill>
              <a:srgbClr val="BAE5E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32B1BF2-DC29-42CA-BABE-265C5D5B66D8}"/>
              </a:ext>
            </a:extLst>
          </p:cNvPr>
          <p:cNvSpPr/>
          <p:nvPr/>
        </p:nvSpPr>
        <p:spPr>
          <a:xfrm>
            <a:off x="4733084" y="2898475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BAE5E4">
                <a:lumMod val="50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91B027D-B6FA-4C6F-804C-B403E44760D5}"/>
              </a:ext>
            </a:extLst>
          </p:cNvPr>
          <p:cNvSpPr txBox="1"/>
          <p:nvPr/>
        </p:nvSpPr>
        <p:spPr>
          <a:xfrm>
            <a:off x="4749040" y="3038174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da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371477AB-E05E-435A-8CCF-51692B9AEC3D}"/>
              </a:ext>
            </a:extLst>
          </p:cNvPr>
          <p:cNvSpPr/>
          <p:nvPr/>
        </p:nvSpPr>
        <p:spPr>
          <a:xfrm>
            <a:off x="5918432" y="2969481"/>
            <a:ext cx="791438" cy="791438"/>
          </a:xfrm>
          <a:prstGeom prst="ellipse">
            <a:avLst/>
          </a:prstGeom>
          <a:solidFill>
            <a:srgbClr val="FFAB40">
              <a:lumMod val="40000"/>
              <a:lumOff val="60000"/>
            </a:srgbClr>
          </a:solidFill>
          <a:ln w="25400" cap="flat" cmpd="sng" algn="ctr">
            <a:solidFill>
              <a:srgbClr val="FFAB40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DDCC6848-DD10-4F5F-8BAF-DB351A20120E}"/>
              </a:ext>
            </a:extLst>
          </p:cNvPr>
          <p:cNvSpPr/>
          <p:nvPr/>
        </p:nvSpPr>
        <p:spPr>
          <a:xfrm>
            <a:off x="5846111" y="2906396"/>
            <a:ext cx="917608" cy="917608"/>
          </a:xfrm>
          <a:prstGeom prst="ellipse">
            <a:avLst/>
          </a:prstGeom>
          <a:noFill/>
          <a:ln w="25400" cap="flat" cmpd="sng" algn="ctr">
            <a:solidFill>
              <a:srgbClr val="FFAB40">
                <a:lumMod val="75000"/>
              </a:srgb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12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8042C19-3EDE-4695-8B8F-6C43B4F56B4D}"/>
              </a:ext>
            </a:extLst>
          </p:cNvPr>
          <p:cNvSpPr txBox="1"/>
          <p:nvPr/>
        </p:nvSpPr>
        <p:spPr>
          <a:xfrm>
            <a:off x="5862067" y="3046095"/>
            <a:ext cx="900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0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gia</a:t>
            </a:r>
            <a:endParaRPr lang="en-VN" sz="40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7A57F96-0CCB-4CFC-B69A-079F4B79E5E8}"/>
              </a:ext>
            </a:extLst>
          </p:cNvPr>
          <p:cNvGrpSpPr/>
          <p:nvPr/>
        </p:nvGrpSpPr>
        <p:grpSpPr>
          <a:xfrm>
            <a:off x="3107517" y="2099979"/>
            <a:ext cx="1047750" cy="1047750"/>
            <a:chOff x="885825" y="1314450"/>
            <a:chExt cx="1047750" cy="1047750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43ED2A1A-E1A7-4C8C-8487-ED4E508CA55E}"/>
                </a:ext>
              </a:extLst>
            </p:cNvPr>
            <p:cNvSpPr/>
            <p:nvPr/>
          </p:nvSpPr>
          <p:spPr>
            <a:xfrm>
              <a:off x="885825" y="1314450"/>
              <a:ext cx="1047750" cy="1047750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solidFill>
                <a:srgbClr val="A889CC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44ADEA79-07AE-4D7D-AA13-27EDCDDC06BF}"/>
                </a:ext>
              </a:extLst>
            </p:cNvPr>
            <p:cNvSpPr/>
            <p:nvPr/>
          </p:nvSpPr>
          <p:spPr>
            <a:xfrm>
              <a:off x="908194" y="1509121"/>
              <a:ext cx="98296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cặp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4DA0C8F-3DAA-4F68-8C1D-367D6277ABA4}"/>
              </a:ext>
            </a:extLst>
          </p:cNvPr>
          <p:cNvGrpSpPr/>
          <p:nvPr/>
        </p:nvGrpSpPr>
        <p:grpSpPr>
          <a:xfrm>
            <a:off x="3637170" y="3930598"/>
            <a:ext cx="1124026" cy="1091906"/>
            <a:chOff x="837661" y="1285875"/>
            <a:chExt cx="1124026" cy="109190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869E5B80-459E-4C32-BDFB-16C59443F875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solidFill>
                <a:srgbClr val="FC7D77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5D077E5-0E78-41CD-98D2-9BEF7EE2CDAF}"/>
                </a:ext>
              </a:extLst>
            </p:cNvPr>
            <p:cNvSpPr/>
            <p:nvPr/>
          </p:nvSpPr>
          <p:spPr>
            <a:xfrm>
              <a:off x="837661" y="1509121"/>
              <a:ext cx="11240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cầm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D16B1AC-C6D2-4469-898A-659957C8D2A2}"/>
              </a:ext>
            </a:extLst>
          </p:cNvPr>
          <p:cNvGrpSpPr/>
          <p:nvPr/>
        </p:nvGrpSpPr>
        <p:grpSpPr>
          <a:xfrm>
            <a:off x="7174290" y="1814490"/>
            <a:ext cx="1122422" cy="1091906"/>
            <a:chOff x="838465" y="1285875"/>
            <a:chExt cx="1122422" cy="1091906"/>
          </a:xfrm>
          <a:solidFill>
            <a:srgbClr val="D7EDA9"/>
          </a:solidFill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1621418A-3FEB-4323-893C-EB9ACFB67114}"/>
                </a:ext>
              </a:extLst>
            </p:cNvPr>
            <p:cNvSpPr/>
            <p:nvPr/>
          </p:nvSpPr>
          <p:spPr>
            <a:xfrm>
              <a:off x="841669" y="1285875"/>
              <a:ext cx="1091906" cy="1091906"/>
            </a:xfrm>
            <a:prstGeom prst="ellipse">
              <a:avLst/>
            </a:prstGeom>
            <a:grpFill/>
            <a:ln w="25400" cap="flat" cmpd="sng" algn="ctr">
              <a:solidFill>
                <a:srgbClr val="F4F6DB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BAE2E519-A474-4BCC-9892-05E45275392D}"/>
                </a:ext>
              </a:extLst>
            </p:cNvPr>
            <p:cNvSpPr/>
            <p:nvPr/>
          </p:nvSpPr>
          <p:spPr>
            <a:xfrm>
              <a:off x="838465" y="1509121"/>
              <a:ext cx="1122422" cy="7078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đình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3B3323C-C1C8-4288-8B15-A3B29C1B8D92}"/>
              </a:ext>
            </a:extLst>
          </p:cNvPr>
          <p:cNvGrpSpPr/>
          <p:nvPr/>
        </p:nvGrpSpPr>
        <p:grpSpPr>
          <a:xfrm>
            <a:off x="7660206" y="3497643"/>
            <a:ext cx="865909" cy="865909"/>
            <a:chOff x="967221" y="1405371"/>
            <a:chExt cx="865909" cy="865909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EAA59A0-6332-4257-9956-05A84D9B5803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F39157">
                <a:alpha val="59000"/>
              </a:srgbClr>
            </a:solidFill>
            <a:ln w="25400" cap="flat" cmpd="sng" algn="ctr">
              <a:solidFill>
                <a:srgbClr val="FFAB40">
                  <a:lumMod val="20000"/>
                  <a:lumOff val="8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1F996AF7-4692-4F5F-B2E6-5D9C93864662}"/>
                </a:ext>
              </a:extLst>
            </p:cNvPr>
            <p:cNvSpPr/>
            <p:nvPr/>
          </p:nvSpPr>
          <p:spPr>
            <a:xfrm>
              <a:off x="1146239" y="1509121"/>
              <a:ext cx="5068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vị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D9BC358-F72B-4FD9-9A7A-B07B4493302F}"/>
              </a:ext>
            </a:extLst>
          </p:cNvPr>
          <p:cNvGrpSpPr/>
          <p:nvPr/>
        </p:nvGrpSpPr>
        <p:grpSpPr>
          <a:xfrm>
            <a:off x="6544197" y="4305664"/>
            <a:ext cx="865909" cy="865909"/>
            <a:chOff x="967221" y="1405371"/>
            <a:chExt cx="865909" cy="86590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0F77121C-5991-4278-8315-96B7B7BCBB16}"/>
                </a:ext>
              </a:extLst>
            </p:cNvPr>
            <p:cNvSpPr/>
            <p:nvPr/>
          </p:nvSpPr>
          <p:spPr>
            <a:xfrm>
              <a:off x="967221" y="1405371"/>
              <a:ext cx="865909" cy="865909"/>
            </a:xfrm>
            <a:prstGeom prst="ellipse">
              <a:avLst/>
            </a:prstGeom>
            <a:solidFill>
              <a:srgbClr val="BEE7FB">
                <a:alpha val="49000"/>
              </a:srgbClr>
            </a:solidFill>
            <a:ln w="254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86716F9-F2DA-49D9-860D-F8E275210ED2}"/>
                </a:ext>
              </a:extLst>
            </p:cNvPr>
            <p:cNvSpPr/>
            <p:nvPr/>
          </p:nvSpPr>
          <p:spPr>
            <a:xfrm>
              <a:off x="1031625" y="1537696"/>
              <a:ext cx="73609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+mj-lt"/>
                  <a:cs typeface="Arial"/>
                  <a:sym typeface="Arial"/>
                </a:rPr>
                <a:t>dẻ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866F3AC-C84A-4E09-8CD0-E90D770E2229}"/>
              </a:ext>
            </a:extLst>
          </p:cNvPr>
          <p:cNvGrpSpPr/>
          <p:nvPr/>
        </p:nvGrpSpPr>
        <p:grpSpPr>
          <a:xfrm flipV="1">
            <a:off x="4139326" y="2783960"/>
            <a:ext cx="592516" cy="478284"/>
            <a:chOff x="2016413" y="1788423"/>
            <a:chExt cx="688166" cy="681231"/>
          </a:xfrm>
        </p:grpSpPr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68563EB7-9FC2-4CF6-A403-D3BD850302D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922D0577-75E8-4029-ABA0-4012B64DD714}"/>
                </a:ext>
              </a:extLst>
            </p:cNvPr>
            <p:cNvCxnSpPr>
              <a:stCxn id="68" idx="7"/>
              <a:endCxn id="70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9D4E63E2-FE04-483A-99B0-C1AEB55FFEE4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F83D9E2-92A8-4882-AB60-F284FE2F7874}"/>
              </a:ext>
            </a:extLst>
          </p:cNvPr>
          <p:cNvGrpSpPr/>
          <p:nvPr/>
        </p:nvGrpSpPr>
        <p:grpSpPr>
          <a:xfrm>
            <a:off x="4731842" y="3699563"/>
            <a:ext cx="1261750" cy="776988"/>
            <a:chOff x="2016413" y="1788423"/>
            <a:chExt cx="688166" cy="681231"/>
          </a:xfrm>
        </p:grpSpPr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3B326234-7C1E-46CA-8402-68DBF0DDD7CA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9A004B3F-4363-41BE-AFBA-06FFC0051C65}"/>
                </a:ext>
              </a:extLst>
            </p:cNvPr>
            <p:cNvCxnSpPr>
              <a:stCxn id="72" idx="7"/>
              <a:endCxn id="74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3049FCB1-9965-48E2-A9BE-B2A7CFF8665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BDE3B1C-63D2-4EB7-982D-3C7F6D853DE7}"/>
              </a:ext>
            </a:extLst>
          </p:cNvPr>
          <p:cNvGrpSpPr/>
          <p:nvPr/>
        </p:nvGrpSpPr>
        <p:grpSpPr>
          <a:xfrm>
            <a:off x="6718536" y="2563829"/>
            <a:ext cx="525316" cy="584775"/>
            <a:chOff x="2016413" y="1788423"/>
            <a:chExt cx="688166" cy="681231"/>
          </a:xfrm>
        </p:grpSpPr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989ECA1C-BEB2-4AAD-91C4-CEB346A9DE93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29F20C19-41D4-4CE7-B925-4FE2E3A00344}"/>
                </a:ext>
              </a:extLst>
            </p:cNvPr>
            <p:cNvCxnSpPr>
              <a:stCxn id="76" idx="7"/>
              <a:endCxn id="78" idx="3"/>
            </p:cNvCxnSpPr>
            <p:nvPr/>
          </p:nvCxnSpPr>
          <p:spPr>
            <a:xfrm flipV="1">
              <a:off x="2055437" y="1827447"/>
              <a:ext cx="610118" cy="603183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601E0477-683F-4B3E-9B83-30D042AEC4E2}"/>
                </a:ext>
              </a:extLst>
            </p:cNvPr>
            <p:cNvSpPr/>
            <p:nvPr/>
          </p:nvSpPr>
          <p:spPr>
            <a:xfrm>
              <a:off x="2658860" y="1788423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A2DC0FE7-0750-4C8C-9460-1BBADCB33E77}"/>
              </a:ext>
            </a:extLst>
          </p:cNvPr>
          <p:cNvGrpSpPr/>
          <p:nvPr/>
        </p:nvGrpSpPr>
        <p:grpSpPr>
          <a:xfrm flipV="1">
            <a:off x="6661223" y="3670307"/>
            <a:ext cx="1025721" cy="225068"/>
            <a:chOff x="2016413" y="1895951"/>
            <a:chExt cx="659357" cy="687193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034A175-CBA7-4024-8554-EE1C6FCF7949}"/>
                </a:ext>
              </a:extLst>
            </p:cNvPr>
            <p:cNvSpPr/>
            <p:nvPr/>
          </p:nvSpPr>
          <p:spPr>
            <a:xfrm>
              <a:off x="2016413" y="2423934"/>
              <a:ext cx="31271" cy="159210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9BDA1B9E-79FD-46A8-B653-E837625B166F}"/>
                </a:ext>
              </a:extLst>
            </p:cNvPr>
            <p:cNvCxnSpPr>
              <a:cxnSpLocks/>
              <a:stCxn id="80" idx="6"/>
              <a:endCxn id="82" idx="2"/>
            </p:cNvCxnSpPr>
            <p:nvPr/>
          </p:nvCxnSpPr>
          <p:spPr>
            <a:xfrm flipV="1">
              <a:off x="2047684" y="1974872"/>
              <a:ext cx="593737" cy="528667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54008E1B-44D6-416A-8DA6-CB6844F15BF2}"/>
                </a:ext>
              </a:extLst>
            </p:cNvPr>
            <p:cNvSpPr/>
            <p:nvPr/>
          </p:nvSpPr>
          <p:spPr>
            <a:xfrm>
              <a:off x="2641421" y="1895951"/>
              <a:ext cx="34349" cy="15783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FCBC95D8-D8A3-4D64-8C09-7D99C30755E9}"/>
              </a:ext>
            </a:extLst>
          </p:cNvPr>
          <p:cNvGrpSpPr/>
          <p:nvPr/>
        </p:nvGrpSpPr>
        <p:grpSpPr>
          <a:xfrm flipV="1">
            <a:off x="5317574" y="3773007"/>
            <a:ext cx="1322463" cy="770630"/>
            <a:chOff x="2016413" y="1796741"/>
            <a:chExt cx="680919" cy="672913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65F5EB6-1231-437D-A330-04AAC4F76C44}"/>
                </a:ext>
              </a:extLst>
            </p:cNvPr>
            <p:cNvSpPr/>
            <p:nvPr/>
          </p:nvSpPr>
          <p:spPr>
            <a:xfrm>
              <a:off x="2016413" y="2423935"/>
              <a:ext cx="45719" cy="45719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13F1A1D-50B9-4324-BCF7-DC3EA36FE64F}"/>
                </a:ext>
              </a:extLst>
            </p:cNvPr>
            <p:cNvCxnSpPr>
              <a:cxnSpLocks/>
              <a:stCxn id="84" idx="7"/>
              <a:endCxn id="86" idx="3"/>
            </p:cNvCxnSpPr>
            <p:nvPr/>
          </p:nvCxnSpPr>
          <p:spPr>
            <a:xfrm flipV="1">
              <a:off x="2055436" y="1839642"/>
              <a:ext cx="615242" cy="590989"/>
            </a:xfrm>
            <a:prstGeom prst="line">
              <a:avLst/>
            </a:prstGeom>
            <a:noFill/>
            <a:ln w="19050" cap="flat" cmpd="sng" algn="ctr">
              <a:solidFill>
                <a:srgbClr val="BAE5E4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723462F5-969C-4E4B-AFFD-0D71A9DC8B7E}"/>
                </a:ext>
              </a:extLst>
            </p:cNvPr>
            <p:cNvSpPr/>
            <p:nvPr/>
          </p:nvSpPr>
          <p:spPr>
            <a:xfrm>
              <a:off x="2666105" y="1796741"/>
              <a:ext cx="31227" cy="50261"/>
            </a:xfrm>
            <a:prstGeom prst="ellipse">
              <a:avLst/>
            </a:prstGeom>
            <a:solidFill>
              <a:srgbClr val="BAE5E4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95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1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1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 animBg="1"/>
      <p:bldP spid="47" grpId="0" animBg="1"/>
      <p:bldP spid="47" grpId="1" animBg="1"/>
      <p:bldP spid="48" grpId="0"/>
      <p:bldP spid="49" grpId="0" animBg="1"/>
      <p:bldP spid="50" grpId="0" animBg="1"/>
      <p:bldP spid="50" grpId="1" animBg="1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BF0A41-3B7A-4F1B-BC71-A3298A78CDB6}"/>
              </a:ext>
            </a:extLst>
          </p:cNvPr>
          <p:cNvGrpSpPr/>
          <p:nvPr/>
        </p:nvGrpSpPr>
        <p:grpSpPr>
          <a:xfrm>
            <a:off x="1186793" y="4454838"/>
            <a:ext cx="9951861" cy="1754326"/>
            <a:chOff x="581617" y="3269919"/>
            <a:chExt cx="5979439" cy="1754326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42501D0-290C-4138-B88F-488BADDA1E1A}"/>
                </a:ext>
              </a:extLst>
            </p:cNvPr>
            <p:cNvGrpSpPr/>
            <p:nvPr/>
          </p:nvGrpSpPr>
          <p:grpSpPr>
            <a:xfrm>
              <a:off x="581617" y="3269919"/>
              <a:ext cx="5979439" cy="1754326"/>
              <a:chOff x="564377" y="3024759"/>
              <a:chExt cx="5979439" cy="1754326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916BC6B4-5D32-4B2C-A02F-B996212C4E0C}"/>
                  </a:ext>
                </a:extLst>
              </p:cNvPr>
              <p:cNvGrpSpPr/>
              <p:nvPr/>
            </p:nvGrpSpPr>
            <p:grpSpPr>
              <a:xfrm>
                <a:off x="564377" y="3024759"/>
                <a:ext cx="5979439" cy="1754326"/>
                <a:chOff x="564377" y="3024759"/>
                <a:chExt cx="5979439" cy="1754326"/>
              </a:xfrm>
            </p:grpSpPr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2766961A-43BC-42E1-AEB2-3D79403BA78A}"/>
                    </a:ext>
                  </a:extLst>
                </p:cNvPr>
                <p:cNvSpPr txBox="1"/>
                <p:nvPr/>
              </p:nvSpPr>
              <p:spPr>
                <a:xfrm>
                  <a:off x="564377" y="3024759"/>
                  <a:ext cx="5979439" cy="1754326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- Con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đ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uốn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l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bên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s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núi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.</a:t>
                  </a:r>
                </a:p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-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Hoa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h              d               v             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mình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đón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ánh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nắng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mặt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 </a:t>
                  </a:r>
                  <a:r>
                    <a:rPr kumimoji="0" lang="en-US" sz="3600" b="0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trời</a:t>
                  </a:r>
                  <a:r>
                    <a:rPr kumimoji="0" lang="en-US" sz="3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Arial"/>
                      <a:sym typeface="Arial"/>
                    </a:rPr>
                    <a:t>. 		</a:t>
                  </a:r>
                </a:p>
              </p:txBody>
            </p: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7525D6B8-B74E-4C47-99F6-9E6F5A95787C}"/>
                    </a:ext>
                  </a:extLst>
                </p:cNvPr>
                <p:cNvSpPr/>
                <p:nvPr/>
              </p:nvSpPr>
              <p:spPr>
                <a:xfrm>
                  <a:off x="1591603" y="3182289"/>
                  <a:ext cx="765447" cy="363894"/>
                </a:xfrm>
                <a:prstGeom prst="rect">
                  <a:avLst/>
                </a:prstGeom>
                <a:solidFill>
                  <a:srgbClr val="FFFFFF"/>
                </a:solidFill>
                <a:ln w="19050" cap="flat" cmpd="sng" algn="ctr">
                  <a:solidFill>
                    <a:srgbClr val="213054"/>
                  </a:solidFill>
                  <a:prstDash val="solid"/>
                </a:ln>
                <a:effectLst/>
              </p:spPr>
              <p:txBody>
                <a:bodyPr rtlCol="0" anchor="b"/>
                <a:lstStyle/>
                <a:p>
                  <a:pPr marL="0" marR="0" lvl="0" indent="0" algn="ctr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VN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BAE5E4"/>
                    </a:solidFill>
                    <a:effectLst/>
                    <a:uLnTx/>
                    <a:uFillTx/>
                    <a:latin typeface="+mj-lt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7D9FE7CD-6853-4039-B40A-06357002CCB2}"/>
                  </a:ext>
                </a:extLst>
              </p:cNvPr>
              <p:cNvSpPr/>
              <p:nvPr/>
            </p:nvSpPr>
            <p:spPr>
              <a:xfrm>
                <a:off x="4559924" y="3221539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4108AD0D-88DD-44CD-A6E8-5D4B5088FB5C}"/>
                  </a:ext>
                </a:extLst>
              </p:cNvPr>
              <p:cNvSpPr/>
              <p:nvPr/>
            </p:nvSpPr>
            <p:spPr>
              <a:xfrm>
                <a:off x="3015153" y="3176577"/>
                <a:ext cx="765447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0A0FC112-8384-4B54-8758-54DD4D7DC16E}"/>
                </a:ext>
              </a:extLst>
            </p:cNvPr>
            <p:cNvSpPr/>
            <p:nvPr/>
          </p:nvSpPr>
          <p:spPr>
            <a:xfrm>
              <a:off x="1585325" y="400046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1C92DAD-5275-4951-82A4-9005994FF01B}"/>
                </a:ext>
              </a:extLst>
            </p:cNvPr>
            <p:cNvSpPr/>
            <p:nvPr/>
          </p:nvSpPr>
          <p:spPr>
            <a:xfrm>
              <a:off x="2626993" y="4013905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12CC9EB5-6BCF-41C6-9EDB-D5D8574D17DA}"/>
                </a:ext>
              </a:extLst>
            </p:cNvPr>
            <p:cNvSpPr/>
            <p:nvPr/>
          </p:nvSpPr>
          <p:spPr>
            <a:xfrm>
              <a:off x="3744959" y="4015146"/>
              <a:ext cx="765447" cy="36389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213054"/>
              </a:solidFill>
              <a:prstDash val="solid"/>
            </a:ln>
            <a:effectLst/>
          </p:spPr>
          <p:txBody>
            <a:bodyPr rtlCol="0" anchor="b"/>
            <a:lstStyle/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VN" sz="28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B8CDB2C4-D81B-47F1-AB7D-51C3CC48EB42}"/>
              </a:ext>
            </a:extLst>
          </p:cNvPr>
          <p:cNvSpPr txBox="1"/>
          <p:nvPr/>
        </p:nvSpPr>
        <p:spPr>
          <a:xfrm>
            <a:off x="3351708" y="508986"/>
            <a:ext cx="88402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17479D"/>
                </a:solidFill>
                <a:latin typeface="+mj-lt"/>
                <a:cs typeface="Arial"/>
                <a:sym typeface="Arial"/>
              </a:rPr>
              <a:t>Chọn a hoặc b </a:t>
            </a:r>
          </a:p>
        </p:txBody>
      </p:sp>
      <p:pic>
        <p:nvPicPr>
          <p:cNvPr id="126" name="Picture 125">
            <a:extLst>
              <a:ext uri="{FF2B5EF4-FFF2-40B4-BE49-F238E27FC236}">
                <a16:creationId xmlns:a16="http://schemas.microsoft.com/office/drawing/2014/main" id="{7BC362F0-12D8-4D90-A22A-7C2E6EFE0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005" y="514401"/>
            <a:ext cx="588703" cy="577175"/>
          </a:xfrm>
          <a:prstGeom prst="rect">
            <a:avLst/>
          </a:prstGeom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346F96AE-7F5C-4006-82F2-CCD3BA9A8E8F}"/>
              </a:ext>
            </a:extLst>
          </p:cNvPr>
          <p:cNvSpPr txBox="1"/>
          <p:nvPr/>
        </p:nvSpPr>
        <p:spPr>
          <a:xfrm>
            <a:off x="1285955" y="100120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a.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từ ngữ thích hợp thay cho ô trống.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ADC41981-A403-4DA6-9DD1-D295A5EF266D}"/>
              </a:ext>
            </a:extLst>
          </p:cNvPr>
          <p:cNvSpPr txBox="1"/>
          <p:nvPr/>
        </p:nvSpPr>
        <p:spPr>
          <a:xfrm>
            <a:off x="1285955" y="3732417"/>
            <a:ext cx="10531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vi-VN" sz="36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b. 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Chọn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ươn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hay </a:t>
            </a:r>
            <a:r>
              <a:rPr lang="vi-VN" sz="36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rPr>
              <a:t>ương</a:t>
            </a:r>
            <a:r>
              <a:rPr lang="vi-VN" sz="36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thay cho ô vuông</a:t>
            </a: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A9D0DA28-02D6-454B-B9F7-1C2452ECF275}"/>
              </a:ext>
            </a:extLst>
          </p:cNvPr>
          <p:cNvSpPr/>
          <p:nvPr/>
        </p:nvSpPr>
        <p:spPr>
          <a:xfrm>
            <a:off x="7730194" y="4465437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ườn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83B19E8-2D9C-4845-B7F5-087BD22B526D}"/>
              </a:ext>
            </a:extLst>
          </p:cNvPr>
          <p:cNvSpPr/>
          <p:nvPr/>
        </p:nvSpPr>
        <p:spPr>
          <a:xfrm>
            <a:off x="5198421" y="4400675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ượn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D4D07BCA-D6E6-43E4-9C03-98159991BB58}"/>
              </a:ext>
            </a:extLst>
          </p:cNvPr>
          <p:cNvSpPr/>
          <p:nvPr/>
        </p:nvSpPr>
        <p:spPr>
          <a:xfrm>
            <a:off x="2743552" y="442225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ường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0AB7A5C-7587-4BB5-8DEA-F42510BDF391}"/>
              </a:ext>
            </a:extLst>
          </p:cNvPr>
          <p:cNvGrpSpPr/>
          <p:nvPr/>
        </p:nvGrpSpPr>
        <p:grpSpPr>
          <a:xfrm>
            <a:off x="1243555" y="1572876"/>
            <a:ext cx="10399885" cy="2116037"/>
            <a:chOff x="458633" y="1190303"/>
            <a:chExt cx="6248628" cy="2116037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0A87307A-0C4D-48F9-AFBA-F08F333D07A3}"/>
                </a:ext>
              </a:extLst>
            </p:cNvPr>
            <p:cNvGrpSpPr/>
            <p:nvPr/>
          </p:nvGrpSpPr>
          <p:grpSpPr>
            <a:xfrm>
              <a:off x="458633" y="2721565"/>
              <a:ext cx="3531831" cy="584775"/>
              <a:chOff x="479060" y="2592477"/>
              <a:chExt cx="3531831" cy="584775"/>
            </a:xfrm>
          </p:grpSpPr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3BA56E15-02B2-4E41-BB6C-3F172A9045DB}"/>
                  </a:ext>
                </a:extLst>
              </p:cNvPr>
              <p:cNvSpPr/>
              <p:nvPr/>
            </p:nvSpPr>
            <p:spPr>
              <a:xfrm>
                <a:off x="479060" y="2592477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VN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Kéo cưa          (lừa sẻ/ lừa xẻ)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F1259205-ACE0-43E5-9B4B-9D69C5CE96BA}"/>
                  </a:ext>
                </a:extLst>
              </p:cNvPr>
              <p:cNvSpPr/>
              <p:nvPr/>
            </p:nvSpPr>
            <p:spPr>
              <a:xfrm>
                <a:off x="1493144" y="2649283"/>
                <a:ext cx="383208" cy="495383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890D6B65-AFF1-489E-B3B6-3E3108362924}"/>
                </a:ext>
              </a:extLst>
            </p:cNvPr>
            <p:cNvGrpSpPr/>
            <p:nvPr/>
          </p:nvGrpSpPr>
          <p:grpSpPr>
            <a:xfrm>
              <a:off x="3175430" y="2639691"/>
              <a:ext cx="3531831" cy="584775"/>
              <a:chOff x="3201432" y="2571901"/>
              <a:chExt cx="3531831" cy="584775"/>
            </a:xfrm>
          </p:grpSpPr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41F4B552-8E11-4AD5-AD34-FAB46CA7457C}"/>
                  </a:ext>
                </a:extLst>
              </p:cNvPr>
              <p:cNvSpPr/>
              <p:nvPr/>
            </p:nvSpPr>
            <p:spPr>
              <a:xfrm>
                <a:off x="3201432" y="2571901"/>
                <a:ext cx="3531831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80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Múa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          (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/ 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xạp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)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4207E3B-DE98-49CD-9DD1-235BE8B7645D}"/>
                  </a:ext>
                </a:extLst>
              </p:cNvPr>
              <p:cNvSpPr/>
              <p:nvPr/>
            </p:nvSpPr>
            <p:spPr>
              <a:xfrm>
                <a:off x="4480761" y="2704934"/>
                <a:ext cx="383208" cy="363894"/>
              </a:xfrm>
              <a:prstGeom prst="rect">
                <a:avLst/>
              </a:prstGeom>
              <a:solidFill>
                <a:srgbClr val="FFFFFF"/>
              </a:solidFill>
              <a:ln w="19050" cap="flat" cmpd="sng" algn="ctr">
                <a:solidFill>
                  <a:srgbClr val="213054"/>
                </a:solidFill>
                <a:prstDash val="solid"/>
              </a:ln>
              <a:effectLst/>
            </p:spPr>
            <p:txBody>
              <a:bodyPr rtlCol="0" anchor="b"/>
              <a:lstStyle/>
              <a:p>
                <a:pPr marL="0" marR="0" lvl="0" indent="0" algn="ctr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VN" sz="28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  <a:sym typeface="Arial"/>
                </a:endParaRPr>
              </a:p>
            </p:txBody>
          </p:sp>
        </p:grpSp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D1964C2E-C5EE-45E1-A46F-98D3DD23F1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70" t="3700" r="3324" b="2672"/>
            <a:stretch/>
          </p:blipFill>
          <p:spPr>
            <a:xfrm>
              <a:off x="576279" y="1190303"/>
              <a:ext cx="2781756" cy="1467800"/>
            </a:xfrm>
            <a:prstGeom prst="round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76534CD9-C5CF-44DD-BFCB-CC51DDD6A4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491" t="4937" r="2491" b="3724"/>
            <a:stretch/>
          </p:blipFill>
          <p:spPr>
            <a:xfrm>
              <a:off x="3587870" y="1258027"/>
              <a:ext cx="2646676" cy="1439512"/>
            </a:xfrm>
            <a:prstGeom prst="roundRect">
              <a:avLst/>
            </a:prstGeom>
          </p:spPr>
        </p:pic>
      </p:grpSp>
      <p:sp>
        <p:nvSpPr>
          <p:cNvPr id="141" name="Oval 140">
            <a:extLst>
              <a:ext uri="{FF2B5EF4-FFF2-40B4-BE49-F238E27FC236}">
                <a16:creationId xmlns:a16="http://schemas.microsoft.com/office/drawing/2014/main" id="{A6705FA1-4BF6-480A-B16C-DF9F5D620318}"/>
              </a:ext>
            </a:extLst>
          </p:cNvPr>
          <p:cNvSpPr/>
          <p:nvPr/>
        </p:nvSpPr>
        <p:spPr>
          <a:xfrm>
            <a:off x="4937761" y="3133206"/>
            <a:ext cx="1224964" cy="50393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B9C842C3-4366-459B-95CD-426D69F5CE69}"/>
              </a:ext>
            </a:extLst>
          </p:cNvPr>
          <p:cNvSpPr/>
          <p:nvPr/>
        </p:nvSpPr>
        <p:spPr>
          <a:xfrm>
            <a:off x="8809535" y="3129272"/>
            <a:ext cx="637791" cy="40638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VN" sz="28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+mj-lt"/>
              <a:ea typeface="+mn-ea"/>
              <a:cs typeface="+mn-cs"/>
              <a:sym typeface="Arial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16227D35-1C9A-477D-993D-C5DC482867C2}"/>
              </a:ext>
            </a:extLst>
          </p:cNvPr>
          <p:cNvSpPr/>
          <p:nvPr/>
        </p:nvSpPr>
        <p:spPr>
          <a:xfrm>
            <a:off x="2722375" y="5015512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ướng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799BDCF9-94A6-4B4C-878E-63C692657020}"/>
              </a:ext>
            </a:extLst>
          </p:cNvPr>
          <p:cNvSpPr/>
          <p:nvPr/>
        </p:nvSpPr>
        <p:spPr>
          <a:xfrm>
            <a:off x="4489204" y="4999886"/>
            <a:ext cx="1868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ương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47024316-9E8E-4045-BD8A-9843C56D51E8}"/>
              </a:ext>
            </a:extLst>
          </p:cNvPr>
          <p:cNvSpPr/>
          <p:nvPr/>
        </p:nvSpPr>
        <p:spPr>
          <a:xfrm>
            <a:off x="6357838" y="5007699"/>
            <a:ext cx="14871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213">
              <a:spcAft>
                <a:spcPts val="800"/>
              </a:spcAft>
              <a:buClr>
                <a:srgbClr val="000000"/>
              </a:buClr>
              <a:buFont typeface="Arial"/>
              <a:buNone/>
            </a:pPr>
            <a:r>
              <a:rPr lang="en-US" sz="3600" b="1" kern="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  <a:cs typeface="Arial"/>
                <a:sym typeface="Arial"/>
              </a:rPr>
              <a:t>ươn</a:t>
            </a:r>
            <a:endParaRPr lang="en-VN" sz="3600" b="1" kern="0" dirty="0">
              <a:solidFill>
                <a:srgbClr val="FF000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421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  <p:bldP spid="127" grpId="0" build="p"/>
      <p:bldP spid="128" grpId="0"/>
      <p:bldP spid="129" grpId="0"/>
      <p:bldP spid="130" grpId="0"/>
      <p:bldP spid="131" grpId="0"/>
      <p:bldP spid="141" grpId="0" animBg="1"/>
      <p:bldP spid="142" grpId="0" animBg="1"/>
      <p:bldP spid="143" grpId="0"/>
      <p:bldP spid="144" grpId="0"/>
      <p:bldP spid="1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278</Words>
  <Application>Microsoft Office PowerPoint</Application>
  <PresentationFormat>Widescreen</PresentationFormat>
  <Paragraphs>46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等线</vt:lpstr>
      <vt:lpstr>Arial</vt:lpstr>
      <vt:lpstr>Arial-Rounded</vt:lpstr>
      <vt:lpstr>Calibri</vt:lpstr>
      <vt:lpstr>HP001 4 hang 1 ô ly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30</cp:revision>
  <dcterms:created xsi:type="dcterms:W3CDTF">2021-07-20T01:55:21Z</dcterms:created>
  <dcterms:modified xsi:type="dcterms:W3CDTF">2021-08-05T08:57:28Z</dcterms:modified>
</cp:coreProperties>
</file>