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tmp" ContentType="image/png"/>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media/audio3.wav" ContentType="audio/x-wav"/>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media/audio4.wav" ContentType="audio/x-wav"/>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media/audio6.wav" ContentType="audio/x-wav"/>
  <Override PartName="/ppt/media/audio7.wav" ContentType="audio/x-wav"/>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4" r:id="rId3"/>
  </p:sldMasterIdLst>
  <p:notesMasterIdLst>
    <p:notesMasterId r:id="rId30"/>
  </p:notesMasterIdLst>
  <p:sldIdLst>
    <p:sldId id="257" r:id="rId4"/>
    <p:sldId id="258" r:id="rId5"/>
    <p:sldId id="259" r:id="rId6"/>
    <p:sldId id="289" r:id="rId7"/>
    <p:sldId id="290" r:id="rId8"/>
    <p:sldId id="291" r:id="rId9"/>
    <p:sldId id="292" r:id="rId10"/>
    <p:sldId id="266" r:id="rId11"/>
    <p:sldId id="303" r:id="rId12"/>
    <p:sldId id="304" r:id="rId13"/>
    <p:sldId id="267" r:id="rId14"/>
    <p:sldId id="287" r:id="rId15"/>
    <p:sldId id="268" r:id="rId16"/>
    <p:sldId id="288" r:id="rId17"/>
    <p:sldId id="269" r:id="rId18"/>
    <p:sldId id="294" r:id="rId19"/>
    <p:sldId id="295" r:id="rId20"/>
    <p:sldId id="296" r:id="rId21"/>
    <p:sldId id="297" r:id="rId22"/>
    <p:sldId id="298" r:id="rId23"/>
    <p:sldId id="299" r:id="rId24"/>
    <p:sldId id="300" r:id="rId25"/>
    <p:sldId id="301" r:id="rId26"/>
    <p:sldId id="283" r:id="rId27"/>
    <p:sldId id="302" r:id="rId28"/>
    <p:sldId id="286" r:id="rId29"/>
  </p:sldIdLst>
  <p:sldSz cx="9144000" cy="5143500" type="screen16x9"/>
  <p:notesSz cx="6858000" cy="9144000"/>
  <p:custDataLst>
    <p:tags r:id="rId31"/>
  </p:custData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888" y="6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681A34-646B-4BE7-905B-F6FEF024EC8E}" type="datetimeFigureOut">
              <a:rPr lang="en-US" smtClean="0"/>
              <a:t>9/9/2022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77B86-856F-40DE-8DAE-C4D396522879}" type="slidenum">
              <a:rPr lang="en-US" smtClean="0"/>
              <a:t>‹#›</a:t>
            </a:fld>
            <a:endParaRPr lang="en-US"/>
          </a:p>
        </p:txBody>
      </p:sp>
    </p:spTree>
    <p:extLst>
      <p:ext uri="{BB962C8B-B14F-4D97-AF65-F5344CB8AC3E}">
        <p14:creationId xmlns:p14="http://schemas.microsoft.com/office/powerpoint/2010/main" val="1671400940"/>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783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Vocabulary checking: Teacher asks students to play a small game to check vocabulary. Students have to slap the picture which teacher calls. </a:t>
            </a:r>
          </a:p>
        </p:txBody>
      </p:sp>
      <p:sp>
        <p:nvSpPr>
          <p:cNvPr id="4" name="Slide Number Placeholder 3"/>
          <p:cNvSpPr>
            <a:spLocks noGrp="1"/>
          </p:cNvSpPr>
          <p:nvPr>
            <p:ph type="sldNum" sz="quarter" idx="10"/>
          </p:nvPr>
        </p:nvSpPr>
        <p:spPr/>
        <p:txBody>
          <a:bodyPr/>
          <a:lstStyle/>
          <a:p>
            <a:fld id="{AD277B86-856F-40DE-8DAE-C4D396522879}" type="slidenum">
              <a:rPr lang="en-US" smtClean="0"/>
              <a:t>10</a:t>
            </a:fld>
            <a:endParaRPr lang="en-US"/>
          </a:p>
        </p:txBody>
      </p:sp>
    </p:spTree>
    <p:extLst>
      <p:ext uri="{BB962C8B-B14F-4D97-AF65-F5344CB8AC3E}">
        <p14:creationId xmlns:p14="http://schemas.microsoft.com/office/powerpoint/2010/main" val="112836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pictures and count, then write numbers. </a:t>
            </a:r>
          </a:p>
          <a:p>
            <a:r>
              <a:rPr lang="en-US" dirty="0"/>
              <a:t>- Call students to answer. </a:t>
            </a:r>
          </a:p>
          <a:p>
            <a:r>
              <a:rPr lang="en-US" dirty="0"/>
              <a:t>1. three red vans.</a:t>
            </a:r>
          </a:p>
          <a:p>
            <a:r>
              <a:rPr lang="en-US" dirty="0"/>
              <a:t>2. five yellow ducks. </a:t>
            </a:r>
          </a:p>
          <a:p>
            <a:r>
              <a:rPr lang="en-US" dirty="0"/>
              <a:t>3. two red ants. </a:t>
            </a:r>
          </a:p>
          <a:p>
            <a:r>
              <a:rPr lang="en-US" dirty="0"/>
              <a:t>4. six white eggs. </a:t>
            </a:r>
          </a:p>
          <a:p>
            <a:r>
              <a:rPr lang="en-US" dirty="0"/>
              <a:t>5. four green frogs. </a:t>
            </a:r>
          </a:p>
          <a:p>
            <a:r>
              <a:rPr lang="en-US" dirty="0"/>
              <a:t>- Check answers and give feedback. </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11</a:t>
            </a:fld>
            <a:endParaRPr lang="en-US"/>
          </a:p>
        </p:txBody>
      </p:sp>
    </p:spTree>
    <p:extLst>
      <p:ext uri="{BB962C8B-B14F-4D97-AF65-F5344CB8AC3E}">
        <p14:creationId xmlns:p14="http://schemas.microsoft.com/office/powerpoint/2010/main" val="403796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12</a:t>
            </a:fld>
            <a:endParaRPr lang="en-US"/>
          </a:p>
        </p:txBody>
      </p:sp>
    </p:spTree>
    <p:extLst>
      <p:ext uri="{BB962C8B-B14F-4D97-AF65-F5344CB8AC3E}">
        <p14:creationId xmlns:p14="http://schemas.microsoft.com/office/powerpoint/2010/main" val="304495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the 4 questions and 4 answers. Then T points and say aloud, students listen and repeat in chorus, groups. </a:t>
            </a:r>
          </a:p>
          <a:p>
            <a:r>
              <a:rPr lang="en-US" dirty="0"/>
              <a:t>- Ask SS to work in pairs and match the questions. </a:t>
            </a:r>
          </a:p>
          <a:p>
            <a:r>
              <a:rPr lang="en-US" dirty="0"/>
              <a:t>- Call some pairs to match. </a:t>
            </a:r>
          </a:p>
          <a:p>
            <a:r>
              <a:rPr lang="en-US" dirty="0"/>
              <a:t>1.c   2.b    3.a    4.d</a:t>
            </a:r>
          </a:p>
          <a:p>
            <a:r>
              <a:rPr lang="en-US" dirty="0"/>
              <a:t>- Check their answers and give them feedback.</a:t>
            </a:r>
          </a:p>
        </p:txBody>
      </p:sp>
      <p:sp>
        <p:nvSpPr>
          <p:cNvPr id="4" name="Slide Number Placeholder 3"/>
          <p:cNvSpPr>
            <a:spLocks noGrp="1"/>
          </p:cNvSpPr>
          <p:nvPr>
            <p:ph type="sldNum" sz="quarter" idx="10"/>
          </p:nvPr>
        </p:nvSpPr>
        <p:spPr/>
        <p:txBody>
          <a:bodyPr/>
          <a:lstStyle/>
          <a:p>
            <a:fld id="{AD277B86-856F-40DE-8DAE-C4D396522879}" type="slidenum">
              <a:rPr lang="en-US" smtClean="0"/>
              <a:t>13</a:t>
            </a:fld>
            <a:endParaRPr lang="en-US"/>
          </a:p>
        </p:txBody>
      </p:sp>
    </p:spTree>
    <p:extLst>
      <p:ext uri="{BB962C8B-B14F-4D97-AF65-F5344CB8AC3E}">
        <p14:creationId xmlns:p14="http://schemas.microsoft.com/office/powerpoint/2010/main" val="118482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14</a:t>
            </a:fld>
            <a:endParaRPr lang="en-US"/>
          </a:p>
        </p:txBody>
      </p:sp>
    </p:spTree>
    <p:extLst>
      <p:ext uri="{BB962C8B-B14F-4D97-AF65-F5344CB8AC3E}">
        <p14:creationId xmlns:p14="http://schemas.microsoft.com/office/powerpoint/2010/main" val="207023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Ask students to look at 6 pictures and call names of the commands. </a:t>
            </a:r>
          </a:p>
          <a:p>
            <a:r>
              <a:rPr lang="en-US" dirty="0"/>
              <a:t>- Call students to fill in the blanks. </a:t>
            </a:r>
          </a:p>
          <a:p>
            <a:r>
              <a:rPr lang="en-US" dirty="0"/>
              <a:t>1. Don’t talk! </a:t>
            </a:r>
          </a:p>
          <a:p>
            <a:r>
              <a:rPr lang="en-US" dirty="0"/>
              <a:t>2. Stand up!</a:t>
            </a:r>
          </a:p>
          <a:p>
            <a:r>
              <a:rPr lang="en-US" dirty="0"/>
              <a:t>3. Sit down! </a:t>
            </a:r>
          </a:p>
          <a:p>
            <a:r>
              <a:rPr lang="en-US" dirty="0"/>
              <a:t>4. May I come in? </a:t>
            </a:r>
          </a:p>
          <a:p>
            <a:r>
              <a:rPr lang="en-US" dirty="0"/>
              <a:t>5. May I go out? </a:t>
            </a:r>
          </a:p>
          <a:p>
            <a:r>
              <a:rPr lang="en-US" dirty="0"/>
              <a:t>6. Look at the board!</a:t>
            </a:r>
          </a:p>
          <a:p>
            <a:r>
              <a:rPr lang="en-US" dirty="0"/>
              <a:t>- Check answer and give feedback. </a:t>
            </a:r>
          </a:p>
        </p:txBody>
      </p:sp>
      <p:sp>
        <p:nvSpPr>
          <p:cNvPr id="4" name="Slide Number Placeholder 3"/>
          <p:cNvSpPr>
            <a:spLocks noGrp="1"/>
          </p:cNvSpPr>
          <p:nvPr>
            <p:ph type="sldNum" sz="quarter" idx="10"/>
          </p:nvPr>
        </p:nvSpPr>
        <p:spPr/>
        <p:txBody>
          <a:bodyPr/>
          <a:lstStyle/>
          <a:p>
            <a:fld id="{AD277B86-856F-40DE-8DAE-C4D396522879}" type="slidenum">
              <a:rPr lang="en-US" smtClean="0"/>
              <a:t>15</a:t>
            </a:fld>
            <a:endParaRPr lang="en-US"/>
          </a:p>
        </p:txBody>
      </p:sp>
    </p:spTree>
    <p:extLst>
      <p:ext uri="{BB962C8B-B14F-4D97-AF65-F5344CB8AC3E}">
        <p14:creationId xmlns:p14="http://schemas.microsoft.com/office/powerpoint/2010/main" val="228066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16</a:t>
            </a:fld>
            <a:endParaRPr lang="en-US"/>
          </a:p>
        </p:txBody>
      </p:sp>
    </p:spTree>
    <p:extLst>
      <p:ext uri="{BB962C8B-B14F-4D97-AF65-F5344CB8AC3E}">
        <p14:creationId xmlns:p14="http://schemas.microsoft.com/office/powerpoint/2010/main" val="238494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(There are 6 pictures about characters in </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Doaremon</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story. Each picture is a puzzle piece. There is 1 treasure behind the puzzle pieces. Students choose one of pictures and answer the questions to open the puzzle pieces. Students guess the name of the treasure after opening all the puzzle pieces.)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277B86-856F-40DE-8DAE-C4D396522879}" type="slidenum">
              <a:rPr lang="en-US" smtClean="0"/>
              <a:t>17</a:t>
            </a:fld>
            <a:endParaRPr lang="en-US"/>
          </a:p>
        </p:txBody>
      </p:sp>
    </p:spTree>
    <p:extLst>
      <p:ext uri="{BB962C8B-B14F-4D97-AF65-F5344CB8AC3E}">
        <p14:creationId xmlns:p14="http://schemas.microsoft.com/office/powerpoint/2010/main" val="1527328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18</a:t>
            </a:fld>
            <a:endParaRPr lang="en-US"/>
          </a:p>
        </p:txBody>
      </p:sp>
    </p:spTree>
    <p:extLst>
      <p:ext uri="{BB962C8B-B14F-4D97-AF65-F5344CB8AC3E}">
        <p14:creationId xmlns:p14="http://schemas.microsoft.com/office/powerpoint/2010/main" val="2060037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19</a:t>
            </a:fld>
            <a:endParaRPr lang="en-US"/>
          </a:p>
        </p:txBody>
      </p:sp>
    </p:spTree>
    <p:extLst>
      <p:ext uri="{BB962C8B-B14F-4D97-AF65-F5344CB8AC3E}">
        <p14:creationId xmlns:p14="http://schemas.microsoft.com/office/powerpoint/2010/main" val="5610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a:t>
            </a:fld>
            <a:endParaRPr lang="en-US"/>
          </a:p>
        </p:txBody>
      </p:sp>
    </p:spTree>
    <p:extLst>
      <p:ext uri="{BB962C8B-B14F-4D97-AF65-F5344CB8AC3E}">
        <p14:creationId xmlns:p14="http://schemas.microsoft.com/office/powerpoint/2010/main" val="189671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20</a:t>
            </a:fld>
            <a:endParaRPr lang="en-US"/>
          </a:p>
        </p:txBody>
      </p:sp>
    </p:spTree>
    <p:extLst>
      <p:ext uri="{BB962C8B-B14F-4D97-AF65-F5344CB8AC3E}">
        <p14:creationId xmlns:p14="http://schemas.microsoft.com/office/powerpoint/2010/main" val="409134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21</a:t>
            </a:fld>
            <a:endParaRPr lang="en-US"/>
          </a:p>
        </p:txBody>
      </p:sp>
    </p:spTree>
    <p:extLst>
      <p:ext uri="{BB962C8B-B14F-4D97-AF65-F5344CB8AC3E}">
        <p14:creationId xmlns:p14="http://schemas.microsoft.com/office/powerpoint/2010/main" val="4128482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22</a:t>
            </a:fld>
            <a:endParaRPr lang="en-US"/>
          </a:p>
        </p:txBody>
      </p:sp>
    </p:spTree>
    <p:extLst>
      <p:ext uri="{BB962C8B-B14F-4D97-AF65-F5344CB8AC3E}">
        <p14:creationId xmlns:p14="http://schemas.microsoft.com/office/powerpoint/2010/main" val="265957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23</a:t>
            </a:fld>
            <a:endParaRPr lang="en-US"/>
          </a:p>
        </p:txBody>
      </p:sp>
    </p:spTree>
    <p:extLst>
      <p:ext uri="{BB962C8B-B14F-4D97-AF65-F5344CB8AC3E}">
        <p14:creationId xmlns:p14="http://schemas.microsoft.com/office/powerpoint/2010/main" val="22912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(Teacher calls pairs of SS from the differen groups. One of them chooses a piece of paper and uses their language to describe the word. The other has to guess the word in 20 seconds.)</a:t>
            </a:r>
          </a:p>
          <a:p>
            <a:endParaRPr lang="en-US" dirty="0"/>
          </a:p>
        </p:txBody>
      </p:sp>
      <p:sp>
        <p:nvSpPr>
          <p:cNvPr id="4" name="Slide Number Placeholder 3"/>
          <p:cNvSpPr>
            <a:spLocks noGrp="1"/>
          </p:cNvSpPr>
          <p:nvPr>
            <p:ph type="sldNum" sz="quarter" idx="10"/>
          </p:nvPr>
        </p:nvSpPr>
        <p:spPr/>
        <p:txBody>
          <a:bodyPr/>
          <a:lstStyle/>
          <a:p>
            <a:fld id="{C2050631-39A8-4F94-BF39-26C7635BD62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5451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Work in pairs and introduce themselves to their friends. </a:t>
            </a:r>
          </a:p>
          <a:p>
            <a:r>
              <a:rPr lang="en-US" dirty="0"/>
              <a:t>- Call some students to present in front of the class. </a:t>
            </a:r>
          </a:p>
          <a:p>
            <a:r>
              <a:rPr lang="en-US" dirty="0"/>
              <a:t>- Give feedback for them. </a:t>
            </a:r>
          </a:p>
        </p:txBody>
      </p:sp>
      <p:sp>
        <p:nvSpPr>
          <p:cNvPr id="4" name="Slide Number Placeholder 3"/>
          <p:cNvSpPr>
            <a:spLocks noGrp="1"/>
          </p:cNvSpPr>
          <p:nvPr>
            <p:ph type="sldNum" sz="quarter" idx="10"/>
          </p:nvPr>
        </p:nvSpPr>
        <p:spPr/>
        <p:txBody>
          <a:bodyPr/>
          <a:lstStyle/>
          <a:p>
            <a:fld id="{AD277B86-856F-40DE-8DAE-C4D396522879}" type="slidenum">
              <a:rPr lang="en-US" smtClean="0"/>
              <a:t>25</a:t>
            </a:fld>
            <a:endParaRPr lang="en-US"/>
          </a:p>
        </p:txBody>
      </p:sp>
    </p:spTree>
    <p:extLst>
      <p:ext uri="{BB962C8B-B14F-4D97-AF65-F5344CB8AC3E}">
        <p14:creationId xmlns:p14="http://schemas.microsoft.com/office/powerpoint/2010/main" val="2598850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227131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shows a black and white picture. Ss have to guess what colour it is.)</a:t>
            </a:r>
          </a:p>
          <a:p>
            <a:r>
              <a:rPr lang="en-US" sz="1200" kern="1200" dirty="0">
                <a:solidFill>
                  <a:schemeClr val="tx1"/>
                </a:solidFill>
                <a:effectLst/>
                <a:latin typeface="+mn-lt"/>
                <a:ea typeface="+mn-ea"/>
                <a:cs typeface="+mn-cs"/>
              </a:rPr>
              <a:t>- Divide the class into 4 groups</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Ask students to look and guess. </a:t>
            </a:r>
          </a:p>
          <a:p>
            <a:r>
              <a:rPr lang="en-US" sz="1200" kern="1200" dirty="0">
                <a:solidFill>
                  <a:schemeClr val="tx1"/>
                </a:solidFill>
                <a:effectLst/>
                <a:latin typeface="+mn-lt"/>
                <a:ea typeface="+mn-ea"/>
                <a:cs typeface="+mn-cs"/>
              </a:rPr>
              <a:t>- Award the best groups</a:t>
            </a:r>
          </a:p>
        </p:txBody>
      </p:sp>
      <p:sp>
        <p:nvSpPr>
          <p:cNvPr id="4" name="Slide Number Placeholder 3"/>
          <p:cNvSpPr>
            <a:spLocks noGrp="1"/>
          </p:cNvSpPr>
          <p:nvPr>
            <p:ph type="sldNum" sz="quarter" idx="10"/>
          </p:nvPr>
        </p:nvSpPr>
        <p:spPr/>
        <p:txBody>
          <a:bodyPr/>
          <a:lstStyle/>
          <a:p>
            <a:fld id="{AD277B86-856F-40DE-8DAE-C4D396522879}" type="slidenum">
              <a:rPr lang="en-US" smtClean="0"/>
              <a:t>3</a:t>
            </a:fld>
            <a:endParaRPr lang="en-US"/>
          </a:p>
        </p:txBody>
      </p:sp>
    </p:spTree>
    <p:extLst>
      <p:ext uri="{BB962C8B-B14F-4D97-AF65-F5344CB8AC3E}">
        <p14:creationId xmlns:p14="http://schemas.microsoft.com/office/powerpoint/2010/main" val="146569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4</a:t>
            </a:fld>
            <a:endParaRPr lang="en-US"/>
          </a:p>
        </p:txBody>
      </p:sp>
    </p:spTree>
    <p:extLst>
      <p:ext uri="{BB962C8B-B14F-4D97-AF65-F5344CB8AC3E}">
        <p14:creationId xmlns:p14="http://schemas.microsoft.com/office/powerpoint/2010/main" val="293377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5</a:t>
            </a:fld>
            <a:endParaRPr lang="en-US"/>
          </a:p>
        </p:txBody>
      </p:sp>
    </p:spTree>
    <p:extLst>
      <p:ext uri="{BB962C8B-B14F-4D97-AF65-F5344CB8AC3E}">
        <p14:creationId xmlns:p14="http://schemas.microsoft.com/office/powerpoint/2010/main" val="20304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dirty="0"/>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6</a:t>
            </a:fld>
            <a:endParaRPr lang="en-US"/>
          </a:p>
        </p:txBody>
      </p:sp>
    </p:spTree>
    <p:extLst>
      <p:ext uri="{BB962C8B-B14F-4D97-AF65-F5344CB8AC3E}">
        <p14:creationId xmlns:p14="http://schemas.microsoft.com/office/powerpoint/2010/main" val="343858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a:t>Ấn</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endParaRPr lang="en-US"/>
          </a:p>
          <a:p>
            <a:endParaRPr lang="en-US"/>
          </a:p>
        </p:txBody>
      </p:sp>
      <p:sp>
        <p:nvSpPr>
          <p:cNvPr id="4" name="Slide Number Placeholder 3"/>
          <p:cNvSpPr>
            <a:spLocks noGrp="1"/>
          </p:cNvSpPr>
          <p:nvPr>
            <p:ph type="sldNum" sz="quarter" idx="10"/>
          </p:nvPr>
        </p:nvSpPr>
        <p:spPr/>
        <p:txBody>
          <a:bodyPr/>
          <a:lstStyle/>
          <a:p>
            <a:fld id="{AD277B86-856F-40DE-8DAE-C4D396522879}" type="slidenum">
              <a:rPr lang="en-US" smtClean="0"/>
              <a:t>7</a:t>
            </a:fld>
            <a:endParaRPr lang="en-US"/>
          </a:p>
        </p:txBody>
      </p:sp>
    </p:spTree>
    <p:extLst>
      <p:ext uri="{BB962C8B-B14F-4D97-AF65-F5344CB8AC3E}">
        <p14:creationId xmlns:p14="http://schemas.microsoft.com/office/powerpoint/2010/main" val="276926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77B86-856F-40DE-8DAE-C4D396522879}" type="slidenum">
              <a:rPr lang="en-US" smtClean="0"/>
              <a:t>8</a:t>
            </a:fld>
            <a:endParaRPr lang="en-US"/>
          </a:p>
        </p:txBody>
      </p:sp>
    </p:spTree>
    <p:extLst>
      <p:ext uri="{BB962C8B-B14F-4D97-AF65-F5344CB8AC3E}">
        <p14:creationId xmlns:p14="http://schemas.microsoft.com/office/powerpoint/2010/main" val="392261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Point to pictures on the book and say one by one. </a:t>
            </a:r>
          </a:p>
          <a:p>
            <a:r>
              <a:rPr lang="en-US" dirty="0"/>
              <a:t>- Ask students to listen and repeat in chorus, groups.</a:t>
            </a:r>
          </a:p>
          <a:p>
            <a:r>
              <a:rPr lang="en-US" dirty="0"/>
              <a:t>- Say a word for students to repeat then point.</a:t>
            </a:r>
          </a:p>
          <a:p>
            <a:endParaRPr lang="en-US" dirty="0"/>
          </a:p>
        </p:txBody>
      </p:sp>
      <p:sp>
        <p:nvSpPr>
          <p:cNvPr id="4" name="Slide Number Placeholder 3"/>
          <p:cNvSpPr>
            <a:spLocks noGrp="1"/>
          </p:cNvSpPr>
          <p:nvPr>
            <p:ph type="sldNum" sz="quarter" idx="10"/>
          </p:nvPr>
        </p:nvSpPr>
        <p:spPr/>
        <p:txBody>
          <a:bodyPr/>
          <a:lstStyle/>
          <a:p>
            <a:fld id="{AD277B86-856F-40DE-8DAE-C4D396522879}" type="slidenum">
              <a:rPr lang="en-US" smtClean="0"/>
              <a:t>9</a:t>
            </a:fld>
            <a:endParaRPr lang="en-US"/>
          </a:p>
        </p:txBody>
      </p:sp>
    </p:spTree>
    <p:extLst>
      <p:ext uri="{BB962C8B-B14F-4D97-AF65-F5344CB8AC3E}">
        <p14:creationId xmlns:p14="http://schemas.microsoft.com/office/powerpoint/2010/main" val="150825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796115"/>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3" tIns="91423" rIns="91423" bIns="91423" anchor="t" anchorCtr="0">
            <a:noAutofit/>
          </a:bodyPr>
          <a:lstStyle>
            <a:lvl1pPr lvl="0">
              <a:lnSpc>
                <a:spcPct val="90000"/>
              </a:lnSpc>
              <a:spcBef>
                <a:spcPts val="0"/>
              </a:spcBef>
              <a:spcAft>
                <a:spcPts val="0"/>
              </a:spcAft>
              <a:buClr>
                <a:srgbClr val="191919"/>
              </a:buClr>
              <a:buSzPts val="5200"/>
              <a:buNone/>
              <a:defRPr sz="113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3" tIns="91423" rIns="91423" bIns="91423" anchor="ctr" anchorCtr="0">
            <a:noAutofit/>
          </a:bodyPr>
          <a:lstStyle>
            <a:lvl1pPr marL="0" marR="0" lvl="0" indent="0" rtl="0">
              <a:lnSpc>
                <a:spcPct val="100000"/>
              </a:lnSpc>
              <a:spcBef>
                <a:spcPts val="0"/>
              </a:spcBef>
              <a:spcAft>
                <a:spcPts val="0"/>
              </a:spcAft>
              <a:buSzPts val="2200"/>
              <a:buFont typeface="Life Savers"/>
              <a:buNone/>
              <a:defRPr sz="26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7677736" y="506713"/>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flipH="1">
            <a:off x="5787486" y="102733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642432" y="-10"/>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flipH="1">
            <a:off x="7381491" y="196681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569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108"/>
            <a:ext cx="7886700" cy="1125140"/>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32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076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4" y="1260872"/>
            <a:ext cx="3887391" cy="617934"/>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4"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66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28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0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835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8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484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4"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5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2100" y="-48200"/>
            <a:ext cx="9424500" cy="52593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997099" y="651483"/>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2"/>
          <p:cNvSpPr txBox="1">
            <a:spLocks noGrp="1"/>
          </p:cNvSpPr>
          <p:nvPr>
            <p:ph type="ctrTitle"/>
          </p:nvPr>
        </p:nvSpPr>
        <p:spPr>
          <a:xfrm rot="268">
            <a:off x="719999" y="1657400"/>
            <a:ext cx="7704000" cy="2011800"/>
          </a:xfrm>
          <a:prstGeom prst="rect">
            <a:avLst/>
          </a:prstGeom>
          <a:solidFill>
            <a:schemeClr val="lt2"/>
          </a:solidFill>
        </p:spPr>
        <p:txBody>
          <a:bodyPr spcFirstLastPara="1" wrap="square" lIns="91423" tIns="91423" rIns="91423" bIns="91423" anchor="ctr" anchorCtr="0">
            <a:noAutofit/>
          </a:bodyPr>
          <a:lstStyle>
            <a:lvl1pPr lvl="0" algn="ctr">
              <a:spcBef>
                <a:spcPts val="0"/>
              </a:spcBef>
              <a:spcAft>
                <a:spcPts val="0"/>
              </a:spcAft>
              <a:buClr>
                <a:srgbClr val="191919"/>
              </a:buClr>
              <a:buSzPts val="5200"/>
              <a:buNone/>
              <a:defRPr sz="7700">
                <a:solidFill>
                  <a:srgbClr val="191919"/>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56" name="Google Shape;56;p2"/>
          <p:cNvSpPr txBox="1">
            <a:spLocks noGrp="1"/>
          </p:cNvSpPr>
          <p:nvPr>
            <p:ph type="subTitle" idx="1"/>
          </p:nvPr>
        </p:nvSpPr>
        <p:spPr>
          <a:xfrm rot="-59909">
            <a:off x="2663608" y="3502832"/>
            <a:ext cx="4114525" cy="456967"/>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1400"/>
              <a:buNone/>
              <a:defRPr sz="21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489284" y="4039792"/>
            <a:ext cx="1336727" cy="630937"/>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5" name="Google Shape;65;p2"/>
          <p:cNvGrpSpPr/>
          <p:nvPr/>
        </p:nvGrpSpPr>
        <p:grpSpPr>
          <a:xfrm rot="500999">
            <a:off x="7255776" y="4013073"/>
            <a:ext cx="1368724" cy="684373"/>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69572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0"/>
          <p:cNvSpPr/>
          <p:nvPr/>
        </p:nvSpPr>
        <p:spPr>
          <a:xfrm rot="10800000">
            <a:off x="-25" y="1651781"/>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0"/>
          <p:cNvSpPr/>
          <p:nvPr/>
        </p:nvSpPr>
        <p:spPr>
          <a:xfrm>
            <a:off x="-25" y="324508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15908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42100" y="-48200"/>
            <a:ext cx="9424500" cy="52593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3"/>
          <p:cNvSpPr txBox="1">
            <a:spLocks noGrp="1"/>
          </p:cNvSpPr>
          <p:nvPr>
            <p:ph type="title"/>
          </p:nvPr>
        </p:nvSpPr>
        <p:spPr>
          <a:xfrm rot="-1339">
            <a:off x="720007" y="1749271"/>
            <a:ext cx="7704001" cy="13716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Clr>
                <a:schemeClr val="lt1"/>
              </a:buClr>
              <a:buSzPts val="3600"/>
              <a:buNone/>
              <a:defRPr sz="6700">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3840435" y="545873"/>
            <a:ext cx="1463147" cy="1463157"/>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2514681" y="2920685"/>
            <a:ext cx="4114655" cy="4572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991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42100" y="-48200"/>
            <a:ext cx="9424500" cy="52593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9" name="Google Shape;219;p5"/>
          <p:cNvSpPr txBox="1">
            <a:spLocks noGrp="1"/>
          </p:cNvSpPr>
          <p:nvPr>
            <p:ph type="subTitle" idx="1"/>
          </p:nvPr>
        </p:nvSpPr>
        <p:spPr>
          <a:xfrm rot="-59916">
            <a:off x="1281382" y="2571800"/>
            <a:ext cx="2926344" cy="45696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4936232" y="2546378"/>
            <a:ext cx="2926344" cy="456967"/>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281450"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4936325" y="3028962"/>
            <a:ext cx="2926200" cy="10113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7505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42100" y="-48200"/>
            <a:ext cx="9424500" cy="52593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8" name="Google Shape;368;p8"/>
          <p:cNvSpPr txBox="1">
            <a:spLocks noGrp="1"/>
          </p:cNvSpPr>
          <p:nvPr>
            <p:ph type="title"/>
          </p:nvPr>
        </p:nvSpPr>
        <p:spPr>
          <a:xfrm rot="-60073">
            <a:off x="365617" y="1657255"/>
            <a:ext cx="8412684" cy="1829076"/>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a:spcBef>
                <a:spcPts val="0"/>
              </a:spcBef>
              <a:spcAft>
                <a:spcPts val="0"/>
              </a:spcAft>
              <a:buSzPts val="6000"/>
              <a:buNone/>
              <a:defRPr sz="10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3903593" y="3913389"/>
            <a:ext cx="1336727" cy="69012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4067004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42100" y="-48200"/>
            <a:ext cx="9424500" cy="52593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9"/>
          <p:cNvSpPr txBox="1">
            <a:spLocks noGrp="1"/>
          </p:cNvSpPr>
          <p:nvPr>
            <p:ph type="title"/>
          </p:nvPr>
        </p:nvSpPr>
        <p:spPr>
          <a:xfrm rot="-60216">
            <a:off x="718159" y="1513550"/>
            <a:ext cx="7707582" cy="1897487"/>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Clr>
                <a:schemeClr val="lt1"/>
              </a:buClr>
              <a:buSzPts val="3600"/>
              <a:buNone/>
              <a:defRPr sz="134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057458" y="3174959"/>
            <a:ext cx="5029068" cy="731514"/>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7314780" y="3972567"/>
            <a:ext cx="1336727" cy="630937"/>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34" name="Google Shape;434;p9"/>
          <p:cNvGrpSpPr/>
          <p:nvPr/>
        </p:nvGrpSpPr>
        <p:grpSpPr>
          <a:xfrm rot="-500985" flipH="1">
            <a:off x="639259" y="560824"/>
            <a:ext cx="1097285" cy="548651"/>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4688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42100" y="-48200"/>
            <a:ext cx="9424500" cy="52593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11"/>
          <p:cNvSpPr txBox="1">
            <a:spLocks noGrp="1"/>
          </p:cNvSpPr>
          <p:nvPr>
            <p:ph type="title" hasCustomPrompt="1"/>
          </p:nvPr>
        </p:nvSpPr>
        <p:spPr>
          <a:xfrm>
            <a:off x="457200" y="1604463"/>
            <a:ext cx="8229600" cy="1691700"/>
          </a:xfrm>
          <a:prstGeom prst="rect">
            <a:avLst/>
          </a:prstGeom>
          <a:solidFill>
            <a:schemeClr val="accent1"/>
          </a:solidFill>
        </p:spPr>
        <p:txBody>
          <a:bodyPr spcFirstLastPara="1" wrap="square" lIns="91423" tIns="91423" rIns="91423" bIns="91423"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057474" y="2934023"/>
            <a:ext cx="5029068" cy="71351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1610792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42100" y="-48200"/>
            <a:ext cx="9424500" cy="52593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13"/>
          <p:cNvSpPr txBox="1">
            <a:spLocks noGrp="1"/>
          </p:cNvSpPr>
          <p:nvPr>
            <p:ph type="subTitle" idx="1"/>
          </p:nvPr>
        </p:nvSpPr>
        <p:spPr>
          <a:xfrm rot="-66132">
            <a:off x="2102952" y="1481226"/>
            <a:ext cx="2011872" cy="138260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5029165" y="3035826"/>
            <a:ext cx="2011872" cy="1382608"/>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2500"/>
              <a:buFont typeface="Bebas Neue"/>
              <a:buNone/>
              <a:defRPr sz="33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4126638" y="1666872"/>
            <a:ext cx="2926200" cy="10113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091150" y="3221473"/>
            <a:ext cx="2926200" cy="10113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057460" y="446678"/>
            <a:ext cx="5029093"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4530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42100" y="-48200"/>
            <a:ext cx="9424500" cy="52593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15"/>
          <p:cNvSpPr txBox="1">
            <a:spLocks noGrp="1"/>
          </p:cNvSpPr>
          <p:nvPr>
            <p:ph type="title"/>
          </p:nvPr>
        </p:nvSpPr>
        <p:spPr>
          <a:xfrm rot="-2406">
            <a:off x="1801762"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490434"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1858947"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7413343" y="3853064"/>
            <a:ext cx="1336727" cy="69012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274543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42100" y="-48200"/>
            <a:ext cx="9424500" cy="52593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16"/>
          <p:cNvSpPr txBox="1">
            <a:spLocks noGrp="1"/>
          </p:cNvSpPr>
          <p:nvPr>
            <p:ph type="title"/>
          </p:nvPr>
        </p:nvSpPr>
        <p:spPr>
          <a:xfrm rot="-2406">
            <a:off x="479113" y="1940758"/>
            <a:ext cx="6858002" cy="914400"/>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600"/>
              <a:buNone/>
              <a:defRPr sz="67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7188559" y="1657314"/>
            <a:ext cx="1463147" cy="18288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000"/>
              <a:buNone/>
              <a:defRPr sz="107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2527554" y="2777728"/>
            <a:ext cx="4755778" cy="4572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402107" y="3895509"/>
            <a:ext cx="1336727" cy="69012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37829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42100" y="-48200"/>
            <a:ext cx="9424500" cy="52593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3" name="Google Shape;853;p17"/>
          <p:cNvSpPr txBox="1">
            <a:spLocks noGrp="1"/>
          </p:cNvSpPr>
          <p:nvPr>
            <p:ph type="title"/>
          </p:nvPr>
        </p:nvSpPr>
        <p:spPr>
          <a:xfrm>
            <a:off x="7200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1522640" y="1222944"/>
            <a:ext cx="731555" cy="731555"/>
          </a:xfrm>
          <a:prstGeom prst="rect">
            <a:avLst/>
          </a:prstGeom>
          <a:solidFill>
            <a:schemeClr val="accent4"/>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7200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34038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4206295" y="1223097"/>
            <a:ext cx="731545" cy="731545"/>
          </a:xfrm>
          <a:prstGeom prst="rect">
            <a:avLst/>
          </a:prstGeom>
          <a:solidFill>
            <a:schemeClr val="accent3"/>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34038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6087600" y="1993671"/>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6890095" y="1223097"/>
            <a:ext cx="731545" cy="731545"/>
          </a:xfrm>
          <a:prstGeom prst="rect">
            <a:avLst/>
          </a:prstGeom>
          <a:solidFill>
            <a:schemeClr val="accent1"/>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6087600" y="2359371"/>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7200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1522495" y="3010022"/>
            <a:ext cx="731545" cy="731545"/>
          </a:xfrm>
          <a:prstGeom prst="rect">
            <a:avLst/>
          </a:prstGeom>
          <a:solidFill>
            <a:schemeClr val="accen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7200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34038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4206295" y="3010022"/>
            <a:ext cx="731545" cy="731545"/>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34038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6087600" y="3780596"/>
            <a:ext cx="2336400" cy="3657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2400"/>
              <a:buNone/>
              <a:defRPr sz="33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6890095" y="3010022"/>
            <a:ext cx="731545" cy="731545"/>
          </a:xfrm>
          <a:prstGeom prst="rect">
            <a:avLst/>
          </a:prstGeom>
          <a:solidFill>
            <a:schemeClr val="dk2"/>
          </a:solidFill>
        </p:spPr>
        <p:txBody>
          <a:bodyPr spcFirstLastPara="1" wrap="square" lIns="91423" tIns="91423" rIns="91423" bIns="91423"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6087600" y="4146296"/>
            <a:ext cx="2336400" cy="457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218315" y="446489"/>
            <a:ext cx="470747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505635" y="368903"/>
            <a:ext cx="1336727" cy="554737"/>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79142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42100" y="-48200"/>
            <a:ext cx="9424500" cy="52593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18"/>
          <p:cNvSpPr txBox="1">
            <a:spLocks noGrp="1"/>
          </p:cNvSpPr>
          <p:nvPr>
            <p:ph type="title"/>
          </p:nvPr>
        </p:nvSpPr>
        <p:spPr>
          <a:xfrm rot="-59885">
            <a:off x="2290057" y="3379514"/>
            <a:ext cx="4563992" cy="53168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30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457200" y="1435387"/>
            <a:ext cx="8229600" cy="2194500"/>
          </a:xfrm>
          <a:prstGeom prst="rect">
            <a:avLst/>
          </a:prstGeom>
          <a:solidFill>
            <a:schemeClr val="accent1"/>
          </a:solidFill>
        </p:spPr>
        <p:txBody>
          <a:bodyPr spcFirstLastPara="1" wrap="square" lIns="91423" tIns="91423" rIns="91423" bIns="91423" anchor="ctr" anchorCtr="0">
            <a:noAutofit/>
          </a:bodyPr>
          <a:lstStyle>
            <a:lvl1pPr lvl="0" algn="ctr" rtl="0">
              <a:lnSpc>
                <a:spcPct val="100000"/>
              </a:lnSpc>
              <a:spcBef>
                <a:spcPts val="0"/>
              </a:spcBef>
              <a:spcAft>
                <a:spcPts val="0"/>
              </a:spcAft>
              <a:buSzPts val="2500"/>
              <a:buNone/>
              <a:defRPr sz="3300">
                <a:solidFill>
                  <a:schemeClr val="lt1"/>
                </a:solidFill>
              </a:defRPr>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extLst>
      <p:ext uri="{BB962C8B-B14F-4D97-AF65-F5344CB8AC3E}">
        <p14:creationId xmlns:p14="http://schemas.microsoft.com/office/powerpoint/2010/main" val="3548919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1"/>
          <p:cNvSpPr/>
          <p:nvPr/>
        </p:nvSpPr>
        <p:spPr>
          <a:xfrm>
            <a:off x="-25" y="2032337"/>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1"/>
          <p:cNvSpPr/>
          <p:nvPr/>
        </p:nvSpPr>
        <p:spPr>
          <a:xfrm rot="10800000">
            <a:off x="-25" y="3221195"/>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1"/>
          <p:cNvSpPr/>
          <p:nvPr/>
        </p:nvSpPr>
        <p:spPr>
          <a:xfrm rot="10800000">
            <a:off x="-25" y="1235487"/>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3" tIns="91423" rIns="91423" bIns="91423" anchor="ctr" anchorCtr="0">
            <a:noAutofit/>
          </a:bodyPr>
          <a:lstStyle>
            <a:lvl1pPr marL="0" marR="0" lvl="0" indent="-186257" algn="l" rtl="0">
              <a:lnSpc>
                <a:spcPct val="100000"/>
              </a:lnSpc>
              <a:spcBef>
                <a:spcPts val="0"/>
              </a:spcBef>
              <a:spcAft>
                <a:spcPts val="0"/>
              </a:spcAft>
              <a:buClr>
                <a:schemeClr val="lt1"/>
              </a:buClr>
              <a:buSzPts val="2200"/>
              <a:buFont typeface="Life Savers"/>
              <a:buNone/>
              <a:defRPr sz="29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3" tIns="91423" rIns="91423" bIns="91423" anchor="ctr" anchorCtr="0">
            <a:noAutofit/>
          </a:bodyPr>
          <a:lstStyle>
            <a:lvl1pPr marL="0" marR="0" lvl="0" indent="-186257" algn="l" rtl="0">
              <a:lnSpc>
                <a:spcPct val="100000"/>
              </a:lnSpc>
              <a:spcBef>
                <a:spcPts val="0"/>
              </a:spcBef>
              <a:spcAft>
                <a:spcPts val="0"/>
              </a:spcAft>
              <a:buClr>
                <a:schemeClr val="lt1"/>
              </a:buClr>
              <a:buSzPts val="2200"/>
              <a:buFont typeface="Life Savers"/>
              <a:buNone/>
              <a:defRPr sz="29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3" tIns="91423" rIns="91423" bIns="91423"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134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42100" y="-48200"/>
            <a:ext cx="9424500" cy="52593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5" name="Google Shape;1025;p20"/>
          <p:cNvSpPr txBox="1">
            <a:spLocks noGrp="1"/>
          </p:cNvSpPr>
          <p:nvPr>
            <p:ph type="subTitle" idx="1"/>
          </p:nvPr>
        </p:nvSpPr>
        <p:spPr>
          <a:xfrm>
            <a:off x="2011650" y="4237800"/>
            <a:ext cx="5120700" cy="365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1965957" y="446744"/>
            <a:ext cx="5212099"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2905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42100" y="-48200"/>
            <a:ext cx="9424500" cy="52593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4" name="Google Shape;1074;p21"/>
          <p:cNvSpPr txBox="1">
            <a:spLocks noGrp="1"/>
          </p:cNvSpPr>
          <p:nvPr>
            <p:ph type="subTitle" idx="1"/>
          </p:nvPr>
        </p:nvSpPr>
        <p:spPr>
          <a:xfrm>
            <a:off x="720000" y="1998275"/>
            <a:ext cx="2632500" cy="13542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707332" y="463361"/>
            <a:ext cx="38458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4708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42100" y="-48200"/>
            <a:ext cx="9424500" cy="52593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3" name="Google Shape;1123;p22"/>
          <p:cNvSpPr txBox="1">
            <a:spLocks noGrp="1"/>
          </p:cNvSpPr>
          <p:nvPr>
            <p:ph type="subTitle" idx="1"/>
          </p:nvPr>
        </p:nvSpPr>
        <p:spPr>
          <a:xfrm>
            <a:off x="5957575" y="2000175"/>
            <a:ext cx="2466300" cy="13542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4569133" y="429530"/>
            <a:ext cx="3841947"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87715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42100" y="-48200"/>
            <a:ext cx="9424500" cy="52593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72" name="Google Shape;1172;p23"/>
          <p:cNvSpPr txBox="1">
            <a:spLocks noGrp="1"/>
          </p:cNvSpPr>
          <p:nvPr>
            <p:ph type="subTitle" idx="1"/>
          </p:nvPr>
        </p:nvSpPr>
        <p:spPr>
          <a:xfrm>
            <a:off x="6252700" y="1654825"/>
            <a:ext cx="2171400" cy="2331600"/>
          </a:xfrm>
          <a:prstGeom prst="rect">
            <a:avLst/>
          </a:prstGeom>
          <a:solidFill>
            <a:schemeClr val="lt1"/>
          </a:solidFill>
          <a:ln>
            <a:noFill/>
          </a:ln>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722314" y="426689"/>
            <a:ext cx="4501972"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8623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42100" y="-48200"/>
            <a:ext cx="9424500" cy="52593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1" name="Google Shape;1221;p24"/>
          <p:cNvSpPr txBox="1">
            <a:spLocks noGrp="1"/>
          </p:cNvSpPr>
          <p:nvPr>
            <p:ph type="title"/>
          </p:nvPr>
        </p:nvSpPr>
        <p:spPr>
          <a:xfrm rot="-60034">
            <a:off x="719941" y="3314871"/>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2" name="Google Shape;1222;p24"/>
          <p:cNvSpPr txBox="1">
            <a:spLocks noGrp="1"/>
          </p:cNvSpPr>
          <p:nvPr>
            <p:ph type="subTitle" idx="1"/>
          </p:nvPr>
        </p:nvSpPr>
        <p:spPr>
          <a:xfrm>
            <a:off x="7200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3403657" y="3314958"/>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4" name="Google Shape;1224;p24"/>
          <p:cNvSpPr txBox="1">
            <a:spLocks noGrp="1"/>
          </p:cNvSpPr>
          <p:nvPr>
            <p:ph type="subTitle" idx="3"/>
          </p:nvPr>
        </p:nvSpPr>
        <p:spPr>
          <a:xfrm>
            <a:off x="34038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6087646" y="3314846"/>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26" name="Google Shape;1226;p24"/>
          <p:cNvSpPr txBox="1">
            <a:spLocks noGrp="1"/>
          </p:cNvSpPr>
          <p:nvPr>
            <p:ph type="subTitle" idx="5"/>
          </p:nvPr>
        </p:nvSpPr>
        <p:spPr>
          <a:xfrm>
            <a:off x="6087600" y="3962851"/>
            <a:ext cx="2336400" cy="6402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57065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42100" y="-48200"/>
            <a:ext cx="9424500" cy="52593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75" name="Google Shape;1275;p25"/>
          <p:cNvSpPr txBox="1">
            <a:spLocks noGrp="1"/>
          </p:cNvSpPr>
          <p:nvPr>
            <p:ph type="title"/>
          </p:nvPr>
        </p:nvSpPr>
        <p:spPr>
          <a:xfrm rot="-60034">
            <a:off x="1666465" y="1659334"/>
            <a:ext cx="2336456" cy="647795"/>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6" name="Google Shape;1276;p25"/>
          <p:cNvSpPr txBox="1">
            <a:spLocks noGrp="1"/>
          </p:cNvSpPr>
          <p:nvPr>
            <p:ph type="subTitle" idx="1"/>
          </p:nvPr>
        </p:nvSpPr>
        <p:spPr>
          <a:xfrm>
            <a:off x="4008300" y="1663123"/>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5141074" y="2552373"/>
            <a:ext cx="2336456" cy="647795"/>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78" name="Google Shape;1278;p25"/>
          <p:cNvSpPr txBox="1">
            <a:spLocks noGrp="1"/>
          </p:cNvSpPr>
          <p:nvPr>
            <p:ph type="subTitle" idx="3"/>
          </p:nvPr>
        </p:nvSpPr>
        <p:spPr>
          <a:xfrm>
            <a:off x="1661093" y="2556165"/>
            <a:ext cx="3474600" cy="640200"/>
          </a:xfrm>
          <a:prstGeom prst="rect">
            <a:avLst/>
          </a:prstGeom>
        </p:spPr>
        <p:txBody>
          <a:bodyPr spcFirstLastPara="1" wrap="square" lIns="91423" tIns="91423" rIns="91423" bIns="91423" anchor="t" anchorCtr="0">
            <a:noAutofit/>
          </a:bodyPr>
          <a:lstStyle>
            <a:lvl1pPr lvl="0" algn="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1666471" y="3445413"/>
            <a:ext cx="2336456" cy="6481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280" name="Google Shape;1280;p25"/>
          <p:cNvSpPr txBox="1">
            <a:spLocks noGrp="1"/>
          </p:cNvSpPr>
          <p:nvPr>
            <p:ph type="subTitle" idx="5"/>
          </p:nvPr>
        </p:nvSpPr>
        <p:spPr>
          <a:xfrm>
            <a:off x="4008454" y="3449356"/>
            <a:ext cx="3474600" cy="6402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9348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42100" y="-48200"/>
            <a:ext cx="9424500" cy="52593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29" name="Google Shape;1329;p26"/>
          <p:cNvSpPr txBox="1">
            <a:spLocks noGrp="1"/>
          </p:cNvSpPr>
          <p:nvPr>
            <p:ph type="title"/>
          </p:nvPr>
        </p:nvSpPr>
        <p:spPr>
          <a:xfrm rot="-60151">
            <a:off x="809458" y="2573311"/>
            <a:ext cx="1646052" cy="46207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0" name="Google Shape;1330;p26"/>
          <p:cNvSpPr txBox="1">
            <a:spLocks noGrp="1"/>
          </p:cNvSpPr>
          <p:nvPr>
            <p:ph type="subTitle" idx="1"/>
          </p:nvPr>
        </p:nvSpPr>
        <p:spPr>
          <a:xfrm>
            <a:off x="718084"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4726241" y="2573307"/>
            <a:ext cx="1646052"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2" name="Google Shape;1332;p26"/>
          <p:cNvSpPr txBox="1">
            <a:spLocks noGrp="1"/>
          </p:cNvSpPr>
          <p:nvPr>
            <p:ph type="subTitle" idx="3"/>
          </p:nvPr>
        </p:nvSpPr>
        <p:spPr>
          <a:xfrm>
            <a:off x="4634867"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2767849" y="2573307"/>
            <a:ext cx="1646052"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4" name="Google Shape;1334;p26"/>
          <p:cNvSpPr txBox="1">
            <a:spLocks noGrp="1"/>
          </p:cNvSpPr>
          <p:nvPr>
            <p:ph type="subTitle" idx="5"/>
          </p:nvPr>
        </p:nvSpPr>
        <p:spPr>
          <a:xfrm>
            <a:off x="2676475"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6686554" y="2574809"/>
            <a:ext cx="1646052" cy="45728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36" name="Google Shape;1336;p26"/>
          <p:cNvSpPr txBox="1">
            <a:spLocks noGrp="1"/>
          </p:cNvSpPr>
          <p:nvPr>
            <p:ph type="subTitle" idx="7"/>
          </p:nvPr>
        </p:nvSpPr>
        <p:spPr>
          <a:xfrm>
            <a:off x="6595180" y="3105150"/>
            <a:ext cx="1828800" cy="5487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72001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8560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42100" y="-48200"/>
            <a:ext cx="9424500" cy="52593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5" name="Google Shape;1385;p27"/>
          <p:cNvSpPr txBox="1">
            <a:spLocks noGrp="1"/>
          </p:cNvSpPr>
          <p:nvPr>
            <p:ph type="title"/>
          </p:nvPr>
        </p:nvSpPr>
        <p:spPr>
          <a:xfrm rot="-33422">
            <a:off x="1152037" y="1951729"/>
            <a:ext cx="2962340" cy="46219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6" name="Google Shape;1386;p27"/>
          <p:cNvSpPr txBox="1">
            <a:spLocks noGrp="1"/>
          </p:cNvSpPr>
          <p:nvPr>
            <p:ph type="subTitle" idx="1"/>
          </p:nvPr>
        </p:nvSpPr>
        <p:spPr>
          <a:xfrm>
            <a:off x="988228"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5002114" y="1951735"/>
            <a:ext cx="2961740" cy="45738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88" name="Google Shape;1388;p27"/>
          <p:cNvSpPr txBox="1">
            <a:spLocks noGrp="1"/>
          </p:cNvSpPr>
          <p:nvPr>
            <p:ph type="subTitle" idx="3"/>
          </p:nvPr>
        </p:nvSpPr>
        <p:spPr>
          <a:xfrm>
            <a:off x="4838355" y="24836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152142" y="3487832"/>
            <a:ext cx="2962340" cy="45739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0" name="Google Shape;1390;p27"/>
          <p:cNvSpPr txBox="1">
            <a:spLocks noGrp="1"/>
          </p:cNvSpPr>
          <p:nvPr>
            <p:ph type="subTitle" idx="5"/>
          </p:nvPr>
        </p:nvSpPr>
        <p:spPr>
          <a:xfrm>
            <a:off x="988213"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5001898" y="3489328"/>
            <a:ext cx="2961740" cy="45739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392" name="Google Shape;1392;p27"/>
          <p:cNvSpPr txBox="1">
            <a:spLocks noGrp="1"/>
          </p:cNvSpPr>
          <p:nvPr>
            <p:ph type="subTitle" idx="7"/>
          </p:nvPr>
        </p:nvSpPr>
        <p:spPr>
          <a:xfrm>
            <a:off x="4838378" y="4019725"/>
            <a:ext cx="32919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707260" y="446417"/>
            <a:ext cx="7703996"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22875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42100" y="-48200"/>
            <a:ext cx="9424500" cy="52593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386098" y="778478"/>
            <a:ext cx="8371817" cy="4069057"/>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1" name="Google Shape;1441;p28"/>
          <p:cNvSpPr txBox="1">
            <a:spLocks noGrp="1"/>
          </p:cNvSpPr>
          <p:nvPr>
            <p:ph type="title"/>
          </p:nvPr>
        </p:nvSpPr>
        <p:spPr>
          <a:xfrm rot="-60004">
            <a:off x="720060" y="2024722"/>
            <a:ext cx="2286048" cy="457272"/>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2" name="Google Shape;1442;p28"/>
          <p:cNvSpPr txBox="1">
            <a:spLocks noGrp="1"/>
          </p:cNvSpPr>
          <p:nvPr>
            <p:ph type="subTitle" idx="1"/>
          </p:nvPr>
        </p:nvSpPr>
        <p:spPr>
          <a:xfrm>
            <a:off x="720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3429060" y="2024722"/>
            <a:ext cx="2286048" cy="457272"/>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4" name="Google Shape;1444;p28"/>
          <p:cNvSpPr txBox="1">
            <a:spLocks noGrp="1"/>
          </p:cNvSpPr>
          <p:nvPr>
            <p:ph type="subTitle" idx="3"/>
          </p:nvPr>
        </p:nvSpPr>
        <p:spPr>
          <a:xfrm>
            <a:off x="3429000"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720060" y="3682774"/>
            <a:ext cx="2286048" cy="45727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6" name="Google Shape;1446;p28"/>
          <p:cNvSpPr txBox="1">
            <a:spLocks noGrp="1"/>
          </p:cNvSpPr>
          <p:nvPr>
            <p:ph type="subTitle" idx="5"/>
          </p:nvPr>
        </p:nvSpPr>
        <p:spPr>
          <a:xfrm>
            <a:off x="720000"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3429060" y="3682774"/>
            <a:ext cx="2286048" cy="45727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48" name="Google Shape;1448;p28"/>
          <p:cNvSpPr txBox="1">
            <a:spLocks noGrp="1"/>
          </p:cNvSpPr>
          <p:nvPr>
            <p:ph type="subTitle" idx="7"/>
          </p:nvPr>
        </p:nvSpPr>
        <p:spPr>
          <a:xfrm>
            <a:off x="3428998"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6138056" y="2024722"/>
            <a:ext cx="2286048" cy="45727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0" name="Google Shape;1450;p28"/>
          <p:cNvSpPr txBox="1">
            <a:spLocks noGrp="1"/>
          </p:cNvSpPr>
          <p:nvPr>
            <p:ph type="subTitle" idx="9"/>
          </p:nvPr>
        </p:nvSpPr>
        <p:spPr>
          <a:xfrm>
            <a:off x="6137995" y="2498835"/>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6138056" y="3682774"/>
            <a:ext cx="2286048" cy="457272"/>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2500"/>
              <a:buNone/>
              <a:defRPr sz="3300"/>
            </a:lvl2pPr>
            <a:lvl3pPr lvl="2" algn="ctr" rtl="0">
              <a:spcBef>
                <a:spcPts val="0"/>
              </a:spcBef>
              <a:spcAft>
                <a:spcPts val="0"/>
              </a:spcAft>
              <a:buSzPts val="2500"/>
              <a:buNone/>
              <a:defRPr sz="3300"/>
            </a:lvl3pPr>
            <a:lvl4pPr lvl="3" algn="ctr" rtl="0">
              <a:spcBef>
                <a:spcPts val="0"/>
              </a:spcBef>
              <a:spcAft>
                <a:spcPts val="0"/>
              </a:spcAft>
              <a:buSzPts val="2500"/>
              <a:buNone/>
              <a:defRPr sz="3300"/>
            </a:lvl4pPr>
            <a:lvl5pPr lvl="4" algn="ctr" rtl="0">
              <a:spcBef>
                <a:spcPts val="0"/>
              </a:spcBef>
              <a:spcAft>
                <a:spcPts val="0"/>
              </a:spcAft>
              <a:buSzPts val="2500"/>
              <a:buNone/>
              <a:defRPr sz="3300"/>
            </a:lvl5pPr>
            <a:lvl6pPr lvl="5" algn="ctr" rtl="0">
              <a:spcBef>
                <a:spcPts val="0"/>
              </a:spcBef>
              <a:spcAft>
                <a:spcPts val="0"/>
              </a:spcAft>
              <a:buSzPts val="2500"/>
              <a:buNone/>
              <a:defRPr sz="3300"/>
            </a:lvl6pPr>
            <a:lvl7pPr lvl="6" algn="ctr" rtl="0">
              <a:spcBef>
                <a:spcPts val="0"/>
              </a:spcBef>
              <a:spcAft>
                <a:spcPts val="0"/>
              </a:spcAft>
              <a:buSzPts val="2500"/>
              <a:buNone/>
              <a:defRPr sz="3300"/>
            </a:lvl7pPr>
            <a:lvl8pPr lvl="7" algn="ctr" rtl="0">
              <a:spcBef>
                <a:spcPts val="0"/>
              </a:spcBef>
              <a:spcAft>
                <a:spcPts val="0"/>
              </a:spcAft>
              <a:buSzPts val="2500"/>
              <a:buNone/>
              <a:defRPr sz="3300"/>
            </a:lvl8pPr>
            <a:lvl9pPr lvl="8" algn="ctr" rtl="0">
              <a:spcBef>
                <a:spcPts val="0"/>
              </a:spcBef>
              <a:spcAft>
                <a:spcPts val="0"/>
              </a:spcAft>
              <a:buSzPts val="2500"/>
              <a:buNone/>
              <a:defRPr sz="3300"/>
            </a:lvl9pPr>
          </a:lstStyle>
          <a:p>
            <a:endParaRPr/>
          </a:p>
        </p:txBody>
      </p:sp>
      <p:sp>
        <p:nvSpPr>
          <p:cNvPr id="1452" name="Google Shape;1452;p28"/>
          <p:cNvSpPr txBox="1">
            <a:spLocks noGrp="1"/>
          </p:cNvSpPr>
          <p:nvPr>
            <p:ph type="subTitle" idx="14"/>
          </p:nvPr>
        </p:nvSpPr>
        <p:spPr>
          <a:xfrm>
            <a:off x="6137995" y="4156900"/>
            <a:ext cx="2286000" cy="2742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1920198" y="446537"/>
            <a:ext cx="5303604" cy="548721"/>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2881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42100" y="-48200"/>
            <a:ext cx="9424500" cy="52593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1" name="Google Shape;1501;p29"/>
          <p:cNvSpPr txBox="1">
            <a:spLocks noGrp="1"/>
          </p:cNvSpPr>
          <p:nvPr>
            <p:ph type="title" hasCustomPrompt="1"/>
          </p:nvPr>
        </p:nvSpPr>
        <p:spPr>
          <a:xfrm>
            <a:off x="2194580" y="540000"/>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2" name="Google Shape;1502;p29"/>
          <p:cNvSpPr txBox="1">
            <a:spLocks noGrp="1"/>
          </p:cNvSpPr>
          <p:nvPr>
            <p:ph type="subTitle" idx="1"/>
          </p:nvPr>
        </p:nvSpPr>
        <p:spPr>
          <a:xfrm rot="-60081">
            <a:off x="2194516" y="1368532"/>
            <a:ext cx="4755126" cy="27424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194580" y="20204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4" name="Google Shape;1504;p29"/>
          <p:cNvSpPr txBox="1">
            <a:spLocks noGrp="1"/>
          </p:cNvSpPr>
          <p:nvPr>
            <p:ph type="subTitle" idx="3"/>
          </p:nvPr>
        </p:nvSpPr>
        <p:spPr>
          <a:xfrm rot="60081">
            <a:off x="2194516" y="2848786"/>
            <a:ext cx="4755126" cy="274242"/>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194580" y="3500988"/>
            <a:ext cx="4755000" cy="8283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06" name="Google Shape;1506;p29"/>
          <p:cNvSpPr txBox="1">
            <a:spLocks noGrp="1"/>
          </p:cNvSpPr>
          <p:nvPr>
            <p:ph type="subTitle" idx="5"/>
          </p:nvPr>
        </p:nvSpPr>
        <p:spPr>
          <a:xfrm rot="-60081">
            <a:off x="2194516" y="4329069"/>
            <a:ext cx="4755126" cy="274242"/>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4807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49"/>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05" name="Google Shape;905;p36"/>
          <p:cNvGrpSpPr/>
          <p:nvPr/>
        </p:nvGrpSpPr>
        <p:grpSpPr>
          <a:xfrm>
            <a:off x="232093" y="4343712"/>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09" name="Google Shape;909;p36"/>
          <p:cNvGrpSpPr/>
          <p:nvPr/>
        </p:nvGrpSpPr>
        <p:grpSpPr>
          <a:xfrm flipH="1">
            <a:off x="269394" y="340297"/>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13" name="Google Shape;913;p36"/>
          <p:cNvGrpSpPr/>
          <p:nvPr/>
        </p:nvGrpSpPr>
        <p:grpSpPr>
          <a:xfrm flipH="1">
            <a:off x="7798582" y="4259151"/>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19" name="Google Shape;919;p36"/>
          <p:cNvSpPr/>
          <p:nvPr/>
        </p:nvSpPr>
        <p:spPr>
          <a:xfrm flipH="1">
            <a:off x="269412" y="2390692"/>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0" name="Google Shape;920;p36"/>
          <p:cNvSpPr/>
          <p:nvPr/>
        </p:nvSpPr>
        <p:spPr>
          <a:xfrm flipH="1">
            <a:off x="6826860" y="909922"/>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349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42100" y="-48200"/>
            <a:ext cx="9424500" cy="52593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997099" y="674729"/>
            <a:ext cx="7149872" cy="3799349"/>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4" name="Google Shape;1554;p30"/>
          <p:cNvSpPr txBox="1">
            <a:spLocks noGrp="1"/>
          </p:cNvSpPr>
          <p:nvPr>
            <p:ph type="title" hasCustomPrompt="1"/>
          </p:nvPr>
        </p:nvSpPr>
        <p:spPr>
          <a:xfrm>
            <a:off x="948600" y="1797332"/>
            <a:ext cx="2194500" cy="12801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5" name="Google Shape;1555;p30"/>
          <p:cNvSpPr txBox="1">
            <a:spLocks noGrp="1"/>
          </p:cNvSpPr>
          <p:nvPr>
            <p:ph type="subTitle" idx="1"/>
          </p:nvPr>
        </p:nvSpPr>
        <p:spPr>
          <a:xfrm rot="-59781">
            <a:off x="1131530" y="2925091"/>
            <a:ext cx="1828777" cy="10057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3474750" y="1797313"/>
            <a:ext cx="2194500" cy="1280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7" name="Google Shape;1557;p30"/>
          <p:cNvSpPr txBox="1">
            <a:spLocks noGrp="1"/>
          </p:cNvSpPr>
          <p:nvPr>
            <p:ph type="subTitle" idx="3"/>
          </p:nvPr>
        </p:nvSpPr>
        <p:spPr>
          <a:xfrm rot="-59771">
            <a:off x="365761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6000900" y="1797313"/>
            <a:ext cx="2194500" cy="12801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300"/>
            </a:lvl2pPr>
            <a:lvl3pPr lvl="2" algn="ctr" rtl="0">
              <a:spcBef>
                <a:spcPts val="0"/>
              </a:spcBef>
              <a:spcAft>
                <a:spcPts val="0"/>
              </a:spcAft>
              <a:buSzPts val="6200"/>
              <a:buNone/>
              <a:defRPr sz="8300"/>
            </a:lvl3pPr>
            <a:lvl4pPr lvl="3" algn="ctr" rtl="0">
              <a:spcBef>
                <a:spcPts val="0"/>
              </a:spcBef>
              <a:spcAft>
                <a:spcPts val="0"/>
              </a:spcAft>
              <a:buSzPts val="6200"/>
              <a:buNone/>
              <a:defRPr sz="8300"/>
            </a:lvl4pPr>
            <a:lvl5pPr lvl="4" algn="ctr" rtl="0">
              <a:spcBef>
                <a:spcPts val="0"/>
              </a:spcBef>
              <a:spcAft>
                <a:spcPts val="0"/>
              </a:spcAft>
              <a:buSzPts val="6200"/>
              <a:buNone/>
              <a:defRPr sz="8300"/>
            </a:lvl5pPr>
            <a:lvl6pPr lvl="5" algn="ctr" rtl="0">
              <a:spcBef>
                <a:spcPts val="0"/>
              </a:spcBef>
              <a:spcAft>
                <a:spcPts val="0"/>
              </a:spcAft>
              <a:buSzPts val="6200"/>
              <a:buNone/>
              <a:defRPr sz="8300"/>
            </a:lvl6pPr>
            <a:lvl7pPr lvl="6" algn="ctr" rtl="0">
              <a:spcBef>
                <a:spcPts val="0"/>
              </a:spcBef>
              <a:spcAft>
                <a:spcPts val="0"/>
              </a:spcAft>
              <a:buSzPts val="6200"/>
              <a:buNone/>
              <a:defRPr sz="8300"/>
            </a:lvl7pPr>
            <a:lvl8pPr lvl="7" algn="ctr" rtl="0">
              <a:spcBef>
                <a:spcPts val="0"/>
              </a:spcBef>
              <a:spcAft>
                <a:spcPts val="0"/>
              </a:spcAft>
              <a:buSzPts val="6200"/>
              <a:buNone/>
              <a:defRPr sz="8300"/>
            </a:lvl8pPr>
            <a:lvl9pPr lvl="8" algn="ctr" rtl="0">
              <a:spcBef>
                <a:spcPts val="0"/>
              </a:spcBef>
              <a:spcAft>
                <a:spcPts val="0"/>
              </a:spcAft>
              <a:buSzPts val="6200"/>
              <a:buNone/>
              <a:defRPr sz="8300"/>
            </a:lvl9pPr>
          </a:lstStyle>
          <a:p>
            <a:r>
              <a:t>xx%</a:t>
            </a:r>
          </a:p>
        </p:txBody>
      </p:sp>
      <p:sp>
        <p:nvSpPr>
          <p:cNvPr id="1559" name="Google Shape;1559;p30"/>
          <p:cNvSpPr txBox="1">
            <a:spLocks noGrp="1"/>
          </p:cNvSpPr>
          <p:nvPr>
            <p:ph type="subTitle" idx="5"/>
          </p:nvPr>
        </p:nvSpPr>
        <p:spPr>
          <a:xfrm rot="-59771">
            <a:off x="6183766" y="2925127"/>
            <a:ext cx="1829076" cy="1006056"/>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7889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42100" y="-48200"/>
            <a:ext cx="9424500" cy="52593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386087" y="321266"/>
            <a:ext cx="8371817" cy="4526273"/>
          </a:xfrm>
          <a:prstGeom prst="rect">
            <a:avLst/>
          </a:prstGeom>
          <a:solidFill>
            <a:schemeClr val="l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7" name="Google Shape;1607;p31"/>
          <p:cNvSpPr txBox="1">
            <a:spLocks noGrp="1"/>
          </p:cNvSpPr>
          <p:nvPr>
            <p:ph type="ctrTitle"/>
          </p:nvPr>
        </p:nvSpPr>
        <p:spPr>
          <a:xfrm>
            <a:off x="2376688" y="540000"/>
            <a:ext cx="4389000" cy="1645800"/>
          </a:xfrm>
          <a:prstGeom prst="rect">
            <a:avLst/>
          </a:prstGeom>
          <a:solidFill>
            <a:schemeClr val="lt2"/>
          </a:solidFill>
        </p:spPr>
        <p:txBody>
          <a:bodyPr spcFirstLastPara="1" wrap="square" lIns="91423" tIns="91423" rIns="91423" bIns="91423" anchor="ctr" anchorCtr="0">
            <a:noAutofit/>
          </a:bodyPr>
          <a:lstStyle>
            <a:lvl1pPr lvl="0" algn="ctr" rtl="0">
              <a:spcBef>
                <a:spcPts val="0"/>
              </a:spcBef>
              <a:spcAft>
                <a:spcPts val="0"/>
              </a:spcAft>
              <a:buSzPts val="5200"/>
              <a:buNone/>
              <a:defRPr sz="107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1608" name="Google Shape;1608;p31"/>
          <p:cNvSpPr txBox="1">
            <a:spLocks noGrp="1"/>
          </p:cNvSpPr>
          <p:nvPr>
            <p:ph type="subTitle" idx="1"/>
          </p:nvPr>
        </p:nvSpPr>
        <p:spPr>
          <a:xfrm rot="-59779">
            <a:off x="1445515" y="2077074"/>
            <a:ext cx="6400868" cy="73151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211200" y="3779850"/>
            <a:ext cx="4721700" cy="3657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7580855" y="4295717"/>
            <a:ext cx="1336727" cy="630937"/>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618" name="Google Shape;1618;p31"/>
          <p:cNvGrpSpPr/>
          <p:nvPr/>
        </p:nvGrpSpPr>
        <p:grpSpPr>
          <a:xfrm rot="-500985" flipH="1">
            <a:off x="192009" y="265687"/>
            <a:ext cx="1097285" cy="548651"/>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89105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42100" y="-48200"/>
            <a:ext cx="9424500" cy="52593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1028660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2"/>
            <a:ext cx="2133600" cy="273844"/>
          </a:xfrm>
          <a:prstGeom prst="rect">
            <a:avLst/>
          </a:prstGeom>
        </p:spPr>
        <p:txBody>
          <a:bodyPr lIns="91438" tIns="45719" rIns="91438" bIns="45719"/>
          <a:lstStyle/>
          <a:p>
            <a:fld id="{B1CF2E77-4E87-4338-A6B2-93E833A84A3C}" type="datetimeFigureOut">
              <a:rPr lang="en-US">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72"/>
            <a:ext cx="2895600" cy="273844"/>
          </a:xfrm>
          <a:prstGeom prst="rect">
            <a:avLst/>
          </a:prstGeom>
        </p:spPr>
        <p:txBody>
          <a:bodyPr lIns="91438" tIns="45719" rIns="91438" bIns="45719"/>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72"/>
            <a:ext cx="2133600" cy="273844"/>
          </a:xfrm>
          <a:prstGeom prst="rect">
            <a:avLst/>
          </a:prstGeom>
        </p:spPr>
        <p:txBody>
          <a:bodyPr lIns="91438" tIns="45719" rIns="91438" bIns="45719"/>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8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796115"/>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28" name="Google Shape;928;p37"/>
          <p:cNvSpPr/>
          <p:nvPr/>
        </p:nvSpPr>
        <p:spPr>
          <a:xfrm flipH="1">
            <a:off x="2364811" y="506713"/>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9" name="Google Shape;929;p37"/>
          <p:cNvSpPr/>
          <p:nvPr/>
        </p:nvSpPr>
        <p:spPr>
          <a:xfrm flipH="1">
            <a:off x="474561" y="102733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0" name="Google Shape;930;p37"/>
          <p:cNvSpPr/>
          <p:nvPr/>
        </p:nvSpPr>
        <p:spPr>
          <a:xfrm flipH="1">
            <a:off x="2068566" y="196681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31" name="Google Shape;931;p37"/>
          <p:cNvGrpSpPr/>
          <p:nvPr/>
        </p:nvGrpSpPr>
        <p:grpSpPr>
          <a:xfrm flipH="1">
            <a:off x="7020432"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19560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9"/>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49" name="Google Shape;949;p38"/>
          <p:cNvGrpSpPr/>
          <p:nvPr/>
        </p:nvGrpSpPr>
        <p:grpSpPr>
          <a:xfrm flipH="1">
            <a:off x="402273" y="1810182"/>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53" name="Google Shape;953;p38"/>
          <p:cNvGrpSpPr/>
          <p:nvPr/>
        </p:nvGrpSpPr>
        <p:grpSpPr>
          <a:xfrm flipH="1">
            <a:off x="252522"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grpSp>
        <p:nvGrpSpPr>
          <p:cNvPr id="962" name="Google Shape;962;p38"/>
          <p:cNvGrpSpPr/>
          <p:nvPr/>
        </p:nvGrpSpPr>
        <p:grpSpPr>
          <a:xfrm>
            <a:off x="3586868"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84738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75"/>
            <a:ext cx="2133600" cy="273844"/>
          </a:xfrm>
          <a:prstGeom prst="rect">
            <a:avLst/>
          </a:prstGeom>
        </p:spPr>
        <p:txBody>
          <a:bodyPr lIns="91438" tIns="45719" rIns="91438" bIns="45719"/>
          <a:lstStyle/>
          <a:p>
            <a:pPr>
              <a:buClr>
                <a:srgbClr val="000000"/>
              </a:buClr>
              <a:buFont typeface="Arial"/>
              <a:buNone/>
            </a:pPr>
            <a:fld id="{B1CF2E77-4E87-4338-A6B2-93E833A84A3C}" type="datetimeFigureOut">
              <a:rPr lang="en-US" sz="1900" kern="0">
                <a:solidFill>
                  <a:prstClr val="black">
                    <a:tint val="75000"/>
                  </a:prstClr>
                </a:solidFill>
                <a:cs typeface="Arial"/>
                <a:sym typeface="Arial"/>
              </a:rPr>
              <a:pPr>
                <a:buClr>
                  <a:srgbClr val="000000"/>
                </a:buClr>
                <a:buFont typeface="Arial"/>
                <a:buNone/>
              </a:pPr>
              <a:t>9/9/2022</a:t>
            </a:fld>
            <a:endParaRPr lang="en-US" sz="19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75"/>
            <a:ext cx="2895600" cy="273844"/>
          </a:xfrm>
          <a:prstGeom prst="rect">
            <a:avLst/>
          </a:prstGeom>
        </p:spPr>
        <p:txBody>
          <a:bodyPr lIns="91438" tIns="45719" rIns="91438" bIns="45719"/>
          <a:lstStyle/>
          <a:p>
            <a:pPr>
              <a:buClr>
                <a:srgbClr val="000000"/>
              </a:buClr>
              <a:buFont typeface="Arial"/>
              <a:buNone/>
            </a:pPr>
            <a:endParaRPr lang="en-US" sz="19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75"/>
            <a:ext cx="2133600" cy="273844"/>
          </a:xfrm>
          <a:prstGeom prst="rect">
            <a:avLst/>
          </a:prstGeom>
        </p:spPr>
        <p:txBody>
          <a:bodyPr lIns="91438" tIns="45719" rIns="91438" bIns="45719"/>
          <a:lstStyle/>
          <a:p>
            <a:pPr>
              <a:buClr>
                <a:srgbClr val="000000"/>
              </a:buClr>
              <a:buFont typeface="Arial"/>
              <a:buNone/>
            </a:pPr>
            <a:fld id="{796E19DA-92E0-4635-8627-DEB5FDE3EBA8}" type="slidenum">
              <a:rPr lang="en-US" sz="1900" kern="0">
                <a:solidFill>
                  <a:prstClr val="black">
                    <a:tint val="75000"/>
                  </a:prstClr>
                </a:solidFill>
                <a:cs typeface="Arial"/>
                <a:sym typeface="Arial"/>
              </a:rPr>
              <a:pPr>
                <a:buClr>
                  <a:srgbClr val="000000"/>
                </a:buClr>
                <a:buFont typeface="Arial"/>
                <a:buNone/>
              </a:pPr>
              <a:t>‹#›</a:t>
            </a:fld>
            <a:endParaRPr lang="en-US" sz="1900" kern="0">
              <a:solidFill>
                <a:prstClr val="black">
                  <a:tint val="75000"/>
                </a:prstClr>
              </a:solidFill>
              <a:cs typeface="Arial"/>
              <a:sym typeface="Arial"/>
            </a:endParaRPr>
          </a:p>
        </p:txBody>
      </p:sp>
    </p:spTree>
    <p:extLst>
      <p:ext uri="{BB962C8B-B14F-4D97-AF65-F5344CB8AC3E}">
        <p14:creationId xmlns:p14="http://schemas.microsoft.com/office/powerpoint/2010/main" val="365217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823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05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theme" Target="../theme/theme3.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3" tIns="91423" rIns="91423" bIns="91423"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4459123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6E916F89-77CA-43AA-A711-569EC5F3AC62}"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AEF7632-51CB-4C88-9FA8-75B599ACCD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0452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3" tIns="91423" rIns="91423" bIns="91423"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3951558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1.png"/><Relationship Id="rId3" Type="http://schemas.openxmlformats.org/officeDocument/2006/relationships/audio" Target="../media/media1.mp3"/><Relationship Id="rId21" Type="http://schemas.microsoft.com/office/2007/relationships/hdphoto" Target="../media/hdphoto7.wdp"/><Relationship Id="rId34" Type="http://schemas.microsoft.com/office/2007/relationships/hdphoto" Target="../media/hdphoto12.wdp"/><Relationship Id="rId42" Type="http://schemas.microsoft.com/office/2007/relationships/hdphoto" Target="../media/hdphoto15.wdp"/><Relationship Id="rId7" Type="http://schemas.openxmlformats.org/officeDocument/2006/relationships/image" Target="../media/image2.png"/><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openxmlformats.org/officeDocument/2006/relationships/image" Target="../media/image17.png"/><Relationship Id="rId38" Type="http://schemas.microsoft.com/office/2007/relationships/hdphoto" Target="../media/hdphoto13.wdp"/><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2.pn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6.gif"/><Relationship Id="rId37" Type="http://schemas.openxmlformats.org/officeDocument/2006/relationships/image" Target="../media/image20.png"/><Relationship Id="rId40" Type="http://schemas.microsoft.com/office/2007/relationships/hdphoto" Target="../media/hdphoto14.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9.png"/><Relationship Id="rId10" Type="http://schemas.openxmlformats.org/officeDocument/2006/relationships/image" Target="../media/image4.png"/><Relationship Id="rId19" Type="http://schemas.microsoft.com/office/2007/relationships/hdphoto" Target="../media/hdphoto6.wdp"/><Relationship Id="rId31"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emf"/><Relationship Id="rId35"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38.tmp"/><Relationship Id="rId13" Type="http://schemas.openxmlformats.org/officeDocument/2006/relationships/image" Target="../media/image45.png"/><Relationship Id="rId3" Type="http://schemas.openxmlformats.org/officeDocument/2006/relationships/notesSlide" Target="../notesSlides/notesSlide10.xml"/><Relationship Id="rId7" Type="http://schemas.microsoft.com/office/2007/relationships/hdphoto" Target="../media/hdphoto19.wdp"/><Relationship Id="rId12" Type="http://schemas.openxmlformats.org/officeDocument/2006/relationships/image" Target="../media/image42.tmp"/><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44.png"/><Relationship Id="rId11" Type="http://schemas.openxmlformats.org/officeDocument/2006/relationships/image" Target="../media/image41.tmp"/><Relationship Id="rId5" Type="http://schemas.openxmlformats.org/officeDocument/2006/relationships/image" Target="../media/image43.png"/><Relationship Id="rId15" Type="http://schemas.microsoft.com/office/2007/relationships/hdphoto" Target="../media/hdphoto20.wdp"/><Relationship Id="rId10" Type="http://schemas.openxmlformats.org/officeDocument/2006/relationships/image" Target="../media/image40.tmp"/><Relationship Id="rId4" Type="http://schemas.openxmlformats.org/officeDocument/2006/relationships/image" Target="../media/image23.jpeg"/><Relationship Id="rId9" Type="http://schemas.openxmlformats.org/officeDocument/2006/relationships/image" Target="../media/image39.tmp"/><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notesSlide" Target="../notesSlides/notesSlide11.xml"/><Relationship Id="rId7" Type="http://schemas.openxmlformats.org/officeDocument/2006/relationships/image" Target="../media/image39.tmp"/><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38.tmp"/><Relationship Id="rId11" Type="http://schemas.openxmlformats.org/officeDocument/2006/relationships/image" Target="../media/image43.png"/><Relationship Id="rId5" Type="http://schemas.openxmlformats.org/officeDocument/2006/relationships/image" Target="../media/image23.jpeg"/><Relationship Id="rId10" Type="http://schemas.openxmlformats.org/officeDocument/2006/relationships/image" Target="../media/image42.tmp"/><Relationship Id="rId4" Type="http://schemas.openxmlformats.org/officeDocument/2006/relationships/audio" Target="../media/audio5.wav"/><Relationship Id="rId9" Type="http://schemas.openxmlformats.org/officeDocument/2006/relationships/image" Target="../media/image41.tm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2.xml"/><Relationship Id="rId7" Type="http://schemas.microsoft.com/office/2007/relationships/hdphoto" Target="../media/hdphoto21.wdp"/><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microsoft.com/office/2007/relationships/hdphoto" Target="../media/hdphoto21.wdp"/><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notesSlide" Target="../notesSlides/notesSlide15.xml"/><Relationship Id="rId7" Type="http://schemas.openxmlformats.org/officeDocument/2006/relationships/image" Target="../media/image49.tmp"/><Relationship Id="rId12"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48.tmp"/><Relationship Id="rId11" Type="http://schemas.openxmlformats.org/officeDocument/2006/relationships/image" Target="../media/image53.tmp"/><Relationship Id="rId5" Type="http://schemas.openxmlformats.org/officeDocument/2006/relationships/image" Target="../media/image23.jpeg"/><Relationship Id="rId10" Type="http://schemas.openxmlformats.org/officeDocument/2006/relationships/image" Target="../media/image52.tmp"/><Relationship Id="rId4" Type="http://schemas.openxmlformats.org/officeDocument/2006/relationships/audio" Target="../media/audio5.wav"/><Relationship Id="rId9" Type="http://schemas.openxmlformats.org/officeDocument/2006/relationships/image" Target="../media/image51.tm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slide" Target="slide24.xml"/><Relationship Id="rId18" Type="http://schemas.openxmlformats.org/officeDocument/2006/relationships/image" Target="../media/image64.png"/><Relationship Id="rId3" Type="http://schemas.openxmlformats.org/officeDocument/2006/relationships/notesSlide" Target="../notesSlides/notesSlide17.xml"/><Relationship Id="rId21" Type="http://schemas.openxmlformats.org/officeDocument/2006/relationships/slide" Target="slide22.xml"/><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slide" Target="slide20.xml"/><Relationship Id="rId25" Type="http://schemas.openxmlformats.org/officeDocument/2006/relationships/image" Target="../media/image24.png"/><Relationship Id="rId2" Type="http://schemas.openxmlformats.org/officeDocument/2006/relationships/slideLayout" Target="../slideLayouts/slideLayout14.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tags" Target="../tags/tag18.xml"/><Relationship Id="rId6" Type="http://schemas.openxmlformats.org/officeDocument/2006/relationships/image" Target="../media/image54.jpeg"/><Relationship Id="rId11" Type="http://schemas.openxmlformats.org/officeDocument/2006/relationships/slide" Target="slide18.xml"/><Relationship Id="rId24" Type="http://schemas.openxmlformats.org/officeDocument/2006/relationships/image" Target="../media/image67.png"/><Relationship Id="rId5" Type="http://schemas.openxmlformats.org/officeDocument/2006/relationships/audio" Target="../media/audio7.wav"/><Relationship Id="rId15" Type="http://schemas.openxmlformats.org/officeDocument/2006/relationships/slide" Target="slide19.xml"/><Relationship Id="rId23" Type="http://schemas.openxmlformats.org/officeDocument/2006/relationships/slide" Target="slide21.xml"/><Relationship Id="rId10" Type="http://schemas.openxmlformats.org/officeDocument/2006/relationships/image" Target="../media/image60.gif"/><Relationship Id="rId19" Type="http://schemas.openxmlformats.org/officeDocument/2006/relationships/slide" Target="slide23.xml"/><Relationship Id="rId4" Type="http://schemas.openxmlformats.org/officeDocument/2006/relationships/audio" Target="../media/audio6.wav"/><Relationship Id="rId9" Type="http://schemas.openxmlformats.org/officeDocument/2006/relationships/image" Target="../media/image59.png"/><Relationship Id="rId14" Type="http://schemas.openxmlformats.org/officeDocument/2006/relationships/image" Target="../media/image62.png"/><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8.xml"/><Relationship Id="rId7" Type="http://schemas.openxmlformats.org/officeDocument/2006/relationships/image" Target="../media/image68.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slide" Target="slide17.xml"/><Relationship Id="rId5" Type="http://schemas.openxmlformats.org/officeDocument/2006/relationships/image" Target="../media/image54.jpeg"/><Relationship Id="rId4" Type="http://schemas.openxmlformats.org/officeDocument/2006/relationships/audio" Target="../media/audio4.wav"/><Relationship Id="rId9" Type="http://schemas.openxmlformats.org/officeDocument/2006/relationships/image" Target="../media/image69.tmp"/></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9.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54.jpeg"/><Relationship Id="rId5"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2.xml"/><Relationship Id="rId7" Type="http://schemas.microsoft.com/office/2007/relationships/hdphoto" Target="../media/hdphoto16.wdp"/><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7.wdp"/><Relationship Id="rId4" Type="http://schemas.openxmlformats.org/officeDocument/2006/relationships/image" Target="../media/image23.jpe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20.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1.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4.tmp"/><Relationship Id="rId4" Type="http://schemas.openxmlformats.org/officeDocument/2006/relationships/audio" Target="../media/audio1.wav"/><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2.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6.tmp"/><Relationship Id="rId4" Type="http://schemas.openxmlformats.org/officeDocument/2006/relationships/audio" Target="../media/audio1.wav"/><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3.xml"/><Relationship Id="rId7" Type="http://schemas.openxmlformats.org/officeDocument/2006/relationships/slide" Target="slide17.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54.jpeg"/><Relationship Id="rId5" Type="http://schemas.openxmlformats.org/officeDocument/2006/relationships/audio" Target="../media/audio4.wav"/><Relationship Id="rId10" Type="http://schemas.openxmlformats.org/officeDocument/2006/relationships/image" Target="../media/image78.tmp"/><Relationship Id="rId4" Type="http://schemas.openxmlformats.org/officeDocument/2006/relationships/audio" Target="../media/audio1.wav"/><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4.xml"/><Relationship Id="rId7" Type="http://schemas.microsoft.com/office/2007/relationships/hdphoto" Target="../media/hdphoto23.wdp"/><Relationship Id="rId2" Type="http://schemas.openxmlformats.org/officeDocument/2006/relationships/slideLayout" Target="../slideLayouts/slideLayout14.xml"/><Relationship Id="rId1" Type="http://schemas.openxmlformats.org/officeDocument/2006/relationships/tags" Target="../tags/tag25.xml"/><Relationship Id="rId6" Type="http://schemas.openxmlformats.org/officeDocument/2006/relationships/image" Target="../media/image79.png"/><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6.xml"/><Relationship Id="rId6" Type="http://schemas.openxmlformats.org/officeDocument/2006/relationships/image" Target="../media/image81.jpeg"/><Relationship Id="rId5" Type="http://schemas.openxmlformats.org/officeDocument/2006/relationships/image" Target="../media/image24.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media2.mp3"/><Relationship Id="rId7" Type="http://schemas.openxmlformats.org/officeDocument/2006/relationships/image" Target="../media/image83.png"/><Relationship Id="rId2" Type="http://schemas.microsoft.com/office/2007/relationships/media" Target="../media/media2.mp3"/><Relationship Id="rId1" Type="http://schemas.openxmlformats.org/officeDocument/2006/relationships/tags" Target="../tags/tag27.xml"/><Relationship Id="rId6" Type="http://schemas.openxmlformats.org/officeDocument/2006/relationships/image" Target="../media/image82.jpeg"/><Relationship Id="rId11" Type="http://schemas.openxmlformats.org/officeDocument/2006/relationships/image" Target="../media/image24.png"/><Relationship Id="rId5" Type="http://schemas.openxmlformats.org/officeDocument/2006/relationships/notesSlide" Target="../notesSlides/notesSlide26.xml"/><Relationship Id="rId10" Type="http://schemas.openxmlformats.org/officeDocument/2006/relationships/image" Target="../media/image15.png"/><Relationship Id="rId4" Type="http://schemas.openxmlformats.org/officeDocument/2006/relationships/slideLayout" Target="../slideLayouts/slideLayout43.xml"/><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8.wdp"/><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4.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9.jpeg"/><Relationship Id="rId4" Type="http://schemas.openxmlformats.org/officeDocument/2006/relationships/audio" Target="../media/audio1.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1.jpeg"/><Relationship Id="rId4" Type="http://schemas.openxmlformats.org/officeDocument/2006/relationships/audio" Target="../media/audio1.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4.wav"/><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audio" Target="../media/audio3.wav"/><Relationship Id="rId5" Type="http://schemas.openxmlformats.org/officeDocument/2006/relationships/audio" Target="../media/audio4.wav"/><Relationship Id="rId10" Type="http://schemas.openxmlformats.org/officeDocument/2006/relationships/image" Target="../media/image35.jpeg"/><Relationship Id="rId4" Type="http://schemas.openxmlformats.org/officeDocument/2006/relationships/audio" Target="../media/audio1.wav"/><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notesSlide" Target="../notesSlides/notesSlide9.xml"/><Relationship Id="rId7" Type="http://schemas.openxmlformats.org/officeDocument/2006/relationships/image" Target="../media/image39.tmp"/><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38.tmp"/><Relationship Id="rId11"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42.tmp"/><Relationship Id="rId4" Type="http://schemas.openxmlformats.org/officeDocument/2006/relationships/audio" Target="../media/audio5.wav"/><Relationship Id="rId9" Type="http://schemas.openxmlformats.org/officeDocument/2006/relationships/image" Target="../media/image4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8" y="1583037"/>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9177" y="3502111"/>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91" y="362282"/>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29"/>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11"/>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9"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63"/>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43"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9"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9"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17"/>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2" y="3171332"/>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0">
            <a:extLst>
              <a:ext uri="{28A0092B-C50C-407E-A947-70E740481C1C}">
                <a14:useLocalDpi xmlns:a14="http://schemas.microsoft.com/office/drawing/2010/main"/>
              </a:ext>
            </a:extLst>
          </a:blip>
          <a:srcRect/>
          <a:stretch>
            <a:fillRect/>
          </a:stretch>
        </p:blipFill>
        <p:spPr bwMode="auto">
          <a:xfrm>
            <a:off x="1121553" y="4726119"/>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1"/>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2"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55"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5" y="385135"/>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5" cstate="print">
            <a:alphaModFix/>
            <a:extLst>
              <a:ext uri="{28A0092B-C50C-407E-A947-70E740481C1C}">
                <a14:useLocalDpi xmlns:a14="http://schemas.microsoft.com/office/drawing/2010/main"/>
              </a:ext>
            </a:extLst>
          </a:blip>
          <a:stretch>
            <a:fillRect/>
          </a:stretch>
        </p:blipFill>
        <p:spPr>
          <a:xfrm rot="20815360">
            <a:off x="7425484" y="3695806"/>
            <a:ext cx="869289" cy="1212125"/>
          </a:xfrm>
          <a:prstGeom prst="rect">
            <a:avLst/>
          </a:prstGeom>
          <a:ln>
            <a:solidFill>
              <a:schemeClr val="tx2"/>
            </a:solidFill>
          </a:ln>
        </p:spPr>
      </p:pic>
      <p:pic>
        <p:nvPicPr>
          <p:cNvPr id="4" name="Picture 3"/>
          <p:cNvPicPr>
            <a:picLocks noChangeAspect="1"/>
          </p:cNvPicPr>
          <p:nvPr/>
        </p:nvPicPr>
        <p:blipFill rotWithShape="1">
          <a:blip r:embed="rId36">
            <a:extLst>
              <a:ext uri="{28A0092B-C50C-407E-A947-70E740481C1C}">
                <a14:useLocalDpi xmlns:a14="http://schemas.microsoft.com/office/drawing/2010/main" val="0"/>
              </a:ext>
            </a:extLst>
          </a:blip>
          <a:srcRect l="11207" t="28323" r="29018" b="25384"/>
          <a:stretch/>
        </p:blipFill>
        <p:spPr>
          <a:xfrm>
            <a:off x="1571067" y="403165"/>
            <a:ext cx="5714813" cy="2488325"/>
          </a:xfrm>
          <a:prstGeom prst="rect">
            <a:avLst/>
          </a:prstGeom>
        </p:spPr>
      </p:pic>
      <p:pic>
        <p:nvPicPr>
          <p:cNvPr id="59" name="Picture 2" descr="Children Playing Park Stock Vector Image by ©yusufdemirci #318430298"/>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1090521" y="2803393"/>
            <a:ext cx="691550" cy="750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6" name="Picture 22" descr="Kid playing football Royalty Free Vector Image"/>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78107" y="2871359"/>
            <a:ext cx="702129" cy="1747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2" descr="Kid playing football Royalty Free Vector Image"/>
          <p:cNvPicPr>
            <a:picLocks noChangeAspect="1" noChangeArrowheads="1"/>
          </p:cNvPicPr>
          <p:nvPr/>
        </p:nvPicPr>
        <p:blipFill rotWithShape="1">
          <a:blip r:embed="rId41" cstate="print">
            <a:extLst>
              <a:ext uri="{BEBA8EAE-BF5A-486C-A8C5-ECC9F3942E4B}">
                <a14:imgProps xmlns:a14="http://schemas.microsoft.com/office/drawing/2010/main">
                  <a14:imgLayer r:embed="rId42">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2835288" y="2791904"/>
            <a:ext cx="906769" cy="1750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59544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8" dur="3250" fill="hold"/>
                                        <p:tgtEl>
                                          <p:spTgt spid="17"/>
                                        </p:tgtEl>
                                        <p:attrNameLst>
                                          <p:attrName>ppt_x</p:attrName>
                                          <p:attrName>ppt_y</p:attrName>
                                        </p:attrNameLst>
                                      </p:cBhvr>
                                      <p:rCtr x="-4514" y="21389"/>
                                    </p:animMotion>
                                  </p:childTnLst>
                                </p:cTn>
                              </p:par>
                              <p:par>
                                <p:cTn id="9"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0" dur="3250" fill="hold"/>
                                        <p:tgtEl>
                                          <p:spTgt spid="16"/>
                                        </p:tgtEl>
                                        <p:attrNameLst>
                                          <p:attrName>ppt_x</p:attrName>
                                          <p:attrName>ppt_y</p:attrName>
                                        </p:attrNameLst>
                                      </p:cBhvr>
                                    </p:animMotion>
                                  </p:childTnLst>
                                </p:cTn>
                              </p:par>
                              <p:par>
                                <p:cTn id="11"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12" dur="1250" fill="hold"/>
                                        <p:tgtEl>
                                          <p:spTgt spid="59"/>
                                        </p:tgtEl>
                                        <p:attrNameLst>
                                          <p:attrName>ppt_x</p:attrName>
                                          <p:attrName>ppt_y</p:attrName>
                                        </p:attrNameLst>
                                      </p:cBhvr>
                                      <p:rCtr x="1029" y="394"/>
                                    </p:animMotion>
                                  </p:childTnLst>
                                </p:cTn>
                              </p:par>
                              <p:par>
                                <p:cTn id="13" presetID="42" presetClass="path" presetSubtype="0" repeatCount="indefinite" accel="50000" decel="50000" fill="hold" nodeType="withEffect">
                                  <p:stCondLst>
                                    <p:cond delay="0"/>
                                  </p:stCondLst>
                                  <p:childTnLst>
                                    <p:animMotion origin="layout" path="M -0.01106 -0.00579 L -0.0625 0.00023 " pathEditMode="relative" rAng="0" ptsTypes="AA">
                                      <p:cBhvr>
                                        <p:cTn id="14" dur="2000" fill="hold"/>
                                        <p:tgtEl>
                                          <p:spTgt spid="56"/>
                                        </p:tgtEl>
                                        <p:attrNameLst>
                                          <p:attrName>ppt_x</p:attrName>
                                          <p:attrName>ppt_y</p:attrName>
                                        </p:attrNameLst>
                                      </p:cBhvr>
                                      <p:rCtr x="-2578" y="301"/>
                                    </p:animMotion>
                                  </p:childTnLst>
                                </p:cTn>
                              </p:par>
                              <p:par>
                                <p:cTn id="15"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6" dur="1500" fill="hold"/>
                                        <p:tgtEl>
                                          <p:spTgt spid="57"/>
                                        </p:tgtEl>
                                        <p:attrNameLst>
                                          <p:attrName>ppt_x</p:attrName>
                                          <p:attrName>ppt_y</p:attrName>
                                        </p:attrNameLst>
                                      </p:cBhvr>
                                      <p:rCtr x="1263"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633" y="235745"/>
            <a:ext cx="11751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9229" l="0" r="99762">
                        <a14:foregroundMark x1="48929" y1="80591" x2="48929" y2="80591"/>
                        <a14:backgroundMark x1="49762" y1="80334" x2="49762" y2="80334"/>
                        <a14:backgroundMark x1="49167" y1="75707" x2="48452" y2="82519"/>
                        <a14:backgroundMark x1="54167" y1="77892" x2="54762" y2="82519"/>
                        <a14:backgroundMark x1="55476" y1="88432" x2="55714" y2="91645"/>
                        <a14:backgroundMark x1="47976" y1="87661" x2="47976" y2="91388"/>
                      </a14:backgroundRemoval>
                    </a14:imgEffect>
                  </a14:imgLayer>
                </a14:imgProps>
              </a:ext>
              <a:ext uri="{28A0092B-C50C-407E-A947-70E740481C1C}">
                <a14:useLocalDpi xmlns:a14="http://schemas.microsoft.com/office/drawing/2010/main" val="0"/>
              </a:ext>
            </a:extLst>
          </a:blip>
          <a:srcRect l="544" t="4128" r="-544" b="4128"/>
          <a:stretch/>
        </p:blipFill>
        <p:spPr bwMode="auto">
          <a:xfrm>
            <a:off x="1067674" y="453013"/>
            <a:ext cx="6171326" cy="357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524000" y="915084"/>
            <a:ext cx="1463040" cy="731520"/>
            <a:chOff x="419096" y="644236"/>
            <a:chExt cx="2209794" cy="1600200"/>
          </a:xfrm>
        </p:grpSpPr>
        <p:pic>
          <p:nvPicPr>
            <p:cNvPr id="5" name="Picture 4" descr="Screen Clipping"/>
            <p:cNvPicPr>
              <a:picLocks noChangeAspect="1"/>
            </p:cNvPicPr>
            <p:nvPr/>
          </p:nvPicPr>
          <p:blipFill rotWithShape="1">
            <a:blip r:embed="rId8">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6" name="Rounded Rectangle 5"/>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3424537" y="931042"/>
            <a:ext cx="1463040" cy="731520"/>
            <a:chOff x="3212356" y="299651"/>
            <a:chExt cx="2209794" cy="1600200"/>
          </a:xfrm>
        </p:grpSpPr>
        <p:pic>
          <p:nvPicPr>
            <p:cNvPr id="8" name="Picture 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9" name="Rounded Rectangle 8"/>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403285" y="936813"/>
            <a:ext cx="1463040" cy="731520"/>
            <a:chOff x="5873441" y="516722"/>
            <a:chExt cx="2209794" cy="1600200"/>
          </a:xfrm>
        </p:grpSpPr>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3441" y="516731"/>
              <a:ext cx="2209794" cy="1600191"/>
            </a:xfrm>
            <a:prstGeom prst="rect">
              <a:avLst/>
            </a:prstGeom>
          </p:spPr>
        </p:pic>
        <p:sp>
          <p:nvSpPr>
            <p:cNvPr id="12" name="Rounded Rectangle 11"/>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362200" y="1943425"/>
            <a:ext cx="1463040" cy="731520"/>
            <a:chOff x="609593" y="2669481"/>
            <a:chExt cx="2209794" cy="1600200"/>
          </a:xfrm>
        </p:grpSpPr>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5" name="Rounded Rectangle 14"/>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375375" y="1943425"/>
            <a:ext cx="1463040" cy="731520"/>
            <a:chOff x="3586257" y="2542311"/>
            <a:chExt cx="2209794" cy="1600200"/>
          </a:xfrm>
        </p:grpSpPr>
        <p:pic>
          <p:nvPicPr>
            <p:cNvPr id="17" name="Picture 16"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8" name="Rounded Rectangle 17"/>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6325" y="2549988"/>
            <a:ext cx="2277675" cy="227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s://i.pinimg.com/564x/e5/4e/7a/e54e7a828d8b0955026eac4a4ec841cd.jpg"/>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23268" y1="11189" x2="20959" y2="71562"/>
                        <a14:backgroundMark x1="23446" y1="64103" x2="23446" y2="64103"/>
                      </a14:backgroundRemoval>
                    </a14:imgEffect>
                  </a14:imgLayer>
                </a14:imgProps>
              </a:ext>
              <a:ext uri="{28A0092B-C50C-407E-A947-70E740481C1C}">
                <a14:useLocalDpi xmlns:a14="http://schemas.microsoft.com/office/drawing/2010/main" val="0"/>
              </a:ext>
            </a:extLst>
          </a:blip>
          <a:srcRect l="9968" t="8723" r="60219" b="23373"/>
          <a:stretch/>
        </p:blipFill>
        <p:spPr bwMode="auto">
          <a:xfrm>
            <a:off x="1746185" y="2492243"/>
            <a:ext cx="1598746" cy="2774731"/>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ular Callout 22"/>
          <p:cNvSpPr/>
          <p:nvPr/>
        </p:nvSpPr>
        <p:spPr>
          <a:xfrm>
            <a:off x="7162800" y="1733550"/>
            <a:ext cx="1295400" cy="655770"/>
          </a:xfrm>
          <a:prstGeom prst="wedgeRoundRectCallout">
            <a:avLst>
              <a:gd name="adj1" fmla="val 37140"/>
              <a:gd name="adj2" fmla="val 76970"/>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srgbClr val="FF0000"/>
                </a:solidFill>
                <a:latin typeface="Myriad Pro" panose="020B0503030403020204" pitchFamily="34" charset="0"/>
              </a:rPr>
              <a:t>frogs</a:t>
            </a:r>
            <a:endParaRPr kumimoji="0" lang="en-US" sz="2800" b="0" i="0" u="none" strike="noStrike" kern="0" cap="none" spc="0" normalizeH="0" baseline="0" noProof="0" dirty="0">
              <a:ln>
                <a:noFill/>
              </a:ln>
              <a:solidFill>
                <a:srgbClr val="FF0000"/>
              </a:solidFill>
              <a:effectLst/>
              <a:uLnTx/>
              <a:uFillTx/>
              <a:latin typeface="Myriad Pro" panose="020B0503030403020204" pitchFamily="34" charset="0"/>
            </a:endParaRPr>
          </a:p>
        </p:txBody>
      </p:sp>
      <p:sp>
        <p:nvSpPr>
          <p:cNvPr id="25" name="Rounded Rectangle 24"/>
          <p:cNvSpPr/>
          <p:nvPr/>
        </p:nvSpPr>
        <p:spPr>
          <a:xfrm>
            <a:off x="168280" y="110113"/>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Game “Slap the board”</a:t>
            </a:r>
          </a:p>
        </p:txBody>
      </p:sp>
    </p:spTree>
    <p:custDataLst>
      <p:tags r:id="rId1"/>
    </p:custDataLst>
    <p:extLst>
      <p:ext uri="{BB962C8B-B14F-4D97-AF65-F5344CB8AC3E}">
        <p14:creationId xmlns:p14="http://schemas.microsoft.com/office/powerpoint/2010/main" val="34019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9"/>
                                        </p:tgtEl>
                                        <p:attrNameLst>
                                          <p:attrName>r</p:attrName>
                                        </p:attrNameLst>
                                      </p:cBhvr>
                                    </p:animRot>
                                    <p:animRot by="-240000">
                                      <p:cBhvr>
                                        <p:cTn id="7" dur="200" fill="hold">
                                          <p:stCondLst>
                                            <p:cond delay="200"/>
                                          </p:stCondLst>
                                        </p:cTn>
                                        <p:tgtEl>
                                          <p:spTgt spid="1029"/>
                                        </p:tgtEl>
                                        <p:attrNameLst>
                                          <p:attrName>r</p:attrName>
                                        </p:attrNameLst>
                                      </p:cBhvr>
                                    </p:animRot>
                                    <p:animRot by="240000">
                                      <p:cBhvr>
                                        <p:cTn id="8" dur="200" fill="hold">
                                          <p:stCondLst>
                                            <p:cond delay="400"/>
                                          </p:stCondLst>
                                        </p:cTn>
                                        <p:tgtEl>
                                          <p:spTgt spid="1029"/>
                                        </p:tgtEl>
                                        <p:attrNameLst>
                                          <p:attrName>r</p:attrName>
                                        </p:attrNameLst>
                                      </p:cBhvr>
                                    </p:animRot>
                                    <p:animRot by="-240000">
                                      <p:cBhvr>
                                        <p:cTn id="9" dur="200" fill="hold">
                                          <p:stCondLst>
                                            <p:cond delay="600"/>
                                          </p:stCondLst>
                                        </p:cTn>
                                        <p:tgtEl>
                                          <p:spTgt spid="1029"/>
                                        </p:tgtEl>
                                        <p:attrNameLst>
                                          <p:attrName>r</p:attrName>
                                        </p:attrNameLst>
                                      </p:cBhvr>
                                    </p:animRot>
                                    <p:animRot by="120000">
                                      <p:cBhvr>
                                        <p:cTn id="10" dur="200" fill="hold">
                                          <p:stCondLst>
                                            <p:cond delay="800"/>
                                          </p:stCondLst>
                                        </p:cTn>
                                        <p:tgtEl>
                                          <p:spTgt spid="1029"/>
                                        </p:tgtEl>
                                        <p:attrNameLst>
                                          <p:attrName>r</p:attrName>
                                        </p:attrNameLst>
                                      </p:cBhvr>
                                    </p:animRot>
                                  </p:childTnLst>
                                </p:cTn>
                              </p:par>
                              <p:par>
                                <p:cTn id="11" presetID="42" presetClass="entr" presetSubtype="0" repeatCount="indefinite"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56" presetClass="path" presetSubtype="0" repeatCount="indefinite" accel="50000" decel="50000" fill="hold" nodeType="withEffect">
                                  <p:stCondLst>
                                    <p:cond delay="0"/>
                                  </p:stCondLst>
                                  <p:childTnLst>
                                    <p:animMotion origin="layout" path="M 1.38889E-6 3.0945E-6 L 0.1967 -0.18036 " pathEditMode="relative" rAng="0" ptsTypes="AA">
                                      <p:cBhvr>
                                        <p:cTn id="17" dur="2000" fill="hold"/>
                                        <p:tgtEl>
                                          <p:spTgt spid="1031"/>
                                        </p:tgtEl>
                                        <p:attrNameLst>
                                          <p:attrName>ppt_x</p:attrName>
                                          <p:attrName>ppt_y</p:attrName>
                                        </p:attrNameLst>
                                      </p:cBhvr>
                                      <p:rCtr x="9826" y="-90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0754" y="2231950"/>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1 _____ red vans</a:t>
            </a:r>
          </a:p>
        </p:txBody>
      </p:sp>
      <p:grpSp>
        <p:nvGrpSpPr>
          <p:cNvPr id="13" name="Group 12"/>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12" name="Rounded Rectangle 11"/>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564179" y="732687"/>
            <a:ext cx="2019297" cy="1372312"/>
            <a:chOff x="3212356" y="299651"/>
            <a:chExt cx="2209794" cy="1600200"/>
          </a:xfrm>
        </p:grpSpPr>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14" name="Rounded Rectangle 13"/>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475118" y="720395"/>
            <a:ext cx="2019297" cy="1372312"/>
            <a:chOff x="5873441" y="516722"/>
            <a:chExt cx="2209794" cy="1600200"/>
          </a:xfrm>
        </p:grpSpPr>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5" name="Rounded Rectangle 14"/>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835375" y="3027909"/>
            <a:ext cx="2019297" cy="1372312"/>
            <a:chOff x="609593" y="2669481"/>
            <a:chExt cx="2209794" cy="1600200"/>
          </a:xfrm>
        </p:grpSpPr>
        <p:pic>
          <p:nvPicPr>
            <p:cNvPr id="10" name="Picture 9"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6" name="Rounded Rectangle 15"/>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095900" y="3002670"/>
            <a:ext cx="2019297" cy="1372312"/>
            <a:chOff x="3586257" y="2542311"/>
            <a:chExt cx="2209794" cy="1600200"/>
          </a:xfrm>
        </p:grpSpPr>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7" name="Rounded Rectangle 16"/>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3633" y="235745"/>
            <a:ext cx="1175147"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293666" y="2232786"/>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2 _____ yellow ducks</a:t>
            </a:r>
          </a:p>
        </p:txBody>
      </p:sp>
      <p:sp>
        <p:nvSpPr>
          <p:cNvPr id="24" name="TextBox 23"/>
          <p:cNvSpPr txBox="1"/>
          <p:nvPr/>
        </p:nvSpPr>
        <p:spPr>
          <a:xfrm>
            <a:off x="6341141" y="220244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3 _____ red ants</a:t>
            </a:r>
          </a:p>
        </p:txBody>
      </p:sp>
      <p:sp>
        <p:nvSpPr>
          <p:cNvPr id="25" name="TextBox 24"/>
          <p:cNvSpPr txBox="1"/>
          <p:nvPr/>
        </p:nvSpPr>
        <p:spPr>
          <a:xfrm>
            <a:off x="1575492"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4 _____ white eggs</a:t>
            </a:r>
          </a:p>
        </p:txBody>
      </p:sp>
      <p:sp>
        <p:nvSpPr>
          <p:cNvPr id="26" name="TextBox 25"/>
          <p:cNvSpPr txBox="1"/>
          <p:nvPr/>
        </p:nvSpPr>
        <p:spPr>
          <a:xfrm>
            <a:off x="4924447" y="4526669"/>
            <a:ext cx="2560320" cy="369329"/>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dirty="0">
                <a:solidFill>
                  <a:prstClr val="black"/>
                </a:solidFill>
                <a:latin typeface="Comic Sans MS" panose="030F0702030302020204" pitchFamily="66" charset="0"/>
              </a:rPr>
              <a:t>5 _____ green frogs</a:t>
            </a:r>
          </a:p>
        </p:txBody>
      </p:sp>
      <p:sp>
        <p:nvSpPr>
          <p:cNvPr id="22" name="TextBox 21"/>
          <p:cNvSpPr txBox="1"/>
          <p:nvPr/>
        </p:nvSpPr>
        <p:spPr>
          <a:xfrm>
            <a:off x="574559" y="2231950"/>
            <a:ext cx="797013"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three</a:t>
            </a:r>
          </a:p>
        </p:txBody>
      </p:sp>
      <p:sp>
        <p:nvSpPr>
          <p:cNvPr id="28" name="TextBox 27"/>
          <p:cNvSpPr txBox="1"/>
          <p:nvPr/>
        </p:nvSpPr>
        <p:spPr>
          <a:xfrm>
            <a:off x="3584933" y="2202450"/>
            <a:ext cx="607859"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five</a:t>
            </a:r>
          </a:p>
        </p:txBody>
      </p:sp>
      <p:sp>
        <p:nvSpPr>
          <p:cNvPr id="29" name="TextBox 28"/>
          <p:cNvSpPr txBox="1"/>
          <p:nvPr/>
        </p:nvSpPr>
        <p:spPr>
          <a:xfrm>
            <a:off x="6824289" y="2187837"/>
            <a:ext cx="574196"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two</a:t>
            </a:r>
          </a:p>
        </p:txBody>
      </p:sp>
      <p:sp>
        <p:nvSpPr>
          <p:cNvPr id="30" name="TextBox 29"/>
          <p:cNvSpPr txBox="1"/>
          <p:nvPr/>
        </p:nvSpPr>
        <p:spPr>
          <a:xfrm>
            <a:off x="2017863" y="4512057"/>
            <a:ext cx="497252"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six</a:t>
            </a:r>
          </a:p>
        </p:txBody>
      </p:sp>
      <p:sp>
        <p:nvSpPr>
          <p:cNvPr id="31" name="TextBox 30"/>
          <p:cNvSpPr txBox="1"/>
          <p:nvPr/>
        </p:nvSpPr>
        <p:spPr>
          <a:xfrm>
            <a:off x="5304675" y="4512057"/>
            <a:ext cx="654346" cy="369332"/>
          </a:xfrm>
          <a:prstGeom prst="rect">
            <a:avLst/>
          </a:prstGeom>
          <a:noFill/>
        </p:spPr>
        <p:txBody>
          <a:bodyPr wrap="none" lIns="91438" tIns="45719" rIns="91438" bIns="45719" rtlCol="0">
            <a:spAutoFit/>
          </a:bodyPr>
          <a:lstStyle/>
          <a:p>
            <a:r>
              <a:rPr lang="en-US" b="1" dirty="0">
                <a:solidFill>
                  <a:srgbClr val="FF0000"/>
                </a:solidFill>
                <a:latin typeface="Comic Sans MS" panose="030F0702030302020204" pitchFamily="66" charset="0"/>
              </a:rPr>
              <a:t>four</a:t>
            </a:r>
          </a:p>
        </p:txBody>
      </p:sp>
      <p:sp>
        <p:nvSpPr>
          <p:cNvPr id="32" name="Rounded Rectangle 31"/>
          <p:cNvSpPr/>
          <p:nvPr/>
        </p:nvSpPr>
        <p:spPr>
          <a:xfrm>
            <a:off x="150755" y="193965"/>
            <a:ext cx="3985057"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Count, write and say</a:t>
            </a:r>
          </a:p>
        </p:txBody>
      </p:sp>
    </p:spTree>
    <p:custDataLst>
      <p:tags r:id="rId1"/>
    </p:custDataLst>
    <p:extLst>
      <p:ext uri="{BB962C8B-B14F-4D97-AF65-F5344CB8AC3E}">
        <p14:creationId xmlns:p14="http://schemas.microsoft.com/office/powerpoint/2010/main" val="32991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grpSp>
        <p:nvGrpSpPr>
          <p:cNvPr id="3" name="Group 2"/>
          <p:cNvGrpSpPr/>
          <p:nvPr/>
        </p:nvGrpSpPr>
        <p:grpSpPr>
          <a:xfrm>
            <a:off x="1085316" y="1584791"/>
            <a:ext cx="7372884" cy="986959"/>
            <a:chOff x="2003724" y="1800206"/>
            <a:chExt cx="6910898" cy="986959"/>
          </a:xfrm>
        </p:grpSpPr>
        <p:pic>
          <p:nvPicPr>
            <p:cNvPr id="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2003724" y="1800206"/>
              <a:ext cx="6910898"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334047" y="2013128"/>
              <a:ext cx="6082110"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2: </a:t>
              </a:r>
              <a:r>
                <a:rPr lang="en-US" sz="4400" dirty="0">
                  <a:solidFill>
                    <a:schemeClr val="bg1"/>
                  </a:solidFill>
                  <a:latin typeface="Comic Sans MS" panose="030F0702030302020204" pitchFamily="66" charset="0"/>
                </a:rPr>
                <a:t>Match and say</a:t>
              </a:r>
            </a:p>
          </p:txBody>
        </p:sp>
      </p:grpSp>
      <p:sp>
        <p:nvSpPr>
          <p:cNvPr id="11" name="TextBox 10"/>
          <p:cNvSpPr txBox="1"/>
          <p:nvPr/>
        </p:nvSpPr>
        <p:spPr>
          <a:xfrm>
            <a:off x="2505296" y="768261"/>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grpSp>
        <p:nvGrpSpPr>
          <p:cNvPr id="4" name="Group 3"/>
          <p:cNvGrpSpPr/>
          <p:nvPr/>
        </p:nvGrpSpPr>
        <p:grpSpPr>
          <a:xfrm>
            <a:off x="3581400" y="2883841"/>
            <a:ext cx="2514600" cy="990600"/>
            <a:chOff x="3124200" y="2918114"/>
            <a:chExt cx="2514600" cy="990600"/>
          </a:xfrm>
        </p:grpSpPr>
        <p:pic>
          <p:nvPicPr>
            <p:cNvPr id="12" name="Picture 11"/>
            <p:cNvPicPr>
              <a:picLocks noChangeAspect="1"/>
            </p:cNvPicPr>
            <p:nvPr/>
          </p:nvPicPr>
          <p:blipFill rotWithShape="1">
            <a:blip r:embed="rId8"/>
            <a:srcRect l="26979" t="12359" r="4030" b="13436"/>
            <a:stretch/>
          </p:blipFill>
          <p:spPr>
            <a:xfrm>
              <a:off x="3438633" y="2971800"/>
              <a:ext cx="1943858" cy="814682"/>
            </a:xfrm>
            <a:prstGeom prst="rect">
              <a:avLst/>
            </a:prstGeom>
          </p:spPr>
        </p:pic>
        <p:sp>
          <p:nvSpPr>
            <p:cNvPr id="13" name="Rounded Rectangle 12"/>
            <p:cNvSpPr/>
            <p:nvPr/>
          </p:nvSpPr>
          <p:spPr>
            <a:xfrm>
              <a:off x="3124200" y="2918114"/>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33015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85801" y="626269"/>
            <a:ext cx="3312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Myriad Pro"/>
              </a:rPr>
              <a:t>Match and say </a:t>
            </a:r>
          </a:p>
        </p:txBody>
      </p:sp>
      <p:sp>
        <p:nvSpPr>
          <p:cNvPr id="6" name="TextBox 5"/>
          <p:cNvSpPr txBox="1"/>
          <p:nvPr/>
        </p:nvSpPr>
        <p:spPr>
          <a:xfrm>
            <a:off x="1193826" y="1531217"/>
            <a:ext cx="3200400"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1 Hi. I’m Mai.</a:t>
            </a:r>
          </a:p>
        </p:txBody>
      </p:sp>
      <p:sp>
        <p:nvSpPr>
          <p:cNvPr id="9" name="TextBox 8"/>
          <p:cNvSpPr txBox="1"/>
          <p:nvPr/>
        </p:nvSpPr>
        <p:spPr>
          <a:xfrm>
            <a:off x="5366915" y="1537532"/>
            <a:ext cx="3348603" cy="457200"/>
          </a:xfrm>
          <a:prstGeom prst="rect">
            <a:avLst/>
          </a:prstGeom>
          <a:solidFill>
            <a:schemeClr val="accent4">
              <a:lumMod val="20000"/>
              <a:lumOff val="8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Comic Sans MS" panose="030F0702030302020204" pitchFamily="66" charset="0"/>
              </a:rPr>
              <a:t>a I’m six years old. </a:t>
            </a:r>
          </a:p>
        </p:txBody>
      </p:sp>
      <p:sp>
        <p:nvSpPr>
          <p:cNvPr id="13" name="Rectangle 12"/>
          <p:cNvSpPr/>
          <p:nvPr/>
        </p:nvSpPr>
        <p:spPr>
          <a:xfrm>
            <a:off x="1166118" y="2272659"/>
            <a:ext cx="3228108"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2 How are you? </a:t>
            </a:r>
          </a:p>
        </p:txBody>
      </p:sp>
      <p:sp>
        <p:nvSpPr>
          <p:cNvPr id="14" name="Rectangle 13"/>
          <p:cNvSpPr/>
          <p:nvPr/>
        </p:nvSpPr>
        <p:spPr>
          <a:xfrm>
            <a:off x="1137628" y="3065101"/>
            <a:ext cx="3256597"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3 How old are you? </a:t>
            </a:r>
          </a:p>
        </p:txBody>
      </p:sp>
      <p:sp>
        <p:nvSpPr>
          <p:cNvPr id="15" name="Rectangle 14"/>
          <p:cNvSpPr/>
          <p:nvPr/>
        </p:nvSpPr>
        <p:spPr>
          <a:xfrm>
            <a:off x="1141093" y="3885876"/>
            <a:ext cx="3253132"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4 Goodbye, Nam. </a:t>
            </a:r>
          </a:p>
        </p:txBody>
      </p:sp>
      <p:sp>
        <p:nvSpPr>
          <p:cNvPr id="16" name="Rectangle 15"/>
          <p:cNvSpPr/>
          <p:nvPr/>
        </p:nvSpPr>
        <p:spPr>
          <a:xfrm>
            <a:off x="5342485" y="2300774"/>
            <a:ext cx="3373034" cy="461662"/>
          </a:xfrm>
          <a:prstGeom prst="rect">
            <a:avLst/>
          </a:prstGeom>
          <a:solidFill>
            <a:schemeClr val="accent4">
              <a:lumMod val="20000"/>
              <a:lumOff val="80000"/>
            </a:schemeClr>
          </a:solidFill>
          <a:ln w="28575">
            <a:solidFill>
              <a:srgbClr val="0070C0"/>
            </a:solidFill>
            <a:prstDash val="sysDot"/>
          </a:ln>
        </p:spPr>
        <p:txBody>
          <a:bodyPr wrap="none" lIns="91438" tIns="45719" rIns="91438" bIns="45719">
            <a:spAutoFit/>
          </a:bodyPr>
          <a:lstStyle/>
          <a:p>
            <a:pPr lvl="0"/>
            <a:r>
              <a:rPr lang="en-US" sz="2400" dirty="0">
                <a:solidFill>
                  <a:prstClr val="black"/>
                </a:solidFill>
                <a:latin typeface="Comic Sans MS" panose="030F0702030302020204" pitchFamily="66" charset="0"/>
              </a:rPr>
              <a:t>b I’m fine. Thank you. </a:t>
            </a:r>
          </a:p>
        </p:txBody>
      </p:sp>
      <p:sp>
        <p:nvSpPr>
          <p:cNvPr id="17" name="Rectangle 16"/>
          <p:cNvSpPr/>
          <p:nvPr/>
        </p:nvSpPr>
        <p:spPr>
          <a:xfrm>
            <a:off x="5332094" y="3028522"/>
            <a:ext cx="3383424"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c Hi, Mai. I’m John. </a:t>
            </a:r>
          </a:p>
        </p:txBody>
      </p:sp>
      <p:sp>
        <p:nvSpPr>
          <p:cNvPr id="19" name="Rectangle 18"/>
          <p:cNvSpPr/>
          <p:nvPr/>
        </p:nvSpPr>
        <p:spPr>
          <a:xfrm>
            <a:off x="5321703" y="3884038"/>
            <a:ext cx="3393816" cy="461662"/>
          </a:xfrm>
          <a:prstGeom prst="rect">
            <a:avLst/>
          </a:prstGeom>
          <a:solidFill>
            <a:schemeClr val="accent4">
              <a:lumMod val="20000"/>
              <a:lumOff val="80000"/>
            </a:schemeClr>
          </a:solidFill>
          <a:ln w="28575">
            <a:solidFill>
              <a:srgbClr val="0070C0"/>
            </a:solidFill>
            <a:prstDash val="sysDot"/>
          </a:ln>
        </p:spPr>
        <p:txBody>
          <a:bodyPr wrap="square" lIns="91438" tIns="45719" rIns="91438" bIns="45719">
            <a:spAutoFit/>
          </a:bodyPr>
          <a:lstStyle/>
          <a:p>
            <a:pPr lvl="0"/>
            <a:r>
              <a:rPr lang="en-US" sz="2400" dirty="0">
                <a:solidFill>
                  <a:prstClr val="black"/>
                </a:solidFill>
                <a:latin typeface="Comic Sans MS" panose="030F0702030302020204" pitchFamily="66" charset="0"/>
              </a:rPr>
              <a:t>d Bye, Alex.   </a:t>
            </a:r>
          </a:p>
        </p:txBody>
      </p:sp>
      <p:cxnSp>
        <p:nvCxnSpPr>
          <p:cNvPr id="21" name="Straight Arrow Connector 20"/>
          <p:cNvCxnSpPr/>
          <p:nvPr/>
        </p:nvCxnSpPr>
        <p:spPr>
          <a:xfrm>
            <a:off x="4417695" y="1759494"/>
            <a:ext cx="904009" cy="1536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6" idx="1"/>
          </p:cNvCxnSpPr>
          <p:nvPr/>
        </p:nvCxnSpPr>
        <p:spPr>
          <a:xfrm>
            <a:off x="4417694" y="2527714"/>
            <a:ext cx="924791" cy="38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9" idx="1"/>
          </p:cNvCxnSpPr>
          <p:nvPr/>
        </p:nvCxnSpPr>
        <p:spPr>
          <a:xfrm flipV="1">
            <a:off x="4394225" y="1766132"/>
            <a:ext cx="972690" cy="1529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3"/>
            <a:endCxn id="19" idx="1"/>
          </p:cNvCxnSpPr>
          <p:nvPr/>
        </p:nvCxnSpPr>
        <p:spPr>
          <a:xfrm flipV="1">
            <a:off x="4394225" y="4114869"/>
            <a:ext cx="927478" cy="18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42ECE55-CB84-462F-8104-326FE5DC19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42674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grpSp>
        <p:nvGrpSpPr>
          <p:cNvPr id="3" name="Group 2"/>
          <p:cNvGrpSpPr/>
          <p:nvPr/>
        </p:nvGrpSpPr>
        <p:grpSpPr>
          <a:xfrm>
            <a:off x="1066800" y="1737189"/>
            <a:ext cx="7543800" cy="986959"/>
            <a:chOff x="1166302" y="1737189"/>
            <a:chExt cx="7162800" cy="986959"/>
          </a:xfrm>
        </p:grpSpPr>
        <p:pic>
          <p:nvPicPr>
            <p:cNvPr id="409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1227" b="99628" l="4461" r="91822"/>
                      </a14:imgEffect>
                    </a14:imgLayer>
                  </a14:imgProps>
                </a:ext>
                <a:ext uri="{28A0092B-C50C-407E-A947-70E740481C1C}">
                  <a14:useLocalDpi xmlns:a14="http://schemas.microsoft.com/office/drawing/2010/main" val="0"/>
                </a:ext>
              </a:extLst>
            </a:blip>
            <a:srcRect l="3110" t="80890" r="5963"/>
            <a:stretch/>
          </p:blipFill>
          <p:spPr bwMode="auto">
            <a:xfrm>
              <a:off x="1166302" y="1737189"/>
              <a:ext cx="7162800" cy="9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560641" y="1951243"/>
              <a:ext cx="6235998" cy="769439"/>
            </a:xfrm>
            <a:prstGeom prst="rect">
              <a:avLst/>
            </a:prstGeom>
          </p:spPr>
          <p:txBody>
            <a:bodyPr wrap="none" lIns="91438" tIns="45719" rIns="91438" bIns="45719">
              <a:spAutoFit/>
            </a:bodyPr>
            <a:lstStyle/>
            <a:p>
              <a:r>
                <a:rPr lang="en-US" sz="4400" b="1" kern="0" dirty="0">
                  <a:solidFill>
                    <a:schemeClr val="bg1"/>
                  </a:solidFill>
                  <a:latin typeface="Comic Sans MS" panose="030F0702030302020204" pitchFamily="66" charset="0"/>
                </a:rPr>
                <a:t>Task 3: Write and say</a:t>
              </a:r>
              <a:endParaRPr lang="en-US" sz="4400" dirty="0">
                <a:solidFill>
                  <a:schemeClr val="bg1"/>
                </a:solidFill>
                <a:latin typeface="Comic Sans MS" panose="030F0702030302020204" pitchFamily="66" charset="0"/>
              </a:endParaRPr>
            </a:p>
          </p:txBody>
        </p:sp>
      </p:grpSp>
      <p:sp>
        <p:nvSpPr>
          <p:cNvPr id="11" name="TextBox 10"/>
          <p:cNvSpPr txBox="1"/>
          <p:nvPr/>
        </p:nvSpPr>
        <p:spPr>
          <a:xfrm>
            <a:off x="2590800" y="813861"/>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pic>
        <p:nvPicPr>
          <p:cNvPr id="12" name="Picture 11"/>
          <p:cNvPicPr>
            <a:picLocks noChangeAspect="1"/>
          </p:cNvPicPr>
          <p:nvPr/>
        </p:nvPicPr>
        <p:blipFill rotWithShape="1">
          <a:blip r:embed="rId8"/>
          <a:srcRect l="31044" t="14678" r="4349" b="8798"/>
          <a:stretch/>
        </p:blipFill>
        <p:spPr>
          <a:xfrm>
            <a:off x="3927764" y="2937561"/>
            <a:ext cx="1676400" cy="773723"/>
          </a:xfrm>
          <a:prstGeom prst="rect">
            <a:avLst/>
          </a:prstGeom>
        </p:spPr>
      </p:pic>
      <p:sp>
        <p:nvSpPr>
          <p:cNvPr id="9" name="Rounded Rectangle 8"/>
          <p:cNvSpPr/>
          <p:nvPr/>
        </p:nvSpPr>
        <p:spPr>
          <a:xfrm>
            <a:off x="3508664" y="2829123"/>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324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67498" y="173831"/>
            <a:ext cx="2931015"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Myriad Pro"/>
              </a:rPr>
              <a:t>Write and say</a:t>
            </a:r>
          </a:p>
        </p:txBody>
      </p:sp>
      <p:sp>
        <p:nvSpPr>
          <p:cNvPr id="6" name="TextBox 5"/>
          <p:cNvSpPr txBox="1"/>
          <p:nvPr/>
        </p:nvSpPr>
        <p:spPr>
          <a:xfrm>
            <a:off x="1877198" y="917832"/>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1 _____ talk!</a:t>
            </a:r>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85" y="701866"/>
            <a:ext cx="914400" cy="1144280"/>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585" y="2154368"/>
            <a:ext cx="914400" cy="1049490"/>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443" y="3448051"/>
            <a:ext cx="914400" cy="1075490"/>
          </a:xfrm>
          <a:prstGeom prst="rect">
            <a:avLst/>
          </a:prstGeom>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2601" y="759656"/>
            <a:ext cx="914400" cy="1028700"/>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27146" y="2154368"/>
            <a:ext cx="914400" cy="1049490"/>
          </a:xfrm>
          <a:prstGeom prst="rect">
            <a:avLst/>
          </a:prstGeom>
        </p:spPr>
      </p:pic>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146" y="3448051"/>
            <a:ext cx="914400" cy="1075490"/>
          </a:xfrm>
          <a:prstGeom prst="rect">
            <a:avLst/>
          </a:prstGeom>
        </p:spPr>
      </p:pic>
      <p:sp>
        <p:nvSpPr>
          <p:cNvPr id="16" name="TextBox 15"/>
          <p:cNvSpPr txBox="1"/>
          <p:nvPr/>
        </p:nvSpPr>
        <p:spPr>
          <a:xfrm>
            <a:off x="1828801" y="2448281"/>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2 _____ up!</a:t>
            </a:r>
          </a:p>
        </p:txBody>
      </p:sp>
      <p:sp>
        <p:nvSpPr>
          <p:cNvPr id="17" name="TextBox 16"/>
          <p:cNvSpPr txBox="1"/>
          <p:nvPr/>
        </p:nvSpPr>
        <p:spPr>
          <a:xfrm>
            <a:off x="1853272" y="3754964"/>
            <a:ext cx="2490128"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3 _____ down!</a:t>
            </a:r>
          </a:p>
        </p:txBody>
      </p:sp>
      <p:sp>
        <p:nvSpPr>
          <p:cNvPr id="18" name="TextBox 17"/>
          <p:cNvSpPr txBox="1"/>
          <p:nvPr/>
        </p:nvSpPr>
        <p:spPr>
          <a:xfrm>
            <a:off x="5638800" y="917832"/>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4 May I come ____?</a:t>
            </a:r>
          </a:p>
        </p:txBody>
      </p:sp>
      <p:sp>
        <p:nvSpPr>
          <p:cNvPr id="19" name="TextBox 18"/>
          <p:cNvSpPr txBox="1"/>
          <p:nvPr/>
        </p:nvSpPr>
        <p:spPr>
          <a:xfrm>
            <a:off x="5638799" y="2340918"/>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5 May I go  _____?</a:t>
            </a:r>
          </a:p>
        </p:txBody>
      </p:sp>
      <p:sp>
        <p:nvSpPr>
          <p:cNvPr id="20" name="TextBox 19"/>
          <p:cNvSpPr txBox="1"/>
          <p:nvPr/>
        </p:nvSpPr>
        <p:spPr>
          <a:xfrm>
            <a:off x="5638800" y="3748810"/>
            <a:ext cx="3200400" cy="461665"/>
          </a:xfrm>
          <a:prstGeom prst="rect">
            <a:avLst/>
          </a:prstGeom>
          <a:solidFill>
            <a:schemeClr val="accent4">
              <a:lumMod val="40000"/>
              <a:lumOff val="60000"/>
            </a:schemeClr>
          </a:solidFill>
          <a:ln w="28575">
            <a:solidFill>
              <a:srgbClr val="0070C0"/>
            </a:solidFill>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r>
              <a:rPr lang="en-US" sz="2400" dirty="0">
                <a:solidFill>
                  <a:prstClr val="black"/>
                </a:solidFill>
                <a:latin typeface="Myriad Pro"/>
              </a:rPr>
              <a:t>6 ____ at the board!</a:t>
            </a:r>
          </a:p>
        </p:txBody>
      </p:sp>
      <p:sp>
        <p:nvSpPr>
          <p:cNvPr id="21" name="TextBox 20"/>
          <p:cNvSpPr txBox="1"/>
          <p:nvPr/>
        </p:nvSpPr>
        <p:spPr>
          <a:xfrm>
            <a:off x="2135788" y="926127"/>
            <a:ext cx="970137" cy="461665"/>
          </a:xfrm>
          <a:prstGeom prst="rect">
            <a:avLst/>
          </a:prstGeom>
          <a:noFill/>
        </p:spPr>
        <p:txBody>
          <a:bodyPr wrap="none" lIns="91438" tIns="45719" rIns="91438" bIns="45719" rtlCol="0">
            <a:spAutoFit/>
          </a:bodyPr>
          <a:lstStyle/>
          <a:p>
            <a:r>
              <a:rPr lang="en-US" sz="2400" b="1" dirty="0">
                <a:solidFill>
                  <a:srgbClr val="0070C0"/>
                </a:solidFill>
                <a:latin typeface="Myriad Pro"/>
              </a:rPr>
              <a:t>Don’t</a:t>
            </a:r>
          </a:p>
        </p:txBody>
      </p:sp>
      <p:sp>
        <p:nvSpPr>
          <p:cNvPr id="22" name="TextBox 21"/>
          <p:cNvSpPr txBox="1"/>
          <p:nvPr/>
        </p:nvSpPr>
        <p:spPr>
          <a:xfrm>
            <a:off x="2098326" y="2448281"/>
            <a:ext cx="1039067" cy="461665"/>
          </a:xfrm>
          <a:prstGeom prst="rect">
            <a:avLst/>
          </a:prstGeom>
          <a:noFill/>
        </p:spPr>
        <p:txBody>
          <a:bodyPr wrap="none" lIns="91438" tIns="45719" rIns="91438" bIns="45719" rtlCol="0">
            <a:spAutoFit/>
          </a:bodyPr>
          <a:lstStyle/>
          <a:p>
            <a:r>
              <a:rPr lang="en-US" sz="2400" b="1" dirty="0">
                <a:solidFill>
                  <a:srgbClr val="0070C0"/>
                </a:solidFill>
                <a:latin typeface="Myriad Pro"/>
              </a:rPr>
              <a:t>Stand</a:t>
            </a:r>
          </a:p>
        </p:txBody>
      </p:sp>
      <p:sp>
        <p:nvSpPr>
          <p:cNvPr id="23" name="TextBox 22"/>
          <p:cNvSpPr txBox="1"/>
          <p:nvPr/>
        </p:nvSpPr>
        <p:spPr>
          <a:xfrm>
            <a:off x="2233005" y="3754964"/>
            <a:ext cx="577402" cy="461665"/>
          </a:xfrm>
          <a:prstGeom prst="rect">
            <a:avLst/>
          </a:prstGeom>
          <a:noFill/>
        </p:spPr>
        <p:txBody>
          <a:bodyPr wrap="none" lIns="91438" tIns="45719" rIns="91438" bIns="45719" rtlCol="0">
            <a:spAutoFit/>
          </a:bodyPr>
          <a:lstStyle/>
          <a:p>
            <a:r>
              <a:rPr lang="en-US" sz="2400" b="1" dirty="0">
                <a:solidFill>
                  <a:srgbClr val="0070C0"/>
                </a:solidFill>
                <a:latin typeface="Myriad Pro"/>
              </a:rPr>
              <a:t>Sit</a:t>
            </a:r>
          </a:p>
        </p:txBody>
      </p:sp>
      <p:sp>
        <p:nvSpPr>
          <p:cNvPr id="24" name="TextBox 23"/>
          <p:cNvSpPr txBox="1"/>
          <p:nvPr/>
        </p:nvSpPr>
        <p:spPr>
          <a:xfrm>
            <a:off x="7726314" y="908776"/>
            <a:ext cx="457176" cy="461665"/>
          </a:xfrm>
          <a:prstGeom prst="rect">
            <a:avLst/>
          </a:prstGeom>
          <a:noFill/>
        </p:spPr>
        <p:txBody>
          <a:bodyPr wrap="none" lIns="91438" tIns="45719" rIns="91438" bIns="45719" rtlCol="0">
            <a:spAutoFit/>
          </a:bodyPr>
          <a:lstStyle/>
          <a:p>
            <a:r>
              <a:rPr lang="en-US" sz="2400" b="1" dirty="0">
                <a:solidFill>
                  <a:srgbClr val="0070C0"/>
                </a:solidFill>
                <a:latin typeface="Myriad Pro"/>
              </a:rPr>
              <a:t>in</a:t>
            </a:r>
          </a:p>
        </p:txBody>
      </p:sp>
      <p:sp>
        <p:nvSpPr>
          <p:cNvPr id="25" name="TextBox 24"/>
          <p:cNvSpPr txBox="1"/>
          <p:nvPr/>
        </p:nvSpPr>
        <p:spPr>
          <a:xfrm>
            <a:off x="7412452" y="2338789"/>
            <a:ext cx="662361" cy="461665"/>
          </a:xfrm>
          <a:prstGeom prst="rect">
            <a:avLst/>
          </a:prstGeom>
          <a:noFill/>
        </p:spPr>
        <p:txBody>
          <a:bodyPr wrap="none" lIns="91438" tIns="45719" rIns="91438" bIns="45719" rtlCol="0">
            <a:spAutoFit/>
          </a:bodyPr>
          <a:lstStyle/>
          <a:p>
            <a:r>
              <a:rPr lang="en-US" sz="2400" b="1" dirty="0">
                <a:solidFill>
                  <a:srgbClr val="0070C0"/>
                </a:solidFill>
                <a:latin typeface="Myriad Pro"/>
              </a:rPr>
              <a:t>out</a:t>
            </a:r>
          </a:p>
        </p:txBody>
      </p:sp>
      <p:sp>
        <p:nvSpPr>
          <p:cNvPr id="26" name="TextBox 25"/>
          <p:cNvSpPr txBox="1"/>
          <p:nvPr/>
        </p:nvSpPr>
        <p:spPr>
          <a:xfrm>
            <a:off x="5867401" y="3748809"/>
            <a:ext cx="918841" cy="461665"/>
          </a:xfrm>
          <a:prstGeom prst="rect">
            <a:avLst/>
          </a:prstGeom>
          <a:noFill/>
        </p:spPr>
        <p:txBody>
          <a:bodyPr wrap="none" lIns="91438" tIns="45719" rIns="91438" bIns="45719" rtlCol="0">
            <a:spAutoFit/>
          </a:bodyPr>
          <a:lstStyle/>
          <a:p>
            <a:r>
              <a:rPr lang="en-US" sz="2400" b="1" dirty="0">
                <a:solidFill>
                  <a:srgbClr val="0070C0"/>
                </a:solidFill>
                <a:latin typeface="Myriad Pro"/>
              </a:rPr>
              <a:t>Look</a:t>
            </a:r>
          </a:p>
        </p:txBody>
      </p:sp>
      <p:pic>
        <p:nvPicPr>
          <p:cNvPr id="27" name="Picture 26">
            <a:extLst>
              <a:ext uri="{FF2B5EF4-FFF2-40B4-BE49-F238E27FC236}">
                <a16:creationId xmlns:a16="http://schemas.microsoft.com/office/drawing/2014/main" id="{742ECE55-CB84-462F-8104-326FE5DC196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137376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5"/>
          <a:srcRect t="28473" r="25393"/>
          <a:stretch/>
        </p:blipFill>
        <p:spPr>
          <a:xfrm>
            <a:off x="4242042"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543" y="1124985"/>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5029201" y="1124985"/>
            <a:ext cx="4114800" cy="746356"/>
          </a:xfrm>
          <a:prstGeom prst="rect">
            <a:avLst/>
          </a:prstGeom>
          <a:noFill/>
        </p:spPr>
        <p:txBody>
          <a:bodyPr wrap="square" lIns="68579" tIns="34289" rIns="68579" bIns="34289" rtlCol="0">
            <a:spAutoFit/>
          </a:bodyPr>
          <a:lstStyle/>
          <a:p>
            <a:pPr algn="ctr" defTabSz="685783"/>
            <a:r>
              <a:rPr lang="en-US" sz="4400" dirty="0">
                <a:ln w="19050">
                  <a:solidFill>
                    <a:prstClr val="white"/>
                  </a:solidFill>
                </a:ln>
                <a:solidFill>
                  <a:srgbClr val="FF0000"/>
                </a:solidFill>
                <a:effectLst>
                  <a:outerShdw blurRad="38100" dist="25400" dir="5400000" algn="ctr" rotWithShape="0">
                    <a:srgbClr val="6E747A">
                      <a:alpha val="43000"/>
                    </a:srgbClr>
                  </a:outerShdw>
                </a:effectLst>
                <a:latin typeface="Comic Sans MS" panose="030F0702030302020204" pitchFamily="66" charset="0"/>
              </a:rPr>
              <a:t>Puzzles</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0760" y="185120"/>
            <a:ext cx="4363241" cy="9050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42ECE55-CB84-462F-8104-326FE5DC1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2937146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734" b="13382"/>
          <a:stretch/>
        </p:blipFill>
        <p:spPr bwMode="auto">
          <a:xfrm>
            <a:off x="1" y="-1019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992" r="89927"/>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576692" y="641172"/>
            <a:ext cx="3707740" cy="3885623"/>
          </a:xfrm>
          <a:prstGeom prst="rect">
            <a:avLst/>
          </a:prstGeom>
        </p:spPr>
      </p:pic>
      <p:sp>
        <p:nvSpPr>
          <p:cNvPr id="6" name="TextBox 5"/>
          <p:cNvSpPr txBox="1"/>
          <p:nvPr/>
        </p:nvSpPr>
        <p:spPr>
          <a:xfrm>
            <a:off x="3698819" y="859031"/>
            <a:ext cx="1372492" cy="3170099"/>
          </a:xfrm>
          <a:prstGeom prst="rect">
            <a:avLst/>
          </a:prstGeom>
          <a:noFill/>
        </p:spPr>
        <p:txBody>
          <a:bodyPr wrap="none" rtlCol="0">
            <a:spAutoFit/>
          </a:bodyPr>
          <a:lstStyle/>
          <a:p>
            <a:r>
              <a:rPr lang="en-US" sz="20000" dirty="0">
                <a:solidFill>
                  <a:schemeClr val="bg1"/>
                </a:solidFill>
              </a:rPr>
              <a:t>?</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6706" y="504844"/>
            <a:ext cx="3424265" cy="4122815"/>
          </a:xfrm>
          <a:prstGeom prst="rect">
            <a:avLst/>
          </a:prstGeom>
        </p:spPr>
      </p:pic>
      <p:sp>
        <p:nvSpPr>
          <p:cNvPr id="9" name="Oval Callout 8"/>
          <p:cNvSpPr/>
          <p:nvPr/>
        </p:nvSpPr>
        <p:spPr>
          <a:xfrm>
            <a:off x="501386" y="3284038"/>
            <a:ext cx="3046617" cy="1178729"/>
          </a:xfrm>
          <a:prstGeom prst="wedgeEllipseCallout">
            <a:avLst>
              <a:gd name="adj1" fmla="val 41503"/>
              <a:gd name="adj2" fmla="val -5173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Comic Sans MS" panose="030F0702030302020204" pitchFamily="66" charset="0"/>
              </a:rPr>
              <a:t>It’s a magic door.      </a:t>
            </a:r>
          </a:p>
        </p:txBody>
      </p:sp>
      <p:sp>
        <p:nvSpPr>
          <p:cNvPr id="17" name="5-Point Star 16"/>
          <p:cNvSpPr/>
          <p:nvPr/>
        </p:nvSpPr>
        <p:spPr>
          <a:xfrm>
            <a:off x="5714216" y="763366"/>
            <a:ext cx="1188720" cy="118872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a:t>
            </a:r>
          </a:p>
        </p:txBody>
      </p:sp>
      <p:pic>
        <p:nvPicPr>
          <p:cNvPr id="30" name="CẤM BUÔN BÁN, CẤM REUP" descr="Káº¿t quáº£ hÃ¬nh áº£nh cho win text gif">
            <a:extLst>
              <a:ext uri="{FF2B5EF4-FFF2-40B4-BE49-F238E27FC236}">
                <a16:creationId xmlns:a16="http://schemas.microsoft.com/office/drawing/2014/main" id="{1EF07EA3-5CBA-439C-8525-B1455F3ABCB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22028" y="1158028"/>
            <a:ext cx="2871102" cy="28711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a:extLst>
              <a:ext uri="{FF2B5EF4-FFF2-40B4-BE49-F238E27FC236}">
                <a16:creationId xmlns:a16="http://schemas.microsoft.com/office/drawing/2014/main" id="{CC6DFC17-25C7-4C08-BF20-E44A7DEAFF8B}"/>
              </a:ext>
            </a:extLst>
          </p:cNvPr>
          <p:cNvPicPr>
            <a:picLocks noChangeAspect="1"/>
          </p:cNvPicPr>
          <p:nvPr/>
        </p:nvPicPr>
        <p:blipFill>
          <a:blip r:embed="rId12"/>
          <a:stretch>
            <a:fillRect/>
          </a:stretch>
        </p:blipFill>
        <p:spPr>
          <a:xfrm>
            <a:off x="0" y="2572556"/>
            <a:ext cx="3712786" cy="2601694"/>
          </a:xfrm>
          <a:prstGeom prst="rect">
            <a:avLst/>
          </a:prstGeom>
        </p:spPr>
      </p:pic>
      <p:pic>
        <p:nvPicPr>
          <p:cNvPr id="2050" name="Picture 2">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4800" y="4576629"/>
            <a:ext cx="1080777" cy="54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hlinkClick r:id="rId15" action="ppaction://hlinksldjump"/>
            <a:extLst>
              <a:ext uri="{FF2B5EF4-FFF2-40B4-BE49-F238E27FC236}">
                <a16:creationId xmlns:a16="http://schemas.microsoft.com/office/drawing/2014/main" id="{FDEE5D25-8E8A-4121-801F-0B215229D059}"/>
              </a:ext>
            </a:extLst>
          </p:cNvPr>
          <p:cNvPicPr>
            <a:picLocks noChangeAspect="1"/>
          </p:cNvPicPr>
          <p:nvPr/>
        </p:nvPicPr>
        <p:blipFill rotWithShape="1">
          <a:blip r:embed="rId16"/>
          <a:srcRect t="5617"/>
          <a:stretch/>
        </p:blipFill>
        <p:spPr>
          <a:xfrm>
            <a:off x="0" y="-4337"/>
            <a:ext cx="3058933" cy="3154680"/>
          </a:xfrm>
          <a:prstGeom prst="rect">
            <a:avLst/>
          </a:prstGeom>
        </p:spPr>
      </p:pic>
      <p:pic>
        <p:nvPicPr>
          <p:cNvPr id="4" name="Picture 3">
            <a:hlinkClick r:id="rId17" action="ppaction://hlinksldjump"/>
            <a:extLst>
              <a:ext uri="{FF2B5EF4-FFF2-40B4-BE49-F238E27FC236}">
                <a16:creationId xmlns:a16="http://schemas.microsoft.com/office/drawing/2014/main" id="{C9694E0D-6587-4BDB-BE71-B92CC45243E5}"/>
              </a:ext>
            </a:extLst>
          </p:cNvPr>
          <p:cNvPicPr>
            <a:picLocks noChangeAspect="1"/>
          </p:cNvPicPr>
          <p:nvPr/>
        </p:nvPicPr>
        <p:blipFill rotWithShape="1">
          <a:blip r:embed="rId18"/>
          <a:srcRect t="5368"/>
          <a:stretch/>
        </p:blipFill>
        <p:spPr>
          <a:xfrm>
            <a:off x="2399457" y="-3542"/>
            <a:ext cx="3708214" cy="2587526"/>
          </a:xfrm>
          <a:prstGeom prst="rect">
            <a:avLst/>
          </a:prstGeom>
        </p:spPr>
      </p:pic>
      <p:pic>
        <p:nvPicPr>
          <p:cNvPr id="7" name="Picture 6">
            <a:hlinkClick r:id="rId19" action="ppaction://hlinksldjump"/>
            <a:extLst>
              <a:ext uri="{FF2B5EF4-FFF2-40B4-BE49-F238E27FC236}">
                <a16:creationId xmlns:a16="http://schemas.microsoft.com/office/drawing/2014/main" id="{77F541A2-23F9-4560-84E9-1608064B1211}"/>
              </a:ext>
            </a:extLst>
          </p:cNvPr>
          <p:cNvPicPr>
            <a:picLocks noChangeAspect="1"/>
          </p:cNvPicPr>
          <p:nvPr/>
        </p:nvPicPr>
        <p:blipFill>
          <a:blip r:embed="rId20"/>
          <a:stretch>
            <a:fillRect/>
          </a:stretch>
        </p:blipFill>
        <p:spPr>
          <a:xfrm>
            <a:off x="5431214" y="-19050"/>
            <a:ext cx="3712786" cy="2597121"/>
          </a:xfrm>
          <a:prstGeom prst="rect">
            <a:avLst/>
          </a:prstGeom>
        </p:spPr>
      </p:pic>
      <p:pic>
        <p:nvPicPr>
          <p:cNvPr id="11" name="Picture 10">
            <a:hlinkClick r:id="rId21" action="ppaction://hlinksldjump"/>
            <a:extLst>
              <a:ext uri="{FF2B5EF4-FFF2-40B4-BE49-F238E27FC236}">
                <a16:creationId xmlns:a16="http://schemas.microsoft.com/office/drawing/2014/main" id="{8E951F9F-1C59-49B8-A567-1ED70C6C6A21}"/>
              </a:ext>
            </a:extLst>
          </p:cNvPr>
          <p:cNvPicPr>
            <a:picLocks noChangeAspect="1"/>
          </p:cNvPicPr>
          <p:nvPr/>
        </p:nvPicPr>
        <p:blipFill>
          <a:blip r:embed="rId22"/>
          <a:stretch>
            <a:fillRect/>
          </a:stretch>
        </p:blipFill>
        <p:spPr>
          <a:xfrm>
            <a:off x="6087188" y="2016060"/>
            <a:ext cx="3058933" cy="3154954"/>
          </a:xfrm>
          <a:prstGeom prst="rect">
            <a:avLst/>
          </a:prstGeom>
        </p:spPr>
      </p:pic>
      <p:pic>
        <p:nvPicPr>
          <p:cNvPr id="12" name="Picture 11">
            <a:hlinkClick r:id="rId23" action="ppaction://hlinksldjump"/>
            <a:extLst>
              <a:ext uri="{FF2B5EF4-FFF2-40B4-BE49-F238E27FC236}">
                <a16:creationId xmlns:a16="http://schemas.microsoft.com/office/drawing/2014/main" id="{7EDD3AAF-DB8E-4561-93C6-EEAC45E531CF}"/>
              </a:ext>
            </a:extLst>
          </p:cNvPr>
          <p:cNvPicPr>
            <a:picLocks noChangeAspect="1"/>
          </p:cNvPicPr>
          <p:nvPr/>
        </p:nvPicPr>
        <p:blipFill>
          <a:blip r:embed="rId24"/>
          <a:stretch>
            <a:fillRect/>
          </a:stretch>
        </p:blipFill>
        <p:spPr>
          <a:xfrm>
            <a:off x="3049365" y="2576097"/>
            <a:ext cx="3708214" cy="2601694"/>
          </a:xfrm>
          <a:prstGeom prst="rect">
            <a:avLst/>
          </a:prstGeom>
        </p:spPr>
      </p:pic>
      <p:pic>
        <p:nvPicPr>
          <p:cNvPr id="10" name="Picture 9">
            <a:extLst>
              <a:ext uri="{FF2B5EF4-FFF2-40B4-BE49-F238E27FC236}">
                <a16:creationId xmlns:a16="http://schemas.microsoft.com/office/drawing/2014/main" id="{742ECE55-CB84-462F-8104-326FE5DC196D}"/>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13633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3"/>
                                        </p:tgtEl>
                                      </p:cBhvr>
                                    </p:animEffect>
                                    <p:animScale>
                                      <p:cBhvr>
                                        <p:cTn id="34" dur="250" autoRev="1" fill="hold"/>
                                        <p:tgtEl>
                                          <p:spTgt spid="3"/>
                                        </p:tgtEl>
                                      </p:cBhvr>
                                      <p:by x="105000" y="105000"/>
                                    </p:animScale>
                                  </p:childTnLst>
                                </p:cTn>
                              </p:par>
                            </p:childTnLst>
                          </p:cTn>
                        </p:par>
                        <p:par>
                          <p:cTn id="35" fill="hold">
                            <p:stCondLst>
                              <p:cond delay="500"/>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4"/>
                                        </p:tgtEl>
                                      </p:cBhvr>
                                    </p:animEffect>
                                    <p:animScale>
                                      <p:cBhvr>
                                        <p:cTn id="44" dur="250" autoRev="1" fill="hold"/>
                                        <p:tgtEl>
                                          <p:spTgt spid="4"/>
                                        </p:tgtEl>
                                      </p:cBhvr>
                                      <p:by x="105000" y="105000"/>
                                    </p:animScale>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withEffect">
                                  <p:stCondLst>
                                    <p:cond delay="0"/>
                                  </p:stCondLst>
                                  <p:childTnLst>
                                    <p:animEffect transition="out" filter="fade">
                                      <p:cBhvr>
                                        <p:cTn id="53" dur="500" tmFilter="0, 0; .2, .5; .8, .5; 1, 0"/>
                                        <p:tgtEl>
                                          <p:spTgt spid="7"/>
                                        </p:tgtEl>
                                      </p:cBhvr>
                                    </p:animEffect>
                                    <p:animScale>
                                      <p:cBhvr>
                                        <p:cTn id="54" dur="250" autoRev="1" fill="hold"/>
                                        <p:tgtEl>
                                          <p:spTgt spid="7"/>
                                        </p:tgtEl>
                                      </p:cBhvr>
                                      <p:by x="105000" y="105000"/>
                                    </p:animScale>
                                  </p:child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11"/>
                                        </p:tgtEl>
                                      </p:cBhvr>
                                    </p:animEffect>
                                    <p:animScale>
                                      <p:cBhvr>
                                        <p:cTn id="64" dur="250" autoRev="1" fill="hold"/>
                                        <p:tgtEl>
                                          <p:spTgt spid="11"/>
                                        </p:tgtEl>
                                      </p:cBhvr>
                                      <p:by x="105000" y="105000"/>
                                    </p:animScale>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withEffect">
                                  <p:stCondLst>
                                    <p:cond delay="0"/>
                                  </p:stCondLst>
                                  <p:childTnLst>
                                    <p:animEffect transition="out" filter="fade">
                                      <p:cBhvr>
                                        <p:cTn id="73" dur="500" tmFilter="0, 0; .2, .5; .8, .5; 1, 0"/>
                                        <p:tgtEl>
                                          <p:spTgt spid="12"/>
                                        </p:tgtEl>
                                      </p:cBhvr>
                                    </p:animEffect>
                                    <p:animScale>
                                      <p:cBhvr>
                                        <p:cTn id="74" dur="250" autoRev="1" fill="hold"/>
                                        <p:tgtEl>
                                          <p:spTgt spid="12"/>
                                        </p:tgtEl>
                                      </p:cBhvr>
                                      <p:by x="105000" y="105000"/>
                                    </p:animScale>
                                  </p:childTnLst>
                                </p:cTn>
                              </p:par>
                            </p:childTnLst>
                          </p:cTn>
                        </p:par>
                        <p:par>
                          <p:cTn id="75" fill="hold">
                            <p:stCondLst>
                              <p:cond delay="500"/>
                            </p:stCondLst>
                            <p:childTnLst>
                              <p:par>
                                <p:cTn id="76" presetID="10" presetClass="exit" presetSubtype="0" fill="hold" nodeType="after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withEffect">
                                  <p:stCondLst>
                                    <p:cond delay="0"/>
                                  </p:stCondLst>
                                  <p:childTnLst>
                                    <p:animEffect transition="out" filter="fade">
                                      <p:cBhvr>
                                        <p:cTn id="83" dur="500" tmFilter="0, 0; .2, .5; .8, .5; 1, 0"/>
                                        <p:tgtEl>
                                          <p:spTgt spid="2"/>
                                        </p:tgtEl>
                                      </p:cBhvr>
                                    </p:animEffect>
                                    <p:animScale>
                                      <p:cBhvr>
                                        <p:cTn id="84" dur="250" autoRev="1" fill="hold"/>
                                        <p:tgtEl>
                                          <p:spTgt spid="2"/>
                                        </p:tgtEl>
                                      </p:cBhvr>
                                      <p:by x="105000" y="105000"/>
                                    </p:animScale>
                                  </p:childTnLst>
                                </p:cTn>
                              </p:par>
                            </p:childTnLst>
                          </p:cTn>
                        </p:par>
                        <p:par>
                          <p:cTn id="85" fill="hold">
                            <p:stCondLst>
                              <p:cond delay="500"/>
                            </p:stCondLst>
                            <p:childTnLst>
                              <p:par>
                                <p:cTn id="86" presetID="10" presetClass="exit" presetSubtype="0" fill="hold" nodeType="after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Am-thanh-phep-thuat-www_nhacchuongvui_com.wav"/>
                                        </p:tgtEl>
                                      </p:cMediaNode>
                                    </p:audio>
                                  </p:subTnLst>
                                </p:cTn>
                              </p:par>
                            </p:childTnLst>
                          </p:cTn>
                        </p:par>
                      </p:childTnLst>
                    </p:cTn>
                  </p:par>
                </p:childTnLst>
              </p:cTn>
              <p:nextCondLst>
                <p:cond evt="onClick" delay="0">
                  <p:tgtEl>
                    <p:spTgt spid="2"/>
                  </p:tgtEl>
                </p:cond>
              </p:nextCondLst>
            </p:seq>
          </p:childTnLst>
        </p:cTn>
      </p:par>
    </p:tnLst>
    <p:bldLst>
      <p:bldP spid="6" grpId="0"/>
      <p:bldP spid="6" grpId="1"/>
      <p:bldP spid="9"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32" y="2781667"/>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2800" b="1" dirty="0">
                <a:solidFill>
                  <a:srgbClr val="FF0000"/>
                </a:solidFill>
                <a:latin typeface="Times New Roman" panose="02020603050405020304" pitchFamily="18" charset="0"/>
                <a:cs typeface="Times New Roman" panose="02020603050405020304" pitchFamily="18" charset="0"/>
              </a:rPr>
              <a:t>insect</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Times New Roman" panose="02020603050405020304" pitchFamily="18" charset="0"/>
              </a:rPr>
              <a:t>Reorder the word: </a:t>
            </a:r>
          </a:p>
          <a:p>
            <a:pPr defTabSz="685783"/>
            <a:r>
              <a:rPr lang="en-US" sz="2800" b="1" dirty="0">
                <a:solidFill>
                  <a:srgbClr val="002060"/>
                </a:solidFill>
                <a:latin typeface="Comic Sans MS" panose="030F0702030302020204" pitchFamily="66" charset="0"/>
                <a:cs typeface="Times New Roman" panose="02020603050405020304" pitchFamily="18" charset="0"/>
              </a:rPr>
              <a:t>“inestc”</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pic>
        <p:nvPicPr>
          <p:cNvPr id="2" name="Picture 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0" y="321569"/>
            <a:ext cx="2070108" cy="1482842"/>
          </a:xfrm>
          <a:prstGeom prst="rect">
            <a:avLst/>
          </a:prstGeom>
        </p:spPr>
      </p:pic>
    </p:spTree>
    <p:custDataLst>
      <p:tags r:id="rId1"/>
    </p:custDataLst>
    <p:extLst>
      <p:ext uri="{BB962C8B-B14F-4D97-AF65-F5344CB8AC3E}">
        <p14:creationId xmlns:p14="http://schemas.microsoft.com/office/powerpoint/2010/main" val="31606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r="796"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5943600" y="2535921"/>
            <a:ext cx="167640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2800" b="1" dirty="0">
                <a:solidFill>
                  <a:srgbClr val="FF0000"/>
                </a:solidFill>
                <a:latin typeface="Comic Sans MS" panose="030F0702030302020204" pitchFamily="66" charset="0"/>
                <a:cs typeface="Times New Roman" panose="02020603050405020304" pitchFamily="18" charset="0"/>
              </a:rPr>
              <a:t>duck</a:t>
            </a: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5875020" cy="169164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85783"/>
            <a:r>
              <a:rPr lang="en-US" sz="2800" b="1" dirty="0">
                <a:solidFill>
                  <a:srgbClr val="002060"/>
                </a:solidFill>
                <a:latin typeface="Comic Sans MS" panose="030F0702030302020204" pitchFamily="66" charset="0"/>
                <a:cs typeface="Times New Roman" panose="02020603050405020304" pitchFamily="18" charset="0"/>
              </a:rPr>
              <a:t>What letters are missing? </a:t>
            </a:r>
          </a:p>
          <a:p>
            <a:pPr algn="ctr" defTabSz="685783"/>
            <a:r>
              <a:rPr lang="en-US" sz="2800" b="1" dirty="0">
                <a:solidFill>
                  <a:srgbClr val="002060"/>
                </a:solidFill>
                <a:latin typeface="Comic Sans MS" panose="030F0702030302020204" pitchFamily="66" charset="0"/>
                <a:cs typeface="Times New Roman" panose="02020603050405020304" pitchFamily="18" charset="0"/>
              </a:rPr>
              <a:t>“_u_k”</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Tree>
    <p:custDataLst>
      <p:tags r:id="rId1"/>
    </p:custDataLst>
    <p:extLst>
      <p:ext uri="{BB962C8B-B14F-4D97-AF65-F5344CB8AC3E}">
        <p14:creationId xmlns:p14="http://schemas.microsoft.com/office/powerpoint/2010/main" val="379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
        <p:nvSpPr>
          <p:cNvPr id="3" name="Title 1"/>
          <p:cNvSpPr txBox="1">
            <a:spLocks/>
          </p:cNvSpPr>
          <p:nvPr/>
        </p:nvSpPr>
        <p:spPr>
          <a:xfrm>
            <a:off x="1211580" y="1205273"/>
            <a:ext cx="6789420" cy="1447800"/>
          </a:xfrm>
          <a:prstGeom prst="rect">
            <a:avLst/>
          </a:prstGeom>
        </p:spPr>
        <p:txBody>
          <a:bodyPr lIns="91438" tIns="45719" rIns="91438" bIns="45719"/>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a:solidFill>
                  <a:srgbClr val="FF0000"/>
                </a:solidFill>
                <a:latin typeface="Comic Sans MS" panose="030F0702030302020204" pitchFamily="66" charset="0"/>
              </a:rPr>
              <a:t>Review 1</a:t>
            </a:r>
            <a:endParaRPr lang="en-US" sz="7200" dirty="0">
              <a:solidFill>
                <a:srgbClr val="FF0000"/>
              </a:solidFill>
              <a:latin typeface="Comic Sans MS" panose="030F0702030302020204" pitchFamily="66" charset="0"/>
            </a:endParaRPr>
          </a:p>
        </p:txBody>
      </p:sp>
      <p:sp>
        <p:nvSpPr>
          <p:cNvPr id="4" name="Google Shape;792;p29"/>
          <p:cNvSpPr txBox="1">
            <a:spLocks/>
          </p:cNvSpPr>
          <p:nvPr/>
        </p:nvSpPr>
        <p:spPr>
          <a:xfrm>
            <a:off x="2234566" y="2411755"/>
            <a:ext cx="4743449" cy="482636"/>
          </a:xfrm>
          <a:prstGeom prst="rect">
            <a:avLst/>
          </a:prstGeom>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solidFill>
                  <a:srgbClr val="002060"/>
                </a:solidFill>
                <a:latin typeface="Comic Sans MS" panose="030F0702030302020204" pitchFamily="66" charset="0"/>
              </a:rPr>
              <a:t>Part 1</a:t>
            </a:r>
          </a:p>
        </p:txBody>
      </p:sp>
      <p:pic>
        <p:nvPicPr>
          <p:cNvPr id="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75" b="99750" l="9894" r="96996"/>
                    </a14:imgEffect>
                  </a14:imgLayer>
                </a14:imgProps>
              </a:ext>
              <a:ext uri="{28A0092B-C50C-407E-A947-70E740481C1C}">
                <a14:useLocalDpi xmlns:a14="http://schemas.microsoft.com/office/drawing/2010/main" val="0"/>
              </a:ext>
            </a:extLst>
          </a:blip>
          <a:srcRect l="16750" t="291" r="14758" b="-1"/>
          <a:stretch/>
        </p:blipFill>
        <p:spPr bwMode="auto">
          <a:xfrm>
            <a:off x="7543800" y="1937832"/>
            <a:ext cx="1245677" cy="256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00.gif"/>
          <p:cNvPicPr>
            <a:picLocks noChangeAspect="1"/>
          </p:cNvPicPr>
          <p:nvPr/>
        </p:nvPicPr>
        <p:blipFill>
          <a:blip r:embed="rId8" cstate="print"/>
          <a:stretch>
            <a:fillRect/>
          </a:stretch>
        </p:blipFill>
        <p:spPr>
          <a:xfrm>
            <a:off x="699586" y="643375"/>
            <a:ext cx="749768" cy="772957"/>
          </a:xfrm>
          <a:prstGeom prst="rect">
            <a:avLst/>
          </a:prstGeom>
          <a:ln>
            <a:noFill/>
          </a:ln>
          <a:effectLst>
            <a:outerShdw blurRad="292100" dist="139700" dir="2700000" algn="tl" rotWithShape="0">
              <a:srgbClr val="333333">
                <a:alpha val="65000"/>
              </a:srgbClr>
            </a:outerShdw>
          </a:effectLst>
        </p:spPr>
      </p:pic>
      <p:pic>
        <p:nvPicPr>
          <p:cNvPr id="1028" name="Picture 4" descr="https://i.pinimg.com/564x/43/48/bf/4348bfbfb89f702a46b7b5cd4678458d.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48" b="98691" l="2131" r="95915">
                        <a14:foregroundMark x1="12611" y1="79319" x2="12611" y2="85079"/>
                        <a14:foregroundMark x1="87744" y1="76178" x2="87922" y2="85602"/>
                        <a14:backgroundMark x1="30728" y1="54712" x2="30195" y2="66492"/>
                        <a14:backgroundMark x1="53996" y1="58901" x2="53996" y2="64398"/>
                        <a14:backgroundMark x1="48490" y1="48429" x2="50089" y2="49476"/>
                        <a14:backgroundMark x1="52753" y1="35079" x2="53286" y2="37958"/>
                        <a14:backgroundMark x1="69449" y1="35864" x2="68384" y2="39791"/>
                        <a14:backgroundMark x1="20249" y1="80105" x2="20249" y2="80105"/>
                        <a14:backgroundMark x1="19893" y1="78272" x2="19893" y2="78272"/>
                        <a14:backgroundMark x1="15453" y1="80628" x2="15453" y2="80628"/>
                        <a14:backgroundMark x1="41385" y1="79319" x2="41385" y2="79319"/>
                        <a14:backgroundMark x1="68206" y1="77749" x2="68206" y2="77749"/>
                      </a14:backgroundRemoval>
                    </a14:imgEffect>
                  </a14:imgLayer>
                </a14:imgProps>
              </a:ext>
              <a:ext uri="{28A0092B-C50C-407E-A947-70E740481C1C}">
                <a14:useLocalDpi xmlns:a14="http://schemas.microsoft.com/office/drawing/2010/main" val="0"/>
              </a:ext>
            </a:extLst>
          </a:blip>
          <a:srcRect l="9818" t="8758" r="8994" b="7282"/>
          <a:stretch/>
        </p:blipFill>
        <p:spPr bwMode="auto">
          <a:xfrm>
            <a:off x="1236690" y="2914492"/>
            <a:ext cx="3203864" cy="2248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579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85"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53376"/>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5200650" cy="990235"/>
          </a:xfrm>
          <a:prstGeom prst="roundRect">
            <a:avLst/>
          </a:prstGeom>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2800" b="1" dirty="0">
                <a:solidFill>
                  <a:srgbClr val="FF0000"/>
                </a:solidFill>
                <a:latin typeface="Comic Sans MS" panose="030F0702030302020204" pitchFamily="66" charset="0"/>
                <a:cs typeface="Times New Roman" panose="02020603050405020304" pitchFamily="18" charset="0"/>
              </a:rPr>
              <a:t>How old are you?</a:t>
            </a:r>
          </a:p>
        </p:txBody>
      </p:sp>
      <p:grpSp>
        <p:nvGrpSpPr>
          <p:cNvPr id="2" name="Group 1"/>
          <p:cNvGrpSpPr/>
          <p:nvPr/>
        </p:nvGrpSpPr>
        <p:grpSpPr>
          <a:xfrm>
            <a:off x="754380" y="217170"/>
            <a:ext cx="6484620" cy="1691640"/>
            <a:chOff x="754380" y="217170"/>
            <a:chExt cx="64846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48462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Make a question! </a:t>
              </a:r>
            </a:p>
            <a:p>
              <a:pPr defTabSz="685783"/>
              <a:r>
                <a:rPr lang="en-US" sz="2800" b="1" dirty="0">
                  <a:solidFill>
                    <a:srgbClr val="002060"/>
                  </a:solidFill>
                  <a:latin typeface="Comic Sans MS" panose="030F0702030302020204" pitchFamily="66" charset="0"/>
                  <a:cs typeface="Times New Roman" panose="02020603050405020304" pitchFamily="18" charset="0"/>
                </a:rPr>
                <a:t>“______________?</a:t>
              </a:r>
            </a:p>
            <a:p>
              <a:pPr defTabSz="685783"/>
              <a:r>
                <a:rPr lang="en-US" sz="2800" b="1" dirty="0">
                  <a:solidFill>
                    <a:srgbClr val="002060"/>
                  </a:solidFill>
                  <a:latin typeface="Comic Sans MS" panose="030F0702030302020204" pitchFamily="66" charset="0"/>
                  <a:cs typeface="Times New Roman" panose="02020603050405020304" pitchFamily="18" charset="0"/>
                </a:rPr>
                <a:t>I’m seven years old.”</a:t>
              </a:r>
            </a:p>
          </p:txBody>
        </p: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74710" t="13628" r="4471" b="72892"/>
            <a:stretch/>
          </p:blipFill>
          <p:spPr bwMode="auto">
            <a:xfrm>
              <a:off x="5101936" y="314189"/>
              <a:ext cx="1706989" cy="156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40472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10" b="13383"/>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8"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3623310" y="2535921"/>
            <a:ext cx="392049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2800" b="1" dirty="0">
                <a:solidFill>
                  <a:srgbClr val="FF0000"/>
                </a:solidFill>
                <a:latin typeface="Comic Sans MS" panose="030F0702030302020204" pitchFamily="66" charset="0"/>
                <a:cs typeface="Times New Roman" panose="02020603050405020304" pitchFamily="18" charset="0"/>
              </a:rPr>
              <a:t>What colour is it?</a:t>
            </a:r>
          </a:p>
          <a:p>
            <a:pPr lvl="1" defTabSz="685783"/>
            <a:r>
              <a:rPr lang="en-US" sz="2800" b="1" dirty="0">
                <a:solidFill>
                  <a:srgbClr val="FF0000"/>
                </a:solidFill>
                <a:latin typeface="Comic Sans MS" panose="030F0702030302020204" pitchFamily="66" charset="0"/>
                <a:cs typeface="Times New Roman" panose="02020603050405020304" pitchFamily="18" charset="0"/>
              </a:rPr>
              <a:t>- It’s black.  </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179820" cy="1691640"/>
            <a:chOff x="754380" y="217170"/>
            <a:chExt cx="6179820" cy="169164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179820" cy="169164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t"/>
            <a:lstStyle/>
            <a:p>
              <a:pPr defTabSz="685783"/>
              <a:r>
                <a:rPr lang="en-US" sz="2800" b="1" dirty="0">
                  <a:solidFill>
                    <a:srgbClr val="002060"/>
                  </a:solidFill>
                  <a:latin typeface="Comic Sans MS" panose="030F0702030302020204" pitchFamily="66" charset="0"/>
                  <a:cs typeface="Times New Roman" panose="02020603050405020304" pitchFamily="18" charset="0"/>
                </a:rPr>
                <a:t>Fill in the blank</a:t>
              </a:r>
            </a:p>
            <a:p>
              <a:pPr defTabSz="685783"/>
              <a:r>
                <a:rPr lang="en-US" sz="2800" b="1" dirty="0">
                  <a:solidFill>
                    <a:srgbClr val="002060"/>
                  </a:solidFill>
                  <a:latin typeface="Comic Sans MS" panose="030F0702030302020204" pitchFamily="66" charset="0"/>
                  <a:cs typeface="Times New Roman" panose="02020603050405020304" pitchFamily="18" charset="0"/>
                </a:rPr>
                <a:t>“What ______ is it?”</a:t>
              </a:r>
            </a:p>
            <a:p>
              <a:pPr defTabSz="685783"/>
              <a:r>
                <a:rPr lang="en-US" sz="2800" b="1" dirty="0">
                  <a:solidFill>
                    <a:srgbClr val="002060"/>
                  </a:solidFill>
                  <a:latin typeface="Comic Sans MS" panose="030F0702030302020204" pitchFamily="66" charset="0"/>
                  <a:cs typeface="Times New Roman" panose="02020603050405020304" pitchFamily="18" charset="0"/>
                </a:rPr>
                <a:t>- It’s _______.  </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295823"/>
              <a:ext cx="1371600" cy="1534333"/>
            </a:xfrm>
            <a:prstGeom prst="rect">
              <a:avLst/>
            </a:prstGeom>
          </p:spPr>
        </p:pic>
      </p:grpSp>
    </p:spTree>
    <p:custDataLst>
      <p:tags r:id="rId1"/>
    </p:custDataLst>
    <p:extLst>
      <p:ext uri="{BB962C8B-B14F-4D97-AF65-F5344CB8AC3E}">
        <p14:creationId xmlns:p14="http://schemas.microsoft.com/office/powerpoint/2010/main" val="15492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872"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1"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5638800" y="2535921"/>
            <a:ext cx="31851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algn="ctr" defTabSz="685783"/>
            <a:r>
              <a:rPr lang="en-US" sz="2800" b="1" dirty="0">
                <a:solidFill>
                  <a:srgbClr val="FF0000"/>
                </a:solidFill>
                <a:latin typeface="Comic Sans MS" panose="030F0702030302020204" pitchFamily="66" charset="0"/>
                <a:cs typeface="Times New Roman" panose="02020603050405020304" pitchFamily="18" charset="0"/>
              </a:rPr>
              <a:t>Sit down!</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865620" cy="1761504"/>
            <a:chOff x="754380" y="217170"/>
            <a:chExt cx="6865620" cy="1761504"/>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750667"/>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Times New Roman" panose="02020603050405020304" pitchFamily="18" charset="0"/>
                </a:rPr>
                <a:t>What command is it?</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6400" y="225829"/>
              <a:ext cx="1028844" cy="1752845"/>
            </a:xfrm>
            <a:prstGeom prst="rect">
              <a:avLst/>
            </a:prstGeom>
          </p:spPr>
        </p:pic>
      </p:grpSp>
    </p:spTree>
    <p:custDataLst>
      <p:tags r:id="rId1"/>
    </p:custDataLst>
    <p:extLst>
      <p:ext uri="{BB962C8B-B14F-4D97-AF65-F5344CB8AC3E}">
        <p14:creationId xmlns:p14="http://schemas.microsoft.com/office/powerpoint/2010/main" val="83627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222" r="102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flipH="1">
            <a:off x="505749" y="2781667"/>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572000" y="2535921"/>
            <a:ext cx="4251960" cy="990235"/>
          </a:xfrm>
          <a:prstGeom prst="roundRect">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lvl="1" defTabSz="685783"/>
            <a:r>
              <a:rPr lang="en-US" sz="2800" b="1" dirty="0">
                <a:solidFill>
                  <a:srgbClr val="FF0000"/>
                </a:solidFill>
                <a:latin typeface="Comic Sans MS" panose="030F0702030302020204" pitchFamily="66" charset="0"/>
                <a:cs typeface="Myanmar Text" panose="020B0502040204020203" pitchFamily="34" charset="0"/>
              </a:rPr>
              <a:t>Look at the board!</a:t>
            </a:r>
          </a:p>
        </p:txBody>
      </p:sp>
      <p:pic>
        <p:nvPicPr>
          <p:cNvPr id="7" name="Picture 6">
            <a:extLst>
              <a:ext uri="{FF2B5EF4-FFF2-40B4-BE49-F238E27FC236}">
                <a16:creationId xmlns:a16="http://schemas.microsoft.com/office/drawing/2014/main" id="{742ECE55-CB84-462F-8104-326FE5DC19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grpSp>
        <p:nvGrpSpPr>
          <p:cNvPr id="3" name="Group 2"/>
          <p:cNvGrpSpPr/>
          <p:nvPr/>
        </p:nvGrpSpPr>
        <p:grpSpPr>
          <a:xfrm>
            <a:off x="754380" y="217170"/>
            <a:ext cx="6865620" cy="1897380"/>
            <a:chOff x="754380" y="217170"/>
            <a:chExt cx="6865620" cy="1897380"/>
          </a:xfrm>
        </p:grpSpPr>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754380" y="217170"/>
              <a:ext cx="6865620" cy="1897380"/>
            </a:xfrm>
            <a:prstGeom prst="wedgeRoundRectCallout">
              <a:avLst>
                <a:gd name="adj1" fmla="val -40521"/>
                <a:gd name="adj2" fmla="val 92905"/>
                <a:gd name="adj3" fmla="val 16667"/>
              </a:avLst>
            </a:prstGeom>
            <a:ln w="19050">
              <a:solidFill>
                <a:srgbClr val="0070C0"/>
              </a:solidFill>
              <a:prstDash val="sysDot"/>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defTabSz="685783"/>
              <a:r>
                <a:rPr lang="en-US" sz="2800" b="1" dirty="0">
                  <a:solidFill>
                    <a:srgbClr val="002060"/>
                  </a:solidFill>
                  <a:latin typeface="Comic Sans MS" panose="030F0702030302020204" pitchFamily="66" charset="0"/>
                  <a:cs typeface="Myanmar Text" panose="020B0502040204020203" pitchFamily="34" charset="0"/>
                </a:rPr>
                <a:t>What command is it?</a:t>
              </a:r>
            </a:p>
          </p:txBody>
        </p:sp>
        <p:pic>
          <p:nvPicPr>
            <p:cNvPr id="2" name="Picture 1"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4400" y="285750"/>
              <a:ext cx="2734057" cy="1828800"/>
            </a:xfrm>
            <a:prstGeom prst="rect">
              <a:avLst/>
            </a:prstGeom>
          </p:spPr>
        </p:pic>
      </p:grpSp>
    </p:spTree>
    <p:custDataLst>
      <p:tags r:id="rId1"/>
    </p:custDataLst>
    <p:extLst>
      <p:ext uri="{BB962C8B-B14F-4D97-AF65-F5344CB8AC3E}">
        <p14:creationId xmlns:p14="http://schemas.microsoft.com/office/powerpoint/2010/main" val="3260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sp>
        <p:nvSpPr>
          <p:cNvPr id="3" name="TextBox 2"/>
          <p:cNvSpPr txBox="1"/>
          <p:nvPr/>
        </p:nvSpPr>
        <p:spPr>
          <a:xfrm>
            <a:off x="1227306" y="1100329"/>
            <a:ext cx="6633543" cy="830995"/>
          </a:xfrm>
          <a:prstGeom prst="rect">
            <a:avLst/>
          </a:prstGeom>
          <a:noFill/>
        </p:spPr>
        <p:txBody>
          <a:bodyPr wrap="none" lIns="91438" tIns="45719" rIns="91438" bIns="45719" rtlCol="0">
            <a:spAutoFit/>
          </a:bodyPr>
          <a:lstStyle/>
          <a:p>
            <a:r>
              <a:rPr lang="en-US" sz="4800" b="1" dirty="0">
                <a:solidFill>
                  <a:srgbClr val="FF0000"/>
                </a:solidFill>
                <a:latin typeface="Comic Sans MS" pitchFamily="66" charset="0"/>
              </a:rPr>
              <a:t>3. EXTRA ACTIVITY</a:t>
            </a:r>
          </a:p>
        </p:txBody>
      </p:sp>
      <p:grpSp>
        <p:nvGrpSpPr>
          <p:cNvPr id="4" name="Group 3"/>
          <p:cNvGrpSpPr/>
          <p:nvPr/>
        </p:nvGrpSpPr>
        <p:grpSpPr>
          <a:xfrm>
            <a:off x="1752600" y="1749491"/>
            <a:ext cx="5638799" cy="994936"/>
            <a:chOff x="2371763" y="1879981"/>
            <a:chExt cx="4721794" cy="994936"/>
          </a:xfrm>
        </p:grpSpPr>
        <p:pic>
          <p:nvPicPr>
            <p:cNvPr id="2050" name="Picture 2" descr="https://i.pinimg.com/564x/fe/7e/b2/fe7eb2480efbcf32948c5f2f6cbef632.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9752" b="79433" l="4078" r="91844"/>
                      </a14:imgEffect>
                    </a14:imgLayer>
                  </a14:imgProps>
                </a:ext>
                <a:ext uri="{28A0092B-C50C-407E-A947-70E740481C1C}">
                  <a14:useLocalDpi xmlns:a14="http://schemas.microsoft.com/office/drawing/2010/main" val="0"/>
                </a:ext>
              </a:extLst>
            </a:blip>
            <a:srcRect l="2427" t="59491" r="7990" b="20254"/>
            <a:stretch/>
          </p:blipFill>
          <p:spPr bwMode="auto">
            <a:xfrm>
              <a:off x="2371763" y="1879981"/>
              <a:ext cx="4721794" cy="99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9926" y="2092640"/>
              <a:ext cx="3663606" cy="707884"/>
            </a:xfrm>
            <a:prstGeom prst="rect">
              <a:avLst/>
            </a:prstGeom>
            <a:noFill/>
          </p:spPr>
          <p:txBody>
            <a:bodyPr wrap="none" lIns="91438" tIns="45719" rIns="91438" bIns="45719" rtlCol="0">
              <a:spAutoFit/>
            </a:bodyPr>
            <a:lstStyle/>
            <a:p>
              <a:r>
                <a:rPr lang="en-US" sz="4000" b="1" dirty="0">
                  <a:solidFill>
                    <a:schemeClr val="bg1"/>
                  </a:solidFill>
                  <a:latin typeface="Myriad Pro" panose="020B0503030403020204" pitchFamily="34" charset="0"/>
                </a:rPr>
                <a:t>Introduce yourself</a:t>
              </a:r>
              <a:endParaRPr lang="en-US" sz="4000" dirty="0">
                <a:solidFill>
                  <a:schemeClr val="bg1"/>
                </a:solidFill>
                <a:latin typeface="Myriad Pro" panose="020B0503030403020204" pitchFamily="34" charset="0"/>
              </a:endParaRPr>
            </a:p>
          </p:txBody>
        </p:sp>
      </p:grpSp>
      <p:pic>
        <p:nvPicPr>
          <p:cNvPr id="8"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2803" y="3262986"/>
            <a:ext cx="522551" cy="5225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43295" y="3018808"/>
            <a:ext cx="1057414" cy="973394"/>
          </a:xfrm>
          <a:prstGeom prst="roundRect">
            <a:avLst/>
          </a:prstGeom>
          <a:noFill/>
          <a:ln w="25400" cap="flat" cmpd="sng" algn="ctr">
            <a:solidFill>
              <a:srgbClr val="0076D2">
                <a:shade val="50000"/>
              </a:srgbClr>
            </a:solidFill>
            <a:prstDash val="dash"/>
          </a:ln>
          <a:effectLst/>
        </p:spPr>
        <p:txBody>
          <a:bodyPr lIns="91438" tIns="45719" rIns="91438" bIns="45719" rtlCol="0" anchor="ctr"/>
          <a:lstStyle/>
          <a:p>
            <a:pPr algn="ctr">
              <a:defRPr/>
            </a:pPr>
            <a:endParaRPr lang="en-US" kern="0">
              <a:solidFill>
                <a:srgbClr val="FFFFFF"/>
              </a:solidFill>
              <a:latin typeface="Arial"/>
            </a:endParaRPr>
          </a:p>
        </p:txBody>
      </p:sp>
    </p:spTree>
    <p:custDataLst>
      <p:tags r:id="rId1"/>
    </p:custDataLst>
    <p:extLst>
      <p:ext uri="{BB962C8B-B14F-4D97-AF65-F5344CB8AC3E}">
        <p14:creationId xmlns:p14="http://schemas.microsoft.com/office/powerpoint/2010/main" val="227095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5"/>
            <a:ext cx="1173108" cy="562483"/>
          </a:xfrm>
          <a:prstGeom prst="rect">
            <a:avLst/>
          </a:prstGeom>
        </p:spPr>
      </p:pic>
      <p:pic>
        <p:nvPicPr>
          <p:cNvPr id="2050" name="Picture 2" descr="https://i.pinimg.com/564x/ae/31/14/ae31146919ae0dc8fe3b40d350fdc1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885950"/>
            <a:ext cx="5176204" cy="268941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88883" y="971550"/>
            <a:ext cx="4876800" cy="1102978"/>
          </a:xfrm>
          <a:prstGeom prst="wedgeRoundRectCallout">
            <a:avLst>
              <a:gd name="adj1" fmla="val 1654"/>
              <a:gd name="adj2" fmla="val 94702"/>
              <a:gd name="adj3" fmla="val 16667"/>
            </a:avLst>
          </a:prstGeom>
          <a:solidFill>
            <a:schemeClr val="accent4">
              <a:lumMod val="20000"/>
              <a:lumOff val="80000"/>
            </a:schemeClr>
          </a:solidFill>
          <a:ln w="28575"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chemeClr val="accent5">
                    <a:lumMod val="50000"/>
                  </a:schemeClr>
                </a:solidFill>
                <a:effectLst/>
                <a:uLnTx/>
                <a:uFillTx/>
                <a:latin typeface="Myriad Pro" panose="020B0503030403020204" pitchFamily="34" charset="0"/>
                <a:ea typeface="+mn-ea"/>
                <a:cs typeface="+mn-cs"/>
              </a:rPr>
              <a:t>Hello.</a:t>
            </a:r>
            <a:r>
              <a:rPr kumimoji="0" lang="en-US" sz="2800" b="0" i="0" u="none" strike="noStrike" kern="0" cap="none" spc="0" normalizeH="0" noProof="0" dirty="0">
                <a:ln>
                  <a:noFill/>
                </a:ln>
                <a:solidFill>
                  <a:schemeClr val="accent5">
                    <a:lumMod val="50000"/>
                  </a:schemeClr>
                </a:solidFill>
                <a:effectLst/>
                <a:uLnTx/>
                <a:uFillTx/>
                <a:latin typeface="Myriad Pro" panose="020B0503030403020204" pitchFamily="34" charset="0"/>
                <a:ea typeface="+mn-ea"/>
                <a:cs typeface="+mn-cs"/>
              </a:rPr>
              <a:t> My name is Mary.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noProof="0" dirty="0">
                <a:ln>
                  <a:noFill/>
                </a:ln>
                <a:solidFill>
                  <a:schemeClr val="accent5">
                    <a:lumMod val="50000"/>
                  </a:schemeClr>
                </a:solidFill>
                <a:effectLst/>
                <a:uLnTx/>
                <a:uFillTx/>
                <a:latin typeface="Myriad Pro" panose="020B0503030403020204" pitchFamily="34" charset="0"/>
                <a:ea typeface="+mn-ea"/>
                <a:cs typeface="+mn-cs"/>
              </a:rPr>
              <a:t>I’m eight years old. I like red. </a:t>
            </a:r>
            <a:endParaRPr kumimoji="0" lang="en-US" sz="2800" b="0" i="0" u="none" strike="noStrike" kern="0" cap="none" spc="0" normalizeH="0" baseline="0" noProof="0" dirty="0">
              <a:ln>
                <a:noFill/>
              </a:ln>
              <a:solidFill>
                <a:schemeClr val="accent5">
                  <a:lumMod val="50000"/>
                </a:schemeClr>
              </a:solidFill>
              <a:effectLst/>
              <a:uLnTx/>
              <a:uFillTx/>
              <a:latin typeface="Myriad Pro" panose="020B0503030403020204" pitchFamily="34" charset="0"/>
              <a:ea typeface="+mn-ea"/>
              <a:cs typeface="+mn-cs"/>
            </a:endParaRPr>
          </a:p>
        </p:txBody>
      </p:sp>
      <p:sp>
        <p:nvSpPr>
          <p:cNvPr id="7" name="Explosion 2 6"/>
          <p:cNvSpPr/>
          <p:nvPr/>
        </p:nvSpPr>
        <p:spPr>
          <a:xfrm rot="1560928">
            <a:off x="5936154" y="1101419"/>
            <a:ext cx="3327919" cy="142974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Myriad Pro"/>
              </a:rPr>
              <a:t>Example</a:t>
            </a:r>
          </a:p>
        </p:txBody>
      </p:sp>
    </p:spTree>
    <p:custDataLst>
      <p:tags r:id="rId1"/>
    </p:custDataLst>
    <p:extLst>
      <p:ext uri="{BB962C8B-B14F-4D97-AF65-F5344CB8AC3E}">
        <p14:creationId xmlns:p14="http://schemas.microsoft.com/office/powerpoint/2010/main" val="42415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11"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6" y="525649"/>
            <a:ext cx="1270149" cy="591128"/>
          </a:xfrm>
          <a:prstGeom prst="rect">
            <a:avLst/>
          </a:prstGeom>
          <a:noFill/>
          <a:ln w="9525">
            <a:noFill/>
          </a:ln>
        </p:spPr>
      </p:pic>
      <p:sp>
        <p:nvSpPr>
          <p:cNvPr id="64534" name="文本框 64533"/>
          <p:cNvSpPr txBox="1"/>
          <p:nvPr/>
        </p:nvSpPr>
        <p:spPr>
          <a:xfrm>
            <a:off x="2026877" y="2495550"/>
            <a:ext cx="5090246"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38" tIns="45719" rIns="91438" bIns="45719">
            <a:spAutoFit/>
          </a:bodyPr>
          <a:lstStyle/>
          <a:p>
            <a:pPr algn="ctr" defTabSz="1085885">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306"/>
            <a:ext cx="1173108" cy="562483"/>
          </a:xfrm>
          <a:prstGeom prst="rect">
            <a:avLst/>
          </a:prstGeom>
        </p:spPr>
      </p:pic>
    </p:spTree>
    <p:custDataLst>
      <p:tags r:id="rId1"/>
    </p:custDataLst>
    <p:extLst>
      <p:ext uri="{BB962C8B-B14F-4D97-AF65-F5344CB8AC3E}">
        <p14:creationId xmlns:p14="http://schemas.microsoft.com/office/powerpoint/2010/main" val="170024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
        <p:nvSpPr>
          <p:cNvPr id="3" name="TextBox 2"/>
          <p:cNvSpPr txBox="1"/>
          <p:nvPr/>
        </p:nvSpPr>
        <p:spPr>
          <a:xfrm>
            <a:off x="2509279" y="977581"/>
            <a:ext cx="4666658"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1. WARM UP</a:t>
            </a:r>
          </a:p>
        </p:txBody>
      </p:sp>
      <p:grpSp>
        <p:nvGrpSpPr>
          <p:cNvPr id="4" name="Group 3"/>
          <p:cNvGrpSpPr/>
          <p:nvPr/>
        </p:nvGrpSpPr>
        <p:grpSpPr>
          <a:xfrm>
            <a:off x="1657221" y="1894591"/>
            <a:ext cx="6084293" cy="1146428"/>
            <a:chOff x="2067957" y="1919959"/>
            <a:chExt cx="6084293" cy="1146428"/>
          </a:xfrm>
        </p:grpSpPr>
        <p:pic>
          <p:nvPicPr>
            <p:cNvPr id="614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9681" b="39007" l="2837" r="91667"/>
                      </a14:imgEffect>
                    </a14:imgLayer>
                  </a14:imgProps>
                </a:ext>
                <a:ext uri="{28A0092B-C50C-407E-A947-70E740481C1C}">
                  <a14:useLocalDpi xmlns:a14="http://schemas.microsoft.com/office/drawing/2010/main" val="0"/>
                </a:ext>
              </a:extLst>
            </a:blip>
            <a:srcRect l="3505" t="19933" r="6968" b="59573"/>
            <a:stretch/>
          </p:blipFill>
          <p:spPr bwMode="auto">
            <a:xfrm>
              <a:off x="2067957" y="1919959"/>
              <a:ext cx="6084293" cy="1146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3451" y="2170008"/>
              <a:ext cx="4998480" cy="769439"/>
            </a:xfrm>
            <a:prstGeom prst="rect">
              <a:avLst/>
            </a:prstGeom>
            <a:noFill/>
          </p:spPr>
          <p:txBody>
            <a:bodyPr wrap="none" lIns="91438" tIns="45719" rIns="91438" bIns="45719" rtlCol="0">
              <a:spAutoFit/>
            </a:bodyPr>
            <a:lstStyle/>
            <a:p>
              <a:r>
                <a:rPr lang="en-US" sz="4400" b="1" dirty="0">
                  <a:ln>
                    <a:solidFill>
                      <a:prstClr val="white"/>
                    </a:solidFill>
                  </a:ln>
                  <a:solidFill>
                    <a:schemeClr val="bg1"/>
                  </a:solidFill>
                  <a:latin typeface="Comic Sans MS" panose="030F0702030302020204" pitchFamily="66" charset="0"/>
                </a:rPr>
                <a:t>Guess the colours</a:t>
              </a:r>
            </a:p>
          </p:txBody>
        </p:sp>
      </p:grpSp>
    </p:spTree>
    <p:custDataLst>
      <p:tags r:id="rId1"/>
    </p:custDataLst>
    <p:extLst>
      <p:ext uri="{BB962C8B-B14F-4D97-AF65-F5344CB8AC3E}">
        <p14:creationId xmlns:p14="http://schemas.microsoft.com/office/powerpoint/2010/main" val="2713040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438400" y="590551"/>
            <a:ext cx="4381655" cy="523220"/>
            <a:chOff x="2590800" y="590550"/>
            <a:chExt cx="3954002" cy="523220"/>
          </a:xfrm>
        </p:grpSpPr>
        <p:sp>
          <p:nvSpPr>
            <p:cNvPr id="5" name="Rounded Rectangle 4"/>
            <p:cNvSpPr/>
            <p:nvPr/>
          </p:nvSpPr>
          <p:spPr>
            <a:xfrm>
              <a:off x="2590800" y="590550"/>
              <a:ext cx="3850717"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02480" y="590550"/>
              <a:ext cx="3842322" cy="523220"/>
            </a:xfrm>
            <a:prstGeom prst="rect">
              <a:avLst/>
            </a:prstGeom>
            <a:noFill/>
          </p:spPr>
          <p:txBody>
            <a:bodyPr wrap="none" rtlCol="0">
              <a:spAutoFit/>
            </a:bodyPr>
            <a:lstStyle/>
            <a:p>
              <a:r>
                <a:rPr lang="en-US" sz="2800" b="1" dirty="0">
                  <a:solidFill>
                    <a:srgbClr val="002060"/>
                  </a:solidFill>
                  <a:latin typeface="Myriad Pro"/>
                </a:rPr>
                <a:t>What colour is the fish?</a:t>
              </a:r>
            </a:p>
          </p:txBody>
        </p:sp>
      </p:gr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622" t="20386" r="30081" b="35353"/>
          <a:stretch/>
        </p:blipFill>
        <p:spPr bwMode="auto">
          <a:xfrm>
            <a:off x="2860707" y="1276351"/>
            <a:ext cx="3422584" cy="228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Myriad Pro"/>
              </a:rPr>
              <a:t>It’s</a:t>
            </a:r>
            <a:r>
              <a:rPr lang="en-US" sz="2400" b="1" dirty="0">
                <a:solidFill>
                  <a:srgbClr val="FF0000"/>
                </a:solidFill>
                <a:latin typeface="Myriad Pro"/>
              </a:rPr>
              <a:t> red.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schemeClr val="tx1"/>
                </a:solidFill>
                <a:latin typeface="Myriad Pro"/>
              </a:rPr>
              <a:t>It’s</a:t>
            </a:r>
            <a:r>
              <a:rPr lang="en-US" sz="2400" b="1" dirty="0">
                <a:solidFill>
                  <a:srgbClr val="FF0000"/>
                </a:solidFill>
                <a:latin typeface="Myriad Pro"/>
              </a:rPr>
              <a:t> </a:t>
            </a:r>
            <a:r>
              <a:rPr lang="en-US" sz="2400" b="1" dirty="0">
                <a:solidFill>
                  <a:schemeClr val="accent2"/>
                </a:solidFill>
                <a:latin typeface="Myriad Pro"/>
              </a:rPr>
              <a:t>orange</a:t>
            </a:r>
            <a:r>
              <a:rPr lang="en-US" sz="2400" b="1" dirty="0">
                <a:solidFill>
                  <a:srgbClr val="FF0000"/>
                </a:solidFill>
                <a:latin typeface="Myriad Pro"/>
              </a:rPr>
              <a:t>. </a:t>
            </a:r>
          </a:p>
        </p:txBody>
      </p:sp>
      <p:pic>
        <p:nvPicPr>
          <p:cNvPr id="205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58" t="10261" r="19555" b="7046"/>
          <a:stretch/>
        </p:blipFill>
        <p:spPr bwMode="auto">
          <a:xfrm>
            <a:off x="2854291" y="1302327"/>
            <a:ext cx="3429000" cy="225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14784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6" presetClass="entr" presetSubtype="32"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2000"/>
                                        <p:tgtEl>
                                          <p:spTgt spid="2050"/>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p:cTn id="23" dur="500" fill="hold"/>
                                        <p:tgtEl>
                                          <p:spTgt spid="2051"/>
                                        </p:tgtEl>
                                        <p:attrNameLst>
                                          <p:attrName>ppt_w</p:attrName>
                                        </p:attrNameLst>
                                      </p:cBhvr>
                                      <p:tavLst>
                                        <p:tav tm="0">
                                          <p:val>
                                            <p:fltVal val="0"/>
                                          </p:val>
                                        </p:tav>
                                        <p:tav tm="100000">
                                          <p:val>
                                            <p:strVal val="#ppt_w"/>
                                          </p:val>
                                        </p:tav>
                                      </p:tavLst>
                                    </p:anim>
                                    <p:anim calcmode="lin" valueType="num">
                                      <p:cBhvr>
                                        <p:cTn id="24" dur="500" fill="hold"/>
                                        <p:tgtEl>
                                          <p:spTgt spid="2051"/>
                                        </p:tgtEl>
                                        <p:attrNameLst>
                                          <p:attrName>ppt_h</p:attrName>
                                        </p:attrNameLst>
                                      </p:cBhvr>
                                      <p:tavLst>
                                        <p:tav tm="0">
                                          <p:val>
                                            <p:fltVal val="0"/>
                                          </p:val>
                                        </p:tav>
                                        <p:tav tm="100000">
                                          <p:val>
                                            <p:strVal val="#ppt_h"/>
                                          </p:val>
                                        </p:tav>
                                      </p:tavLst>
                                    </p:anim>
                                    <p:animEffect transition="in" filter="fade">
                                      <p:cBhvr>
                                        <p:cTn id="25" dur="500"/>
                                        <p:tgtEl>
                                          <p:spTgt spid="2051"/>
                                        </p:tgtEl>
                                      </p:cBhvr>
                                    </p:animEffect>
                                  </p:childTnLst>
                                  <p:subTnLst>
                                    <p:audio>
                                      <p:cMediaNode>
                                        <p:cTn display="0" masterRel="sameClick">
                                          <p:stCondLst>
                                            <p:cond evt="begin" delay="0">
                                              <p:tn val="21"/>
                                            </p:cond>
                                          </p:stCondLst>
                                          <p:endCondLst>
                                            <p:cond evt="onStopAudio" delay="0">
                                              <p:tgtEl>
                                                <p:sldTgt/>
                                              </p:tgtEl>
                                            </p:cond>
                                          </p:endCondLst>
                                        </p:cTn>
                                        <p:tgtEl>
                                          <p:sndTgt r:embed="rId5" name="applause.wav"/>
                                        </p:tgtEl>
                                      </p:cMediaNode>
                                    </p:audio>
                                  </p:subTnLst>
                                </p:cTn>
                              </p:par>
                              <p:par>
                                <p:cTn id="26" presetID="1" presetClass="exit" presetSubtype="0" fill="hold" nodeType="withEffect">
                                  <p:stCondLst>
                                    <p:cond delay="0"/>
                                  </p:stCondLst>
                                  <p:childTnLst>
                                    <p:set>
                                      <p:cBhvr>
                                        <p:cTn id="27" dur="1" fill="hold">
                                          <p:stCondLst>
                                            <p:cond delay="0"/>
                                          </p:stCondLst>
                                        </p:cTn>
                                        <p:tgtEl>
                                          <p:spTgt spid="2050"/>
                                        </p:tgtEl>
                                        <p:attrNameLst>
                                          <p:attrName>style.visibility</p:attrName>
                                        </p:attrNameLst>
                                      </p:cBhvr>
                                      <p:to>
                                        <p:strVal val="hidden"/>
                                      </p:to>
                                    </p:set>
                                  </p:child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par>
                                <p:cTn id="31" presetID="1" presetClass="emph" presetSubtype="2" fill="hold" nodeType="withEffect">
                                  <p:stCondLst>
                                    <p:cond delay="0"/>
                                  </p:stCondLst>
                                  <p:childTnLst>
                                    <p:animClr clrSpc="rgb" dir="cw">
                                      <p:cBhvr>
                                        <p:cTn id="32" dur="2000" fill="hold"/>
                                        <p:tgtEl>
                                          <p:spTgt spid="7"/>
                                        </p:tgtEl>
                                        <p:attrNameLst>
                                          <p:attrName>fillcolor</p:attrName>
                                        </p:attrNameLst>
                                      </p:cBhvr>
                                      <p:to>
                                        <a:srgbClr val="3DE141"/>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6"/>
                                        </p:tgtEl>
                                        <p:attrNameLst>
                                          <p:attrName>fillcolor</p:attrName>
                                        </p:attrNameLst>
                                      </p:cBhvr>
                                      <p:to>
                                        <a:srgbClr val="FF0000"/>
                                      </p:to>
                                    </p:animClr>
                                    <p:set>
                                      <p:cBhvr>
                                        <p:cTn id="44" dur="2000" fill="hold"/>
                                        <p:tgtEl>
                                          <p:spTgt spid="6"/>
                                        </p:tgtEl>
                                        <p:attrNameLst>
                                          <p:attrName>fill.type</p:attrName>
                                        </p:attrNameLst>
                                      </p:cBhvr>
                                      <p:to>
                                        <p:strVal val="solid"/>
                                      </p:to>
                                    </p:set>
                                    <p:set>
                                      <p:cBhvr>
                                        <p:cTn id="45" dur="20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99467" y="590551"/>
            <a:ext cx="5338649" cy="523220"/>
            <a:chOff x="2590799" y="590550"/>
            <a:chExt cx="4817592" cy="523220"/>
          </a:xfrm>
        </p:grpSpPr>
        <p:sp>
          <p:nvSpPr>
            <p:cNvPr id="5" name="Rounded Rectangle 4"/>
            <p:cNvSpPr/>
            <p:nvPr/>
          </p:nvSpPr>
          <p:spPr>
            <a:xfrm>
              <a:off x="2590799" y="590550"/>
              <a:ext cx="4785526"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4705911" cy="523220"/>
            </a:xfrm>
            <a:prstGeom prst="rect">
              <a:avLst/>
            </a:prstGeom>
            <a:noFill/>
          </p:spPr>
          <p:txBody>
            <a:bodyPr wrap="none" rtlCol="0">
              <a:spAutoFit/>
            </a:bodyPr>
            <a:lstStyle/>
            <a:p>
              <a:r>
                <a:rPr lang="en-US" sz="2800" b="1" dirty="0">
                  <a:solidFill>
                    <a:srgbClr val="002060"/>
                  </a:solidFill>
                  <a:latin typeface="Myriad Pro"/>
                </a:rPr>
                <a:t>What colour is this umbrella?</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FF33CC"/>
                </a:solidFill>
                <a:latin typeface="Myriad Pro"/>
              </a:rPr>
              <a:t>pink.</a:t>
            </a:r>
            <a:r>
              <a:rPr lang="en-US" sz="2400" b="1" dirty="0">
                <a:solidFill>
                  <a:srgbClr val="FF0000"/>
                </a:solidFill>
                <a:latin typeface="Myriad Pro"/>
              </a:rPr>
              <a:t>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7030A0"/>
                </a:solidFill>
                <a:latin typeface="Myriad Pro"/>
              </a:rPr>
              <a:t>purple. </a:t>
            </a:r>
          </a:p>
        </p:txBody>
      </p:sp>
      <p:pic>
        <p:nvPicPr>
          <p:cNvPr id="3074"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184" t="19198" r="30054" b="33588"/>
          <a:stretch/>
        </p:blipFill>
        <p:spPr bwMode="auto">
          <a:xfrm>
            <a:off x="2773492" y="1252370"/>
            <a:ext cx="3748993" cy="263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51" t="6415" r="1" b="9006"/>
          <a:stretch/>
        </p:blipFill>
        <p:spPr bwMode="auto">
          <a:xfrm>
            <a:off x="2773492" y="1252371"/>
            <a:ext cx="3748993" cy="260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7108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ircle(in)">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p:cTn id="25" dur="500" fill="hold"/>
                                        <p:tgtEl>
                                          <p:spTgt spid="3075"/>
                                        </p:tgtEl>
                                        <p:attrNameLst>
                                          <p:attrName>ppt_w</p:attrName>
                                        </p:attrNameLst>
                                      </p:cBhvr>
                                      <p:tavLst>
                                        <p:tav tm="0">
                                          <p:val>
                                            <p:fltVal val="0"/>
                                          </p:val>
                                        </p:tav>
                                        <p:tav tm="100000">
                                          <p:val>
                                            <p:strVal val="#ppt_w"/>
                                          </p:val>
                                        </p:tav>
                                      </p:tavLst>
                                    </p:anim>
                                    <p:anim calcmode="lin" valueType="num">
                                      <p:cBhvr>
                                        <p:cTn id="26" dur="500" fill="hold"/>
                                        <p:tgtEl>
                                          <p:spTgt spid="3075"/>
                                        </p:tgtEl>
                                        <p:attrNameLst>
                                          <p:attrName>ppt_h</p:attrName>
                                        </p:attrNameLst>
                                      </p:cBhvr>
                                      <p:tavLst>
                                        <p:tav tm="0">
                                          <p:val>
                                            <p:fltVal val="0"/>
                                          </p:val>
                                        </p:tav>
                                        <p:tav tm="100000">
                                          <p:val>
                                            <p:strVal val="#ppt_h"/>
                                          </p:val>
                                        </p:tav>
                                      </p:tavLst>
                                    </p:anim>
                                    <p:animEffect transition="in" filter="fade">
                                      <p:cBhvr>
                                        <p:cTn id="27" dur="500"/>
                                        <p:tgtEl>
                                          <p:spTgt spid="3075"/>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8" presetID="26" presetClass="emph" presetSubtype="0" repeatCount="indefinite" fill="hold" grpId="1" nodeType="withEffect">
                                  <p:stCondLst>
                                    <p:cond delay="0"/>
                                  </p:stCondLst>
                                  <p:endCondLst>
                                    <p:cond evt="onNext" delay="0">
                                      <p:tgtEl>
                                        <p:sldTgt/>
                                      </p:tgtEl>
                                    </p:cond>
                                  </p:end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par>
                                <p:cTn id="31" presetID="1" presetClass="emph" presetSubtype="2" fill="hold" nodeType="withEffect">
                                  <p:stCondLst>
                                    <p:cond delay="0"/>
                                  </p:stCondLst>
                                  <p:childTnLst>
                                    <p:animClr clrSpc="rgb" dir="cw">
                                      <p:cBhvr>
                                        <p:cTn id="32" dur="2000" fill="hold"/>
                                        <p:tgtEl>
                                          <p:spTgt spid="6"/>
                                        </p:tgtEl>
                                        <p:attrNameLst>
                                          <p:attrName>fillcolor</p:attrName>
                                        </p:attrNameLst>
                                      </p:cBhvr>
                                      <p:to>
                                        <a:srgbClr val="92D050"/>
                                      </p:to>
                                    </p:animClr>
                                    <p:set>
                                      <p:cBhvr>
                                        <p:cTn id="33" dur="2000" fill="hold"/>
                                        <p:tgtEl>
                                          <p:spTgt spid="6"/>
                                        </p:tgtEl>
                                        <p:attrNameLst>
                                          <p:attrName>fill.type</p:attrName>
                                        </p:attrNameLst>
                                      </p:cBhvr>
                                      <p:to>
                                        <p:strVal val="solid"/>
                                      </p:to>
                                    </p:set>
                                    <p:set>
                                      <p:cBhvr>
                                        <p:cTn id="34"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81460" y="590551"/>
            <a:ext cx="5781078" cy="523220"/>
            <a:chOff x="2590799" y="590550"/>
            <a:chExt cx="5216839" cy="523220"/>
          </a:xfrm>
        </p:grpSpPr>
        <p:sp>
          <p:nvSpPr>
            <p:cNvPr id="5" name="Rounded Rectangle 4"/>
            <p:cNvSpPr/>
            <p:nvPr/>
          </p:nvSpPr>
          <p:spPr>
            <a:xfrm>
              <a:off x="2590799" y="590550"/>
              <a:ext cx="5216839"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5105158" cy="523220"/>
            </a:xfrm>
            <a:prstGeom prst="rect">
              <a:avLst/>
            </a:prstGeom>
            <a:noFill/>
          </p:spPr>
          <p:txBody>
            <a:bodyPr wrap="none" rtlCol="0">
              <a:spAutoFit/>
            </a:bodyPr>
            <a:lstStyle/>
            <a:p>
              <a:r>
                <a:rPr lang="en-US" sz="2800" b="1" dirty="0">
                  <a:solidFill>
                    <a:srgbClr val="002060"/>
                  </a:solidFill>
                  <a:latin typeface="Myriad Pro"/>
                </a:rPr>
                <a:t>What colour is this pencil case?</a:t>
              </a:r>
            </a:p>
          </p:txBody>
        </p:sp>
      </p:grpSp>
      <p:sp>
        <p:nvSpPr>
          <p:cNvPr id="6" name="TextBox 5"/>
          <p:cNvSpPr txBox="1"/>
          <p:nvPr/>
        </p:nvSpPr>
        <p:spPr>
          <a:xfrm>
            <a:off x="741900" y="2048531"/>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0070C0"/>
                </a:solidFill>
                <a:latin typeface="Myriad Pro"/>
              </a:rPr>
              <a:t>blue. </a:t>
            </a:r>
          </a:p>
        </p:txBody>
      </p:sp>
      <p:sp>
        <p:nvSpPr>
          <p:cNvPr id="7" name="TextBox 6"/>
          <p:cNvSpPr txBox="1"/>
          <p:nvPr/>
        </p:nvSpPr>
        <p:spPr>
          <a:xfrm>
            <a:off x="6625408" y="2040875"/>
            <a:ext cx="1931894" cy="461665"/>
          </a:xfrm>
          <a:prstGeom prst="rect">
            <a:avLst/>
          </a:prstGeom>
          <a:solidFill>
            <a:schemeClr val="accent6">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rgbClr val="00B050"/>
                </a:solidFill>
                <a:latin typeface="Myriad Pro"/>
              </a:rPr>
              <a:t>orange.</a:t>
            </a:r>
            <a:r>
              <a:rPr lang="en-US" sz="2400" b="1" dirty="0">
                <a:solidFill>
                  <a:srgbClr val="7030A0"/>
                </a:solidFill>
                <a:latin typeface="Myriad Pro"/>
              </a:rPr>
              <a:t> </a:t>
            </a:r>
          </a:p>
        </p:txBody>
      </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079" t="18708" r="29854" b="33571"/>
          <a:stretch/>
        </p:blipFill>
        <p:spPr bwMode="auto">
          <a:xfrm>
            <a:off x="2874818" y="1336486"/>
            <a:ext cx="3505201"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5929" b="9304"/>
          <a:stretch/>
        </p:blipFill>
        <p:spPr bwMode="auto">
          <a:xfrm>
            <a:off x="2892136" y="1336486"/>
            <a:ext cx="3513727" cy="247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31523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ircle(in)">
                                      <p:cBhvr>
                                        <p:cTn id="17" dur="20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099"/>
                                        </p:tgtEl>
                                        <p:attrNameLst>
                                          <p:attrName>style.visibility</p:attrName>
                                        </p:attrNameLst>
                                      </p:cBhvr>
                                      <p:to>
                                        <p:strVal val="visible"/>
                                      </p:to>
                                    </p:set>
                                    <p:anim calcmode="lin" valueType="num">
                                      <p:cBhvr>
                                        <p:cTn id="23" dur="500" fill="hold"/>
                                        <p:tgtEl>
                                          <p:spTgt spid="4099"/>
                                        </p:tgtEl>
                                        <p:attrNameLst>
                                          <p:attrName>ppt_w</p:attrName>
                                        </p:attrNameLst>
                                      </p:cBhvr>
                                      <p:tavLst>
                                        <p:tav tm="0">
                                          <p:val>
                                            <p:fltVal val="0"/>
                                          </p:val>
                                        </p:tav>
                                        <p:tav tm="100000">
                                          <p:val>
                                            <p:strVal val="#ppt_w"/>
                                          </p:val>
                                        </p:tav>
                                      </p:tavLst>
                                    </p:anim>
                                    <p:anim calcmode="lin" valueType="num">
                                      <p:cBhvr>
                                        <p:cTn id="24" dur="500" fill="hold"/>
                                        <p:tgtEl>
                                          <p:spTgt spid="4099"/>
                                        </p:tgtEl>
                                        <p:attrNameLst>
                                          <p:attrName>ppt_h</p:attrName>
                                        </p:attrNameLst>
                                      </p:cBhvr>
                                      <p:tavLst>
                                        <p:tav tm="0">
                                          <p:val>
                                            <p:fltVal val="0"/>
                                          </p:val>
                                        </p:tav>
                                        <p:tav tm="100000">
                                          <p:val>
                                            <p:strVal val="#ppt_h"/>
                                          </p:val>
                                        </p:tav>
                                      </p:tavLst>
                                    </p:anim>
                                    <p:animEffect transition="in" filter="fade">
                                      <p:cBhvr>
                                        <p:cTn id="25" dur="500"/>
                                        <p:tgtEl>
                                          <p:spTgt spid="4099"/>
                                        </p:tgtEl>
                                      </p:cBhvr>
                                    </p:animEffect>
                                  </p:child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par>
                                <p:cTn id="29" presetID="1" presetClass="emph" presetSubtype="2" fill="hold" nodeType="withEffect">
                                  <p:stCondLst>
                                    <p:cond delay="0"/>
                                  </p:stCondLst>
                                  <p:childTnLst>
                                    <p:animClr clrSpc="rgb" dir="cw">
                                      <p:cBhvr>
                                        <p:cTn id="30" dur="2000" fill="hold"/>
                                        <p:tgtEl>
                                          <p:spTgt spid="6"/>
                                        </p:tgtEl>
                                        <p:attrNameLst>
                                          <p:attrName>fillcolor</p:attrName>
                                        </p:attrNameLst>
                                      </p:cBhvr>
                                      <p:to>
                                        <a:srgbClr val="3DE141"/>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Am-thanh-tra-loi-dung-www_nhacchuongvui_com.wav"/>
                                        </p:tgtEl>
                                      </p:cMediaNode>
                                    </p:audio>
                                  </p:subTnLst>
                                </p:cTn>
                              </p:par>
                              <p:par>
                                <p:cTn id="33" presetID="1" presetClass="exit" presetSubtype="0" fill="hold" nodeType="withEffect">
                                  <p:stCondLst>
                                    <p:cond delay="0"/>
                                  </p:stCondLst>
                                  <p:childTnLst>
                                    <p:set>
                                      <p:cBhvr>
                                        <p:cTn id="34" dur="1" fill="hold">
                                          <p:stCondLst>
                                            <p:cond delay="0"/>
                                          </p:stCondLst>
                                        </p:cTn>
                                        <p:tgtEl>
                                          <p:spTgt spid="409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FF0000"/>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7"/>
                  </p:tgtEl>
                </p:cond>
              </p:nextCondLst>
            </p:seq>
          </p:childTnLst>
        </p:cTn>
      </p:par>
    </p:tnLst>
    <p:bldLst>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pic>
        <p:nvPicPr>
          <p:cNvPr id="3" name="Picture 10" descr="Hình nền Tài Liệu Học Tập Mùa Học, đơn Giản, Màu Xanh Da Trời, Bông Hoa  Vector để tải xuống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390789" y="683577"/>
            <a:ext cx="4362421" cy="523220"/>
            <a:chOff x="2590799" y="590550"/>
            <a:chExt cx="3936644" cy="523220"/>
          </a:xfrm>
        </p:grpSpPr>
        <p:sp>
          <p:nvSpPr>
            <p:cNvPr id="5" name="Rounded Rectangle 4"/>
            <p:cNvSpPr/>
            <p:nvPr/>
          </p:nvSpPr>
          <p:spPr>
            <a:xfrm>
              <a:off x="2590799" y="590550"/>
              <a:ext cx="3936644"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702480" y="590550"/>
              <a:ext cx="3824963" cy="523220"/>
            </a:xfrm>
            <a:prstGeom prst="rect">
              <a:avLst/>
            </a:prstGeom>
            <a:noFill/>
          </p:spPr>
          <p:txBody>
            <a:bodyPr wrap="none" rtlCol="0">
              <a:spAutoFit/>
            </a:bodyPr>
            <a:lstStyle/>
            <a:p>
              <a:r>
                <a:rPr lang="en-US" sz="2800" b="1" dirty="0">
                  <a:solidFill>
                    <a:srgbClr val="002060"/>
                  </a:solidFill>
                  <a:latin typeface="Myriad Pro"/>
                </a:rPr>
                <a:t>What colour is this cat?</a:t>
              </a:r>
            </a:p>
          </p:txBody>
        </p:sp>
      </p:grpSp>
      <p:sp>
        <p:nvSpPr>
          <p:cNvPr id="6" name="TextBox 5"/>
          <p:cNvSpPr txBox="1"/>
          <p:nvPr/>
        </p:nvSpPr>
        <p:spPr>
          <a:xfrm>
            <a:off x="741900" y="2048531"/>
            <a:ext cx="1931894" cy="461665"/>
          </a:xfrm>
          <a:prstGeom prst="rect">
            <a:avLst/>
          </a:prstGeom>
          <a:no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chemeClr val="accent2">
                    <a:lumMod val="75000"/>
                  </a:schemeClr>
                </a:solidFill>
                <a:latin typeface="Myriad Pro"/>
              </a:rPr>
              <a:t>orange.</a:t>
            </a:r>
          </a:p>
        </p:txBody>
      </p:sp>
      <p:sp>
        <p:nvSpPr>
          <p:cNvPr id="7" name="TextBox 6"/>
          <p:cNvSpPr txBox="1"/>
          <p:nvPr/>
        </p:nvSpPr>
        <p:spPr>
          <a:xfrm>
            <a:off x="6625408" y="2040875"/>
            <a:ext cx="1931894" cy="461665"/>
          </a:xfrm>
          <a:prstGeom prst="rect">
            <a:avLst/>
          </a:prstGeom>
          <a:no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400" b="1" dirty="0">
                <a:solidFill>
                  <a:prstClr val="black"/>
                </a:solidFill>
                <a:latin typeface="Myriad Pro"/>
              </a:rPr>
              <a:t>It’s</a:t>
            </a:r>
            <a:r>
              <a:rPr lang="en-US" sz="2400" b="1" dirty="0">
                <a:solidFill>
                  <a:srgbClr val="FF0000"/>
                </a:solidFill>
                <a:latin typeface="Myriad Pro"/>
              </a:rPr>
              <a:t> </a:t>
            </a:r>
            <a:r>
              <a:rPr lang="en-US" sz="2400" b="1" dirty="0">
                <a:solidFill>
                  <a:schemeClr val="bg1">
                    <a:lumMod val="50000"/>
                  </a:schemeClr>
                </a:solidFill>
                <a:latin typeface="Myriad Pro"/>
              </a:rPr>
              <a:t>grey.</a:t>
            </a:r>
          </a:p>
        </p:txBody>
      </p:sp>
      <p:pic>
        <p:nvPicPr>
          <p:cNvPr id="512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1785" t="19100" r="30150" b="33710"/>
          <a:stretch/>
        </p:blipFill>
        <p:spPr bwMode="auto">
          <a:xfrm>
            <a:off x="2895600" y="1413063"/>
            <a:ext cx="3411683" cy="237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978" r="13373" b="9406"/>
          <a:stretch/>
        </p:blipFill>
        <p:spPr bwMode="auto">
          <a:xfrm>
            <a:off x="2895600" y="1428648"/>
            <a:ext cx="3408218" cy="23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914" y="321709"/>
            <a:ext cx="1173108" cy="562483"/>
          </a:xfrm>
          <a:prstGeom prst="rect">
            <a:avLst/>
          </a:prstGeom>
        </p:spPr>
      </p:pic>
    </p:spTree>
    <p:custDataLst>
      <p:tags r:id="rId1"/>
    </p:custDataLst>
    <p:extLst>
      <p:ext uri="{BB962C8B-B14F-4D97-AF65-F5344CB8AC3E}">
        <p14:creationId xmlns:p14="http://schemas.microsoft.com/office/powerpoint/2010/main" val="335430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iterate type="lt">
                                    <p:tmPct val="0"/>
                                  </p:iterate>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 presetClass="entr" presetSubtype="32"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out)">
                                      <p:cBhvr>
                                        <p:cTn id="17" dur="1000"/>
                                        <p:tgtEl>
                                          <p:spTgt spid="512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 calcmode="lin" valueType="num">
                                      <p:cBhvr>
                                        <p:cTn id="23" dur="500" fill="hold"/>
                                        <p:tgtEl>
                                          <p:spTgt spid="5123"/>
                                        </p:tgtEl>
                                        <p:attrNameLst>
                                          <p:attrName>ppt_w</p:attrName>
                                        </p:attrNameLst>
                                      </p:cBhvr>
                                      <p:tavLst>
                                        <p:tav tm="0">
                                          <p:val>
                                            <p:fltVal val="0"/>
                                          </p:val>
                                        </p:tav>
                                        <p:tav tm="100000">
                                          <p:val>
                                            <p:strVal val="#ppt_w"/>
                                          </p:val>
                                        </p:tav>
                                      </p:tavLst>
                                    </p:anim>
                                    <p:anim calcmode="lin" valueType="num">
                                      <p:cBhvr>
                                        <p:cTn id="24" dur="500" fill="hold"/>
                                        <p:tgtEl>
                                          <p:spTgt spid="5123"/>
                                        </p:tgtEl>
                                        <p:attrNameLst>
                                          <p:attrName>ppt_h</p:attrName>
                                        </p:attrNameLst>
                                      </p:cBhvr>
                                      <p:tavLst>
                                        <p:tav tm="0">
                                          <p:val>
                                            <p:fltVal val="0"/>
                                          </p:val>
                                        </p:tav>
                                        <p:tav tm="100000">
                                          <p:val>
                                            <p:strVal val="#ppt_h"/>
                                          </p:val>
                                        </p:tav>
                                      </p:tavLst>
                                    </p:anim>
                                    <p:animEffect transition="in" filter="fade">
                                      <p:cBhvr>
                                        <p:cTn id="25" dur="500"/>
                                        <p:tgtEl>
                                          <p:spTgt spid="5123"/>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6" presetID="26" presetClass="emph" presetSubtype="0" repeatCount="indefinite" fill="hold" grpId="1" nodeType="withEffect">
                                  <p:stCondLst>
                                    <p:cond delay="0"/>
                                  </p:stCondLst>
                                  <p:endCondLst>
                                    <p:cond evt="onNext" delay="0">
                                      <p:tgtEl>
                                        <p:sldTgt/>
                                      </p:tgtEl>
                                    </p:cond>
                                  </p:endCondLst>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1" presetClass="emph" presetSubtype="2" fill="hold" nodeType="withEffect">
                                  <p:stCondLst>
                                    <p:cond delay="0"/>
                                  </p:stCondLst>
                                  <p:childTnLst>
                                    <p:animClr clrSpc="rgb" dir="cw">
                                      <p:cBhvr>
                                        <p:cTn id="30" dur="2000" fill="hold"/>
                                        <p:tgtEl>
                                          <p:spTgt spid="7"/>
                                        </p:tgtEl>
                                        <p:attrNameLst>
                                          <p:attrName>fillcolor</p:attrName>
                                        </p:attrNameLst>
                                      </p:cBhvr>
                                      <p:to>
                                        <a:srgbClr val="92D050"/>
                                      </p:to>
                                    </p:animClr>
                                    <p:set>
                                      <p:cBhvr>
                                        <p:cTn id="31" dur="2000" fill="hold"/>
                                        <p:tgtEl>
                                          <p:spTgt spid="7"/>
                                        </p:tgtEl>
                                        <p:attrNameLst>
                                          <p:attrName>fill.type</p:attrName>
                                        </p:attrNameLst>
                                      </p:cBhvr>
                                      <p:to>
                                        <p:strVal val="solid"/>
                                      </p:to>
                                    </p:set>
                                    <p:set>
                                      <p:cBhvr>
                                        <p:cTn id="32" dur="2000" fill="hold"/>
                                        <p:tgtEl>
                                          <p:spTgt spid="7"/>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6" presetClass="emph" presetSubtype="0" fill="hold" grpId="1" nodeType="clickEffect">
                                  <p:stCondLst>
                                    <p:cond delay="0"/>
                                  </p:stCondLst>
                                  <p:iterate type="lt">
                                    <p:tmPct val="4000"/>
                                  </p:iterate>
                                  <p:childTnLst>
                                    <p:set>
                                      <p:cBhvr override="childStyle">
                                        <p:cTn id="41" dur="500" fill="hold"/>
                                        <p:tgtEl>
                                          <p:spTgt spid="6"/>
                                        </p:tgtEl>
                                        <p:attrNameLst>
                                          <p:attrName>style.color</p:attrName>
                                        </p:attrNameLst>
                                      </p:cBhvr>
                                      <p:to>
                                        <p:clrVal>
                                          <a:srgbClr val="FF0000"/>
                                        </p:clrVal>
                                      </p:to>
                                    </p:set>
                                    <p:set>
                                      <p:cBhvr>
                                        <p:cTn id="42" dur="500" fill="hold"/>
                                        <p:tgtEl>
                                          <p:spTgt spid="6"/>
                                        </p:tgtEl>
                                        <p:attrNameLst>
                                          <p:attrName>fillcolor</p:attrName>
                                        </p:attrNameLst>
                                      </p:cBhvr>
                                      <p:to>
                                        <p:clrVal>
                                          <a:srgbClr val="FF0000"/>
                                        </p:clrVal>
                                      </p:to>
                                    </p:set>
                                    <p:set>
                                      <p:cBhvr>
                                        <p:cTn id="43" dur="500" fill="hold"/>
                                        <p:tgtEl>
                                          <p:spTgt spid="6"/>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6"/>
                  </p:tgtEl>
                </p:cond>
              </p:nextCondLst>
            </p:seq>
          </p:childTnLst>
        </p:cTn>
      </p:par>
    </p:tnLst>
    <p:bldLst>
      <p:bldP spid="6" grpId="0" animBg="1"/>
      <p:bldP spid="6" grpId="1" animBg="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Hình nền Tài Liệu Học Tập Mùa Học, đơn Giản, Màu Xanh Da Trời, Bông Hoa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14400" y="1753988"/>
            <a:ext cx="7772400" cy="987425"/>
            <a:chOff x="609600" y="1753988"/>
            <a:chExt cx="8080218" cy="987425"/>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753988"/>
              <a:ext cx="808021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143000" y="1971974"/>
              <a:ext cx="6726276" cy="646329"/>
            </a:xfrm>
            <a:prstGeom prst="rect">
              <a:avLst/>
            </a:prstGeom>
          </p:spPr>
          <p:txBody>
            <a:bodyPr wrap="none" lIns="91438" tIns="45719" rIns="91438" bIns="45719">
              <a:spAutoFit/>
            </a:bodyPr>
            <a:lstStyle/>
            <a:p>
              <a:r>
                <a:rPr lang="en-US" sz="3600" b="1" kern="0" dirty="0">
                  <a:solidFill>
                    <a:schemeClr val="bg1"/>
                  </a:solidFill>
                  <a:latin typeface="Comic Sans MS" panose="030F0702030302020204" pitchFamily="66" charset="0"/>
                </a:rPr>
                <a:t>Task 1: </a:t>
              </a:r>
              <a:r>
                <a:rPr lang="en-US" sz="3600" dirty="0">
                  <a:solidFill>
                    <a:schemeClr val="bg1"/>
                  </a:solidFill>
                  <a:latin typeface="Comic Sans MS" panose="030F0702030302020204" pitchFamily="66" charset="0"/>
                </a:rPr>
                <a:t>Count, write and say</a:t>
              </a:r>
            </a:p>
          </p:txBody>
        </p:sp>
      </p:grpSp>
      <p:sp>
        <p:nvSpPr>
          <p:cNvPr id="11" name="TextBox 10"/>
          <p:cNvSpPr txBox="1"/>
          <p:nvPr/>
        </p:nvSpPr>
        <p:spPr>
          <a:xfrm>
            <a:off x="2438400" y="980162"/>
            <a:ext cx="4083165" cy="923328"/>
          </a:xfrm>
          <a:prstGeom prst="rect">
            <a:avLst/>
          </a:prstGeom>
          <a:noFill/>
        </p:spPr>
        <p:txBody>
          <a:bodyPr wrap="none" lIns="91438" tIns="45719" rIns="91438" bIns="45719" rtlCol="0">
            <a:spAutoFit/>
          </a:bodyPr>
          <a:lstStyle/>
          <a:p>
            <a:r>
              <a:rPr lang="en-US" sz="5400" b="1" dirty="0">
                <a:solidFill>
                  <a:srgbClr val="FF0000"/>
                </a:solidFill>
                <a:latin typeface="Comic Sans MS" pitchFamily="66" charset="0"/>
              </a:rPr>
              <a:t>2. REVIEW</a:t>
            </a:r>
          </a:p>
        </p:txBody>
      </p:sp>
      <p:pic>
        <p:nvPicPr>
          <p:cNvPr id="12" name="Picture 11"/>
          <p:cNvPicPr>
            <a:picLocks noChangeAspect="1"/>
          </p:cNvPicPr>
          <p:nvPr/>
        </p:nvPicPr>
        <p:blipFill rotWithShape="1">
          <a:blip r:embed="rId6"/>
          <a:srcRect l="31044" t="11458" r="5578" b="16845"/>
          <a:stretch/>
        </p:blipFill>
        <p:spPr>
          <a:xfrm>
            <a:off x="3436140" y="3054927"/>
            <a:ext cx="2164560" cy="768927"/>
          </a:xfrm>
          <a:prstGeom prst="rect">
            <a:avLst/>
          </a:prstGeom>
        </p:spPr>
      </p:pic>
      <p:sp>
        <p:nvSpPr>
          <p:cNvPr id="4" name="Rounded Rectangle 3"/>
          <p:cNvSpPr/>
          <p:nvPr/>
        </p:nvSpPr>
        <p:spPr>
          <a:xfrm>
            <a:off x="3276600" y="2952750"/>
            <a:ext cx="2514600" cy="990600"/>
          </a:xfrm>
          <a:prstGeom prst="roundRect">
            <a:avLst/>
          </a:prstGeom>
          <a:noFill/>
          <a:ln w="1905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42ECE55-CB84-462F-8104-326FE5DC19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242340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ình nền Tài Liệu Học Tập Mùa Học, đơn Giản, Màu Xanh Da Trời, Bông Hoa  Vector để tải xuống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21267" y="727712"/>
            <a:ext cx="2019297" cy="1372312"/>
            <a:chOff x="419096" y="644236"/>
            <a:chExt cx="2209794" cy="1600200"/>
          </a:xfrm>
        </p:grpSpPr>
        <p:pic>
          <p:nvPicPr>
            <p:cNvPr id="3" name="Picture 2" descr="Screen Clipping"/>
            <p:cNvPicPr>
              <a:picLocks noChangeAspect="1"/>
            </p:cNvPicPr>
            <p:nvPr/>
          </p:nvPicPr>
          <p:blipFill rotWithShape="1">
            <a:blip r:embed="rId6">
              <a:extLst>
                <a:ext uri="{28A0092B-C50C-407E-A947-70E740481C1C}">
                  <a14:useLocalDpi xmlns:a14="http://schemas.microsoft.com/office/drawing/2010/main" val="0"/>
                </a:ext>
              </a:extLst>
            </a:blip>
            <a:srcRect l="5609" t="10628"/>
            <a:stretch/>
          </p:blipFill>
          <p:spPr>
            <a:xfrm>
              <a:off x="609593" y="822618"/>
              <a:ext cx="1828800" cy="1255040"/>
            </a:xfrm>
            <a:prstGeom prst="rect">
              <a:avLst/>
            </a:prstGeom>
          </p:spPr>
        </p:pic>
        <p:sp>
          <p:nvSpPr>
            <p:cNvPr id="4" name="Rounded Rectangle 3"/>
            <p:cNvSpPr/>
            <p:nvPr/>
          </p:nvSpPr>
          <p:spPr>
            <a:xfrm>
              <a:off x="419096" y="644236"/>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564179" y="732687"/>
            <a:ext cx="2019297" cy="1372312"/>
            <a:chOff x="3212356" y="299651"/>
            <a:chExt cx="2209794" cy="1600200"/>
          </a:xfrm>
        </p:grpSpPr>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853" y="516722"/>
              <a:ext cx="1828800" cy="1319140"/>
            </a:xfrm>
            <a:prstGeom prst="rect">
              <a:avLst/>
            </a:prstGeom>
          </p:spPr>
        </p:pic>
        <p:sp>
          <p:nvSpPr>
            <p:cNvPr id="7" name="Rounded Rectangle 6"/>
            <p:cNvSpPr/>
            <p:nvPr/>
          </p:nvSpPr>
          <p:spPr>
            <a:xfrm>
              <a:off x="3212356" y="29965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475118" y="677810"/>
            <a:ext cx="2019297" cy="1372312"/>
            <a:chOff x="5873441" y="516722"/>
            <a:chExt cx="2209794" cy="1600200"/>
          </a:xfrm>
        </p:grpSpPr>
        <p:pic>
          <p:nvPicPr>
            <p:cNvPr id="9" name="Picture 8"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938" y="516731"/>
              <a:ext cx="1828800" cy="1383120"/>
            </a:xfrm>
            <a:prstGeom prst="rect">
              <a:avLst/>
            </a:prstGeom>
          </p:spPr>
        </p:pic>
        <p:sp>
          <p:nvSpPr>
            <p:cNvPr id="10" name="Rounded Rectangle 9"/>
            <p:cNvSpPr/>
            <p:nvPr/>
          </p:nvSpPr>
          <p:spPr>
            <a:xfrm>
              <a:off x="5873441" y="516722"/>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35375" y="3027909"/>
            <a:ext cx="2019297" cy="1372312"/>
            <a:chOff x="609593" y="2669481"/>
            <a:chExt cx="2209794" cy="1600200"/>
          </a:xfrm>
        </p:grpSpPr>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394" y="2796651"/>
              <a:ext cx="1828800" cy="1345860"/>
            </a:xfrm>
            <a:prstGeom prst="rect">
              <a:avLst/>
            </a:prstGeom>
          </p:spPr>
        </p:pic>
        <p:sp>
          <p:nvSpPr>
            <p:cNvPr id="13" name="Rounded Rectangle 12"/>
            <p:cNvSpPr/>
            <p:nvPr/>
          </p:nvSpPr>
          <p:spPr>
            <a:xfrm>
              <a:off x="609593" y="266948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095900" y="3002670"/>
            <a:ext cx="2019297" cy="1372312"/>
            <a:chOff x="3586257" y="2542311"/>
            <a:chExt cx="2209794" cy="1600200"/>
          </a:xfrm>
        </p:grpSpPr>
        <p:pic>
          <p:nvPicPr>
            <p:cNvPr id="15" name="Picture 14"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6754" y="2571741"/>
              <a:ext cx="1828800" cy="1400300"/>
            </a:xfrm>
            <a:prstGeom prst="rect">
              <a:avLst/>
            </a:prstGeom>
          </p:spPr>
        </p:pic>
        <p:sp>
          <p:nvSpPr>
            <p:cNvPr id="16" name="Rounded Rectangle 15"/>
            <p:cNvSpPr/>
            <p:nvPr/>
          </p:nvSpPr>
          <p:spPr>
            <a:xfrm>
              <a:off x="3586257" y="2542311"/>
              <a:ext cx="2209794"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21266" y="2231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vans</a:t>
            </a:r>
          </a:p>
        </p:txBody>
      </p:sp>
      <p:sp>
        <p:nvSpPr>
          <p:cNvPr id="21" name="TextBox 20"/>
          <p:cNvSpPr txBox="1"/>
          <p:nvPr/>
        </p:nvSpPr>
        <p:spPr>
          <a:xfrm>
            <a:off x="3561551" y="2187261"/>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ducks</a:t>
            </a:r>
          </a:p>
        </p:txBody>
      </p:sp>
      <p:sp>
        <p:nvSpPr>
          <p:cNvPr id="22" name="TextBox 21"/>
          <p:cNvSpPr txBox="1"/>
          <p:nvPr/>
        </p:nvSpPr>
        <p:spPr>
          <a:xfrm>
            <a:off x="6471265" y="2114852"/>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ants</a:t>
            </a:r>
          </a:p>
        </p:txBody>
      </p:sp>
      <p:sp>
        <p:nvSpPr>
          <p:cNvPr id="23" name="TextBox 22"/>
          <p:cNvSpPr txBox="1"/>
          <p:nvPr/>
        </p:nvSpPr>
        <p:spPr>
          <a:xfrm>
            <a:off x="1835374" y="4552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eggs</a:t>
            </a:r>
          </a:p>
        </p:txBody>
      </p:sp>
      <p:sp>
        <p:nvSpPr>
          <p:cNvPr id="24" name="TextBox 23"/>
          <p:cNvSpPr txBox="1"/>
          <p:nvPr/>
        </p:nvSpPr>
        <p:spPr>
          <a:xfrm>
            <a:off x="5087554" y="4552950"/>
            <a:ext cx="2019297" cy="523218"/>
          </a:xfrm>
          <a:prstGeom prst="rect">
            <a:avLst/>
          </a:prstGeom>
          <a:solidFill>
            <a:schemeClr val="accent4">
              <a:lumMod val="20000"/>
              <a:lumOff val="80000"/>
            </a:schemeClr>
          </a:solidFill>
          <a:ln w="28575">
            <a:prstDash val="sysDot"/>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ctr"/>
            <a:r>
              <a:rPr lang="en-US" sz="2800" dirty="0">
                <a:solidFill>
                  <a:prstClr val="black"/>
                </a:solidFill>
                <a:latin typeface="Comic Sans MS" panose="030F0702030302020204" pitchFamily="66" charset="0"/>
              </a:rPr>
              <a:t>eggs</a:t>
            </a:r>
          </a:p>
        </p:txBody>
      </p:sp>
      <p:sp>
        <p:nvSpPr>
          <p:cNvPr id="25" name="Rounded Rectangle 24"/>
          <p:cNvSpPr/>
          <p:nvPr/>
        </p:nvSpPr>
        <p:spPr>
          <a:xfrm>
            <a:off x="595342" y="193965"/>
            <a:ext cx="1981200" cy="3429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002060"/>
                </a:solidFill>
                <a:latin typeface="Comic Sans MS" panose="030F0702030302020204" pitchFamily="66" charset="0"/>
              </a:rPr>
              <a:t>Review</a:t>
            </a:r>
          </a:p>
        </p:txBody>
      </p:sp>
      <p:pic>
        <p:nvPicPr>
          <p:cNvPr id="26" name="Picture 25">
            <a:extLst>
              <a:ext uri="{FF2B5EF4-FFF2-40B4-BE49-F238E27FC236}">
                <a16:creationId xmlns:a16="http://schemas.microsoft.com/office/drawing/2014/main" id="{742ECE55-CB84-462F-8104-326FE5DC196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41514" y="169309"/>
            <a:ext cx="1173108" cy="562483"/>
          </a:xfrm>
          <a:prstGeom prst="rect">
            <a:avLst/>
          </a:prstGeom>
        </p:spPr>
      </p:pic>
    </p:spTree>
    <p:custDataLst>
      <p:tags r:id="rId1"/>
    </p:custDataLst>
    <p:extLst>
      <p:ext uri="{BB962C8B-B14F-4D97-AF65-F5344CB8AC3E}">
        <p14:creationId xmlns:p14="http://schemas.microsoft.com/office/powerpoint/2010/main" val="9048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9.Review 1 - 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jTil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CNOK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I04p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AjTil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CNOK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I04p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CNOKVXahn1hYAAAAGIAAAAcAAAAdW5pdmVyc2FsL2xvY2FsX3NldHRpbmdzLnhtbLOxr8jNUShLLSrOzM+zVTLUM1BSSM1Lzk/JzEu3VQoNcdO1UFIoLknMS0nMyc9LtVXKy1dSsLfjssnJT07MCU4tKQEqLFYoyEmsTC0KSc0FMkpS/RJzgSrDw42V9O24AFBLAwQUAAIACAAkTil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AkTilVPMoRpUsAAABqAAAAGwAAAHVuaXZlcnNhbC91bml2ZXJzYWwucG5nLnhtbLOxr8jNUShLLSrOzM+zVTLUM1Cyt+PlsikoSi3LTC1XqACKGekZQICSQqWtkgkStzwzpSTDVsnCwBAhlpGamZ5RYqtkhiSoDzQSAFBLAQIAABQAAgAIAOOGAlPDxJh2RwMAAOEJAAAUAAAAAAAAAAEAAAAAAAAAAAB1bml2ZXJzYWwvcGxheWVyLnhtbFBLAQIAABQAAgAIACNOKVXKowNubAYAACgZAAAdAAAAAAAAAAEAAAAAAHkDAAB1bml2ZXJzYWwvY29tbW9uX21lc3NhZ2VzLmxuZ1BLAQIAABQAAgAIACNOKVUVHmAbowAAAH8BAAAuAAAAAAAAAAEAAAAAACAKAAB1bml2ZXJzYWwvcGxheWJhY2tfYW5kX25hdmlnYXRpb25fc2V0dGluZ3MueG1sUEsBAgAAFAACAAgAI04pVaenV+h8BAAAbxcAACcAAAAAAAAAAQAAAAAADwsAAHVuaXZlcnNhbC9mbGFzaF9wdWJsaXNoaW5nX3NldHRpbmdzLnhtbFBLAQIAABQAAgAIACNOKVW86VOGdwMAAOgMAAAhAAAAAAAAAAEAAAAAANAPAAB1bml2ZXJzYWwvZmxhc2hfc2tpbl9zZXR0aW5ncy54bWxQSwECAAAUAAIACAAjTilVF9vd2HcEAAD5FgAAJgAAAAAAAAABAAAAAACGEwAAdW5pdmVyc2FsL2h0bWxfcHVibGlzaGluZ19zZXR0aW5ncy54bWxQSwECAAAUAAIACAAjTilVVHMZhbABAACBBgAAHwAAAAAAAAABAAAAAABBGAAAdW5pdmVyc2FsL2h0bWxfc2tpbl9zZXR0aW5ncy5qc1BLAQIAABQAAgAIACNOKVXahn1hYAAAAGIAAAAcAAAAAAAAAAEAAAAAAC4aAAB1bml2ZXJzYWwvbG9jYWxfc2V0dGluZ3MueG1sUEsBAgAAFAACAAgAJE4pVYPsCm8cBgAARxMAABcAAAAAAAAAAAAAAAAAyBoAAHVuaXZlcnNhbC91bml2ZXJzYWwucG5nUEsBAgAAFAACAAgAJE4pVTzKEaVLAAAAagAAABsAAAAAAAAAAQAAAAAAGSEAAHVuaXZlcnNhbC91bml2ZXJzYWwucG5nLnhtbFBLBQYAAAAACgAKAAYDAACdIQAAAAA="/>
  <p:tag name="ISPRING_LMS_API_VERSION" val="SCORM 2004 (2nd edition)"/>
  <p:tag name="ISPRING_ULTRA_SCORM_COURSE_ID" val="E5E25E5B-B3AA-49C1-8901-989FD100DA8C"/>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AI GIANG PPT WW3 CHUAN 08-9-2022\\Review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19.Review 1 - Period 1"/>
</p:tagLst>
</file>

<file path=ppt/tags/tag10.xml><?xml version="1.0" encoding="utf-8"?>
<p:tagLst xmlns:a="http://schemas.openxmlformats.org/drawingml/2006/main" xmlns:r="http://schemas.openxmlformats.org/officeDocument/2006/relationships" xmlns:p="http://schemas.openxmlformats.org/presentationml/2006/main">
  <p:tag name="GENSWF_SLIDE_UID" val="{046712B5-5E70-435F-986F-F6D27266EC10}:303"/>
</p:tagLst>
</file>

<file path=ppt/tags/tag11.xml><?xml version="1.0" encoding="utf-8"?>
<p:tagLst xmlns:a="http://schemas.openxmlformats.org/drawingml/2006/main" xmlns:r="http://schemas.openxmlformats.org/officeDocument/2006/relationships" xmlns:p="http://schemas.openxmlformats.org/presentationml/2006/main">
  <p:tag name="GENSWF_SLIDE_UID" val="{3599D17C-277D-4B45-B97B-3B123BF54BE6}:304"/>
</p:tagLst>
</file>

<file path=ppt/tags/tag12.xml><?xml version="1.0" encoding="utf-8"?>
<p:tagLst xmlns:a="http://schemas.openxmlformats.org/drawingml/2006/main" xmlns:r="http://schemas.openxmlformats.org/officeDocument/2006/relationships" xmlns:p="http://schemas.openxmlformats.org/presentationml/2006/main">
  <p:tag name="GENSWF_SLIDE_UID" val="{55FA3EB7-0D7D-4F1A-BA56-D4717ED4110B}: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2AA3E362-4D5C-4F05-8373-84CFDC465562}:287"/>
</p:tagLst>
</file>

<file path=ppt/tags/tag14.xml><?xml version="1.0" encoding="utf-8"?>
<p:tagLst xmlns:a="http://schemas.openxmlformats.org/drawingml/2006/main" xmlns:r="http://schemas.openxmlformats.org/officeDocument/2006/relationships" xmlns:p="http://schemas.openxmlformats.org/presentationml/2006/main">
  <p:tag name="GENSWF_SLIDE_UID" val="{A4132BD3-3E91-4666-A5A4-81AAF497B664}: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C178B414-4B11-43E4-930E-74BA70A6CDA9}:288"/>
</p:tagLst>
</file>

<file path=ppt/tags/tag16.xml><?xml version="1.0" encoding="utf-8"?>
<p:tagLst xmlns:a="http://schemas.openxmlformats.org/drawingml/2006/main" xmlns:r="http://schemas.openxmlformats.org/officeDocument/2006/relationships" xmlns:p="http://schemas.openxmlformats.org/presentationml/2006/main">
  <p:tag name="GENSWF_SLIDE_UID" val="{A3D1D1CE-FCC5-4F94-81FF-DCB8403FDEAB}:269"/>
</p:tagLst>
</file>

<file path=ppt/tags/tag17.xml><?xml version="1.0" encoding="utf-8"?>
<p:tagLst xmlns:a="http://schemas.openxmlformats.org/drawingml/2006/main" xmlns:r="http://schemas.openxmlformats.org/officeDocument/2006/relationships" xmlns:p="http://schemas.openxmlformats.org/presentationml/2006/main">
  <p:tag name="GENSWF_SLIDE_UID" val="{2676E35A-40AB-47D8-8983-39A042FB46C1}:294"/>
</p:tagLst>
</file>

<file path=ppt/tags/tag18.xml><?xml version="1.0" encoding="utf-8"?>
<p:tagLst xmlns:a="http://schemas.openxmlformats.org/drawingml/2006/main" xmlns:r="http://schemas.openxmlformats.org/officeDocument/2006/relationships" xmlns:p="http://schemas.openxmlformats.org/presentationml/2006/main">
  <p:tag name="GENSWF_SLIDE_UID" val="{8100F73F-E909-4995-9963-95D6034D6B86}:295"/>
</p:tagLst>
</file>

<file path=ppt/tags/tag19.xml><?xml version="1.0" encoding="utf-8"?>
<p:tagLst xmlns:a="http://schemas.openxmlformats.org/drawingml/2006/main" xmlns:r="http://schemas.openxmlformats.org/officeDocument/2006/relationships" xmlns:p="http://schemas.openxmlformats.org/presentationml/2006/main">
  <p:tag name="GENSWF_SLIDE_UID" val="{645D0D8B-CA02-43EA-AF03-96FC1BD2895A}:296"/>
</p:tagLst>
</file>

<file path=ppt/tags/tag2.xml><?xml version="1.0" encoding="utf-8"?>
<p:tagLst xmlns:a="http://schemas.openxmlformats.org/drawingml/2006/main" xmlns:r="http://schemas.openxmlformats.org/officeDocument/2006/relationships" xmlns:p="http://schemas.openxmlformats.org/presentationml/2006/main">
  <p:tag name="GENSWF_SLIDE_UID" val="{794AD01D-3A91-4934-8853-02F44F711A98}: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0E37BB7-94C9-402F-8F9A-B3E2332792A6}:297"/>
</p:tagLst>
</file>

<file path=ppt/tags/tag21.xml><?xml version="1.0" encoding="utf-8"?>
<p:tagLst xmlns:a="http://schemas.openxmlformats.org/drawingml/2006/main" xmlns:r="http://schemas.openxmlformats.org/officeDocument/2006/relationships" xmlns:p="http://schemas.openxmlformats.org/presentationml/2006/main">
  <p:tag name="GENSWF_SLIDE_UID" val="{226ECEFF-95CB-47ED-8395-C53B4DA522B0}:298"/>
</p:tagLst>
</file>

<file path=ppt/tags/tag22.xml><?xml version="1.0" encoding="utf-8"?>
<p:tagLst xmlns:a="http://schemas.openxmlformats.org/drawingml/2006/main" xmlns:r="http://schemas.openxmlformats.org/officeDocument/2006/relationships" xmlns:p="http://schemas.openxmlformats.org/presentationml/2006/main">
  <p:tag name="GENSWF_SLIDE_UID" val="{19ABEF71-891C-45FF-B981-3A50B79B046C}:299"/>
</p:tagLst>
</file>

<file path=ppt/tags/tag23.xml><?xml version="1.0" encoding="utf-8"?>
<p:tagLst xmlns:a="http://schemas.openxmlformats.org/drawingml/2006/main" xmlns:r="http://schemas.openxmlformats.org/officeDocument/2006/relationships" xmlns:p="http://schemas.openxmlformats.org/presentationml/2006/main">
  <p:tag name="GENSWF_SLIDE_UID" val="{7EBB8BF1-3BA3-47E3-9EE1-597667BBC9DA}:300"/>
</p:tagLst>
</file>

<file path=ppt/tags/tag24.xml><?xml version="1.0" encoding="utf-8"?>
<p:tagLst xmlns:a="http://schemas.openxmlformats.org/drawingml/2006/main" xmlns:r="http://schemas.openxmlformats.org/officeDocument/2006/relationships" xmlns:p="http://schemas.openxmlformats.org/presentationml/2006/main">
  <p:tag name="GENSWF_SLIDE_UID" val="{1DC3407E-99DD-417A-B44E-9B8FEE633D9D}:301"/>
</p:tagLst>
</file>

<file path=ppt/tags/tag25.xml><?xml version="1.0" encoding="utf-8"?>
<p:tagLst xmlns:a="http://schemas.openxmlformats.org/drawingml/2006/main" xmlns:r="http://schemas.openxmlformats.org/officeDocument/2006/relationships" xmlns:p="http://schemas.openxmlformats.org/presentationml/2006/main">
  <p:tag name="GENSWF_SLIDE_UID" val="{99AF520E-4129-4B16-A5E5-E3F8B74AD8D4}:283"/>
</p:tagLst>
</file>

<file path=ppt/tags/tag26.xml><?xml version="1.0" encoding="utf-8"?>
<p:tagLst xmlns:a="http://schemas.openxmlformats.org/drawingml/2006/main" xmlns:r="http://schemas.openxmlformats.org/officeDocument/2006/relationships" xmlns:p="http://schemas.openxmlformats.org/presentationml/2006/main">
  <p:tag name="GENSWF_SLIDE_UID" val="{B46EF36B-D8DA-465F-85FB-197C0F1A1D4B}:302"/>
</p:tagLst>
</file>

<file path=ppt/tags/tag27.xml><?xml version="1.0" encoding="utf-8"?>
<p:tagLst xmlns:a="http://schemas.openxmlformats.org/drawingml/2006/main" xmlns:r="http://schemas.openxmlformats.org/officeDocument/2006/relationships" xmlns:p="http://schemas.openxmlformats.org/presentationml/2006/main">
  <p:tag name="GENSWF_SLIDE_UID" val="{45D732C1-181B-4CA1-B464-548E81C854F7}:286"/>
</p:tagLst>
</file>

<file path=ppt/tags/tag3.xml><?xml version="1.0" encoding="utf-8"?>
<p:tagLst xmlns:a="http://schemas.openxmlformats.org/drawingml/2006/main" xmlns:r="http://schemas.openxmlformats.org/officeDocument/2006/relationships" xmlns:p="http://schemas.openxmlformats.org/presentationml/2006/main">
  <p:tag name="GENSWF_SLIDE_UID" val="{5AA85854-A122-4EA4-9E84-C3ED5D9AA738}:258"/>
</p:tagLst>
</file>

<file path=ppt/tags/tag4.xml><?xml version="1.0" encoding="utf-8"?>
<p:tagLst xmlns:a="http://schemas.openxmlformats.org/drawingml/2006/main" xmlns:r="http://schemas.openxmlformats.org/officeDocument/2006/relationships" xmlns:p="http://schemas.openxmlformats.org/presentationml/2006/main">
  <p:tag name="GENSWF_SLIDE_UID" val="{8039FEBD-54BF-4697-9050-E0DCAECFAB4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80E4CCF3-0698-4CE5-8F8C-9255FA0A6803}:289"/>
</p:tagLst>
</file>

<file path=ppt/tags/tag6.xml><?xml version="1.0" encoding="utf-8"?>
<p:tagLst xmlns:a="http://schemas.openxmlformats.org/drawingml/2006/main" xmlns:r="http://schemas.openxmlformats.org/officeDocument/2006/relationships" xmlns:p="http://schemas.openxmlformats.org/presentationml/2006/main">
  <p:tag name="GENSWF_SLIDE_UID" val="{0C5C8762-B924-408A-BCAC-45A8116CF2F7}:290"/>
</p:tagLst>
</file>

<file path=ppt/tags/tag7.xml><?xml version="1.0" encoding="utf-8"?>
<p:tagLst xmlns:a="http://schemas.openxmlformats.org/drawingml/2006/main" xmlns:r="http://schemas.openxmlformats.org/officeDocument/2006/relationships" xmlns:p="http://schemas.openxmlformats.org/presentationml/2006/main">
  <p:tag name="GENSWF_SLIDE_UID" val="{CB0AF8D2-7222-422F-91E8-76012CE3B0ED}:291"/>
</p:tagLst>
</file>

<file path=ppt/tags/tag8.xml><?xml version="1.0" encoding="utf-8"?>
<p:tagLst xmlns:a="http://schemas.openxmlformats.org/drawingml/2006/main" xmlns:r="http://schemas.openxmlformats.org/officeDocument/2006/relationships" xmlns:p="http://schemas.openxmlformats.org/presentationml/2006/main">
  <p:tag name="GENSWF_SLIDE_UID" val="{225AAD13-89BD-4B6C-9D3D-0BDF40A4290E}:292"/>
</p:tagLst>
</file>

<file path=ppt/tags/tag9.xml><?xml version="1.0" encoding="utf-8"?>
<p:tagLst xmlns:a="http://schemas.openxmlformats.org/drawingml/2006/main" xmlns:r="http://schemas.openxmlformats.org/officeDocument/2006/relationships" xmlns:p="http://schemas.openxmlformats.org/presentationml/2006/main">
  <p:tag name="GENSWF_SLIDE_UID" val="{154EB1C5-87AB-40B7-A986-A91048C2DA83}:266"/>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822</TotalTime>
  <Words>808</Words>
  <Application>Microsoft Office PowerPoint</Application>
  <PresentationFormat>On-screen Show (16:9)</PresentationFormat>
  <Paragraphs>157</Paragraphs>
  <Slides>26</Slides>
  <Notes>26</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Arial</vt:lpstr>
      <vt:lpstr>Bebas Neue</vt:lpstr>
      <vt:lpstr>Calibri</vt:lpstr>
      <vt:lpstr>Calibri Light</vt:lpstr>
      <vt:lpstr>Comic Sans MS</vt:lpstr>
      <vt:lpstr>Life Savers</vt:lpstr>
      <vt:lpstr>Life Savers ExtraBold</vt:lpstr>
      <vt:lpstr>Myriad Pro</vt:lpstr>
      <vt:lpstr>Nunito</vt:lpstr>
      <vt:lpstr>PT Sans</vt:lpstr>
      <vt:lpstr>Quicksand</vt:lpstr>
      <vt:lpstr>Quicksand SemiBold</vt:lpstr>
      <vt:lpstr>Roboto</vt:lpstr>
      <vt:lpstr>Times New Roman</vt:lpstr>
      <vt:lpstr>Science Subject for Elementary - 3rd Grade: Physical, Life, and Earth by Slidesgo</vt:lpstr>
      <vt:lpstr>1_Office Theme</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19.Review 1 - Period 1</dc:title>
  <dc:creator>admin</dc:creator>
  <cp:lastModifiedBy>Admin</cp:lastModifiedBy>
  <cp:revision>72</cp:revision>
  <dcterms:created xsi:type="dcterms:W3CDTF">2022-05-16T13:53:47Z</dcterms:created>
  <dcterms:modified xsi:type="dcterms:W3CDTF">2022-09-09T02:49:19Z</dcterms:modified>
</cp:coreProperties>
</file>