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31"/>
  </p:notesMasterIdLst>
  <p:sldIdLst>
    <p:sldId id="312" r:id="rId2"/>
    <p:sldId id="257" r:id="rId3"/>
    <p:sldId id="258" r:id="rId4"/>
    <p:sldId id="366" r:id="rId5"/>
    <p:sldId id="359" r:id="rId6"/>
    <p:sldId id="360" r:id="rId7"/>
    <p:sldId id="367" r:id="rId8"/>
    <p:sldId id="361" r:id="rId9"/>
    <p:sldId id="371" r:id="rId10"/>
    <p:sldId id="372" r:id="rId11"/>
    <p:sldId id="316" r:id="rId12"/>
    <p:sldId id="373" r:id="rId13"/>
    <p:sldId id="368" r:id="rId14"/>
    <p:sldId id="374" r:id="rId15"/>
    <p:sldId id="318" r:id="rId16"/>
    <p:sldId id="370" r:id="rId17"/>
    <p:sldId id="369" r:id="rId18"/>
    <p:sldId id="324" r:id="rId19"/>
    <p:sldId id="325" r:id="rId20"/>
    <p:sldId id="326" r:id="rId21"/>
    <p:sldId id="327" r:id="rId22"/>
    <p:sldId id="320" r:id="rId23"/>
    <p:sldId id="363" r:id="rId24"/>
    <p:sldId id="328" r:id="rId25"/>
    <p:sldId id="329" r:id="rId26"/>
    <p:sldId id="340" r:id="rId27"/>
    <p:sldId id="339" r:id="rId28"/>
    <p:sldId id="346" r:id="rId29"/>
    <p:sldId id="364" r:id="rId30"/>
  </p:sldIdLst>
  <p:sldSz cx="9144000" cy="5143500" type="screen16x9"/>
  <p:notesSz cx="6858000" cy="9144000"/>
  <p:embeddedFontLst>
    <p:embeddedFont>
      <p:font typeface="Arial Unicode MS" panose="020B0604020202020204" charset="-128"/>
      <p:regular r:id="rId32"/>
    </p:embeddedFont>
    <p:embeddedFont>
      <p:font typeface="等线" panose="02010600030101010101" pitchFamily="2" charset="-122"/>
      <p:regular r:id="rId33"/>
      <p:bold r:id="rId34"/>
    </p:embeddedFont>
    <p:embeddedFont>
      <p:font typeface=".VnVogue" panose="020B7200000000000000" pitchFamily="34" charset="0"/>
      <p:regular r:id="rId35"/>
    </p:embeddedFont>
    <p:embeddedFont>
      <p:font typeface="Alata" panose="020B0604020202020204" charset="0"/>
      <p:regular r:id="rId36"/>
    </p:embeddedFont>
    <p:embeddedFont>
      <p:font typeface="Arial Rounded MT Bold" panose="020F0704030504030204" pitchFamily="34" charset="0"/>
      <p:regular r:id="rId37"/>
    </p:embeddedFont>
    <p:embeddedFont>
      <p:font typeface="Arial-Rounded" panose="020B0500000000000000" charset="0"/>
      <p:regular r:id="rId38"/>
    </p:embeddedFont>
    <p:embeddedFont>
      <p:font typeface="Athiti Medium" panose="00000600000000000000" pitchFamily="2" charset="-34"/>
      <p:regular r:id="rId39"/>
      <p:bold r:id="rId40"/>
    </p:embeddedFont>
    <p:embeddedFont>
      <p:font typeface="Chewy" panose="020B0604020202020204" charset="0"/>
      <p:regular r:id="rId41"/>
    </p:embeddedFont>
    <p:embeddedFont>
      <p:font typeface="Comfortaa" panose="020B0604020202020204" charset="0"/>
      <p:regular r:id="rId42"/>
      <p:bold r:id="rId43"/>
    </p:embeddedFont>
    <p:embeddedFont>
      <p:font typeface="Delius Unicase" panose="020B0604020202020204" charset="0"/>
      <p:regular r:id="rId44"/>
      <p:bold r:id="rId45"/>
    </p:embeddedFont>
    <p:embeddedFont>
      <p:font typeface="Josefin Slab" pitchFamily="2" charset="0"/>
      <p:regular r:id="rId46"/>
      <p:bold r:id="rId47"/>
      <p:italic r:id="rId48"/>
      <p:boldItalic r:id="rId49"/>
    </p:embeddedFont>
    <p:embeddedFont>
      <p:font typeface="Roboto Condensed Light" panose="02000000000000000000" pitchFamily="2" charset="0"/>
      <p:regular r:id="rId50"/>
      <p:italic r:id="rId51"/>
    </p:embeddedFont>
    <p:embeddedFont>
      <p:font typeface="Yanone Kaffeesatz" panose="020B0604020202020204" charset="0"/>
      <p:regular r:id="rId52"/>
      <p:bold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AB5995-533E-461D-B252-A06918887BDF}">
  <a:tblStyle styleId="{45AB5995-533E-461D-B252-A06918887B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6" autoAdjust="0"/>
    <p:restoredTop sz="77091" autoAdjust="0"/>
  </p:normalViewPr>
  <p:slideViewPr>
    <p:cSldViewPr snapToGrid="0">
      <p:cViewPr varScale="1">
        <p:scale>
          <a:sx n="64" d="100"/>
          <a:sy n="64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02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2449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Đọc nối tiếp</a:t>
            </a:r>
          </a:p>
          <a:p>
            <a:r>
              <a:rPr lang="en-US"/>
              <a:t>Đọc theo nhóm, cặp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0468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Đọc nối tiếp</a:t>
            </a:r>
          </a:p>
          <a:p>
            <a:r>
              <a:rPr lang="en-US"/>
              <a:t>Đọc theo nhóm, cặp</a:t>
            </a:r>
          </a:p>
        </p:txBody>
      </p:sp>
    </p:spTree>
    <p:extLst>
      <p:ext uri="{BB962C8B-B14F-4D97-AF65-F5344CB8AC3E}">
        <p14:creationId xmlns:p14="http://schemas.microsoft.com/office/powerpoint/2010/main" val="2501774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7943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Đọc nối tiếp</a:t>
            </a:r>
          </a:p>
          <a:p>
            <a:r>
              <a:rPr lang="en-US"/>
              <a:t>Đọc theo nhóm, cặp</a:t>
            </a:r>
          </a:p>
        </p:txBody>
      </p:sp>
    </p:spTree>
    <p:extLst>
      <p:ext uri="{BB962C8B-B14F-4D97-AF65-F5344CB8AC3E}">
        <p14:creationId xmlns:p14="http://schemas.microsoft.com/office/powerpoint/2010/main" val="1765507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2721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HS đọc nội dung khổ 1</a:t>
            </a:r>
          </a:p>
          <a:p>
            <a:pPr marL="158750" indent="0">
              <a:buNone/>
            </a:pPr>
            <a:r>
              <a:rPr lang="en-US"/>
              <a:t>GV nêu câu hỏi</a:t>
            </a:r>
          </a:p>
          <a:p>
            <a:pPr marL="158750" indent="0">
              <a:buNone/>
            </a:pPr>
            <a:r>
              <a:rPr lang="en-US"/>
              <a:t>HS trả lời</a:t>
            </a:r>
          </a:p>
          <a:p>
            <a:pPr marL="158750" indent="0">
              <a:buNone/>
            </a:pPr>
            <a:r>
              <a:rPr lang="en-US"/>
              <a:t>GV chốt kiến thức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HS đọc nội dung khổ 1</a:t>
            </a:r>
          </a:p>
          <a:p>
            <a:pPr marL="158750" indent="0">
              <a:buNone/>
            </a:pPr>
            <a:r>
              <a:rPr lang="en-US"/>
              <a:t>GV nêu câu hỏi</a:t>
            </a:r>
          </a:p>
          <a:p>
            <a:pPr marL="158750" indent="0">
              <a:buNone/>
            </a:pPr>
            <a:r>
              <a:rPr lang="en-US"/>
              <a:t>HS trả lời</a:t>
            </a:r>
          </a:p>
          <a:p>
            <a:pPr marL="158750" indent="0">
              <a:buNone/>
            </a:pPr>
            <a:r>
              <a:rPr lang="en-US"/>
              <a:t>GV chốt kiến thức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118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</a:t>
            </a:r>
            <a:r>
              <a:rPr lang="en-US" baseline="0"/>
              <a:t> lại toàn bài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64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8f342daea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8f342daea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8f342daea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8f342daea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HS có thể sáng tạo nhiều cách giới thiệu, k cần theo gợi ý.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2583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Gần gũi với con người, gần gũi với mọi sự vật ở vùng quê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269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GV hướng HS tới việc biết nói lời cảm ơn, làm gì để tỏ lòng biết ơn hạt lúa, những người nông dân trồng lúa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54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Thanh Yến Trần 0967 255 149 zalo/ FB https://www.facebook.com/thanhyentrananhngutaymy/</a:t>
            </a:r>
            <a:endParaRPr lang="zh-CN" altLang="en-US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051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Thanh Yến Trần 0967 255 149 zalo/ FB https://www.facebook.com/thanhyentrananhngutaymy/</a:t>
            </a:r>
            <a:endParaRPr lang="zh-CN" altLang="en-US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97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be410971f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be410971f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be410971f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be410971f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4545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  <a:p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, </a:t>
            </a:r>
            <a:r>
              <a:rPr lang="en-US" dirty="0" err="1"/>
              <a:t>cặp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3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08450" y="1190625"/>
            <a:ext cx="7727100" cy="21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87200" y="209070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694175" y="480843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732875" y="19413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728750" y="-184587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945200" y="418620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132999" y="3420126"/>
            <a:ext cx="48780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98397" y="-66540"/>
            <a:ext cx="1229660" cy="1498233"/>
            <a:chOff x="98397" y="-66540"/>
            <a:chExt cx="1229660" cy="1498233"/>
          </a:xfrm>
        </p:grpSpPr>
        <p:sp>
          <p:nvSpPr>
            <p:cNvPr id="17" name="Google Shape;17;p2"/>
            <p:cNvSpPr/>
            <p:nvPr/>
          </p:nvSpPr>
          <p:spPr>
            <a:xfrm rot="1053773">
              <a:off x="272920" y="36193"/>
              <a:ext cx="880614" cy="1292766"/>
            </a:xfrm>
            <a:custGeom>
              <a:avLst/>
              <a:gdLst/>
              <a:ahLst/>
              <a:cxnLst/>
              <a:rect l="l" t="t" r="r" b="b"/>
              <a:pathLst>
                <a:path w="25116" h="36871" extrusionOk="0">
                  <a:moveTo>
                    <a:pt x="12313" y="0"/>
                  </a:moveTo>
                  <a:cubicBezTo>
                    <a:pt x="11133" y="0"/>
                    <a:pt x="10155" y="439"/>
                    <a:pt x="9412" y="1265"/>
                  </a:cubicBezTo>
                  <a:cubicBezTo>
                    <a:pt x="9143" y="1586"/>
                    <a:pt x="8923" y="1889"/>
                    <a:pt x="8755" y="2260"/>
                  </a:cubicBezTo>
                  <a:cubicBezTo>
                    <a:pt x="8181" y="1940"/>
                    <a:pt x="7591" y="1788"/>
                    <a:pt x="7001" y="1788"/>
                  </a:cubicBezTo>
                  <a:cubicBezTo>
                    <a:pt x="5516" y="1788"/>
                    <a:pt x="4268" y="2766"/>
                    <a:pt x="3712" y="4301"/>
                  </a:cubicBezTo>
                  <a:cubicBezTo>
                    <a:pt x="2936" y="6511"/>
                    <a:pt x="3846" y="8973"/>
                    <a:pt x="4589" y="10626"/>
                  </a:cubicBezTo>
                  <a:cubicBezTo>
                    <a:pt x="5196" y="12009"/>
                    <a:pt x="6056" y="13224"/>
                    <a:pt x="6916" y="14354"/>
                  </a:cubicBezTo>
                  <a:cubicBezTo>
                    <a:pt x="5128" y="15922"/>
                    <a:pt x="3948" y="18064"/>
                    <a:pt x="3020" y="20071"/>
                  </a:cubicBezTo>
                  <a:cubicBezTo>
                    <a:pt x="1991" y="22298"/>
                    <a:pt x="844" y="24912"/>
                    <a:pt x="507" y="27695"/>
                  </a:cubicBezTo>
                  <a:cubicBezTo>
                    <a:pt x="1" y="31945"/>
                    <a:pt x="1806" y="34104"/>
                    <a:pt x="3408" y="35184"/>
                  </a:cubicBezTo>
                  <a:cubicBezTo>
                    <a:pt x="5061" y="36314"/>
                    <a:pt x="7304" y="36870"/>
                    <a:pt x="10188" y="36870"/>
                  </a:cubicBezTo>
                  <a:cubicBezTo>
                    <a:pt x="11639" y="36870"/>
                    <a:pt x="13039" y="36719"/>
                    <a:pt x="13983" y="36601"/>
                  </a:cubicBezTo>
                  <a:cubicBezTo>
                    <a:pt x="16142" y="36348"/>
                    <a:pt x="18183" y="35842"/>
                    <a:pt x="20021" y="35099"/>
                  </a:cubicBezTo>
                  <a:cubicBezTo>
                    <a:pt x="20038" y="35083"/>
                    <a:pt x="20072" y="35083"/>
                    <a:pt x="20106" y="35066"/>
                  </a:cubicBezTo>
                  <a:cubicBezTo>
                    <a:pt x="20140" y="35066"/>
                    <a:pt x="20156" y="35066"/>
                    <a:pt x="20190" y="35032"/>
                  </a:cubicBezTo>
                  <a:cubicBezTo>
                    <a:pt x="22045" y="34222"/>
                    <a:pt x="23361" y="32839"/>
                    <a:pt x="23985" y="31068"/>
                  </a:cubicBezTo>
                  <a:cubicBezTo>
                    <a:pt x="25115" y="27830"/>
                    <a:pt x="23732" y="23984"/>
                    <a:pt x="22349" y="21336"/>
                  </a:cubicBezTo>
                  <a:cubicBezTo>
                    <a:pt x="20899" y="18537"/>
                    <a:pt x="19431" y="16394"/>
                    <a:pt x="17879" y="14910"/>
                  </a:cubicBezTo>
                  <a:cubicBezTo>
                    <a:pt x="18790" y="13224"/>
                    <a:pt x="19431" y="11486"/>
                    <a:pt x="19920" y="10103"/>
                  </a:cubicBezTo>
                  <a:lnTo>
                    <a:pt x="20055" y="9698"/>
                  </a:lnTo>
                  <a:cubicBezTo>
                    <a:pt x="20646" y="8079"/>
                    <a:pt x="21405" y="5819"/>
                    <a:pt x="21033" y="3778"/>
                  </a:cubicBezTo>
                  <a:cubicBezTo>
                    <a:pt x="20713" y="2058"/>
                    <a:pt x="19448" y="962"/>
                    <a:pt x="17846" y="962"/>
                  </a:cubicBezTo>
                  <a:cubicBezTo>
                    <a:pt x="17120" y="962"/>
                    <a:pt x="16378" y="1181"/>
                    <a:pt x="15602" y="1603"/>
                  </a:cubicBezTo>
                  <a:cubicBezTo>
                    <a:pt x="15552" y="1636"/>
                    <a:pt x="15484" y="1670"/>
                    <a:pt x="15417" y="1704"/>
                  </a:cubicBezTo>
                  <a:cubicBezTo>
                    <a:pt x="15248" y="1468"/>
                    <a:pt x="15080" y="1248"/>
                    <a:pt x="14894" y="1046"/>
                  </a:cubicBezTo>
                  <a:cubicBezTo>
                    <a:pt x="14203" y="354"/>
                    <a:pt x="13325" y="0"/>
                    <a:pt x="1234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53773">
              <a:off x="593269" y="145403"/>
              <a:ext cx="422881" cy="429718"/>
            </a:xfrm>
            <a:custGeom>
              <a:avLst/>
              <a:gdLst/>
              <a:ahLst/>
              <a:cxnLst/>
              <a:rect l="l" t="t" r="r" b="b"/>
              <a:pathLst>
                <a:path w="12061" h="12256" extrusionOk="0">
                  <a:moveTo>
                    <a:pt x="6044" y="1"/>
                  </a:moveTo>
                  <a:cubicBezTo>
                    <a:pt x="5943" y="1"/>
                    <a:pt x="5835" y="20"/>
                    <a:pt x="5718" y="61"/>
                  </a:cubicBezTo>
                  <a:cubicBezTo>
                    <a:pt x="4015" y="651"/>
                    <a:pt x="4892" y="4412"/>
                    <a:pt x="5010" y="5745"/>
                  </a:cubicBezTo>
                  <a:cubicBezTo>
                    <a:pt x="5021" y="5941"/>
                    <a:pt x="4829" y="6081"/>
                    <a:pt x="4646" y="6081"/>
                  </a:cubicBezTo>
                  <a:cubicBezTo>
                    <a:pt x="4561" y="6081"/>
                    <a:pt x="4478" y="6051"/>
                    <a:pt x="4420" y="5981"/>
                  </a:cubicBezTo>
                  <a:cubicBezTo>
                    <a:pt x="3610" y="5121"/>
                    <a:pt x="3155" y="4075"/>
                    <a:pt x="2446" y="3148"/>
                  </a:cubicBezTo>
                  <a:cubicBezTo>
                    <a:pt x="2118" y="2703"/>
                    <a:pt x="1291" y="1992"/>
                    <a:pt x="700" y="1992"/>
                  </a:cubicBezTo>
                  <a:cubicBezTo>
                    <a:pt x="350" y="1992"/>
                    <a:pt x="82" y="2242"/>
                    <a:pt x="51" y="2945"/>
                  </a:cubicBezTo>
                  <a:cubicBezTo>
                    <a:pt x="1" y="3704"/>
                    <a:pt x="85" y="4497"/>
                    <a:pt x="321" y="5205"/>
                  </a:cubicBezTo>
                  <a:cubicBezTo>
                    <a:pt x="1097" y="7752"/>
                    <a:pt x="2868" y="9692"/>
                    <a:pt x="4352" y="11851"/>
                  </a:cubicBezTo>
                  <a:cubicBezTo>
                    <a:pt x="4869" y="11672"/>
                    <a:pt x="5373" y="11590"/>
                    <a:pt x="5863" y="11590"/>
                  </a:cubicBezTo>
                  <a:cubicBezTo>
                    <a:pt x="6716" y="11590"/>
                    <a:pt x="7528" y="11838"/>
                    <a:pt x="8299" y="12255"/>
                  </a:cubicBezTo>
                  <a:cubicBezTo>
                    <a:pt x="9985" y="9742"/>
                    <a:pt x="11166" y="6673"/>
                    <a:pt x="11756" y="3721"/>
                  </a:cubicBezTo>
                  <a:cubicBezTo>
                    <a:pt x="11875" y="3080"/>
                    <a:pt x="12060" y="2405"/>
                    <a:pt x="12009" y="1731"/>
                  </a:cubicBezTo>
                  <a:cubicBezTo>
                    <a:pt x="11960" y="1208"/>
                    <a:pt x="11723" y="1019"/>
                    <a:pt x="11417" y="1019"/>
                  </a:cubicBezTo>
                  <a:cubicBezTo>
                    <a:pt x="10884" y="1019"/>
                    <a:pt x="10144" y="1592"/>
                    <a:pt x="9834" y="1967"/>
                  </a:cubicBezTo>
                  <a:cubicBezTo>
                    <a:pt x="8923" y="3063"/>
                    <a:pt x="8636" y="4497"/>
                    <a:pt x="7962" y="5711"/>
                  </a:cubicBezTo>
                  <a:cubicBezTo>
                    <a:pt x="7898" y="5832"/>
                    <a:pt x="7794" y="5883"/>
                    <a:pt x="7688" y="5883"/>
                  </a:cubicBezTo>
                  <a:cubicBezTo>
                    <a:pt x="7512" y="5883"/>
                    <a:pt x="7331" y="5742"/>
                    <a:pt x="7321" y="5543"/>
                  </a:cubicBezTo>
                  <a:cubicBezTo>
                    <a:pt x="7289" y="4639"/>
                    <a:pt x="7600" y="1"/>
                    <a:pt x="6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53773">
              <a:off x="318085" y="521142"/>
              <a:ext cx="489709" cy="600399"/>
            </a:xfrm>
            <a:custGeom>
              <a:avLst/>
              <a:gdLst/>
              <a:ahLst/>
              <a:cxnLst/>
              <a:rect l="l" t="t" r="r" b="b"/>
              <a:pathLst>
                <a:path w="13967" h="17124" extrusionOk="0">
                  <a:moveTo>
                    <a:pt x="9564" y="0"/>
                  </a:moveTo>
                  <a:cubicBezTo>
                    <a:pt x="9327" y="0"/>
                    <a:pt x="9085" y="28"/>
                    <a:pt x="8839" y="88"/>
                  </a:cubicBezTo>
                  <a:cubicBezTo>
                    <a:pt x="7405" y="443"/>
                    <a:pt x="6157" y="1336"/>
                    <a:pt x="5212" y="2450"/>
                  </a:cubicBezTo>
                  <a:cubicBezTo>
                    <a:pt x="3543" y="4406"/>
                    <a:pt x="2446" y="6970"/>
                    <a:pt x="1586" y="9382"/>
                  </a:cubicBezTo>
                  <a:cubicBezTo>
                    <a:pt x="861" y="11389"/>
                    <a:pt x="1" y="13936"/>
                    <a:pt x="777" y="16044"/>
                  </a:cubicBezTo>
                  <a:cubicBezTo>
                    <a:pt x="928" y="16449"/>
                    <a:pt x="1148" y="16803"/>
                    <a:pt x="1401" y="17124"/>
                  </a:cubicBezTo>
                  <a:cubicBezTo>
                    <a:pt x="6089" y="13379"/>
                    <a:pt x="13005" y="9331"/>
                    <a:pt x="13966" y="2888"/>
                  </a:cubicBezTo>
                  <a:cubicBezTo>
                    <a:pt x="13578" y="2433"/>
                    <a:pt x="13157" y="1994"/>
                    <a:pt x="12735" y="1589"/>
                  </a:cubicBezTo>
                  <a:cubicBezTo>
                    <a:pt x="11873" y="742"/>
                    <a:pt x="10786" y="0"/>
                    <a:pt x="9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53773">
              <a:off x="340367" y="675660"/>
              <a:ext cx="678938" cy="556046"/>
            </a:xfrm>
            <a:custGeom>
              <a:avLst/>
              <a:gdLst/>
              <a:ahLst/>
              <a:cxnLst/>
              <a:rect l="l" t="t" r="r" b="b"/>
              <a:pathLst>
                <a:path w="19364" h="15859" extrusionOk="0">
                  <a:moveTo>
                    <a:pt x="12617" y="0"/>
                  </a:moveTo>
                  <a:cubicBezTo>
                    <a:pt x="11453" y="6376"/>
                    <a:pt x="4707" y="10373"/>
                    <a:pt x="1" y="14135"/>
                  </a:cubicBezTo>
                  <a:cubicBezTo>
                    <a:pt x="1456" y="15590"/>
                    <a:pt x="4038" y="15858"/>
                    <a:pt x="6051" y="15858"/>
                  </a:cubicBezTo>
                  <a:cubicBezTo>
                    <a:pt x="6185" y="15858"/>
                    <a:pt x="6316" y="15857"/>
                    <a:pt x="6444" y="15855"/>
                  </a:cubicBezTo>
                  <a:cubicBezTo>
                    <a:pt x="9244" y="15838"/>
                    <a:pt x="12060" y="15383"/>
                    <a:pt x="14675" y="14337"/>
                  </a:cubicBezTo>
                  <a:cubicBezTo>
                    <a:pt x="19364" y="12229"/>
                    <a:pt x="16749" y="6309"/>
                    <a:pt x="14793" y="3121"/>
                  </a:cubicBezTo>
                  <a:cubicBezTo>
                    <a:pt x="14135" y="2041"/>
                    <a:pt x="13410" y="996"/>
                    <a:pt x="12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53773">
              <a:off x="354147" y="116304"/>
              <a:ext cx="753444" cy="1144594"/>
            </a:xfrm>
            <a:custGeom>
              <a:avLst/>
              <a:gdLst/>
              <a:ahLst/>
              <a:cxnLst/>
              <a:rect l="l" t="t" r="r" b="b"/>
              <a:pathLst>
                <a:path w="21489" h="32645" extrusionOk="0">
                  <a:moveTo>
                    <a:pt x="9915" y="618"/>
                  </a:moveTo>
                  <a:cubicBezTo>
                    <a:pt x="11478" y="618"/>
                    <a:pt x="11152" y="5268"/>
                    <a:pt x="11200" y="6157"/>
                  </a:cubicBezTo>
                  <a:cubicBezTo>
                    <a:pt x="11210" y="6357"/>
                    <a:pt x="11385" y="6497"/>
                    <a:pt x="11555" y="6497"/>
                  </a:cubicBezTo>
                  <a:cubicBezTo>
                    <a:pt x="11659" y="6497"/>
                    <a:pt x="11760" y="6446"/>
                    <a:pt x="11824" y="6325"/>
                  </a:cubicBezTo>
                  <a:cubicBezTo>
                    <a:pt x="12498" y="5111"/>
                    <a:pt x="12802" y="3677"/>
                    <a:pt x="13713" y="2581"/>
                  </a:cubicBezTo>
                  <a:cubicBezTo>
                    <a:pt x="14013" y="2206"/>
                    <a:pt x="14755" y="1633"/>
                    <a:pt x="15287" y="1633"/>
                  </a:cubicBezTo>
                  <a:cubicBezTo>
                    <a:pt x="15593" y="1633"/>
                    <a:pt x="15829" y="1822"/>
                    <a:pt x="15872" y="2345"/>
                  </a:cubicBezTo>
                  <a:cubicBezTo>
                    <a:pt x="15939" y="3003"/>
                    <a:pt x="15754" y="3677"/>
                    <a:pt x="15619" y="4318"/>
                  </a:cubicBezTo>
                  <a:cubicBezTo>
                    <a:pt x="15012" y="7270"/>
                    <a:pt x="13848" y="10340"/>
                    <a:pt x="12161" y="12836"/>
                  </a:cubicBezTo>
                  <a:lnTo>
                    <a:pt x="12161" y="12870"/>
                  </a:lnTo>
                  <a:cubicBezTo>
                    <a:pt x="11394" y="12448"/>
                    <a:pt x="10572" y="12200"/>
                    <a:pt x="9712" y="12200"/>
                  </a:cubicBezTo>
                  <a:cubicBezTo>
                    <a:pt x="9229" y="12200"/>
                    <a:pt x="8734" y="12278"/>
                    <a:pt x="8231" y="12448"/>
                  </a:cubicBezTo>
                  <a:cubicBezTo>
                    <a:pt x="6747" y="10340"/>
                    <a:pt x="4976" y="8366"/>
                    <a:pt x="4200" y="5819"/>
                  </a:cubicBezTo>
                  <a:cubicBezTo>
                    <a:pt x="3964" y="5077"/>
                    <a:pt x="3880" y="4318"/>
                    <a:pt x="3930" y="3559"/>
                  </a:cubicBezTo>
                  <a:cubicBezTo>
                    <a:pt x="3962" y="2862"/>
                    <a:pt x="4230" y="2614"/>
                    <a:pt x="4580" y="2614"/>
                  </a:cubicBezTo>
                  <a:cubicBezTo>
                    <a:pt x="5171" y="2614"/>
                    <a:pt x="5997" y="3317"/>
                    <a:pt x="6325" y="3762"/>
                  </a:cubicBezTo>
                  <a:cubicBezTo>
                    <a:pt x="7017" y="4689"/>
                    <a:pt x="7506" y="5735"/>
                    <a:pt x="8282" y="6595"/>
                  </a:cubicBezTo>
                  <a:cubicBezTo>
                    <a:pt x="8347" y="6666"/>
                    <a:pt x="8436" y="6698"/>
                    <a:pt x="8525" y="6698"/>
                  </a:cubicBezTo>
                  <a:cubicBezTo>
                    <a:pt x="8710" y="6698"/>
                    <a:pt x="8895" y="6559"/>
                    <a:pt x="8872" y="6342"/>
                  </a:cubicBezTo>
                  <a:cubicBezTo>
                    <a:pt x="8771" y="5027"/>
                    <a:pt x="7894" y="1265"/>
                    <a:pt x="9597" y="675"/>
                  </a:cubicBezTo>
                  <a:cubicBezTo>
                    <a:pt x="9711" y="636"/>
                    <a:pt x="9817" y="618"/>
                    <a:pt x="9915" y="618"/>
                  </a:cubicBezTo>
                  <a:close/>
                  <a:moveTo>
                    <a:pt x="9876" y="12805"/>
                  </a:moveTo>
                  <a:cubicBezTo>
                    <a:pt x="11104" y="12805"/>
                    <a:pt x="12190" y="13548"/>
                    <a:pt x="13072" y="14388"/>
                  </a:cubicBezTo>
                  <a:cubicBezTo>
                    <a:pt x="13494" y="14809"/>
                    <a:pt x="13915" y="15248"/>
                    <a:pt x="14303" y="15686"/>
                  </a:cubicBezTo>
                  <a:cubicBezTo>
                    <a:pt x="13342" y="22112"/>
                    <a:pt x="6426" y="26160"/>
                    <a:pt x="1754" y="29888"/>
                  </a:cubicBezTo>
                  <a:cubicBezTo>
                    <a:pt x="1501" y="29601"/>
                    <a:pt x="1282" y="29264"/>
                    <a:pt x="1114" y="28842"/>
                  </a:cubicBezTo>
                  <a:cubicBezTo>
                    <a:pt x="338" y="26734"/>
                    <a:pt x="1198" y="24187"/>
                    <a:pt x="1923" y="22180"/>
                  </a:cubicBezTo>
                  <a:cubicBezTo>
                    <a:pt x="2783" y="19768"/>
                    <a:pt x="3880" y="17204"/>
                    <a:pt x="5549" y="15248"/>
                  </a:cubicBezTo>
                  <a:cubicBezTo>
                    <a:pt x="6494" y="14118"/>
                    <a:pt x="7725" y="13241"/>
                    <a:pt x="9176" y="12886"/>
                  </a:cubicBezTo>
                  <a:cubicBezTo>
                    <a:pt x="9414" y="12831"/>
                    <a:pt x="9647" y="12805"/>
                    <a:pt x="9876" y="12805"/>
                  </a:cubicBezTo>
                  <a:close/>
                  <a:moveTo>
                    <a:pt x="14573" y="16040"/>
                  </a:moveTo>
                  <a:cubicBezTo>
                    <a:pt x="15366" y="17036"/>
                    <a:pt x="16091" y="18081"/>
                    <a:pt x="16749" y="19144"/>
                  </a:cubicBezTo>
                  <a:cubicBezTo>
                    <a:pt x="18705" y="22349"/>
                    <a:pt x="21336" y="28269"/>
                    <a:pt x="16631" y="30377"/>
                  </a:cubicBezTo>
                  <a:cubicBezTo>
                    <a:pt x="14033" y="31423"/>
                    <a:pt x="11200" y="31878"/>
                    <a:pt x="8400" y="31895"/>
                  </a:cubicBezTo>
                  <a:cubicBezTo>
                    <a:pt x="8271" y="31897"/>
                    <a:pt x="8139" y="31898"/>
                    <a:pt x="8004" y="31898"/>
                  </a:cubicBezTo>
                  <a:cubicBezTo>
                    <a:pt x="5979" y="31898"/>
                    <a:pt x="3412" y="31630"/>
                    <a:pt x="1957" y="30175"/>
                  </a:cubicBezTo>
                  <a:cubicBezTo>
                    <a:pt x="6663" y="26413"/>
                    <a:pt x="13409" y="22416"/>
                    <a:pt x="14573" y="16040"/>
                  </a:cubicBezTo>
                  <a:close/>
                  <a:moveTo>
                    <a:pt x="9969" y="0"/>
                  </a:moveTo>
                  <a:cubicBezTo>
                    <a:pt x="9963" y="0"/>
                    <a:pt x="9957" y="0"/>
                    <a:pt x="9952" y="0"/>
                  </a:cubicBezTo>
                  <a:cubicBezTo>
                    <a:pt x="7607" y="17"/>
                    <a:pt x="7843" y="3171"/>
                    <a:pt x="8079" y="5229"/>
                  </a:cubicBezTo>
                  <a:cubicBezTo>
                    <a:pt x="7304" y="4065"/>
                    <a:pt x="6679" y="2800"/>
                    <a:pt x="5448" y="2041"/>
                  </a:cubicBezTo>
                  <a:cubicBezTo>
                    <a:pt x="5170" y="1877"/>
                    <a:pt x="4903" y="1803"/>
                    <a:pt x="4657" y="1803"/>
                  </a:cubicBezTo>
                  <a:cubicBezTo>
                    <a:pt x="4068" y="1803"/>
                    <a:pt x="3595" y="2230"/>
                    <a:pt x="3357" y="2885"/>
                  </a:cubicBezTo>
                  <a:cubicBezTo>
                    <a:pt x="2834" y="4386"/>
                    <a:pt x="3542" y="6308"/>
                    <a:pt x="4166" y="7658"/>
                  </a:cubicBezTo>
                  <a:cubicBezTo>
                    <a:pt x="4976" y="9463"/>
                    <a:pt x="6325" y="10981"/>
                    <a:pt x="7472" y="12617"/>
                  </a:cubicBezTo>
                  <a:cubicBezTo>
                    <a:pt x="7489" y="12633"/>
                    <a:pt x="7489" y="12667"/>
                    <a:pt x="7506" y="12701"/>
                  </a:cubicBezTo>
                  <a:lnTo>
                    <a:pt x="7573" y="12752"/>
                  </a:lnTo>
                  <a:cubicBezTo>
                    <a:pt x="5145" y="13915"/>
                    <a:pt x="3694" y="16513"/>
                    <a:pt x="2598" y="18857"/>
                  </a:cubicBezTo>
                  <a:cubicBezTo>
                    <a:pt x="1569" y="21067"/>
                    <a:pt x="557" y="23411"/>
                    <a:pt x="253" y="25857"/>
                  </a:cubicBezTo>
                  <a:cubicBezTo>
                    <a:pt x="0" y="27982"/>
                    <a:pt x="355" y="30073"/>
                    <a:pt x="2227" y="31338"/>
                  </a:cubicBezTo>
                  <a:cubicBezTo>
                    <a:pt x="3736" y="32348"/>
                    <a:pt x="5797" y="32645"/>
                    <a:pt x="7800" y="32645"/>
                  </a:cubicBezTo>
                  <a:cubicBezTo>
                    <a:pt x="9044" y="32645"/>
                    <a:pt x="10265" y="32530"/>
                    <a:pt x="11318" y="32401"/>
                  </a:cubicBezTo>
                  <a:cubicBezTo>
                    <a:pt x="13207" y="32182"/>
                    <a:pt x="15079" y="31760"/>
                    <a:pt x="16850" y="31035"/>
                  </a:cubicBezTo>
                  <a:cubicBezTo>
                    <a:pt x="16867" y="31035"/>
                    <a:pt x="16867" y="31018"/>
                    <a:pt x="16884" y="31018"/>
                  </a:cubicBezTo>
                  <a:cubicBezTo>
                    <a:pt x="16917" y="31018"/>
                    <a:pt x="16917" y="31018"/>
                    <a:pt x="16934" y="31001"/>
                  </a:cubicBezTo>
                  <a:cubicBezTo>
                    <a:pt x="21488" y="28960"/>
                    <a:pt x="19886" y="23630"/>
                    <a:pt x="18098" y="20173"/>
                  </a:cubicBezTo>
                  <a:cubicBezTo>
                    <a:pt x="17002" y="18014"/>
                    <a:pt x="15146" y="14843"/>
                    <a:pt x="12751" y="13241"/>
                  </a:cubicBezTo>
                  <a:lnTo>
                    <a:pt x="12785" y="13224"/>
                  </a:lnTo>
                  <a:cubicBezTo>
                    <a:pt x="14000" y="11402"/>
                    <a:pt x="14826" y="9344"/>
                    <a:pt x="15534" y="7304"/>
                  </a:cubicBezTo>
                  <a:cubicBezTo>
                    <a:pt x="16074" y="5786"/>
                    <a:pt x="16867" y="3677"/>
                    <a:pt x="16563" y="2041"/>
                  </a:cubicBezTo>
                  <a:cubicBezTo>
                    <a:pt x="16415" y="1251"/>
                    <a:pt x="15989" y="953"/>
                    <a:pt x="15459" y="953"/>
                  </a:cubicBezTo>
                  <a:cubicBezTo>
                    <a:pt x="15083" y="953"/>
                    <a:pt x="14655" y="1102"/>
                    <a:pt x="14236" y="1333"/>
                  </a:cubicBezTo>
                  <a:cubicBezTo>
                    <a:pt x="12971" y="2024"/>
                    <a:pt x="12448" y="3340"/>
                    <a:pt x="11925" y="4605"/>
                  </a:cubicBezTo>
                  <a:cubicBezTo>
                    <a:pt x="11942" y="2671"/>
                    <a:pt x="11791" y="0"/>
                    <a:pt x="9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373885" y="2851385"/>
            <a:ext cx="1770112" cy="2243651"/>
            <a:chOff x="7373885" y="2851385"/>
            <a:chExt cx="1770112" cy="2243651"/>
          </a:xfrm>
        </p:grpSpPr>
        <p:sp>
          <p:nvSpPr>
            <p:cNvPr id="23" name="Google Shape;23;p2"/>
            <p:cNvSpPr/>
            <p:nvPr/>
          </p:nvSpPr>
          <p:spPr>
            <a:xfrm rot="-844353">
              <a:off x="7594691" y="2983181"/>
              <a:ext cx="1328501" cy="1980058"/>
            </a:xfrm>
            <a:custGeom>
              <a:avLst/>
              <a:gdLst/>
              <a:ahLst/>
              <a:cxnLst/>
              <a:rect l="l" t="t" r="r" b="b"/>
              <a:pathLst>
                <a:path w="33869" h="50483" extrusionOk="0">
                  <a:moveTo>
                    <a:pt x="16159" y="1"/>
                  </a:moveTo>
                  <a:cubicBezTo>
                    <a:pt x="14641" y="1"/>
                    <a:pt x="13123" y="304"/>
                    <a:pt x="11672" y="861"/>
                  </a:cubicBezTo>
                  <a:cubicBezTo>
                    <a:pt x="7810" y="2362"/>
                    <a:pt x="4538" y="6039"/>
                    <a:pt x="2682" y="10896"/>
                  </a:cubicBezTo>
                  <a:cubicBezTo>
                    <a:pt x="1" y="17930"/>
                    <a:pt x="5111" y="24592"/>
                    <a:pt x="11672" y="27847"/>
                  </a:cubicBezTo>
                  <a:cubicBezTo>
                    <a:pt x="11605" y="28724"/>
                    <a:pt x="11453" y="29585"/>
                    <a:pt x="11335" y="30495"/>
                  </a:cubicBezTo>
                  <a:cubicBezTo>
                    <a:pt x="11200" y="31221"/>
                    <a:pt x="11099" y="32013"/>
                    <a:pt x="11014" y="32789"/>
                  </a:cubicBezTo>
                  <a:lnTo>
                    <a:pt x="10188" y="40396"/>
                  </a:lnTo>
                  <a:cubicBezTo>
                    <a:pt x="10154" y="40666"/>
                    <a:pt x="10104" y="41037"/>
                    <a:pt x="10036" y="41408"/>
                  </a:cubicBezTo>
                  <a:cubicBezTo>
                    <a:pt x="9699" y="43567"/>
                    <a:pt x="9260" y="46535"/>
                    <a:pt x="10913" y="48627"/>
                  </a:cubicBezTo>
                  <a:cubicBezTo>
                    <a:pt x="11504" y="49386"/>
                    <a:pt x="12600" y="50280"/>
                    <a:pt x="14489" y="50449"/>
                  </a:cubicBezTo>
                  <a:cubicBezTo>
                    <a:pt x="14691" y="50482"/>
                    <a:pt x="14877" y="50482"/>
                    <a:pt x="15062" y="50482"/>
                  </a:cubicBezTo>
                  <a:cubicBezTo>
                    <a:pt x="17491" y="50482"/>
                    <a:pt x="19363" y="49015"/>
                    <a:pt x="20190" y="46485"/>
                  </a:cubicBezTo>
                  <a:cubicBezTo>
                    <a:pt x="20696" y="44916"/>
                    <a:pt x="20746" y="43230"/>
                    <a:pt x="20780" y="41594"/>
                  </a:cubicBezTo>
                  <a:cubicBezTo>
                    <a:pt x="20797" y="40329"/>
                    <a:pt x="20780" y="39047"/>
                    <a:pt x="20780" y="37832"/>
                  </a:cubicBezTo>
                  <a:cubicBezTo>
                    <a:pt x="20746" y="35083"/>
                    <a:pt x="20730" y="32452"/>
                    <a:pt x="20949" y="29838"/>
                  </a:cubicBezTo>
                  <a:cubicBezTo>
                    <a:pt x="24491" y="29467"/>
                    <a:pt x="27746" y="27679"/>
                    <a:pt x="30057" y="24794"/>
                  </a:cubicBezTo>
                  <a:cubicBezTo>
                    <a:pt x="32806" y="21320"/>
                    <a:pt x="33869" y="16682"/>
                    <a:pt x="32857" y="12381"/>
                  </a:cubicBezTo>
                  <a:cubicBezTo>
                    <a:pt x="31963" y="8603"/>
                    <a:pt x="29416" y="5465"/>
                    <a:pt x="25840" y="3694"/>
                  </a:cubicBezTo>
                  <a:cubicBezTo>
                    <a:pt x="25806" y="3661"/>
                    <a:pt x="25773" y="3644"/>
                    <a:pt x="25756" y="3627"/>
                  </a:cubicBezTo>
                  <a:cubicBezTo>
                    <a:pt x="22399" y="1181"/>
                    <a:pt x="19262" y="1"/>
                    <a:pt x="161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844353">
              <a:off x="8216976" y="4027390"/>
              <a:ext cx="216795" cy="806488"/>
            </a:xfrm>
            <a:custGeom>
              <a:avLst/>
              <a:gdLst/>
              <a:ahLst/>
              <a:cxnLst/>
              <a:rect l="l" t="t" r="r" b="b"/>
              <a:pathLst>
                <a:path w="5527" h="20562" extrusionOk="0">
                  <a:moveTo>
                    <a:pt x="2018" y="1"/>
                  </a:moveTo>
                  <a:lnTo>
                    <a:pt x="2018" y="68"/>
                  </a:lnTo>
                  <a:cubicBezTo>
                    <a:pt x="1984" y="3543"/>
                    <a:pt x="1225" y="7118"/>
                    <a:pt x="854" y="10576"/>
                  </a:cubicBezTo>
                  <a:cubicBezTo>
                    <a:pt x="669" y="12414"/>
                    <a:pt x="483" y="14270"/>
                    <a:pt x="264" y="16091"/>
                  </a:cubicBezTo>
                  <a:cubicBezTo>
                    <a:pt x="213" y="16732"/>
                    <a:pt x="61" y="17390"/>
                    <a:pt x="45" y="18031"/>
                  </a:cubicBezTo>
                  <a:cubicBezTo>
                    <a:pt x="0" y="19199"/>
                    <a:pt x="708" y="20562"/>
                    <a:pt x="1974" y="20562"/>
                  </a:cubicBezTo>
                  <a:cubicBezTo>
                    <a:pt x="2152" y="20562"/>
                    <a:pt x="2341" y="20535"/>
                    <a:pt x="2541" y="20477"/>
                  </a:cubicBezTo>
                  <a:cubicBezTo>
                    <a:pt x="5526" y="19616"/>
                    <a:pt x="4396" y="13055"/>
                    <a:pt x="4362" y="10778"/>
                  </a:cubicBezTo>
                  <a:cubicBezTo>
                    <a:pt x="4295" y="7456"/>
                    <a:pt x="4447" y="4015"/>
                    <a:pt x="4868" y="709"/>
                  </a:cubicBezTo>
                  <a:cubicBezTo>
                    <a:pt x="3941" y="574"/>
                    <a:pt x="2996" y="321"/>
                    <a:pt x="20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-844353">
              <a:off x="7673074" y="3118519"/>
              <a:ext cx="1028824" cy="913408"/>
            </a:xfrm>
            <a:custGeom>
              <a:avLst/>
              <a:gdLst/>
              <a:ahLst/>
              <a:cxnLst/>
              <a:rect l="l" t="t" r="r" b="b"/>
              <a:pathLst>
                <a:path w="26229" h="23288" extrusionOk="0">
                  <a:moveTo>
                    <a:pt x="11867" y="0"/>
                  </a:moveTo>
                  <a:cubicBezTo>
                    <a:pt x="7817" y="0"/>
                    <a:pt x="4370" y="2742"/>
                    <a:pt x="2295" y="6505"/>
                  </a:cubicBezTo>
                  <a:cubicBezTo>
                    <a:pt x="1047" y="8782"/>
                    <a:pt x="1" y="11767"/>
                    <a:pt x="1266" y="14264"/>
                  </a:cubicBezTo>
                  <a:cubicBezTo>
                    <a:pt x="2548" y="16827"/>
                    <a:pt x="4504" y="18969"/>
                    <a:pt x="6916" y="20538"/>
                  </a:cubicBezTo>
                  <a:cubicBezTo>
                    <a:pt x="9338" y="22149"/>
                    <a:pt x="12233" y="23288"/>
                    <a:pt x="15109" y="23288"/>
                  </a:cubicBezTo>
                  <a:cubicBezTo>
                    <a:pt x="16779" y="23288"/>
                    <a:pt x="18443" y="22904"/>
                    <a:pt x="20005" y="22005"/>
                  </a:cubicBezTo>
                  <a:cubicBezTo>
                    <a:pt x="23968" y="19728"/>
                    <a:pt x="26228" y="14736"/>
                    <a:pt x="25166" y="10216"/>
                  </a:cubicBezTo>
                  <a:cubicBezTo>
                    <a:pt x="24457" y="7095"/>
                    <a:pt x="22332" y="4430"/>
                    <a:pt x="19465" y="3098"/>
                  </a:cubicBezTo>
                  <a:cubicBezTo>
                    <a:pt x="19414" y="3098"/>
                    <a:pt x="19397" y="3081"/>
                    <a:pt x="19347" y="3047"/>
                  </a:cubicBezTo>
                  <a:cubicBezTo>
                    <a:pt x="18723" y="2761"/>
                    <a:pt x="18065" y="2541"/>
                    <a:pt x="17373" y="2406"/>
                  </a:cubicBezTo>
                  <a:cubicBezTo>
                    <a:pt x="16678" y="2254"/>
                    <a:pt x="15955" y="2179"/>
                    <a:pt x="15227" y="2179"/>
                  </a:cubicBezTo>
                  <a:cubicBezTo>
                    <a:pt x="11364" y="2179"/>
                    <a:pt x="7334" y="4295"/>
                    <a:pt x="6242" y="8225"/>
                  </a:cubicBezTo>
                  <a:cubicBezTo>
                    <a:pt x="5533" y="10806"/>
                    <a:pt x="6292" y="13640"/>
                    <a:pt x="8097" y="15613"/>
                  </a:cubicBezTo>
                  <a:cubicBezTo>
                    <a:pt x="9231" y="16848"/>
                    <a:pt x="11016" y="17957"/>
                    <a:pt x="12745" y="17957"/>
                  </a:cubicBezTo>
                  <a:cubicBezTo>
                    <a:pt x="13612" y="17957"/>
                    <a:pt x="14465" y="17678"/>
                    <a:pt x="15214" y="16996"/>
                  </a:cubicBezTo>
                  <a:cubicBezTo>
                    <a:pt x="17137" y="15259"/>
                    <a:pt x="17289" y="11953"/>
                    <a:pt x="15349" y="10114"/>
                  </a:cubicBezTo>
                  <a:cubicBezTo>
                    <a:pt x="14599" y="9400"/>
                    <a:pt x="13690" y="9055"/>
                    <a:pt x="12875" y="9055"/>
                  </a:cubicBezTo>
                  <a:cubicBezTo>
                    <a:pt x="11401" y="9055"/>
                    <a:pt x="10233" y="10183"/>
                    <a:pt x="10863" y="12290"/>
                  </a:cubicBezTo>
                  <a:cubicBezTo>
                    <a:pt x="10961" y="12622"/>
                    <a:pt x="10696" y="12824"/>
                    <a:pt x="10424" y="12824"/>
                  </a:cubicBezTo>
                  <a:cubicBezTo>
                    <a:pt x="10226" y="12824"/>
                    <a:pt x="10023" y="12717"/>
                    <a:pt x="9952" y="12476"/>
                  </a:cubicBezTo>
                  <a:cubicBezTo>
                    <a:pt x="9178" y="9882"/>
                    <a:pt x="10951" y="8040"/>
                    <a:pt x="13022" y="8040"/>
                  </a:cubicBezTo>
                  <a:cubicBezTo>
                    <a:pt x="13927" y="8040"/>
                    <a:pt x="14889" y="8392"/>
                    <a:pt x="15720" y="9187"/>
                  </a:cubicBezTo>
                  <a:cubicBezTo>
                    <a:pt x="18571" y="11902"/>
                    <a:pt x="18234" y="16760"/>
                    <a:pt x="14506" y="18463"/>
                  </a:cubicBezTo>
                  <a:cubicBezTo>
                    <a:pt x="13843" y="18762"/>
                    <a:pt x="13175" y="18897"/>
                    <a:pt x="12518" y="18897"/>
                  </a:cubicBezTo>
                  <a:cubicBezTo>
                    <a:pt x="9243" y="18897"/>
                    <a:pt x="6227" y="15563"/>
                    <a:pt x="5398" y="12628"/>
                  </a:cubicBezTo>
                  <a:cubicBezTo>
                    <a:pt x="4133" y="8192"/>
                    <a:pt x="6747" y="3638"/>
                    <a:pt x="11015" y="2018"/>
                  </a:cubicBezTo>
                  <a:cubicBezTo>
                    <a:pt x="12300" y="1518"/>
                    <a:pt x="13662" y="1294"/>
                    <a:pt x="15017" y="1294"/>
                  </a:cubicBezTo>
                  <a:cubicBezTo>
                    <a:pt x="15672" y="1294"/>
                    <a:pt x="16326" y="1346"/>
                    <a:pt x="16969" y="1445"/>
                  </a:cubicBezTo>
                  <a:cubicBezTo>
                    <a:pt x="16378" y="1108"/>
                    <a:pt x="15771" y="821"/>
                    <a:pt x="15130" y="585"/>
                  </a:cubicBezTo>
                  <a:cubicBezTo>
                    <a:pt x="14011" y="185"/>
                    <a:pt x="12919" y="0"/>
                    <a:pt x="118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844353">
              <a:off x="7691276" y="3071460"/>
              <a:ext cx="1164620" cy="1794144"/>
            </a:xfrm>
            <a:custGeom>
              <a:avLst/>
              <a:gdLst/>
              <a:ahLst/>
              <a:cxnLst/>
              <a:rect l="l" t="t" r="r" b="b"/>
              <a:pathLst>
                <a:path w="29691" h="45743" extrusionOk="0">
                  <a:moveTo>
                    <a:pt x="13875" y="967"/>
                  </a:moveTo>
                  <a:cubicBezTo>
                    <a:pt x="14930" y="967"/>
                    <a:pt x="16027" y="1152"/>
                    <a:pt x="17153" y="1552"/>
                  </a:cubicBezTo>
                  <a:cubicBezTo>
                    <a:pt x="17794" y="1788"/>
                    <a:pt x="18401" y="2075"/>
                    <a:pt x="18992" y="2412"/>
                  </a:cubicBezTo>
                  <a:cubicBezTo>
                    <a:pt x="18353" y="2302"/>
                    <a:pt x="17703" y="2246"/>
                    <a:pt x="17048" y="2246"/>
                  </a:cubicBezTo>
                  <a:cubicBezTo>
                    <a:pt x="15696" y="2246"/>
                    <a:pt x="14328" y="2485"/>
                    <a:pt x="13021" y="2985"/>
                  </a:cubicBezTo>
                  <a:cubicBezTo>
                    <a:pt x="8771" y="4605"/>
                    <a:pt x="6156" y="9159"/>
                    <a:pt x="7421" y="13595"/>
                  </a:cubicBezTo>
                  <a:cubicBezTo>
                    <a:pt x="8263" y="16528"/>
                    <a:pt x="11266" y="19870"/>
                    <a:pt x="14534" y="19870"/>
                  </a:cubicBezTo>
                  <a:cubicBezTo>
                    <a:pt x="15193" y="19870"/>
                    <a:pt x="15864" y="19733"/>
                    <a:pt x="16529" y="19430"/>
                  </a:cubicBezTo>
                  <a:cubicBezTo>
                    <a:pt x="20257" y="17744"/>
                    <a:pt x="20594" y="12869"/>
                    <a:pt x="17744" y="10154"/>
                  </a:cubicBezTo>
                  <a:cubicBezTo>
                    <a:pt x="16913" y="9359"/>
                    <a:pt x="15949" y="9007"/>
                    <a:pt x="15042" y="9007"/>
                  </a:cubicBezTo>
                  <a:cubicBezTo>
                    <a:pt x="12967" y="9007"/>
                    <a:pt x="11189" y="10849"/>
                    <a:pt x="11975" y="13443"/>
                  </a:cubicBezTo>
                  <a:cubicBezTo>
                    <a:pt x="12047" y="13687"/>
                    <a:pt x="12253" y="13796"/>
                    <a:pt x="12452" y="13796"/>
                  </a:cubicBezTo>
                  <a:cubicBezTo>
                    <a:pt x="12720" y="13796"/>
                    <a:pt x="12976" y="13596"/>
                    <a:pt x="12869" y="13257"/>
                  </a:cubicBezTo>
                  <a:cubicBezTo>
                    <a:pt x="12239" y="11150"/>
                    <a:pt x="13414" y="10015"/>
                    <a:pt x="14894" y="10015"/>
                  </a:cubicBezTo>
                  <a:cubicBezTo>
                    <a:pt x="15712" y="10015"/>
                    <a:pt x="16622" y="10361"/>
                    <a:pt x="17373" y="11081"/>
                  </a:cubicBezTo>
                  <a:cubicBezTo>
                    <a:pt x="19278" y="12920"/>
                    <a:pt x="19144" y="16226"/>
                    <a:pt x="17238" y="17963"/>
                  </a:cubicBezTo>
                  <a:cubicBezTo>
                    <a:pt x="16496" y="18643"/>
                    <a:pt x="15648" y="18920"/>
                    <a:pt x="14784" y="18920"/>
                  </a:cubicBezTo>
                  <a:cubicBezTo>
                    <a:pt x="13053" y="18920"/>
                    <a:pt x="11256" y="17806"/>
                    <a:pt x="10120" y="16580"/>
                  </a:cubicBezTo>
                  <a:cubicBezTo>
                    <a:pt x="8298" y="14607"/>
                    <a:pt x="7539" y="11773"/>
                    <a:pt x="8265" y="9192"/>
                  </a:cubicBezTo>
                  <a:cubicBezTo>
                    <a:pt x="9361" y="5250"/>
                    <a:pt x="13423" y="3157"/>
                    <a:pt x="17290" y="3157"/>
                  </a:cubicBezTo>
                  <a:cubicBezTo>
                    <a:pt x="18006" y="3157"/>
                    <a:pt x="18714" y="3229"/>
                    <a:pt x="19397" y="3373"/>
                  </a:cubicBezTo>
                  <a:cubicBezTo>
                    <a:pt x="20088" y="3508"/>
                    <a:pt x="20746" y="3744"/>
                    <a:pt x="21370" y="4014"/>
                  </a:cubicBezTo>
                  <a:cubicBezTo>
                    <a:pt x="21421" y="4048"/>
                    <a:pt x="21437" y="4065"/>
                    <a:pt x="21471" y="4065"/>
                  </a:cubicBezTo>
                  <a:cubicBezTo>
                    <a:pt x="24338" y="5414"/>
                    <a:pt x="26497" y="8062"/>
                    <a:pt x="27206" y="11183"/>
                  </a:cubicBezTo>
                  <a:cubicBezTo>
                    <a:pt x="28268" y="15703"/>
                    <a:pt x="26008" y="20695"/>
                    <a:pt x="22045" y="22972"/>
                  </a:cubicBezTo>
                  <a:cubicBezTo>
                    <a:pt x="20483" y="23871"/>
                    <a:pt x="18819" y="24255"/>
                    <a:pt x="17148" y="24255"/>
                  </a:cubicBezTo>
                  <a:cubicBezTo>
                    <a:pt x="14271" y="24255"/>
                    <a:pt x="11372" y="23116"/>
                    <a:pt x="8939" y="21505"/>
                  </a:cubicBezTo>
                  <a:cubicBezTo>
                    <a:pt x="6527" y="19920"/>
                    <a:pt x="4588" y="17794"/>
                    <a:pt x="3289" y="15247"/>
                  </a:cubicBezTo>
                  <a:cubicBezTo>
                    <a:pt x="2024" y="12734"/>
                    <a:pt x="3070" y="9749"/>
                    <a:pt x="4318" y="7472"/>
                  </a:cubicBezTo>
                  <a:cubicBezTo>
                    <a:pt x="6380" y="3709"/>
                    <a:pt x="9813" y="967"/>
                    <a:pt x="13875" y="967"/>
                  </a:cubicBezTo>
                  <a:close/>
                  <a:moveTo>
                    <a:pt x="12532" y="24355"/>
                  </a:moveTo>
                  <a:cubicBezTo>
                    <a:pt x="13493" y="24659"/>
                    <a:pt x="14455" y="24912"/>
                    <a:pt x="15382" y="25047"/>
                  </a:cubicBezTo>
                  <a:cubicBezTo>
                    <a:pt x="14961" y="28353"/>
                    <a:pt x="14809" y="31794"/>
                    <a:pt x="14876" y="35116"/>
                  </a:cubicBezTo>
                  <a:cubicBezTo>
                    <a:pt x="14927" y="37427"/>
                    <a:pt x="16040" y="43971"/>
                    <a:pt x="13072" y="44815"/>
                  </a:cubicBezTo>
                  <a:cubicBezTo>
                    <a:pt x="12870" y="44873"/>
                    <a:pt x="12679" y="44900"/>
                    <a:pt x="12499" y="44900"/>
                  </a:cubicBezTo>
                  <a:cubicBezTo>
                    <a:pt x="11222" y="44900"/>
                    <a:pt x="10514" y="43537"/>
                    <a:pt x="10558" y="42369"/>
                  </a:cubicBezTo>
                  <a:cubicBezTo>
                    <a:pt x="10575" y="41728"/>
                    <a:pt x="10710" y="41087"/>
                    <a:pt x="10795" y="40429"/>
                  </a:cubicBezTo>
                  <a:cubicBezTo>
                    <a:pt x="10997" y="38608"/>
                    <a:pt x="11183" y="36752"/>
                    <a:pt x="11385" y="34897"/>
                  </a:cubicBezTo>
                  <a:cubicBezTo>
                    <a:pt x="11756" y="31422"/>
                    <a:pt x="12515" y="27864"/>
                    <a:pt x="12532" y="24389"/>
                  </a:cubicBezTo>
                  <a:lnTo>
                    <a:pt x="12532" y="24355"/>
                  </a:lnTo>
                  <a:close/>
                  <a:moveTo>
                    <a:pt x="13655" y="1"/>
                  </a:moveTo>
                  <a:cubicBezTo>
                    <a:pt x="12479" y="1"/>
                    <a:pt x="11273" y="219"/>
                    <a:pt x="10036" y="709"/>
                  </a:cubicBezTo>
                  <a:cubicBezTo>
                    <a:pt x="6342" y="2176"/>
                    <a:pt x="3795" y="5802"/>
                    <a:pt x="2412" y="9378"/>
                  </a:cubicBezTo>
                  <a:cubicBezTo>
                    <a:pt x="0" y="15720"/>
                    <a:pt x="5667" y="21623"/>
                    <a:pt x="11739" y="24018"/>
                  </a:cubicBezTo>
                  <a:cubicBezTo>
                    <a:pt x="11672" y="24069"/>
                    <a:pt x="11604" y="24187"/>
                    <a:pt x="11604" y="24305"/>
                  </a:cubicBezTo>
                  <a:cubicBezTo>
                    <a:pt x="11587" y="26430"/>
                    <a:pt x="11132" y="28538"/>
                    <a:pt x="10896" y="30647"/>
                  </a:cubicBezTo>
                  <a:cubicBezTo>
                    <a:pt x="10626" y="33244"/>
                    <a:pt x="10339" y="35774"/>
                    <a:pt x="10069" y="38304"/>
                  </a:cubicBezTo>
                  <a:cubicBezTo>
                    <a:pt x="9816" y="40632"/>
                    <a:pt x="8467" y="45405"/>
                    <a:pt x="12228" y="45725"/>
                  </a:cubicBezTo>
                  <a:cubicBezTo>
                    <a:pt x="12356" y="45737"/>
                    <a:pt x="12479" y="45742"/>
                    <a:pt x="12597" y="45742"/>
                  </a:cubicBezTo>
                  <a:cubicBezTo>
                    <a:pt x="15794" y="45742"/>
                    <a:pt x="15889" y="41687"/>
                    <a:pt x="15905" y="39215"/>
                  </a:cubicBezTo>
                  <a:cubicBezTo>
                    <a:pt x="15956" y="34509"/>
                    <a:pt x="15703" y="29837"/>
                    <a:pt x="16293" y="25131"/>
                  </a:cubicBezTo>
                  <a:cubicBezTo>
                    <a:pt x="16529" y="25148"/>
                    <a:pt x="16748" y="25148"/>
                    <a:pt x="16968" y="25148"/>
                  </a:cubicBezTo>
                  <a:cubicBezTo>
                    <a:pt x="17018" y="25149"/>
                    <a:pt x="17069" y="25149"/>
                    <a:pt x="17119" y="25149"/>
                  </a:cubicBezTo>
                  <a:cubicBezTo>
                    <a:pt x="24642" y="25149"/>
                    <a:pt x="29691" y="17662"/>
                    <a:pt x="28032" y="10542"/>
                  </a:cubicBezTo>
                  <a:cubicBezTo>
                    <a:pt x="27256" y="7168"/>
                    <a:pt x="24895" y="4638"/>
                    <a:pt x="21960" y="3306"/>
                  </a:cubicBezTo>
                  <a:cubicBezTo>
                    <a:pt x="21943" y="3272"/>
                    <a:pt x="21910" y="3222"/>
                    <a:pt x="21842" y="3188"/>
                  </a:cubicBezTo>
                  <a:cubicBezTo>
                    <a:pt x="19295" y="1337"/>
                    <a:pt x="16568" y="1"/>
                    <a:pt x="13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7687013" y="-117549"/>
            <a:ext cx="1617608" cy="1503205"/>
            <a:chOff x="7687013" y="-117549"/>
            <a:chExt cx="1617608" cy="1503205"/>
          </a:xfrm>
        </p:grpSpPr>
        <p:sp>
          <p:nvSpPr>
            <p:cNvPr id="28" name="Google Shape;28;p2"/>
            <p:cNvSpPr/>
            <p:nvPr/>
          </p:nvSpPr>
          <p:spPr>
            <a:xfrm>
              <a:off x="7687013" y="-117549"/>
              <a:ext cx="1617608" cy="1503205"/>
            </a:xfrm>
            <a:custGeom>
              <a:avLst/>
              <a:gdLst/>
              <a:ahLst/>
              <a:cxnLst/>
              <a:rect l="l" t="t" r="r" b="b"/>
              <a:pathLst>
                <a:path w="44596" h="41442" extrusionOk="0">
                  <a:moveTo>
                    <a:pt x="21606" y="16682"/>
                  </a:moveTo>
                  <a:cubicBezTo>
                    <a:pt x="22517" y="16682"/>
                    <a:pt x="23445" y="17069"/>
                    <a:pt x="24255" y="17761"/>
                  </a:cubicBezTo>
                  <a:cubicBezTo>
                    <a:pt x="25047" y="18621"/>
                    <a:pt x="25486" y="19852"/>
                    <a:pt x="25452" y="21050"/>
                  </a:cubicBezTo>
                  <a:cubicBezTo>
                    <a:pt x="25401" y="22146"/>
                    <a:pt x="24963" y="23108"/>
                    <a:pt x="24204" y="23782"/>
                  </a:cubicBezTo>
                  <a:cubicBezTo>
                    <a:pt x="23529" y="24373"/>
                    <a:pt x="22517" y="24744"/>
                    <a:pt x="21438" y="24744"/>
                  </a:cubicBezTo>
                  <a:cubicBezTo>
                    <a:pt x="20679" y="24744"/>
                    <a:pt x="19970" y="24592"/>
                    <a:pt x="19363" y="24272"/>
                  </a:cubicBezTo>
                  <a:cubicBezTo>
                    <a:pt x="18570" y="23867"/>
                    <a:pt x="18065" y="23293"/>
                    <a:pt x="17845" y="22484"/>
                  </a:cubicBezTo>
                  <a:cubicBezTo>
                    <a:pt x="17508" y="21303"/>
                    <a:pt x="17761" y="19802"/>
                    <a:pt x="18520" y="18554"/>
                  </a:cubicBezTo>
                  <a:cubicBezTo>
                    <a:pt x="19245" y="17356"/>
                    <a:pt x="20341" y="16682"/>
                    <a:pt x="21606" y="16682"/>
                  </a:cubicBezTo>
                  <a:close/>
                  <a:moveTo>
                    <a:pt x="21758" y="1"/>
                  </a:moveTo>
                  <a:cubicBezTo>
                    <a:pt x="21067" y="1"/>
                    <a:pt x="20409" y="51"/>
                    <a:pt x="19819" y="135"/>
                  </a:cubicBezTo>
                  <a:cubicBezTo>
                    <a:pt x="15686" y="726"/>
                    <a:pt x="11352" y="2716"/>
                    <a:pt x="8198" y="5533"/>
                  </a:cubicBezTo>
                  <a:cubicBezTo>
                    <a:pt x="4318" y="8990"/>
                    <a:pt x="2294" y="14270"/>
                    <a:pt x="1434" y="17120"/>
                  </a:cubicBezTo>
                  <a:cubicBezTo>
                    <a:pt x="51" y="21674"/>
                    <a:pt x="0" y="26464"/>
                    <a:pt x="1316" y="30225"/>
                  </a:cubicBezTo>
                  <a:cubicBezTo>
                    <a:pt x="4032" y="38102"/>
                    <a:pt x="13173" y="40480"/>
                    <a:pt x="18385" y="41206"/>
                  </a:cubicBezTo>
                  <a:cubicBezTo>
                    <a:pt x="19498" y="41357"/>
                    <a:pt x="20645" y="41442"/>
                    <a:pt x="21775" y="41442"/>
                  </a:cubicBezTo>
                  <a:cubicBezTo>
                    <a:pt x="28657" y="41442"/>
                    <a:pt x="34897" y="38591"/>
                    <a:pt x="38945" y="33683"/>
                  </a:cubicBezTo>
                  <a:cubicBezTo>
                    <a:pt x="43145" y="28471"/>
                    <a:pt x="44596" y="21303"/>
                    <a:pt x="42757" y="14961"/>
                  </a:cubicBezTo>
                  <a:cubicBezTo>
                    <a:pt x="41829" y="11723"/>
                    <a:pt x="39738" y="8737"/>
                    <a:pt x="36584" y="6039"/>
                  </a:cubicBezTo>
                  <a:cubicBezTo>
                    <a:pt x="35319" y="4959"/>
                    <a:pt x="33970" y="4217"/>
                    <a:pt x="32654" y="3526"/>
                  </a:cubicBezTo>
                  <a:cubicBezTo>
                    <a:pt x="32452" y="3408"/>
                    <a:pt x="32216" y="3290"/>
                    <a:pt x="32013" y="3171"/>
                  </a:cubicBezTo>
                  <a:cubicBezTo>
                    <a:pt x="31844" y="3070"/>
                    <a:pt x="31642" y="2986"/>
                    <a:pt x="31473" y="2868"/>
                  </a:cubicBezTo>
                  <a:cubicBezTo>
                    <a:pt x="30192" y="2159"/>
                    <a:pt x="28893" y="1434"/>
                    <a:pt x="27324" y="1013"/>
                  </a:cubicBezTo>
                  <a:cubicBezTo>
                    <a:pt x="25823" y="355"/>
                    <a:pt x="23782" y="1"/>
                    <a:pt x="217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43966" y="124243"/>
              <a:ext cx="1101269" cy="1015376"/>
            </a:xfrm>
            <a:custGeom>
              <a:avLst/>
              <a:gdLst/>
              <a:ahLst/>
              <a:cxnLst/>
              <a:rect l="l" t="t" r="r" b="b"/>
              <a:pathLst>
                <a:path w="30361" h="27993" extrusionOk="0">
                  <a:moveTo>
                    <a:pt x="14476" y="7087"/>
                  </a:moveTo>
                  <a:cubicBezTo>
                    <a:pt x="16089" y="7087"/>
                    <a:pt x="17732" y="7704"/>
                    <a:pt x="19110" y="8902"/>
                  </a:cubicBezTo>
                  <a:cubicBezTo>
                    <a:pt x="19127" y="8919"/>
                    <a:pt x="19161" y="8936"/>
                    <a:pt x="19195" y="8970"/>
                  </a:cubicBezTo>
                  <a:lnTo>
                    <a:pt x="19245" y="9020"/>
                  </a:lnTo>
                  <a:cubicBezTo>
                    <a:pt x="21809" y="11736"/>
                    <a:pt x="22197" y="16745"/>
                    <a:pt x="19110" y="19258"/>
                  </a:cubicBezTo>
                  <a:cubicBezTo>
                    <a:pt x="17745" y="20360"/>
                    <a:pt x="15930" y="21005"/>
                    <a:pt x="14136" y="21005"/>
                  </a:cubicBezTo>
                  <a:cubicBezTo>
                    <a:pt x="12826" y="21005"/>
                    <a:pt x="11527" y="20661"/>
                    <a:pt x="10424" y="19899"/>
                  </a:cubicBezTo>
                  <a:cubicBezTo>
                    <a:pt x="6848" y="17454"/>
                    <a:pt x="6966" y="12883"/>
                    <a:pt x="9429" y="9661"/>
                  </a:cubicBezTo>
                  <a:cubicBezTo>
                    <a:pt x="10755" y="7927"/>
                    <a:pt x="12594" y="7087"/>
                    <a:pt x="14476" y="7087"/>
                  </a:cubicBezTo>
                  <a:close/>
                  <a:moveTo>
                    <a:pt x="12208" y="1"/>
                  </a:moveTo>
                  <a:cubicBezTo>
                    <a:pt x="11587" y="1"/>
                    <a:pt x="10993" y="134"/>
                    <a:pt x="10593" y="587"/>
                  </a:cubicBezTo>
                  <a:cubicBezTo>
                    <a:pt x="9732" y="1565"/>
                    <a:pt x="10070" y="2274"/>
                    <a:pt x="9901" y="3336"/>
                  </a:cubicBezTo>
                  <a:cubicBezTo>
                    <a:pt x="9720" y="4462"/>
                    <a:pt x="8040" y="4534"/>
                    <a:pt x="6926" y="4534"/>
                  </a:cubicBezTo>
                  <a:cubicBezTo>
                    <a:pt x="6761" y="4534"/>
                    <a:pt x="6609" y="4533"/>
                    <a:pt x="6476" y="4533"/>
                  </a:cubicBezTo>
                  <a:cubicBezTo>
                    <a:pt x="6416" y="4533"/>
                    <a:pt x="6360" y="4533"/>
                    <a:pt x="6308" y="4534"/>
                  </a:cubicBezTo>
                  <a:cubicBezTo>
                    <a:pt x="3829" y="4568"/>
                    <a:pt x="2952" y="6457"/>
                    <a:pt x="3289" y="8616"/>
                  </a:cubicBezTo>
                  <a:cubicBezTo>
                    <a:pt x="3407" y="9341"/>
                    <a:pt x="3593" y="10201"/>
                    <a:pt x="3289" y="10893"/>
                  </a:cubicBezTo>
                  <a:cubicBezTo>
                    <a:pt x="2615" y="12411"/>
                    <a:pt x="473" y="12529"/>
                    <a:pt x="220" y="14418"/>
                  </a:cubicBezTo>
                  <a:cubicBezTo>
                    <a:pt x="0" y="16020"/>
                    <a:pt x="1417" y="17100"/>
                    <a:pt x="2075" y="18432"/>
                  </a:cubicBezTo>
                  <a:cubicBezTo>
                    <a:pt x="2783" y="19866"/>
                    <a:pt x="1856" y="21232"/>
                    <a:pt x="1822" y="22716"/>
                  </a:cubicBezTo>
                  <a:cubicBezTo>
                    <a:pt x="1778" y="24608"/>
                    <a:pt x="2694" y="24971"/>
                    <a:pt x="3853" y="24971"/>
                  </a:cubicBezTo>
                  <a:cubicBezTo>
                    <a:pt x="4578" y="24971"/>
                    <a:pt x="5399" y="24829"/>
                    <a:pt x="6141" y="24829"/>
                  </a:cubicBezTo>
                  <a:cubicBezTo>
                    <a:pt x="6497" y="24829"/>
                    <a:pt x="6835" y="24862"/>
                    <a:pt x="7135" y="24959"/>
                  </a:cubicBezTo>
                  <a:cubicBezTo>
                    <a:pt x="8585" y="25448"/>
                    <a:pt x="9614" y="26545"/>
                    <a:pt x="10913" y="27321"/>
                  </a:cubicBezTo>
                  <a:cubicBezTo>
                    <a:pt x="11675" y="27790"/>
                    <a:pt x="12355" y="27993"/>
                    <a:pt x="12996" y="27993"/>
                  </a:cubicBezTo>
                  <a:cubicBezTo>
                    <a:pt x="14129" y="27993"/>
                    <a:pt x="15139" y="27359"/>
                    <a:pt x="16260" y="26444"/>
                  </a:cubicBezTo>
                  <a:cubicBezTo>
                    <a:pt x="16789" y="26002"/>
                    <a:pt x="17387" y="25844"/>
                    <a:pt x="18005" y="25844"/>
                  </a:cubicBezTo>
                  <a:cubicBezTo>
                    <a:pt x="18686" y="25844"/>
                    <a:pt x="19391" y="26037"/>
                    <a:pt x="20055" y="26258"/>
                  </a:cubicBezTo>
                  <a:cubicBezTo>
                    <a:pt x="20666" y="26464"/>
                    <a:pt x="21459" y="26665"/>
                    <a:pt x="22194" y="26665"/>
                  </a:cubicBezTo>
                  <a:cubicBezTo>
                    <a:pt x="23263" y="26665"/>
                    <a:pt x="24208" y="26240"/>
                    <a:pt x="24288" y="24791"/>
                  </a:cubicBezTo>
                  <a:cubicBezTo>
                    <a:pt x="24322" y="24318"/>
                    <a:pt x="24322" y="23694"/>
                    <a:pt x="24541" y="23239"/>
                  </a:cubicBezTo>
                  <a:cubicBezTo>
                    <a:pt x="25469" y="21535"/>
                    <a:pt x="27442" y="22261"/>
                    <a:pt x="28555" y="20962"/>
                  </a:cubicBezTo>
                  <a:cubicBezTo>
                    <a:pt x="30360" y="18854"/>
                    <a:pt x="27780" y="18246"/>
                    <a:pt x="27982" y="16307"/>
                  </a:cubicBezTo>
                  <a:cubicBezTo>
                    <a:pt x="28167" y="14451"/>
                    <a:pt x="29905" y="13237"/>
                    <a:pt x="29854" y="11297"/>
                  </a:cubicBezTo>
                  <a:cubicBezTo>
                    <a:pt x="29820" y="9408"/>
                    <a:pt x="27729" y="9746"/>
                    <a:pt x="26666" y="8582"/>
                  </a:cubicBezTo>
                  <a:cubicBezTo>
                    <a:pt x="25992" y="7840"/>
                    <a:pt x="26548" y="6963"/>
                    <a:pt x="26464" y="6052"/>
                  </a:cubicBezTo>
                  <a:cubicBezTo>
                    <a:pt x="26245" y="3775"/>
                    <a:pt x="24018" y="4787"/>
                    <a:pt x="22534" y="3960"/>
                  </a:cubicBezTo>
                  <a:cubicBezTo>
                    <a:pt x="22180" y="3775"/>
                    <a:pt x="22011" y="3353"/>
                    <a:pt x="21893" y="2999"/>
                  </a:cubicBezTo>
                  <a:cubicBezTo>
                    <a:pt x="21543" y="2007"/>
                    <a:pt x="20887" y="1710"/>
                    <a:pt x="20096" y="1710"/>
                  </a:cubicBezTo>
                  <a:cubicBezTo>
                    <a:pt x="19744" y="1710"/>
                    <a:pt x="19365" y="1769"/>
                    <a:pt x="18975" y="1852"/>
                  </a:cubicBezTo>
                  <a:cubicBezTo>
                    <a:pt x="18710" y="1909"/>
                    <a:pt x="18453" y="1959"/>
                    <a:pt x="18222" y="1959"/>
                  </a:cubicBezTo>
                  <a:cubicBezTo>
                    <a:pt x="17836" y="1959"/>
                    <a:pt x="17518" y="1821"/>
                    <a:pt x="17339" y="1346"/>
                  </a:cubicBezTo>
                  <a:cubicBezTo>
                    <a:pt x="17068" y="329"/>
                    <a:pt x="16550" y="109"/>
                    <a:pt x="15924" y="109"/>
                  </a:cubicBezTo>
                  <a:cubicBezTo>
                    <a:pt x="15444" y="109"/>
                    <a:pt x="14900" y="239"/>
                    <a:pt x="14355" y="239"/>
                  </a:cubicBezTo>
                  <a:cubicBezTo>
                    <a:pt x="14197" y="239"/>
                    <a:pt x="14038" y="228"/>
                    <a:pt x="13882" y="199"/>
                  </a:cubicBezTo>
                  <a:cubicBezTo>
                    <a:pt x="13392" y="118"/>
                    <a:pt x="12789" y="1"/>
                    <a:pt x="12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778165" y="-9711"/>
              <a:ext cx="1400445" cy="1289560"/>
            </a:xfrm>
            <a:custGeom>
              <a:avLst/>
              <a:gdLst/>
              <a:ahLst/>
              <a:cxnLst/>
              <a:rect l="l" t="t" r="r" b="b"/>
              <a:pathLst>
                <a:path w="38609" h="35552" extrusionOk="0">
                  <a:moveTo>
                    <a:pt x="20733" y="3251"/>
                  </a:moveTo>
                  <a:cubicBezTo>
                    <a:pt x="20749" y="3251"/>
                    <a:pt x="20764" y="3251"/>
                    <a:pt x="20780" y="3251"/>
                  </a:cubicBezTo>
                  <a:cubicBezTo>
                    <a:pt x="21708" y="3268"/>
                    <a:pt x="22113" y="4162"/>
                    <a:pt x="22298" y="4921"/>
                  </a:cubicBezTo>
                  <a:cubicBezTo>
                    <a:pt x="22377" y="5115"/>
                    <a:pt x="22634" y="5180"/>
                    <a:pt x="22969" y="5180"/>
                  </a:cubicBezTo>
                  <a:cubicBezTo>
                    <a:pt x="23662" y="5180"/>
                    <a:pt x="24688" y="4900"/>
                    <a:pt x="25143" y="4900"/>
                  </a:cubicBezTo>
                  <a:cubicBezTo>
                    <a:pt x="25176" y="4900"/>
                    <a:pt x="25206" y="4901"/>
                    <a:pt x="25233" y="4904"/>
                  </a:cubicBezTo>
                  <a:cubicBezTo>
                    <a:pt x="25739" y="4938"/>
                    <a:pt x="26177" y="5360"/>
                    <a:pt x="26481" y="5748"/>
                  </a:cubicBezTo>
                  <a:cubicBezTo>
                    <a:pt x="27021" y="6422"/>
                    <a:pt x="26751" y="7316"/>
                    <a:pt x="27948" y="7552"/>
                  </a:cubicBezTo>
                  <a:cubicBezTo>
                    <a:pt x="28707" y="7704"/>
                    <a:pt x="29669" y="7552"/>
                    <a:pt x="30377" y="7805"/>
                  </a:cubicBezTo>
                  <a:cubicBezTo>
                    <a:pt x="31558" y="8210"/>
                    <a:pt x="31541" y="9661"/>
                    <a:pt x="31406" y="10723"/>
                  </a:cubicBezTo>
                  <a:cubicBezTo>
                    <a:pt x="31153" y="12629"/>
                    <a:pt x="33312" y="12545"/>
                    <a:pt x="34425" y="13607"/>
                  </a:cubicBezTo>
                  <a:cubicBezTo>
                    <a:pt x="35268" y="14451"/>
                    <a:pt x="34813" y="16306"/>
                    <a:pt x="34324" y="17166"/>
                  </a:cubicBezTo>
                  <a:cubicBezTo>
                    <a:pt x="33750" y="18178"/>
                    <a:pt x="32570" y="19494"/>
                    <a:pt x="33076" y="20725"/>
                  </a:cubicBezTo>
                  <a:cubicBezTo>
                    <a:pt x="33346" y="21400"/>
                    <a:pt x="33987" y="21973"/>
                    <a:pt x="34155" y="22665"/>
                  </a:cubicBezTo>
                  <a:cubicBezTo>
                    <a:pt x="34476" y="23980"/>
                    <a:pt x="33565" y="25279"/>
                    <a:pt x="32300" y="25650"/>
                  </a:cubicBezTo>
                  <a:cubicBezTo>
                    <a:pt x="30849" y="26072"/>
                    <a:pt x="29399" y="26274"/>
                    <a:pt x="29281" y="28146"/>
                  </a:cubicBezTo>
                  <a:cubicBezTo>
                    <a:pt x="29247" y="28804"/>
                    <a:pt x="29197" y="29361"/>
                    <a:pt x="28825" y="29900"/>
                  </a:cubicBezTo>
                  <a:cubicBezTo>
                    <a:pt x="28373" y="30598"/>
                    <a:pt x="27589" y="30832"/>
                    <a:pt x="26782" y="30832"/>
                  </a:cubicBezTo>
                  <a:cubicBezTo>
                    <a:pt x="26144" y="30832"/>
                    <a:pt x="25493" y="30686"/>
                    <a:pt x="24980" y="30508"/>
                  </a:cubicBezTo>
                  <a:cubicBezTo>
                    <a:pt x="24262" y="30265"/>
                    <a:pt x="23384" y="29920"/>
                    <a:pt x="22561" y="29920"/>
                  </a:cubicBezTo>
                  <a:cubicBezTo>
                    <a:pt x="22127" y="29920"/>
                    <a:pt x="21709" y="30016"/>
                    <a:pt x="21337" y="30272"/>
                  </a:cubicBezTo>
                  <a:cubicBezTo>
                    <a:pt x="20780" y="30676"/>
                    <a:pt x="20325" y="31233"/>
                    <a:pt x="19734" y="31570"/>
                  </a:cubicBezTo>
                  <a:cubicBezTo>
                    <a:pt x="19018" y="31989"/>
                    <a:pt x="18374" y="32159"/>
                    <a:pt x="17775" y="32159"/>
                  </a:cubicBezTo>
                  <a:cubicBezTo>
                    <a:pt x="15862" y="32159"/>
                    <a:pt x="14408" y="30417"/>
                    <a:pt x="12532" y="29428"/>
                  </a:cubicBezTo>
                  <a:cubicBezTo>
                    <a:pt x="11904" y="29103"/>
                    <a:pt x="11274" y="29017"/>
                    <a:pt x="10644" y="29017"/>
                  </a:cubicBezTo>
                  <a:cubicBezTo>
                    <a:pt x="9955" y="29017"/>
                    <a:pt x="9266" y="29119"/>
                    <a:pt x="8580" y="29119"/>
                  </a:cubicBezTo>
                  <a:cubicBezTo>
                    <a:pt x="8074" y="29119"/>
                    <a:pt x="7570" y="29064"/>
                    <a:pt x="7068" y="28872"/>
                  </a:cubicBezTo>
                  <a:cubicBezTo>
                    <a:pt x="5954" y="28416"/>
                    <a:pt x="5921" y="26898"/>
                    <a:pt x="6022" y="25937"/>
                  </a:cubicBezTo>
                  <a:cubicBezTo>
                    <a:pt x="6140" y="24975"/>
                    <a:pt x="6730" y="23845"/>
                    <a:pt x="6444" y="22867"/>
                  </a:cubicBezTo>
                  <a:cubicBezTo>
                    <a:pt x="6241" y="22142"/>
                    <a:pt x="5853" y="21552"/>
                    <a:pt x="5415" y="20961"/>
                  </a:cubicBezTo>
                  <a:cubicBezTo>
                    <a:pt x="4875" y="20219"/>
                    <a:pt x="4200" y="19308"/>
                    <a:pt x="4318" y="18330"/>
                  </a:cubicBezTo>
                  <a:cubicBezTo>
                    <a:pt x="4504" y="16913"/>
                    <a:pt x="5398" y="16104"/>
                    <a:pt x="6528" y="15395"/>
                  </a:cubicBezTo>
                  <a:cubicBezTo>
                    <a:pt x="8552" y="14113"/>
                    <a:pt x="6832" y="12157"/>
                    <a:pt x="7338" y="10369"/>
                  </a:cubicBezTo>
                  <a:cubicBezTo>
                    <a:pt x="7675" y="9171"/>
                    <a:pt x="8771" y="7991"/>
                    <a:pt x="10070" y="7839"/>
                  </a:cubicBezTo>
                  <a:cubicBezTo>
                    <a:pt x="10402" y="7805"/>
                    <a:pt x="10733" y="7802"/>
                    <a:pt x="11064" y="7802"/>
                  </a:cubicBezTo>
                  <a:cubicBezTo>
                    <a:pt x="11158" y="7802"/>
                    <a:pt x="11252" y="7802"/>
                    <a:pt x="11347" y="7802"/>
                  </a:cubicBezTo>
                  <a:cubicBezTo>
                    <a:pt x="11912" y="7802"/>
                    <a:pt x="12472" y="7791"/>
                    <a:pt x="13022" y="7637"/>
                  </a:cubicBezTo>
                  <a:cubicBezTo>
                    <a:pt x="14168" y="7299"/>
                    <a:pt x="13983" y="6658"/>
                    <a:pt x="14017" y="5764"/>
                  </a:cubicBezTo>
                  <a:cubicBezTo>
                    <a:pt x="14126" y="3819"/>
                    <a:pt x="15594" y="3355"/>
                    <a:pt x="17113" y="3355"/>
                  </a:cubicBezTo>
                  <a:cubicBezTo>
                    <a:pt x="17701" y="3355"/>
                    <a:pt x="18296" y="3424"/>
                    <a:pt x="18824" y="3504"/>
                  </a:cubicBezTo>
                  <a:cubicBezTo>
                    <a:pt x="18911" y="3516"/>
                    <a:pt x="18995" y="3522"/>
                    <a:pt x="19077" y="3522"/>
                  </a:cubicBezTo>
                  <a:cubicBezTo>
                    <a:pt x="19662" y="3522"/>
                    <a:pt x="20133" y="3251"/>
                    <a:pt x="20733" y="3251"/>
                  </a:cubicBezTo>
                  <a:close/>
                  <a:moveTo>
                    <a:pt x="18261" y="1"/>
                  </a:moveTo>
                  <a:cubicBezTo>
                    <a:pt x="16302" y="1"/>
                    <a:pt x="14041" y="942"/>
                    <a:pt x="12330" y="1750"/>
                  </a:cubicBezTo>
                  <a:cubicBezTo>
                    <a:pt x="8130" y="3757"/>
                    <a:pt x="5263" y="6861"/>
                    <a:pt x="3256" y="11061"/>
                  </a:cubicBezTo>
                  <a:cubicBezTo>
                    <a:pt x="1249" y="15243"/>
                    <a:pt x="1" y="20540"/>
                    <a:pt x="1198" y="25161"/>
                  </a:cubicBezTo>
                  <a:cubicBezTo>
                    <a:pt x="3121" y="32481"/>
                    <a:pt x="12010" y="35483"/>
                    <a:pt x="18857" y="35551"/>
                  </a:cubicBezTo>
                  <a:cubicBezTo>
                    <a:pt x="18931" y="35551"/>
                    <a:pt x="19004" y="35552"/>
                    <a:pt x="19077" y="35552"/>
                  </a:cubicBezTo>
                  <a:cubicBezTo>
                    <a:pt x="27309" y="35552"/>
                    <a:pt x="34986" y="30856"/>
                    <a:pt x="37343" y="22631"/>
                  </a:cubicBezTo>
                  <a:cubicBezTo>
                    <a:pt x="38608" y="18195"/>
                    <a:pt x="38372" y="13085"/>
                    <a:pt x="35724" y="9171"/>
                  </a:cubicBezTo>
                  <a:cubicBezTo>
                    <a:pt x="34256" y="6979"/>
                    <a:pt x="32199" y="4921"/>
                    <a:pt x="29871" y="3673"/>
                  </a:cubicBezTo>
                  <a:cubicBezTo>
                    <a:pt x="27948" y="2644"/>
                    <a:pt x="25975" y="1312"/>
                    <a:pt x="23850" y="806"/>
                  </a:cubicBezTo>
                  <a:cubicBezTo>
                    <a:pt x="23766" y="789"/>
                    <a:pt x="23698" y="738"/>
                    <a:pt x="23647" y="704"/>
                  </a:cubicBezTo>
                  <a:cubicBezTo>
                    <a:pt x="23631" y="704"/>
                    <a:pt x="23614" y="688"/>
                    <a:pt x="23563" y="688"/>
                  </a:cubicBezTo>
                  <a:cubicBezTo>
                    <a:pt x="22096" y="47"/>
                    <a:pt x="20224" y="97"/>
                    <a:pt x="18638" y="13"/>
                  </a:cubicBezTo>
                  <a:cubicBezTo>
                    <a:pt x="18514" y="5"/>
                    <a:pt x="18388" y="1"/>
                    <a:pt x="18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94172" y="381268"/>
              <a:ext cx="556166" cy="504913"/>
            </a:xfrm>
            <a:custGeom>
              <a:avLst/>
              <a:gdLst/>
              <a:ahLst/>
              <a:cxnLst/>
              <a:rect l="l" t="t" r="r" b="b"/>
              <a:pathLst>
                <a:path w="15333" h="13920" extrusionOk="0">
                  <a:moveTo>
                    <a:pt x="7605" y="799"/>
                  </a:moveTo>
                  <a:cubicBezTo>
                    <a:pt x="9025" y="799"/>
                    <a:pt x="10478" y="1343"/>
                    <a:pt x="11706" y="2440"/>
                  </a:cubicBezTo>
                  <a:cubicBezTo>
                    <a:pt x="14118" y="4954"/>
                    <a:pt x="14270" y="9221"/>
                    <a:pt x="11622" y="11582"/>
                  </a:cubicBezTo>
                  <a:cubicBezTo>
                    <a:pt x="10490" y="12585"/>
                    <a:pt x="8971" y="13068"/>
                    <a:pt x="7460" y="13068"/>
                  </a:cubicBezTo>
                  <a:cubicBezTo>
                    <a:pt x="6404" y="13068"/>
                    <a:pt x="5352" y="12833"/>
                    <a:pt x="4437" y="12375"/>
                  </a:cubicBezTo>
                  <a:cubicBezTo>
                    <a:pt x="1080" y="10705"/>
                    <a:pt x="996" y="6573"/>
                    <a:pt x="2716" y="3689"/>
                  </a:cubicBezTo>
                  <a:cubicBezTo>
                    <a:pt x="3874" y="1769"/>
                    <a:pt x="5709" y="799"/>
                    <a:pt x="7605" y="799"/>
                  </a:cubicBezTo>
                  <a:close/>
                  <a:moveTo>
                    <a:pt x="7582" y="1"/>
                  </a:moveTo>
                  <a:cubicBezTo>
                    <a:pt x="5700" y="1"/>
                    <a:pt x="3865" y="841"/>
                    <a:pt x="2548" y="2575"/>
                  </a:cubicBezTo>
                  <a:cubicBezTo>
                    <a:pt x="102" y="5797"/>
                    <a:pt x="1" y="10368"/>
                    <a:pt x="3543" y="12813"/>
                  </a:cubicBezTo>
                  <a:cubicBezTo>
                    <a:pt x="4639" y="13575"/>
                    <a:pt x="5937" y="13919"/>
                    <a:pt x="7248" y="13919"/>
                  </a:cubicBezTo>
                  <a:cubicBezTo>
                    <a:pt x="9043" y="13919"/>
                    <a:pt x="10864" y="13274"/>
                    <a:pt x="12229" y="12172"/>
                  </a:cubicBezTo>
                  <a:cubicBezTo>
                    <a:pt x="15332" y="9659"/>
                    <a:pt x="14928" y="4650"/>
                    <a:pt x="12398" y="1934"/>
                  </a:cubicBezTo>
                  <a:cubicBezTo>
                    <a:pt x="12347" y="1918"/>
                    <a:pt x="12330" y="1901"/>
                    <a:pt x="12313" y="1884"/>
                  </a:cubicBezTo>
                  <a:cubicBezTo>
                    <a:pt x="12297" y="1850"/>
                    <a:pt x="12246" y="1833"/>
                    <a:pt x="12229" y="1816"/>
                  </a:cubicBezTo>
                  <a:cubicBezTo>
                    <a:pt x="10843" y="618"/>
                    <a:pt x="9196" y="1"/>
                    <a:pt x="7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60428" y="-41812"/>
              <a:ext cx="1464647" cy="1350062"/>
            </a:xfrm>
            <a:custGeom>
              <a:avLst/>
              <a:gdLst/>
              <a:ahLst/>
              <a:cxnLst/>
              <a:rect l="l" t="t" r="r" b="b"/>
              <a:pathLst>
                <a:path w="40379" h="37220" extrusionOk="0">
                  <a:moveTo>
                    <a:pt x="18849" y="857"/>
                  </a:moveTo>
                  <a:cubicBezTo>
                    <a:pt x="18948" y="857"/>
                    <a:pt x="19046" y="859"/>
                    <a:pt x="19144" y="864"/>
                  </a:cubicBezTo>
                  <a:cubicBezTo>
                    <a:pt x="20729" y="982"/>
                    <a:pt x="22602" y="932"/>
                    <a:pt x="24086" y="1539"/>
                  </a:cubicBezTo>
                  <a:cubicBezTo>
                    <a:pt x="24103" y="1556"/>
                    <a:pt x="24120" y="1556"/>
                    <a:pt x="24170" y="1556"/>
                  </a:cubicBezTo>
                  <a:cubicBezTo>
                    <a:pt x="24204" y="1606"/>
                    <a:pt x="24271" y="1657"/>
                    <a:pt x="24356" y="1674"/>
                  </a:cubicBezTo>
                  <a:cubicBezTo>
                    <a:pt x="26481" y="2180"/>
                    <a:pt x="28471" y="3495"/>
                    <a:pt x="30377" y="4541"/>
                  </a:cubicBezTo>
                  <a:cubicBezTo>
                    <a:pt x="32705" y="5772"/>
                    <a:pt x="34796" y="7847"/>
                    <a:pt x="36247" y="10023"/>
                  </a:cubicBezTo>
                  <a:cubicBezTo>
                    <a:pt x="38861" y="13936"/>
                    <a:pt x="39114" y="19080"/>
                    <a:pt x="37849" y="23499"/>
                  </a:cubicBezTo>
                  <a:cubicBezTo>
                    <a:pt x="35488" y="31722"/>
                    <a:pt x="27788" y="36420"/>
                    <a:pt x="19540" y="36420"/>
                  </a:cubicBezTo>
                  <a:cubicBezTo>
                    <a:pt x="19481" y="36420"/>
                    <a:pt x="19422" y="36419"/>
                    <a:pt x="19363" y="36419"/>
                  </a:cubicBezTo>
                  <a:cubicBezTo>
                    <a:pt x="12532" y="36351"/>
                    <a:pt x="3627" y="33366"/>
                    <a:pt x="1704" y="26029"/>
                  </a:cubicBezTo>
                  <a:cubicBezTo>
                    <a:pt x="506" y="21408"/>
                    <a:pt x="1755" y="16112"/>
                    <a:pt x="3762" y="11912"/>
                  </a:cubicBezTo>
                  <a:cubicBezTo>
                    <a:pt x="5752" y="7729"/>
                    <a:pt x="8619" y="4625"/>
                    <a:pt x="12836" y="2618"/>
                  </a:cubicBezTo>
                  <a:cubicBezTo>
                    <a:pt x="14571" y="1799"/>
                    <a:pt x="16857" y="857"/>
                    <a:pt x="18849" y="857"/>
                  </a:cubicBezTo>
                  <a:close/>
                  <a:moveTo>
                    <a:pt x="19708" y="0"/>
                  </a:moveTo>
                  <a:cubicBezTo>
                    <a:pt x="19138" y="0"/>
                    <a:pt x="18592" y="35"/>
                    <a:pt x="18098" y="105"/>
                  </a:cubicBezTo>
                  <a:cubicBezTo>
                    <a:pt x="14337" y="645"/>
                    <a:pt x="10424" y="2467"/>
                    <a:pt x="7590" y="4980"/>
                  </a:cubicBezTo>
                  <a:cubicBezTo>
                    <a:pt x="4605" y="7661"/>
                    <a:pt x="2598" y="11861"/>
                    <a:pt x="1434" y="15606"/>
                  </a:cubicBezTo>
                  <a:cubicBezTo>
                    <a:pt x="321" y="19299"/>
                    <a:pt x="0" y="23702"/>
                    <a:pt x="1282" y="27412"/>
                  </a:cubicBezTo>
                  <a:cubicBezTo>
                    <a:pt x="3441" y="33636"/>
                    <a:pt x="10761" y="36183"/>
                    <a:pt x="16681" y="37009"/>
                  </a:cubicBezTo>
                  <a:cubicBezTo>
                    <a:pt x="17713" y="37149"/>
                    <a:pt x="18749" y="37220"/>
                    <a:pt x="19781" y="37220"/>
                  </a:cubicBezTo>
                  <a:cubicBezTo>
                    <a:pt x="25695" y="37220"/>
                    <a:pt x="31448" y="34906"/>
                    <a:pt x="35268" y="30195"/>
                  </a:cubicBezTo>
                  <a:cubicBezTo>
                    <a:pt x="39046" y="25540"/>
                    <a:pt x="40379" y="19148"/>
                    <a:pt x="38709" y="13396"/>
                  </a:cubicBezTo>
                  <a:cubicBezTo>
                    <a:pt x="37765" y="10208"/>
                    <a:pt x="35656" y="7645"/>
                    <a:pt x="33160" y="5502"/>
                  </a:cubicBezTo>
                  <a:cubicBezTo>
                    <a:pt x="31878" y="4406"/>
                    <a:pt x="30411" y="3698"/>
                    <a:pt x="28943" y="2888"/>
                  </a:cubicBezTo>
                  <a:cubicBezTo>
                    <a:pt x="27527" y="2112"/>
                    <a:pt x="26160" y="1269"/>
                    <a:pt x="24575" y="898"/>
                  </a:cubicBezTo>
                  <a:cubicBezTo>
                    <a:pt x="24541" y="864"/>
                    <a:pt x="24524" y="847"/>
                    <a:pt x="24491" y="847"/>
                  </a:cubicBezTo>
                  <a:cubicBezTo>
                    <a:pt x="23154" y="285"/>
                    <a:pt x="21335" y="0"/>
                    <a:pt x="19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30509" y="109407"/>
              <a:ext cx="1128184" cy="1048312"/>
            </a:xfrm>
            <a:custGeom>
              <a:avLst/>
              <a:gdLst/>
              <a:ahLst/>
              <a:cxnLst/>
              <a:rect l="l" t="t" r="r" b="b"/>
              <a:pathLst>
                <a:path w="31103" h="28901" extrusionOk="0">
                  <a:moveTo>
                    <a:pt x="12623" y="462"/>
                  </a:moveTo>
                  <a:cubicBezTo>
                    <a:pt x="13190" y="462"/>
                    <a:pt x="13776" y="571"/>
                    <a:pt x="14253" y="659"/>
                  </a:cubicBezTo>
                  <a:cubicBezTo>
                    <a:pt x="14412" y="688"/>
                    <a:pt x="14573" y="699"/>
                    <a:pt x="14734" y="699"/>
                  </a:cubicBezTo>
                  <a:cubicBezTo>
                    <a:pt x="15269" y="699"/>
                    <a:pt x="15803" y="576"/>
                    <a:pt x="16277" y="576"/>
                  </a:cubicBezTo>
                  <a:cubicBezTo>
                    <a:pt x="16911" y="576"/>
                    <a:pt x="17436" y="796"/>
                    <a:pt x="17710" y="1823"/>
                  </a:cubicBezTo>
                  <a:cubicBezTo>
                    <a:pt x="17889" y="2297"/>
                    <a:pt x="18207" y="2435"/>
                    <a:pt x="18593" y="2435"/>
                  </a:cubicBezTo>
                  <a:cubicBezTo>
                    <a:pt x="18824" y="2435"/>
                    <a:pt x="19081" y="2386"/>
                    <a:pt x="19346" y="2329"/>
                  </a:cubicBezTo>
                  <a:cubicBezTo>
                    <a:pt x="19736" y="2245"/>
                    <a:pt x="20115" y="2186"/>
                    <a:pt x="20467" y="2186"/>
                  </a:cubicBezTo>
                  <a:cubicBezTo>
                    <a:pt x="21258" y="2186"/>
                    <a:pt x="21914" y="2484"/>
                    <a:pt x="22264" y="3476"/>
                  </a:cubicBezTo>
                  <a:cubicBezTo>
                    <a:pt x="22382" y="3830"/>
                    <a:pt x="22551" y="4251"/>
                    <a:pt x="22905" y="4437"/>
                  </a:cubicBezTo>
                  <a:cubicBezTo>
                    <a:pt x="24389" y="5263"/>
                    <a:pt x="26649" y="4251"/>
                    <a:pt x="26835" y="6528"/>
                  </a:cubicBezTo>
                  <a:cubicBezTo>
                    <a:pt x="26919" y="7439"/>
                    <a:pt x="26363" y="8316"/>
                    <a:pt x="27037" y="9058"/>
                  </a:cubicBezTo>
                  <a:cubicBezTo>
                    <a:pt x="28100" y="10222"/>
                    <a:pt x="30191" y="9851"/>
                    <a:pt x="30208" y="11841"/>
                  </a:cubicBezTo>
                  <a:cubicBezTo>
                    <a:pt x="30276" y="13714"/>
                    <a:pt x="28538" y="14911"/>
                    <a:pt x="28353" y="16766"/>
                  </a:cubicBezTo>
                  <a:cubicBezTo>
                    <a:pt x="28134" y="18706"/>
                    <a:pt x="30731" y="19330"/>
                    <a:pt x="28926" y="21438"/>
                  </a:cubicBezTo>
                  <a:cubicBezTo>
                    <a:pt x="27813" y="22737"/>
                    <a:pt x="25823" y="21978"/>
                    <a:pt x="24912" y="23715"/>
                  </a:cubicBezTo>
                  <a:cubicBezTo>
                    <a:pt x="24676" y="24154"/>
                    <a:pt x="24676" y="24761"/>
                    <a:pt x="24659" y="25267"/>
                  </a:cubicBezTo>
                  <a:cubicBezTo>
                    <a:pt x="24570" y="26708"/>
                    <a:pt x="23643" y="27130"/>
                    <a:pt x="22586" y="27130"/>
                  </a:cubicBezTo>
                  <a:cubicBezTo>
                    <a:pt x="21849" y="27130"/>
                    <a:pt x="21049" y="26925"/>
                    <a:pt x="20426" y="26718"/>
                  </a:cubicBezTo>
                  <a:cubicBezTo>
                    <a:pt x="19770" y="26499"/>
                    <a:pt x="19073" y="26312"/>
                    <a:pt x="18399" y="26312"/>
                  </a:cubicBezTo>
                  <a:cubicBezTo>
                    <a:pt x="17773" y="26312"/>
                    <a:pt x="17167" y="26473"/>
                    <a:pt x="16631" y="26920"/>
                  </a:cubicBezTo>
                  <a:cubicBezTo>
                    <a:pt x="15522" y="27835"/>
                    <a:pt x="14502" y="28462"/>
                    <a:pt x="13361" y="28462"/>
                  </a:cubicBezTo>
                  <a:cubicBezTo>
                    <a:pt x="12715" y="28462"/>
                    <a:pt x="12030" y="28261"/>
                    <a:pt x="11267" y="27797"/>
                  </a:cubicBezTo>
                  <a:cubicBezTo>
                    <a:pt x="9985" y="27021"/>
                    <a:pt x="8973" y="25908"/>
                    <a:pt x="7506" y="25436"/>
                  </a:cubicBezTo>
                  <a:cubicBezTo>
                    <a:pt x="7206" y="25338"/>
                    <a:pt x="6867" y="25305"/>
                    <a:pt x="6511" y="25305"/>
                  </a:cubicBezTo>
                  <a:cubicBezTo>
                    <a:pt x="5773" y="25305"/>
                    <a:pt x="4956" y="25446"/>
                    <a:pt x="4234" y="25446"/>
                  </a:cubicBezTo>
                  <a:cubicBezTo>
                    <a:pt x="3070" y="25446"/>
                    <a:pt x="2149" y="25081"/>
                    <a:pt x="2193" y="23176"/>
                  </a:cubicBezTo>
                  <a:cubicBezTo>
                    <a:pt x="2227" y="21708"/>
                    <a:pt x="3154" y="20342"/>
                    <a:pt x="2446" y="18908"/>
                  </a:cubicBezTo>
                  <a:cubicBezTo>
                    <a:pt x="1788" y="17593"/>
                    <a:pt x="371" y="16497"/>
                    <a:pt x="591" y="14894"/>
                  </a:cubicBezTo>
                  <a:cubicBezTo>
                    <a:pt x="844" y="12988"/>
                    <a:pt x="2969" y="12887"/>
                    <a:pt x="3660" y="11369"/>
                  </a:cubicBezTo>
                  <a:cubicBezTo>
                    <a:pt x="3981" y="10678"/>
                    <a:pt x="3762" y="9817"/>
                    <a:pt x="3660" y="9092"/>
                  </a:cubicBezTo>
                  <a:cubicBezTo>
                    <a:pt x="3340" y="6950"/>
                    <a:pt x="4183" y="5061"/>
                    <a:pt x="6679" y="5010"/>
                  </a:cubicBezTo>
                  <a:cubicBezTo>
                    <a:pt x="7624" y="4977"/>
                    <a:pt x="10053" y="5179"/>
                    <a:pt x="10255" y="3813"/>
                  </a:cubicBezTo>
                  <a:cubicBezTo>
                    <a:pt x="10424" y="2750"/>
                    <a:pt x="10087" y="2042"/>
                    <a:pt x="10964" y="1064"/>
                  </a:cubicBezTo>
                  <a:cubicBezTo>
                    <a:pt x="11374" y="600"/>
                    <a:pt x="11987" y="462"/>
                    <a:pt x="12623" y="462"/>
                  </a:cubicBezTo>
                  <a:close/>
                  <a:moveTo>
                    <a:pt x="16535" y="1"/>
                  </a:moveTo>
                  <a:cubicBezTo>
                    <a:pt x="15942" y="1"/>
                    <a:pt x="15476" y="276"/>
                    <a:pt x="14902" y="276"/>
                  </a:cubicBezTo>
                  <a:cubicBezTo>
                    <a:pt x="14812" y="276"/>
                    <a:pt x="14720" y="270"/>
                    <a:pt x="14624" y="254"/>
                  </a:cubicBezTo>
                  <a:cubicBezTo>
                    <a:pt x="14096" y="174"/>
                    <a:pt x="13501" y="105"/>
                    <a:pt x="12913" y="105"/>
                  </a:cubicBezTo>
                  <a:cubicBezTo>
                    <a:pt x="11394" y="105"/>
                    <a:pt x="9926" y="569"/>
                    <a:pt x="9817" y="2514"/>
                  </a:cubicBezTo>
                  <a:cubicBezTo>
                    <a:pt x="9783" y="3408"/>
                    <a:pt x="9968" y="4032"/>
                    <a:pt x="8822" y="4386"/>
                  </a:cubicBezTo>
                  <a:cubicBezTo>
                    <a:pt x="8266" y="4562"/>
                    <a:pt x="7700" y="4580"/>
                    <a:pt x="7128" y="4580"/>
                  </a:cubicBezTo>
                  <a:cubicBezTo>
                    <a:pt x="6983" y="4580"/>
                    <a:pt x="6837" y="4578"/>
                    <a:pt x="6691" y="4578"/>
                  </a:cubicBezTo>
                  <a:cubicBezTo>
                    <a:pt x="6418" y="4578"/>
                    <a:pt x="6144" y="4582"/>
                    <a:pt x="5870" y="4606"/>
                  </a:cubicBezTo>
                  <a:cubicBezTo>
                    <a:pt x="4571" y="4724"/>
                    <a:pt x="3492" y="5938"/>
                    <a:pt x="3138" y="7136"/>
                  </a:cubicBezTo>
                  <a:cubicBezTo>
                    <a:pt x="2632" y="8907"/>
                    <a:pt x="4352" y="10863"/>
                    <a:pt x="2328" y="12145"/>
                  </a:cubicBezTo>
                  <a:cubicBezTo>
                    <a:pt x="1198" y="12870"/>
                    <a:pt x="321" y="13663"/>
                    <a:pt x="118" y="15080"/>
                  </a:cubicBezTo>
                  <a:cubicBezTo>
                    <a:pt x="0" y="16075"/>
                    <a:pt x="675" y="16986"/>
                    <a:pt x="1215" y="17711"/>
                  </a:cubicBezTo>
                  <a:cubicBezTo>
                    <a:pt x="1653" y="18301"/>
                    <a:pt x="2041" y="18892"/>
                    <a:pt x="2260" y="19617"/>
                  </a:cubicBezTo>
                  <a:cubicBezTo>
                    <a:pt x="2530" y="20578"/>
                    <a:pt x="1940" y="21725"/>
                    <a:pt x="1839" y="22687"/>
                  </a:cubicBezTo>
                  <a:cubicBezTo>
                    <a:pt x="1721" y="23665"/>
                    <a:pt x="1754" y="25183"/>
                    <a:pt x="2868" y="25621"/>
                  </a:cubicBezTo>
                  <a:cubicBezTo>
                    <a:pt x="3381" y="25820"/>
                    <a:pt x="3898" y="25875"/>
                    <a:pt x="4418" y="25875"/>
                  </a:cubicBezTo>
                  <a:cubicBezTo>
                    <a:pt x="5075" y="25875"/>
                    <a:pt x="5737" y="25787"/>
                    <a:pt x="6401" y="25787"/>
                  </a:cubicBezTo>
                  <a:cubicBezTo>
                    <a:pt x="7043" y="25787"/>
                    <a:pt x="7688" y="25870"/>
                    <a:pt x="8332" y="26195"/>
                  </a:cubicBezTo>
                  <a:cubicBezTo>
                    <a:pt x="10211" y="27160"/>
                    <a:pt x="11677" y="28900"/>
                    <a:pt x="13592" y="28900"/>
                  </a:cubicBezTo>
                  <a:cubicBezTo>
                    <a:pt x="14188" y="28900"/>
                    <a:pt x="14826" y="28732"/>
                    <a:pt x="15534" y="28320"/>
                  </a:cubicBezTo>
                  <a:cubicBezTo>
                    <a:pt x="16125" y="27983"/>
                    <a:pt x="16597" y="27409"/>
                    <a:pt x="17137" y="27038"/>
                  </a:cubicBezTo>
                  <a:cubicBezTo>
                    <a:pt x="17509" y="26777"/>
                    <a:pt x="17927" y="26679"/>
                    <a:pt x="18360" y="26679"/>
                  </a:cubicBezTo>
                  <a:cubicBezTo>
                    <a:pt x="19184" y="26679"/>
                    <a:pt x="20061" y="27031"/>
                    <a:pt x="20780" y="27274"/>
                  </a:cubicBezTo>
                  <a:cubicBezTo>
                    <a:pt x="21287" y="27436"/>
                    <a:pt x="21930" y="27572"/>
                    <a:pt x="22560" y="27572"/>
                  </a:cubicBezTo>
                  <a:cubicBezTo>
                    <a:pt x="23374" y="27572"/>
                    <a:pt x="24169" y="27345"/>
                    <a:pt x="24625" y="26650"/>
                  </a:cubicBezTo>
                  <a:cubicBezTo>
                    <a:pt x="24980" y="26110"/>
                    <a:pt x="25047" y="25554"/>
                    <a:pt x="25081" y="24913"/>
                  </a:cubicBezTo>
                  <a:cubicBezTo>
                    <a:pt x="25199" y="23024"/>
                    <a:pt x="26649" y="22821"/>
                    <a:pt x="28100" y="22400"/>
                  </a:cubicBezTo>
                  <a:cubicBezTo>
                    <a:pt x="29365" y="22012"/>
                    <a:pt x="30276" y="20730"/>
                    <a:pt x="29955" y="19431"/>
                  </a:cubicBezTo>
                  <a:cubicBezTo>
                    <a:pt x="29787" y="18723"/>
                    <a:pt x="29163" y="18166"/>
                    <a:pt x="28876" y="17492"/>
                  </a:cubicBezTo>
                  <a:cubicBezTo>
                    <a:pt x="28404" y="16244"/>
                    <a:pt x="29550" y="14928"/>
                    <a:pt x="30124" y="13916"/>
                  </a:cubicBezTo>
                  <a:cubicBezTo>
                    <a:pt x="30613" y="13056"/>
                    <a:pt x="31102" y="11200"/>
                    <a:pt x="30225" y="10408"/>
                  </a:cubicBezTo>
                  <a:cubicBezTo>
                    <a:pt x="29112" y="9295"/>
                    <a:pt x="26953" y="9396"/>
                    <a:pt x="27206" y="7473"/>
                  </a:cubicBezTo>
                  <a:cubicBezTo>
                    <a:pt x="27341" y="6427"/>
                    <a:pt x="27358" y="4960"/>
                    <a:pt x="26177" y="4555"/>
                  </a:cubicBezTo>
                  <a:cubicBezTo>
                    <a:pt x="25435" y="4319"/>
                    <a:pt x="24524" y="4454"/>
                    <a:pt x="23748" y="4319"/>
                  </a:cubicBezTo>
                  <a:cubicBezTo>
                    <a:pt x="22568" y="4083"/>
                    <a:pt x="22854" y="3172"/>
                    <a:pt x="22281" y="2497"/>
                  </a:cubicBezTo>
                  <a:cubicBezTo>
                    <a:pt x="21994" y="2143"/>
                    <a:pt x="21539" y="1688"/>
                    <a:pt x="21033" y="1654"/>
                  </a:cubicBezTo>
                  <a:cubicBezTo>
                    <a:pt x="21013" y="1652"/>
                    <a:pt x="20991" y="1651"/>
                    <a:pt x="20967" y="1651"/>
                  </a:cubicBezTo>
                  <a:cubicBezTo>
                    <a:pt x="20527" y="1651"/>
                    <a:pt x="19489" y="1941"/>
                    <a:pt x="18789" y="1941"/>
                  </a:cubicBezTo>
                  <a:cubicBezTo>
                    <a:pt x="18450" y="1941"/>
                    <a:pt x="18189" y="1873"/>
                    <a:pt x="18115" y="1671"/>
                  </a:cubicBezTo>
                  <a:cubicBezTo>
                    <a:pt x="17913" y="912"/>
                    <a:pt x="17491" y="35"/>
                    <a:pt x="16580" y="1"/>
                  </a:cubicBezTo>
                  <a:cubicBezTo>
                    <a:pt x="16565" y="1"/>
                    <a:pt x="16550" y="1"/>
                    <a:pt x="16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-416791" y="3514879"/>
            <a:ext cx="2091678" cy="1936390"/>
            <a:chOff x="-416791" y="3514879"/>
            <a:chExt cx="2091678" cy="1936390"/>
          </a:xfrm>
        </p:grpSpPr>
        <p:sp>
          <p:nvSpPr>
            <p:cNvPr id="35" name="Google Shape;35;p2"/>
            <p:cNvSpPr/>
            <p:nvPr/>
          </p:nvSpPr>
          <p:spPr>
            <a:xfrm rot="2253415">
              <a:off x="-300983" y="3976866"/>
              <a:ext cx="1860061" cy="1012417"/>
            </a:xfrm>
            <a:custGeom>
              <a:avLst/>
              <a:gdLst/>
              <a:ahLst/>
              <a:cxnLst/>
              <a:rect l="l" t="t" r="r" b="b"/>
              <a:pathLst>
                <a:path w="46080" h="25081" extrusionOk="0">
                  <a:moveTo>
                    <a:pt x="37731" y="0"/>
                  </a:moveTo>
                  <a:cubicBezTo>
                    <a:pt x="35555" y="0"/>
                    <a:pt x="33683" y="1349"/>
                    <a:pt x="32671" y="2058"/>
                  </a:cubicBezTo>
                  <a:cubicBezTo>
                    <a:pt x="31928" y="2598"/>
                    <a:pt x="31237" y="3154"/>
                    <a:pt x="30562" y="3711"/>
                  </a:cubicBezTo>
                  <a:cubicBezTo>
                    <a:pt x="30191" y="4031"/>
                    <a:pt x="29820" y="4318"/>
                    <a:pt x="29449" y="4622"/>
                  </a:cubicBezTo>
                  <a:cubicBezTo>
                    <a:pt x="27240" y="2800"/>
                    <a:pt x="24457" y="1704"/>
                    <a:pt x="21640" y="1602"/>
                  </a:cubicBezTo>
                  <a:lnTo>
                    <a:pt x="21522" y="1602"/>
                  </a:lnTo>
                  <a:cubicBezTo>
                    <a:pt x="19093" y="1636"/>
                    <a:pt x="16698" y="2227"/>
                    <a:pt x="14590" y="3289"/>
                  </a:cubicBezTo>
                  <a:cubicBezTo>
                    <a:pt x="12785" y="4166"/>
                    <a:pt x="11486" y="5802"/>
                    <a:pt x="10626" y="7523"/>
                  </a:cubicBezTo>
                  <a:cubicBezTo>
                    <a:pt x="9901" y="7185"/>
                    <a:pt x="9192" y="6932"/>
                    <a:pt x="8568" y="6730"/>
                  </a:cubicBezTo>
                  <a:cubicBezTo>
                    <a:pt x="7539" y="6359"/>
                    <a:pt x="6173" y="5971"/>
                    <a:pt x="4807" y="5971"/>
                  </a:cubicBezTo>
                  <a:cubicBezTo>
                    <a:pt x="3829" y="5971"/>
                    <a:pt x="2985" y="6173"/>
                    <a:pt x="2243" y="6578"/>
                  </a:cubicBezTo>
                  <a:cubicBezTo>
                    <a:pt x="1147" y="7168"/>
                    <a:pt x="422" y="8164"/>
                    <a:pt x="203" y="9277"/>
                  </a:cubicBezTo>
                  <a:cubicBezTo>
                    <a:pt x="0" y="10390"/>
                    <a:pt x="287" y="11537"/>
                    <a:pt x="1063" y="12481"/>
                  </a:cubicBezTo>
                  <a:cubicBezTo>
                    <a:pt x="1299" y="12751"/>
                    <a:pt x="1535" y="13004"/>
                    <a:pt x="1805" y="13257"/>
                  </a:cubicBezTo>
                  <a:cubicBezTo>
                    <a:pt x="354" y="15028"/>
                    <a:pt x="692" y="16867"/>
                    <a:pt x="894" y="17558"/>
                  </a:cubicBezTo>
                  <a:cubicBezTo>
                    <a:pt x="1215" y="18587"/>
                    <a:pt x="1822" y="19380"/>
                    <a:pt x="2631" y="19886"/>
                  </a:cubicBezTo>
                  <a:cubicBezTo>
                    <a:pt x="2749" y="21522"/>
                    <a:pt x="3879" y="23006"/>
                    <a:pt x="5701" y="23698"/>
                  </a:cubicBezTo>
                  <a:cubicBezTo>
                    <a:pt x="6258" y="23900"/>
                    <a:pt x="6831" y="24018"/>
                    <a:pt x="7421" y="24018"/>
                  </a:cubicBezTo>
                  <a:cubicBezTo>
                    <a:pt x="9563" y="24018"/>
                    <a:pt x="11587" y="22669"/>
                    <a:pt x="13021" y="21370"/>
                  </a:cubicBezTo>
                  <a:cubicBezTo>
                    <a:pt x="14893" y="23293"/>
                    <a:pt x="17255" y="24575"/>
                    <a:pt x="19734" y="24963"/>
                  </a:cubicBezTo>
                  <a:cubicBezTo>
                    <a:pt x="20274" y="25047"/>
                    <a:pt x="20797" y="25081"/>
                    <a:pt x="21353" y="25081"/>
                  </a:cubicBezTo>
                  <a:cubicBezTo>
                    <a:pt x="26093" y="25081"/>
                    <a:pt x="30714" y="21944"/>
                    <a:pt x="32687" y="17643"/>
                  </a:cubicBezTo>
                  <a:cubicBezTo>
                    <a:pt x="34357" y="18317"/>
                    <a:pt x="36196" y="18975"/>
                    <a:pt x="38118" y="18975"/>
                  </a:cubicBezTo>
                  <a:cubicBezTo>
                    <a:pt x="39670" y="18975"/>
                    <a:pt x="41036" y="18536"/>
                    <a:pt x="42251" y="17659"/>
                  </a:cubicBezTo>
                  <a:cubicBezTo>
                    <a:pt x="43178" y="17018"/>
                    <a:pt x="43735" y="16023"/>
                    <a:pt x="43853" y="14860"/>
                  </a:cubicBezTo>
                  <a:cubicBezTo>
                    <a:pt x="43904" y="14286"/>
                    <a:pt x="43853" y="13730"/>
                    <a:pt x="43684" y="13173"/>
                  </a:cubicBezTo>
                  <a:cubicBezTo>
                    <a:pt x="45084" y="12144"/>
                    <a:pt x="45928" y="10660"/>
                    <a:pt x="46012" y="8923"/>
                  </a:cubicBezTo>
                  <a:cubicBezTo>
                    <a:pt x="46079" y="7776"/>
                    <a:pt x="45708" y="6747"/>
                    <a:pt x="44966" y="5971"/>
                  </a:cubicBezTo>
                  <a:cubicBezTo>
                    <a:pt x="44275" y="5246"/>
                    <a:pt x="43313" y="4790"/>
                    <a:pt x="42116" y="4588"/>
                  </a:cubicBezTo>
                  <a:cubicBezTo>
                    <a:pt x="42217" y="3863"/>
                    <a:pt x="42183" y="3070"/>
                    <a:pt x="41846" y="2345"/>
                  </a:cubicBezTo>
                  <a:cubicBezTo>
                    <a:pt x="41458" y="1451"/>
                    <a:pt x="40564" y="337"/>
                    <a:pt x="38456" y="34"/>
                  </a:cubicBezTo>
                  <a:cubicBezTo>
                    <a:pt x="38220" y="17"/>
                    <a:pt x="37967" y="0"/>
                    <a:pt x="377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2253415">
              <a:off x="-210676" y="4071773"/>
              <a:ext cx="1677768" cy="820558"/>
            </a:xfrm>
            <a:custGeom>
              <a:avLst/>
              <a:gdLst/>
              <a:ahLst/>
              <a:cxnLst/>
              <a:rect l="l" t="t" r="r" b="b"/>
              <a:pathLst>
                <a:path w="41564" h="20328" extrusionOk="0">
                  <a:moveTo>
                    <a:pt x="19330" y="2388"/>
                  </a:moveTo>
                  <a:cubicBezTo>
                    <a:pt x="24609" y="2607"/>
                    <a:pt x="29449" y="7279"/>
                    <a:pt x="28100" y="12760"/>
                  </a:cubicBezTo>
                  <a:cubicBezTo>
                    <a:pt x="28083" y="12828"/>
                    <a:pt x="28066" y="12912"/>
                    <a:pt x="28050" y="12980"/>
                  </a:cubicBezTo>
                  <a:cubicBezTo>
                    <a:pt x="24727" y="9252"/>
                    <a:pt x="21337" y="5474"/>
                    <a:pt x="17221" y="2590"/>
                  </a:cubicBezTo>
                  <a:cubicBezTo>
                    <a:pt x="17930" y="2455"/>
                    <a:pt x="18621" y="2421"/>
                    <a:pt x="19330" y="2388"/>
                  </a:cubicBezTo>
                  <a:close/>
                  <a:moveTo>
                    <a:pt x="35728" y="839"/>
                  </a:moveTo>
                  <a:cubicBezTo>
                    <a:pt x="36512" y="839"/>
                    <a:pt x="37061" y="1213"/>
                    <a:pt x="36753" y="2371"/>
                  </a:cubicBezTo>
                  <a:cubicBezTo>
                    <a:pt x="36483" y="3400"/>
                    <a:pt x="35521" y="4293"/>
                    <a:pt x="34965" y="5170"/>
                  </a:cubicBezTo>
                  <a:cubicBezTo>
                    <a:pt x="34818" y="5421"/>
                    <a:pt x="35004" y="5786"/>
                    <a:pt x="35267" y="5786"/>
                  </a:cubicBezTo>
                  <a:cubicBezTo>
                    <a:pt x="35305" y="5786"/>
                    <a:pt x="35345" y="5778"/>
                    <a:pt x="35386" y="5761"/>
                  </a:cubicBezTo>
                  <a:cubicBezTo>
                    <a:pt x="36037" y="5550"/>
                    <a:pt x="37375" y="5200"/>
                    <a:pt x="38547" y="5200"/>
                  </a:cubicBezTo>
                  <a:cubicBezTo>
                    <a:pt x="39533" y="5200"/>
                    <a:pt x="40402" y="5447"/>
                    <a:pt x="40649" y="6233"/>
                  </a:cubicBezTo>
                  <a:cubicBezTo>
                    <a:pt x="41155" y="7819"/>
                    <a:pt x="38945" y="8679"/>
                    <a:pt x="37849" y="8932"/>
                  </a:cubicBezTo>
                  <a:cubicBezTo>
                    <a:pt x="37309" y="9065"/>
                    <a:pt x="36737" y="9132"/>
                    <a:pt x="36163" y="9132"/>
                  </a:cubicBezTo>
                  <a:cubicBezTo>
                    <a:pt x="35573" y="9132"/>
                    <a:pt x="34982" y="9060"/>
                    <a:pt x="34425" y="8915"/>
                  </a:cubicBezTo>
                  <a:cubicBezTo>
                    <a:pt x="34380" y="8900"/>
                    <a:pt x="34337" y="8894"/>
                    <a:pt x="34297" y="8894"/>
                  </a:cubicBezTo>
                  <a:cubicBezTo>
                    <a:pt x="33920" y="8894"/>
                    <a:pt x="33796" y="9488"/>
                    <a:pt x="34223" y="9640"/>
                  </a:cubicBezTo>
                  <a:cubicBezTo>
                    <a:pt x="35150" y="9977"/>
                    <a:pt x="36112" y="10146"/>
                    <a:pt x="37023" y="10467"/>
                  </a:cubicBezTo>
                  <a:cubicBezTo>
                    <a:pt x="37849" y="10770"/>
                    <a:pt x="39131" y="11782"/>
                    <a:pt x="38102" y="12794"/>
                  </a:cubicBezTo>
                  <a:cubicBezTo>
                    <a:pt x="37596" y="13300"/>
                    <a:pt x="36668" y="13401"/>
                    <a:pt x="35994" y="13435"/>
                  </a:cubicBezTo>
                  <a:cubicBezTo>
                    <a:pt x="35895" y="13441"/>
                    <a:pt x="35796" y="13444"/>
                    <a:pt x="35697" y="13444"/>
                  </a:cubicBezTo>
                  <a:cubicBezTo>
                    <a:pt x="33535" y="13444"/>
                    <a:pt x="31198" y="12088"/>
                    <a:pt x="29247" y="11394"/>
                  </a:cubicBezTo>
                  <a:cubicBezTo>
                    <a:pt x="29213" y="11377"/>
                    <a:pt x="29163" y="11377"/>
                    <a:pt x="29112" y="11377"/>
                  </a:cubicBezTo>
                  <a:cubicBezTo>
                    <a:pt x="29298" y="9353"/>
                    <a:pt x="28640" y="7464"/>
                    <a:pt x="27476" y="5913"/>
                  </a:cubicBezTo>
                  <a:cubicBezTo>
                    <a:pt x="29433" y="4665"/>
                    <a:pt x="31086" y="3028"/>
                    <a:pt x="32991" y="1730"/>
                  </a:cubicBezTo>
                  <a:cubicBezTo>
                    <a:pt x="33540" y="1364"/>
                    <a:pt x="34799" y="839"/>
                    <a:pt x="35728" y="839"/>
                  </a:cubicBezTo>
                  <a:close/>
                  <a:moveTo>
                    <a:pt x="16681" y="2708"/>
                  </a:moveTo>
                  <a:lnTo>
                    <a:pt x="16783" y="2809"/>
                  </a:lnTo>
                  <a:cubicBezTo>
                    <a:pt x="16816" y="2854"/>
                    <a:pt x="16850" y="2869"/>
                    <a:pt x="16889" y="2869"/>
                  </a:cubicBezTo>
                  <a:cubicBezTo>
                    <a:pt x="16908" y="2869"/>
                    <a:pt x="16929" y="2865"/>
                    <a:pt x="16951" y="2860"/>
                  </a:cubicBezTo>
                  <a:cubicBezTo>
                    <a:pt x="21134" y="5761"/>
                    <a:pt x="24558" y="9623"/>
                    <a:pt x="27915" y="13418"/>
                  </a:cubicBezTo>
                  <a:cubicBezTo>
                    <a:pt x="27594" y="14278"/>
                    <a:pt x="27139" y="15105"/>
                    <a:pt x="26565" y="15847"/>
                  </a:cubicBezTo>
                  <a:cubicBezTo>
                    <a:pt x="24541" y="13772"/>
                    <a:pt x="22619" y="11580"/>
                    <a:pt x="20392" y="9724"/>
                  </a:cubicBezTo>
                  <a:cubicBezTo>
                    <a:pt x="18115" y="7835"/>
                    <a:pt x="16327" y="5457"/>
                    <a:pt x="13848" y="3771"/>
                  </a:cubicBezTo>
                  <a:cubicBezTo>
                    <a:pt x="14000" y="3720"/>
                    <a:pt x="14135" y="3653"/>
                    <a:pt x="14270" y="3636"/>
                  </a:cubicBezTo>
                  <a:cubicBezTo>
                    <a:pt x="14607" y="3568"/>
                    <a:pt x="14995" y="3281"/>
                    <a:pt x="15315" y="3147"/>
                  </a:cubicBezTo>
                  <a:cubicBezTo>
                    <a:pt x="15754" y="2961"/>
                    <a:pt x="16209" y="2809"/>
                    <a:pt x="16681" y="2708"/>
                  </a:cubicBezTo>
                  <a:close/>
                  <a:moveTo>
                    <a:pt x="13460" y="3939"/>
                  </a:moveTo>
                  <a:lnTo>
                    <a:pt x="13477" y="3956"/>
                  </a:lnTo>
                  <a:cubicBezTo>
                    <a:pt x="16159" y="5710"/>
                    <a:pt x="18098" y="8274"/>
                    <a:pt x="20544" y="10315"/>
                  </a:cubicBezTo>
                  <a:cubicBezTo>
                    <a:pt x="22652" y="12069"/>
                    <a:pt x="24423" y="14177"/>
                    <a:pt x="26312" y="16117"/>
                  </a:cubicBezTo>
                  <a:cubicBezTo>
                    <a:pt x="25773" y="16758"/>
                    <a:pt x="25132" y="17298"/>
                    <a:pt x="24440" y="17787"/>
                  </a:cubicBezTo>
                  <a:cubicBezTo>
                    <a:pt x="21978" y="15965"/>
                    <a:pt x="19886" y="13722"/>
                    <a:pt x="17440" y="11867"/>
                  </a:cubicBezTo>
                  <a:cubicBezTo>
                    <a:pt x="16074" y="10821"/>
                    <a:pt x="14658" y="9775"/>
                    <a:pt x="13409" y="8611"/>
                  </a:cubicBezTo>
                  <a:cubicBezTo>
                    <a:pt x="12667" y="7937"/>
                    <a:pt x="12128" y="7228"/>
                    <a:pt x="11149" y="6857"/>
                  </a:cubicBezTo>
                  <a:cubicBezTo>
                    <a:pt x="11132" y="6857"/>
                    <a:pt x="11099" y="6840"/>
                    <a:pt x="11065" y="6840"/>
                  </a:cubicBezTo>
                  <a:cubicBezTo>
                    <a:pt x="11622" y="5660"/>
                    <a:pt x="12448" y="4496"/>
                    <a:pt x="13460" y="3939"/>
                  </a:cubicBezTo>
                  <a:close/>
                  <a:moveTo>
                    <a:pt x="2554" y="6816"/>
                  </a:moveTo>
                  <a:cubicBezTo>
                    <a:pt x="2987" y="6816"/>
                    <a:pt x="3444" y="6899"/>
                    <a:pt x="3846" y="6975"/>
                  </a:cubicBezTo>
                  <a:cubicBezTo>
                    <a:pt x="5735" y="7313"/>
                    <a:pt x="7860" y="8122"/>
                    <a:pt x="9328" y="9421"/>
                  </a:cubicBezTo>
                  <a:cubicBezTo>
                    <a:pt x="9378" y="9471"/>
                    <a:pt x="9463" y="9505"/>
                    <a:pt x="9547" y="9522"/>
                  </a:cubicBezTo>
                  <a:cubicBezTo>
                    <a:pt x="9345" y="11276"/>
                    <a:pt x="9766" y="13047"/>
                    <a:pt x="10593" y="14649"/>
                  </a:cubicBezTo>
                  <a:cubicBezTo>
                    <a:pt x="9446" y="16184"/>
                    <a:pt x="7675" y="17618"/>
                    <a:pt x="5921" y="18242"/>
                  </a:cubicBezTo>
                  <a:cubicBezTo>
                    <a:pt x="5688" y="18331"/>
                    <a:pt x="5437" y="18372"/>
                    <a:pt x="5188" y="18372"/>
                  </a:cubicBezTo>
                  <a:cubicBezTo>
                    <a:pt x="4066" y="18372"/>
                    <a:pt x="2998" y="17527"/>
                    <a:pt x="3964" y="16353"/>
                  </a:cubicBezTo>
                  <a:cubicBezTo>
                    <a:pt x="4538" y="15661"/>
                    <a:pt x="5381" y="15189"/>
                    <a:pt x="6140" y="14751"/>
                  </a:cubicBezTo>
                  <a:cubicBezTo>
                    <a:pt x="6522" y="14530"/>
                    <a:pt x="6302" y="14041"/>
                    <a:pt x="5950" y="14041"/>
                  </a:cubicBezTo>
                  <a:cubicBezTo>
                    <a:pt x="5898" y="14041"/>
                    <a:pt x="5842" y="14052"/>
                    <a:pt x="5786" y="14076"/>
                  </a:cubicBezTo>
                  <a:cubicBezTo>
                    <a:pt x="5257" y="14281"/>
                    <a:pt x="3819" y="14996"/>
                    <a:pt x="2793" y="14996"/>
                  </a:cubicBezTo>
                  <a:cubicBezTo>
                    <a:pt x="2214" y="14996"/>
                    <a:pt x="1766" y="14768"/>
                    <a:pt x="1687" y="14093"/>
                  </a:cubicBezTo>
                  <a:cubicBezTo>
                    <a:pt x="1502" y="12221"/>
                    <a:pt x="4521" y="11276"/>
                    <a:pt x="5887" y="10939"/>
                  </a:cubicBezTo>
                  <a:cubicBezTo>
                    <a:pt x="6325" y="10821"/>
                    <a:pt x="6224" y="10214"/>
                    <a:pt x="5803" y="10180"/>
                  </a:cubicBezTo>
                  <a:cubicBezTo>
                    <a:pt x="4436" y="10011"/>
                    <a:pt x="3222" y="9674"/>
                    <a:pt x="2092" y="8915"/>
                  </a:cubicBezTo>
                  <a:cubicBezTo>
                    <a:pt x="1434" y="8459"/>
                    <a:pt x="355" y="7397"/>
                    <a:pt x="1873" y="6908"/>
                  </a:cubicBezTo>
                  <a:cubicBezTo>
                    <a:pt x="2083" y="6842"/>
                    <a:pt x="2315" y="6816"/>
                    <a:pt x="2554" y="6816"/>
                  </a:cubicBezTo>
                  <a:close/>
                  <a:moveTo>
                    <a:pt x="10964" y="7161"/>
                  </a:moveTo>
                  <a:cubicBezTo>
                    <a:pt x="10981" y="7194"/>
                    <a:pt x="11014" y="7211"/>
                    <a:pt x="11065" y="7245"/>
                  </a:cubicBezTo>
                  <a:cubicBezTo>
                    <a:pt x="12229" y="7667"/>
                    <a:pt x="13038" y="8814"/>
                    <a:pt x="13983" y="9573"/>
                  </a:cubicBezTo>
                  <a:cubicBezTo>
                    <a:pt x="15231" y="10585"/>
                    <a:pt x="16462" y="11580"/>
                    <a:pt x="17727" y="12524"/>
                  </a:cubicBezTo>
                  <a:cubicBezTo>
                    <a:pt x="19970" y="14211"/>
                    <a:pt x="21876" y="16302"/>
                    <a:pt x="24120" y="17989"/>
                  </a:cubicBezTo>
                  <a:cubicBezTo>
                    <a:pt x="23108" y="18613"/>
                    <a:pt x="22028" y="19035"/>
                    <a:pt x="20915" y="19288"/>
                  </a:cubicBezTo>
                  <a:cubicBezTo>
                    <a:pt x="17289" y="16471"/>
                    <a:pt x="13915" y="13401"/>
                    <a:pt x="10289" y="10618"/>
                  </a:cubicBezTo>
                  <a:cubicBezTo>
                    <a:pt x="10255" y="9944"/>
                    <a:pt x="10323" y="9286"/>
                    <a:pt x="10458" y="8645"/>
                  </a:cubicBezTo>
                  <a:cubicBezTo>
                    <a:pt x="10559" y="8190"/>
                    <a:pt x="10744" y="7684"/>
                    <a:pt x="10964" y="7161"/>
                  </a:cubicBezTo>
                  <a:close/>
                  <a:moveTo>
                    <a:pt x="10306" y="11124"/>
                  </a:moveTo>
                  <a:cubicBezTo>
                    <a:pt x="13747" y="13772"/>
                    <a:pt x="16968" y="16707"/>
                    <a:pt x="20392" y="19372"/>
                  </a:cubicBezTo>
                  <a:cubicBezTo>
                    <a:pt x="19841" y="19462"/>
                    <a:pt x="19283" y="19515"/>
                    <a:pt x="18722" y="19515"/>
                  </a:cubicBezTo>
                  <a:cubicBezTo>
                    <a:pt x="18441" y="19515"/>
                    <a:pt x="18160" y="19501"/>
                    <a:pt x="17879" y="19473"/>
                  </a:cubicBezTo>
                  <a:cubicBezTo>
                    <a:pt x="15164" y="19170"/>
                    <a:pt x="12785" y="17146"/>
                    <a:pt x="11436" y="14616"/>
                  </a:cubicBezTo>
                  <a:cubicBezTo>
                    <a:pt x="11436" y="14498"/>
                    <a:pt x="11369" y="14396"/>
                    <a:pt x="11267" y="14312"/>
                  </a:cubicBezTo>
                  <a:cubicBezTo>
                    <a:pt x="10761" y="13300"/>
                    <a:pt x="10441" y="12221"/>
                    <a:pt x="10306" y="11124"/>
                  </a:cubicBezTo>
                  <a:close/>
                  <a:moveTo>
                    <a:pt x="35535" y="0"/>
                  </a:moveTo>
                  <a:cubicBezTo>
                    <a:pt x="34216" y="0"/>
                    <a:pt x="32863" y="920"/>
                    <a:pt x="31861" y="1629"/>
                  </a:cubicBezTo>
                  <a:cubicBezTo>
                    <a:pt x="30208" y="2809"/>
                    <a:pt x="28741" y="4243"/>
                    <a:pt x="27004" y="5322"/>
                  </a:cubicBezTo>
                  <a:cubicBezTo>
                    <a:pt x="25115" y="3147"/>
                    <a:pt x="22197" y="1713"/>
                    <a:pt x="19363" y="1612"/>
                  </a:cubicBezTo>
                  <a:cubicBezTo>
                    <a:pt x="17306" y="1645"/>
                    <a:pt x="15265" y="2135"/>
                    <a:pt x="13460" y="3045"/>
                  </a:cubicBezTo>
                  <a:cubicBezTo>
                    <a:pt x="11453" y="4057"/>
                    <a:pt x="10137" y="6570"/>
                    <a:pt x="9665" y="8679"/>
                  </a:cubicBezTo>
                  <a:cubicBezTo>
                    <a:pt x="8484" y="7700"/>
                    <a:pt x="7051" y="7093"/>
                    <a:pt x="5617" y="6604"/>
                  </a:cubicBezTo>
                  <a:cubicBezTo>
                    <a:pt x="4800" y="6321"/>
                    <a:pt x="3640" y="5961"/>
                    <a:pt x="2593" y="5961"/>
                  </a:cubicBezTo>
                  <a:cubicBezTo>
                    <a:pt x="2084" y="5961"/>
                    <a:pt x="1601" y="6046"/>
                    <a:pt x="1198" y="6267"/>
                  </a:cubicBezTo>
                  <a:cubicBezTo>
                    <a:pt x="304" y="6773"/>
                    <a:pt x="0" y="7734"/>
                    <a:pt x="726" y="8611"/>
                  </a:cubicBezTo>
                  <a:cubicBezTo>
                    <a:pt x="1603" y="9708"/>
                    <a:pt x="2868" y="10298"/>
                    <a:pt x="4217" y="10635"/>
                  </a:cubicBezTo>
                  <a:cubicBezTo>
                    <a:pt x="2446" y="11327"/>
                    <a:pt x="405" y="12592"/>
                    <a:pt x="996" y="14498"/>
                  </a:cubicBezTo>
                  <a:cubicBezTo>
                    <a:pt x="1286" y="15433"/>
                    <a:pt x="1936" y="15733"/>
                    <a:pt x="2712" y="15733"/>
                  </a:cubicBezTo>
                  <a:cubicBezTo>
                    <a:pt x="2972" y="15733"/>
                    <a:pt x="3246" y="15700"/>
                    <a:pt x="3526" y="15645"/>
                  </a:cubicBezTo>
                  <a:lnTo>
                    <a:pt x="3526" y="15645"/>
                  </a:lnTo>
                  <a:cubicBezTo>
                    <a:pt x="3256" y="15931"/>
                    <a:pt x="3036" y="16235"/>
                    <a:pt x="2918" y="16606"/>
                  </a:cubicBezTo>
                  <a:cubicBezTo>
                    <a:pt x="2497" y="17770"/>
                    <a:pt x="3273" y="18714"/>
                    <a:pt x="4352" y="19119"/>
                  </a:cubicBezTo>
                  <a:cubicBezTo>
                    <a:pt x="4622" y="19219"/>
                    <a:pt x="4904" y="19265"/>
                    <a:pt x="5196" y="19265"/>
                  </a:cubicBezTo>
                  <a:cubicBezTo>
                    <a:pt x="7256" y="19265"/>
                    <a:pt x="9741" y="16969"/>
                    <a:pt x="10997" y="15358"/>
                  </a:cubicBezTo>
                  <a:cubicBezTo>
                    <a:pt x="12549" y="17871"/>
                    <a:pt x="15130" y="19811"/>
                    <a:pt x="17879" y="20232"/>
                  </a:cubicBezTo>
                  <a:cubicBezTo>
                    <a:pt x="18302" y="20297"/>
                    <a:pt x="18727" y="20328"/>
                    <a:pt x="19150" y="20328"/>
                  </a:cubicBezTo>
                  <a:cubicBezTo>
                    <a:pt x="23611" y="20328"/>
                    <a:pt x="27897" y="16875"/>
                    <a:pt x="28960" y="12592"/>
                  </a:cubicBezTo>
                  <a:cubicBezTo>
                    <a:pt x="28994" y="12457"/>
                    <a:pt x="29011" y="12305"/>
                    <a:pt x="29062" y="12136"/>
                  </a:cubicBezTo>
                  <a:lnTo>
                    <a:pt x="29078" y="12136"/>
                  </a:lnTo>
                  <a:cubicBezTo>
                    <a:pt x="31104" y="12839"/>
                    <a:pt x="33618" y="14199"/>
                    <a:pt x="35943" y="14199"/>
                  </a:cubicBezTo>
                  <a:cubicBezTo>
                    <a:pt x="36908" y="14199"/>
                    <a:pt x="37841" y="13965"/>
                    <a:pt x="38692" y="13351"/>
                  </a:cubicBezTo>
                  <a:cubicBezTo>
                    <a:pt x="39536" y="12744"/>
                    <a:pt x="39468" y="11462"/>
                    <a:pt x="38827" y="10736"/>
                  </a:cubicBezTo>
                  <a:cubicBezTo>
                    <a:pt x="38439" y="10315"/>
                    <a:pt x="37984" y="10045"/>
                    <a:pt x="37495" y="9843"/>
                  </a:cubicBezTo>
                  <a:cubicBezTo>
                    <a:pt x="39502" y="9539"/>
                    <a:pt x="41374" y="8510"/>
                    <a:pt x="41475" y="6419"/>
                  </a:cubicBezTo>
                  <a:cubicBezTo>
                    <a:pt x="41564" y="4916"/>
                    <a:pt x="40126" y="4499"/>
                    <a:pt x="38573" y="4499"/>
                  </a:cubicBezTo>
                  <a:cubicBezTo>
                    <a:pt x="37755" y="4499"/>
                    <a:pt x="36905" y="4615"/>
                    <a:pt x="36230" y="4749"/>
                  </a:cubicBezTo>
                  <a:cubicBezTo>
                    <a:pt x="37326" y="3062"/>
                    <a:pt x="38810" y="448"/>
                    <a:pt x="35909" y="26"/>
                  </a:cubicBezTo>
                  <a:cubicBezTo>
                    <a:pt x="35785" y="9"/>
                    <a:pt x="35660" y="0"/>
                    <a:pt x="35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2253415">
              <a:off x="524154" y="4251723"/>
              <a:ext cx="493635" cy="427596"/>
            </a:xfrm>
            <a:custGeom>
              <a:avLst/>
              <a:gdLst/>
              <a:ahLst/>
              <a:cxnLst/>
              <a:rect l="l" t="t" r="r" b="b"/>
              <a:pathLst>
                <a:path w="12229" h="10593" extrusionOk="0">
                  <a:moveTo>
                    <a:pt x="2109" y="1"/>
                  </a:moveTo>
                  <a:cubicBezTo>
                    <a:pt x="1417" y="34"/>
                    <a:pt x="709" y="68"/>
                    <a:pt x="0" y="203"/>
                  </a:cubicBezTo>
                  <a:cubicBezTo>
                    <a:pt x="4099" y="3087"/>
                    <a:pt x="7506" y="6865"/>
                    <a:pt x="10829" y="10593"/>
                  </a:cubicBezTo>
                  <a:cubicBezTo>
                    <a:pt x="10845" y="10525"/>
                    <a:pt x="10862" y="10441"/>
                    <a:pt x="10879" y="10373"/>
                  </a:cubicBezTo>
                  <a:cubicBezTo>
                    <a:pt x="12228" y="4892"/>
                    <a:pt x="7388" y="220"/>
                    <a:pt x="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2253415">
              <a:off x="858908" y="4464675"/>
              <a:ext cx="552165" cy="509135"/>
            </a:xfrm>
            <a:custGeom>
              <a:avLst/>
              <a:gdLst/>
              <a:ahLst/>
              <a:cxnLst/>
              <a:rect l="l" t="t" r="r" b="b"/>
              <a:pathLst>
                <a:path w="13679" h="12613" extrusionOk="0">
                  <a:moveTo>
                    <a:pt x="8264" y="0"/>
                  </a:moveTo>
                  <a:cubicBezTo>
                    <a:pt x="7333" y="0"/>
                    <a:pt x="6067" y="533"/>
                    <a:pt x="5515" y="900"/>
                  </a:cubicBezTo>
                  <a:cubicBezTo>
                    <a:pt x="3610" y="2182"/>
                    <a:pt x="1957" y="3835"/>
                    <a:pt x="0" y="5066"/>
                  </a:cubicBezTo>
                  <a:cubicBezTo>
                    <a:pt x="1164" y="6635"/>
                    <a:pt x="1822" y="8507"/>
                    <a:pt x="1636" y="10531"/>
                  </a:cubicBezTo>
                  <a:cubicBezTo>
                    <a:pt x="1687" y="10531"/>
                    <a:pt x="1720" y="10531"/>
                    <a:pt x="1771" y="10548"/>
                  </a:cubicBezTo>
                  <a:cubicBezTo>
                    <a:pt x="3765" y="11245"/>
                    <a:pt x="6087" y="12613"/>
                    <a:pt x="8256" y="12613"/>
                  </a:cubicBezTo>
                  <a:cubicBezTo>
                    <a:pt x="8344" y="12613"/>
                    <a:pt x="8431" y="12610"/>
                    <a:pt x="8518" y="12606"/>
                  </a:cubicBezTo>
                  <a:cubicBezTo>
                    <a:pt x="9192" y="12555"/>
                    <a:pt x="10120" y="12454"/>
                    <a:pt x="10626" y="11948"/>
                  </a:cubicBezTo>
                  <a:cubicBezTo>
                    <a:pt x="11638" y="10936"/>
                    <a:pt x="10373" y="9907"/>
                    <a:pt x="9547" y="9620"/>
                  </a:cubicBezTo>
                  <a:cubicBezTo>
                    <a:pt x="8619" y="9317"/>
                    <a:pt x="7657" y="9148"/>
                    <a:pt x="6747" y="8811"/>
                  </a:cubicBezTo>
                  <a:cubicBezTo>
                    <a:pt x="6319" y="8658"/>
                    <a:pt x="6445" y="8048"/>
                    <a:pt x="6824" y="8048"/>
                  </a:cubicBezTo>
                  <a:cubicBezTo>
                    <a:pt x="6863" y="8048"/>
                    <a:pt x="6905" y="8055"/>
                    <a:pt x="6949" y="8069"/>
                  </a:cubicBezTo>
                  <a:cubicBezTo>
                    <a:pt x="7481" y="8227"/>
                    <a:pt x="8054" y="8299"/>
                    <a:pt x="8630" y="8299"/>
                  </a:cubicBezTo>
                  <a:cubicBezTo>
                    <a:pt x="9222" y="8299"/>
                    <a:pt x="9817" y="8222"/>
                    <a:pt x="10373" y="8086"/>
                  </a:cubicBezTo>
                  <a:cubicBezTo>
                    <a:pt x="11452" y="7816"/>
                    <a:pt x="13679" y="6956"/>
                    <a:pt x="13173" y="5387"/>
                  </a:cubicBezTo>
                  <a:cubicBezTo>
                    <a:pt x="12925" y="4606"/>
                    <a:pt x="12053" y="4356"/>
                    <a:pt x="11064" y="4356"/>
                  </a:cubicBezTo>
                  <a:cubicBezTo>
                    <a:pt x="9897" y="4356"/>
                    <a:pt x="8568" y="4703"/>
                    <a:pt x="7910" y="4932"/>
                  </a:cubicBezTo>
                  <a:cubicBezTo>
                    <a:pt x="7878" y="4942"/>
                    <a:pt x="7847" y="4946"/>
                    <a:pt x="7816" y="4946"/>
                  </a:cubicBezTo>
                  <a:cubicBezTo>
                    <a:pt x="7540" y="4946"/>
                    <a:pt x="7337" y="4569"/>
                    <a:pt x="7489" y="4341"/>
                  </a:cubicBezTo>
                  <a:cubicBezTo>
                    <a:pt x="8079" y="3464"/>
                    <a:pt x="9007" y="2587"/>
                    <a:pt x="9277" y="1525"/>
                  </a:cubicBezTo>
                  <a:cubicBezTo>
                    <a:pt x="9584" y="373"/>
                    <a:pt x="9041" y="0"/>
                    <a:pt x="8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2253415">
              <a:off x="-128486" y="3947630"/>
              <a:ext cx="411288" cy="466832"/>
            </a:xfrm>
            <a:custGeom>
              <a:avLst/>
              <a:gdLst/>
              <a:ahLst/>
              <a:cxnLst/>
              <a:rect l="l" t="t" r="r" b="b"/>
              <a:pathLst>
                <a:path w="10189" h="11565" extrusionOk="0">
                  <a:moveTo>
                    <a:pt x="2218" y="0"/>
                  </a:moveTo>
                  <a:cubicBezTo>
                    <a:pt x="1975" y="0"/>
                    <a:pt x="1737" y="27"/>
                    <a:pt x="1519" y="100"/>
                  </a:cubicBezTo>
                  <a:cubicBezTo>
                    <a:pt x="1" y="572"/>
                    <a:pt x="1080" y="1652"/>
                    <a:pt x="1721" y="2090"/>
                  </a:cubicBezTo>
                  <a:cubicBezTo>
                    <a:pt x="2885" y="2849"/>
                    <a:pt x="4100" y="3220"/>
                    <a:pt x="5432" y="3355"/>
                  </a:cubicBezTo>
                  <a:cubicBezTo>
                    <a:pt x="5854" y="3406"/>
                    <a:pt x="5972" y="4013"/>
                    <a:pt x="5516" y="4114"/>
                  </a:cubicBezTo>
                  <a:cubicBezTo>
                    <a:pt x="4150" y="4451"/>
                    <a:pt x="1148" y="5413"/>
                    <a:pt x="1333" y="7285"/>
                  </a:cubicBezTo>
                  <a:cubicBezTo>
                    <a:pt x="1400" y="7957"/>
                    <a:pt x="1836" y="8184"/>
                    <a:pt x="2408" y="8184"/>
                  </a:cubicBezTo>
                  <a:cubicBezTo>
                    <a:pt x="3427" y="8184"/>
                    <a:pt x="4875" y="7463"/>
                    <a:pt x="5415" y="7268"/>
                  </a:cubicBezTo>
                  <a:cubicBezTo>
                    <a:pt x="5473" y="7248"/>
                    <a:pt x="5528" y="7238"/>
                    <a:pt x="5581" y="7238"/>
                  </a:cubicBezTo>
                  <a:cubicBezTo>
                    <a:pt x="5958" y="7238"/>
                    <a:pt x="6171" y="7721"/>
                    <a:pt x="5786" y="7943"/>
                  </a:cubicBezTo>
                  <a:cubicBezTo>
                    <a:pt x="5010" y="8381"/>
                    <a:pt x="4167" y="8837"/>
                    <a:pt x="3610" y="9545"/>
                  </a:cubicBezTo>
                  <a:cubicBezTo>
                    <a:pt x="2644" y="10719"/>
                    <a:pt x="3712" y="11565"/>
                    <a:pt x="4834" y="11565"/>
                  </a:cubicBezTo>
                  <a:cubicBezTo>
                    <a:pt x="5083" y="11565"/>
                    <a:pt x="5334" y="11523"/>
                    <a:pt x="5567" y="11434"/>
                  </a:cubicBezTo>
                  <a:cubicBezTo>
                    <a:pt x="7321" y="10776"/>
                    <a:pt x="9092" y="9376"/>
                    <a:pt x="10188" y="7808"/>
                  </a:cubicBezTo>
                  <a:cubicBezTo>
                    <a:pt x="9396" y="6222"/>
                    <a:pt x="9008" y="4451"/>
                    <a:pt x="9193" y="2714"/>
                  </a:cubicBezTo>
                  <a:cubicBezTo>
                    <a:pt x="9109" y="2714"/>
                    <a:pt x="9041" y="2664"/>
                    <a:pt x="8957" y="2596"/>
                  </a:cubicBezTo>
                  <a:cubicBezTo>
                    <a:pt x="7507" y="1314"/>
                    <a:pt x="5381" y="488"/>
                    <a:pt x="3475" y="150"/>
                  </a:cubicBezTo>
                  <a:cubicBezTo>
                    <a:pt x="3097" y="86"/>
                    <a:pt x="2650" y="0"/>
                    <a:pt x="2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2253415">
              <a:off x="125313" y="4345868"/>
              <a:ext cx="407171" cy="338064"/>
            </a:xfrm>
            <a:custGeom>
              <a:avLst/>
              <a:gdLst/>
              <a:ahLst/>
              <a:cxnLst/>
              <a:rect l="l" t="t" r="r" b="b"/>
              <a:pathLst>
                <a:path w="10087" h="8375" extrusionOk="0">
                  <a:moveTo>
                    <a:pt x="1" y="0"/>
                  </a:moveTo>
                  <a:lnTo>
                    <a:pt x="1" y="0"/>
                  </a:lnTo>
                  <a:cubicBezTo>
                    <a:pt x="102" y="1063"/>
                    <a:pt x="422" y="2159"/>
                    <a:pt x="928" y="3171"/>
                  </a:cubicBezTo>
                  <a:cubicBezTo>
                    <a:pt x="1029" y="3222"/>
                    <a:pt x="1097" y="3357"/>
                    <a:pt x="1097" y="3475"/>
                  </a:cubicBezTo>
                  <a:cubicBezTo>
                    <a:pt x="2446" y="6005"/>
                    <a:pt x="4824" y="8062"/>
                    <a:pt x="7557" y="8332"/>
                  </a:cubicBezTo>
                  <a:cubicBezTo>
                    <a:pt x="7845" y="8361"/>
                    <a:pt x="8133" y="8374"/>
                    <a:pt x="8421" y="8374"/>
                  </a:cubicBezTo>
                  <a:cubicBezTo>
                    <a:pt x="8976" y="8374"/>
                    <a:pt x="9532" y="8326"/>
                    <a:pt x="10087" y="8248"/>
                  </a:cubicBezTo>
                  <a:cubicBezTo>
                    <a:pt x="6663" y="5566"/>
                    <a:pt x="3408" y="266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253415">
              <a:off x="369167" y="4189996"/>
              <a:ext cx="567827" cy="530408"/>
            </a:xfrm>
            <a:custGeom>
              <a:avLst/>
              <a:gdLst/>
              <a:ahLst/>
              <a:cxnLst/>
              <a:rect l="l" t="t" r="r" b="b"/>
              <a:pathLst>
                <a:path w="14067" h="13140" extrusionOk="0">
                  <a:moveTo>
                    <a:pt x="2834" y="0"/>
                  </a:moveTo>
                  <a:cubicBezTo>
                    <a:pt x="2361" y="101"/>
                    <a:pt x="1906" y="253"/>
                    <a:pt x="1451" y="439"/>
                  </a:cubicBezTo>
                  <a:cubicBezTo>
                    <a:pt x="1147" y="574"/>
                    <a:pt x="759" y="860"/>
                    <a:pt x="422" y="928"/>
                  </a:cubicBezTo>
                  <a:cubicBezTo>
                    <a:pt x="287" y="945"/>
                    <a:pt x="152" y="995"/>
                    <a:pt x="0" y="1046"/>
                  </a:cubicBezTo>
                  <a:cubicBezTo>
                    <a:pt x="2463" y="2716"/>
                    <a:pt x="4267" y="5128"/>
                    <a:pt x="6544" y="7017"/>
                  </a:cubicBezTo>
                  <a:cubicBezTo>
                    <a:pt x="8771" y="8872"/>
                    <a:pt x="10677" y="11065"/>
                    <a:pt x="12717" y="13139"/>
                  </a:cubicBezTo>
                  <a:cubicBezTo>
                    <a:pt x="13308" y="12414"/>
                    <a:pt x="13780" y="11587"/>
                    <a:pt x="14067" y="10710"/>
                  </a:cubicBezTo>
                  <a:cubicBezTo>
                    <a:pt x="10710" y="6932"/>
                    <a:pt x="7253" y="3053"/>
                    <a:pt x="3103" y="152"/>
                  </a:cubicBezTo>
                  <a:cubicBezTo>
                    <a:pt x="3087" y="158"/>
                    <a:pt x="3070" y="161"/>
                    <a:pt x="3052" y="161"/>
                  </a:cubicBezTo>
                  <a:cubicBezTo>
                    <a:pt x="3017" y="161"/>
                    <a:pt x="2980" y="146"/>
                    <a:pt x="2935" y="101"/>
                  </a:cubicBezTo>
                  <a:lnTo>
                    <a:pt x="28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2253415">
              <a:off x="158205" y="4246348"/>
              <a:ext cx="558301" cy="489558"/>
            </a:xfrm>
            <a:custGeom>
              <a:avLst/>
              <a:gdLst/>
              <a:ahLst/>
              <a:cxnLst/>
              <a:rect l="l" t="t" r="r" b="b"/>
              <a:pathLst>
                <a:path w="13831" h="12128" extrusionOk="0">
                  <a:moveTo>
                    <a:pt x="692" y="1"/>
                  </a:moveTo>
                  <a:cubicBezTo>
                    <a:pt x="456" y="524"/>
                    <a:pt x="287" y="1046"/>
                    <a:pt x="186" y="1502"/>
                  </a:cubicBezTo>
                  <a:cubicBezTo>
                    <a:pt x="34" y="2126"/>
                    <a:pt x="0" y="2784"/>
                    <a:pt x="17" y="3458"/>
                  </a:cubicBezTo>
                  <a:cubicBezTo>
                    <a:pt x="3644" y="6258"/>
                    <a:pt x="7017" y="9328"/>
                    <a:pt x="10643" y="12128"/>
                  </a:cubicBezTo>
                  <a:cubicBezTo>
                    <a:pt x="11756" y="11875"/>
                    <a:pt x="12836" y="11453"/>
                    <a:pt x="13831" y="10829"/>
                  </a:cubicBezTo>
                  <a:cubicBezTo>
                    <a:pt x="11571" y="9142"/>
                    <a:pt x="9699" y="7068"/>
                    <a:pt x="7438" y="5381"/>
                  </a:cubicBezTo>
                  <a:cubicBezTo>
                    <a:pt x="6173" y="4420"/>
                    <a:pt x="4925" y="3442"/>
                    <a:pt x="3711" y="2430"/>
                  </a:cubicBezTo>
                  <a:cubicBezTo>
                    <a:pt x="2750" y="1637"/>
                    <a:pt x="1974" y="507"/>
                    <a:pt x="793" y="85"/>
                  </a:cubicBezTo>
                  <a:cubicBezTo>
                    <a:pt x="759" y="51"/>
                    <a:pt x="709" y="34"/>
                    <a:pt x="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253415">
              <a:off x="235728" y="4174299"/>
              <a:ext cx="615540" cy="558624"/>
            </a:xfrm>
            <a:custGeom>
              <a:avLst/>
              <a:gdLst/>
              <a:ahLst/>
              <a:cxnLst/>
              <a:rect l="l" t="t" r="r" b="b"/>
              <a:pathLst>
                <a:path w="15249" h="13839" extrusionOk="0">
                  <a:moveTo>
                    <a:pt x="2402" y="0"/>
                  </a:moveTo>
                  <a:lnTo>
                    <a:pt x="2402" y="0"/>
                  </a:lnTo>
                  <a:cubicBezTo>
                    <a:pt x="2398" y="0"/>
                    <a:pt x="2402" y="8"/>
                    <a:pt x="2413" y="8"/>
                  </a:cubicBezTo>
                  <a:cubicBezTo>
                    <a:pt x="2407" y="2"/>
                    <a:pt x="2403" y="0"/>
                    <a:pt x="2402" y="0"/>
                  </a:cubicBezTo>
                  <a:close/>
                  <a:moveTo>
                    <a:pt x="2413" y="8"/>
                  </a:moveTo>
                  <a:cubicBezTo>
                    <a:pt x="1384" y="565"/>
                    <a:pt x="558" y="1711"/>
                    <a:pt x="1" y="2892"/>
                  </a:cubicBezTo>
                  <a:cubicBezTo>
                    <a:pt x="35" y="2892"/>
                    <a:pt x="52" y="2892"/>
                    <a:pt x="85" y="2926"/>
                  </a:cubicBezTo>
                  <a:cubicBezTo>
                    <a:pt x="1047" y="3280"/>
                    <a:pt x="1603" y="3972"/>
                    <a:pt x="2345" y="4663"/>
                  </a:cubicBezTo>
                  <a:cubicBezTo>
                    <a:pt x="3594" y="5827"/>
                    <a:pt x="5010" y="6890"/>
                    <a:pt x="6376" y="7918"/>
                  </a:cubicBezTo>
                  <a:cubicBezTo>
                    <a:pt x="8822" y="9740"/>
                    <a:pt x="10914" y="12017"/>
                    <a:pt x="13376" y="13839"/>
                  </a:cubicBezTo>
                  <a:cubicBezTo>
                    <a:pt x="14068" y="13383"/>
                    <a:pt x="14709" y="12827"/>
                    <a:pt x="15248" y="12202"/>
                  </a:cubicBezTo>
                  <a:cubicBezTo>
                    <a:pt x="13359" y="10229"/>
                    <a:pt x="11555" y="8155"/>
                    <a:pt x="9480" y="6400"/>
                  </a:cubicBezTo>
                  <a:cubicBezTo>
                    <a:pt x="7034" y="4326"/>
                    <a:pt x="5095" y="1762"/>
                    <a:pt x="241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713325" y="2175000"/>
            <a:ext cx="1955100" cy="4743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7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713325" y="3092475"/>
            <a:ext cx="1955100" cy="640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25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2pPr>
            <a:lvl3pPr lvl="2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3pPr>
            <a:lvl4pPr lvl="3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4pPr>
            <a:lvl5pPr lvl="4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5pPr>
            <a:lvl6pPr lvl="5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6pPr>
            <a:lvl7pPr lvl="6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7pPr>
            <a:lvl8pPr lvl="7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8pPr>
            <a:lvl9pPr lvl="8" rtl="0">
              <a:spcBef>
                <a:spcPts val="1598"/>
              </a:spcBef>
              <a:spcAft>
                <a:spcPts val="1598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713325" y="2725500"/>
            <a:ext cx="1955100" cy="376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575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598"/>
              </a:spcBef>
              <a:spcAft>
                <a:spcPts val="1598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2634071" y="2175000"/>
            <a:ext cx="1955100" cy="4743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7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2633971" y="3092475"/>
            <a:ext cx="1955100" cy="640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25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2pPr>
            <a:lvl3pPr lvl="2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3pPr>
            <a:lvl4pPr lvl="3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4pPr>
            <a:lvl5pPr lvl="4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5pPr>
            <a:lvl6pPr lvl="5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6pPr>
            <a:lvl7pPr lvl="6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7pPr>
            <a:lvl8pPr lvl="7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8pPr>
            <a:lvl9pPr lvl="8" rtl="0">
              <a:spcBef>
                <a:spcPts val="1598"/>
              </a:spcBef>
              <a:spcAft>
                <a:spcPts val="1598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2633971" y="2725500"/>
            <a:ext cx="1955100" cy="376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575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598"/>
              </a:spcBef>
              <a:spcAft>
                <a:spcPts val="1598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4554817" y="2175000"/>
            <a:ext cx="1955100" cy="4743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75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4554718" y="3092475"/>
            <a:ext cx="1955100" cy="640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25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2pPr>
            <a:lvl3pPr lvl="2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3pPr>
            <a:lvl4pPr lvl="3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4pPr>
            <a:lvl5pPr lvl="4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5pPr>
            <a:lvl6pPr lvl="5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6pPr>
            <a:lvl7pPr lvl="6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7pPr>
            <a:lvl8pPr lvl="7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8pPr>
            <a:lvl9pPr lvl="8" rtl="0">
              <a:spcBef>
                <a:spcPts val="1598"/>
              </a:spcBef>
              <a:spcAft>
                <a:spcPts val="1598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4554718" y="2725500"/>
            <a:ext cx="1955100" cy="376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575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598"/>
              </a:spcBef>
              <a:spcAft>
                <a:spcPts val="1598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6475563" y="2175000"/>
            <a:ext cx="1955100" cy="4743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75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6475564" y="3092475"/>
            <a:ext cx="1955100" cy="640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25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2pPr>
            <a:lvl3pPr lvl="2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3pPr>
            <a:lvl4pPr lvl="3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4pPr>
            <a:lvl5pPr lvl="4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5pPr>
            <a:lvl6pPr lvl="5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6pPr>
            <a:lvl7pPr lvl="6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7pPr>
            <a:lvl8pPr lvl="7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8pPr>
            <a:lvl9pPr lvl="8" rtl="0">
              <a:spcBef>
                <a:spcPts val="1598"/>
              </a:spcBef>
              <a:spcAft>
                <a:spcPts val="1598"/>
              </a:spcAft>
              <a:buClr>
                <a:schemeClr val="dk1"/>
              </a:buClr>
              <a:buSzPts val="1600"/>
              <a:buNone/>
              <a:defRPr sz="157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6475564" y="2725500"/>
            <a:ext cx="1955100" cy="376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575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598"/>
              </a:spcBef>
              <a:spcAft>
                <a:spcPts val="1598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/>
          <p:nvPr/>
        </p:nvSpPr>
        <p:spPr>
          <a:xfrm rot="5400000">
            <a:off x="1679413" y="3700360"/>
            <a:ext cx="435645" cy="2457132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42" name="Google Shape;242;p13"/>
          <p:cNvSpPr/>
          <p:nvPr/>
        </p:nvSpPr>
        <p:spPr>
          <a:xfrm rot="-5400000" flipH="1">
            <a:off x="7946735" y="3645494"/>
            <a:ext cx="1833925" cy="560595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43" name="Google Shape;243;p13"/>
          <p:cNvSpPr/>
          <p:nvPr/>
        </p:nvSpPr>
        <p:spPr>
          <a:xfrm rot="5400000">
            <a:off x="-40864" y="3834204"/>
            <a:ext cx="1350264" cy="1268406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44" name="Google Shape;244;p13"/>
          <p:cNvSpPr/>
          <p:nvPr/>
        </p:nvSpPr>
        <p:spPr>
          <a:xfrm rot="5400000">
            <a:off x="862114" y="4718353"/>
            <a:ext cx="182861" cy="168368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45" name="Google Shape;245;p13"/>
          <p:cNvSpPr/>
          <p:nvPr/>
        </p:nvSpPr>
        <p:spPr>
          <a:xfrm rot="10800000" flipH="1">
            <a:off x="7594169" y="-12985"/>
            <a:ext cx="1549850" cy="1456042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46" name="Google Shape;246;p13"/>
          <p:cNvSpPr/>
          <p:nvPr/>
        </p:nvSpPr>
        <p:spPr>
          <a:xfrm rot="10800000" flipH="1">
            <a:off x="8647698" y="984920"/>
            <a:ext cx="209890" cy="193275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47" name="Google Shape;247;p13"/>
          <p:cNvSpPr/>
          <p:nvPr/>
        </p:nvSpPr>
        <p:spPr>
          <a:xfrm rot="10800000" flipH="1">
            <a:off x="-10426" y="-12947"/>
            <a:ext cx="1647654" cy="1579827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48" name="Google Shape;248;p13"/>
          <p:cNvSpPr/>
          <p:nvPr/>
        </p:nvSpPr>
        <p:spPr>
          <a:xfrm rot="10800000" flipH="1">
            <a:off x="441351" y="185795"/>
            <a:ext cx="414482" cy="175965"/>
          </a:xfrm>
          <a:custGeom>
            <a:avLst/>
            <a:gdLst/>
            <a:ahLst/>
            <a:cxnLst/>
            <a:rect l="l" t="t" r="r" b="b"/>
            <a:pathLst>
              <a:path w="16420" h="6971" extrusionOk="0">
                <a:moveTo>
                  <a:pt x="1" y="0"/>
                </a:moveTo>
                <a:cubicBezTo>
                  <a:pt x="654" y="4014"/>
                  <a:pt x="4129" y="6971"/>
                  <a:pt x="8201" y="6971"/>
                </a:cubicBezTo>
                <a:cubicBezTo>
                  <a:pt x="12291" y="6971"/>
                  <a:pt x="15767" y="4014"/>
                  <a:pt x="164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49" name="Google Shape;249;p13"/>
          <p:cNvSpPr/>
          <p:nvPr/>
        </p:nvSpPr>
        <p:spPr>
          <a:xfrm>
            <a:off x="6475551" y="4091755"/>
            <a:ext cx="2668492" cy="1051757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50" name="Google Shape;250;p13"/>
          <p:cNvSpPr/>
          <p:nvPr/>
        </p:nvSpPr>
        <p:spPr>
          <a:xfrm>
            <a:off x="1131552" y="4580701"/>
            <a:ext cx="934882" cy="562796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51" name="Google Shape;251;p13"/>
          <p:cNvSpPr/>
          <p:nvPr/>
        </p:nvSpPr>
        <p:spPr>
          <a:xfrm>
            <a:off x="9006586" y="4842753"/>
            <a:ext cx="57953" cy="5795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52" name="Google Shape;252;p13"/>
          <p:cNvSpPr/>
          <p:nvPr/>
        </p:nvSpPr>
        <p:spPr>
          <a:xfrm>
            <a:off x="1347654" y="4732185"/>
            <a:ext cx="57953" cy="5789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53" name="Google Shape;253;p13"/>
          <p:cNvSpPr/>
          <p:nvPr/>
        </p:nvSpPr>
        <p:spPr>
          <a:xfrm>
            <a:off x="1664747" y="4991933"/>
            <a:ext cx="129969" cy="13057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54" name="Google Shape;254;p13"/>
          <p:cNvSpPr/>
          <p:nvPr/>
        </p:nvSpPr>
        <p:spPr>
          <a:xfrm>
            <a:off x="8661732" y="5059463"/>
            <a:ext cx="129969" cy="8401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366876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2608700" y="1886850"/>
            <a:ext cx="4412700" cy="1369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0487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774101" y="2302275"/>
            <a:ext cx="1892100" cy="547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575"/>
            </a:lvl2pPr>
            <a:lvl3pPr lvl="2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3pPr>
            <a:lvl4pPr lvl="3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4pPr>
            <a:lvl5pPr lvl="4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5pPr>
            <a:lvl6pPr lvl="5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6pPr>
            <a:lvl7pPr lvl="6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7pPr>
            <a:lvl8pPr lvl="7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8pPr>
            <a:lvl9pPr lvl="8" rtl="0">
              <a:spcBef>
                <a:spcPts val="1598"/>
              </a:spcBef>
              <a:spcAft>
                <a:spcPts val="1598"/>
              </a:spcAft>
              <a:buSzPts val="1600"/>
              <a:buNone/>
              <a:defRPr sz="1575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774101" y="1921675"/>
            <a:ext cx="1892100" cy="391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25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598"/>
              </a:spcBef>
              <a:spcAft>
                <a:spcPts val="1598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3625951" y="2302275"/>
            <a:ext cx="1892100" cy="547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575"/>
            </a:lvl2pPr>
            <a:lvl3pPr lvl="2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3pPr>
            <a:lvl4pPr lvl="3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4pPr>
            <a:lvl5pPr lvl="4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5pPr>
            <a:lvl6pPr lvl="5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6pPr>
            <a:lvl7pPr lvl="6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7pPr>
            <a:lvl8pPr lvl="7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8pPr>
            <a:lvl9pPr lvl="8" rtl="0">
              <a:spcBef>
                <a:spcPts val="1598"/>
              </a:spcBef>
              <a:spcAft>
                <a:spcPts val="1598"/>
              </a:spcAft>
              <a:buSzPts val="1600"/>
              <a:buNone/>
              <a:defRPr sz="1575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3625951" y="1921675"/>
            <a:ext cx="1892100" cy="391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25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598"/>
              </a:spcBef>
              <a:spcAft>
                <a:spcPts val="1598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6477800" y="2302275"/>
            <a:ext cx="1892100" cy="547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575"/>
            </a:lvl2pPr>
            <a:lvl3pPr lvl="2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3pPr>
            <a:lvl4pPr lvl="3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4pPr>
            <a:lvl5pPr lvl="4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5pPr>
            <a:lvl6pPr lvl="5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6pPr>
            <a:lvl7pPr lvl="6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7pPr>
            <a:lvl8pPr lvl="7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8pPr>
            <a:lvl9pPr lvl="8" rtl="0">
              <a:spcBef>
                <a:spcPts val="1598"/>
              </a:spcBef>
              <a:spcAft>
                <a:spcPts val="1598"/>
              </a:spcAft>
              <a:buSzPts val="1600"/>
              <a:buNone/>
              <a:defRPr sz="1575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6477800" y="1921675"/>
            <a:ext cx="1892100" cy="391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25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598"/>
              </a:spcBef>
              <a:spcAft>
                <a:spcPts val="1598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774101" y="4061075"/>
            <a:ext cx="1892100" cy="547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575"/>
            </a:lvl2pPr>
            <a:lvl3pPr lvl="2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3pPr>
            <a:lvl4pPr lvl="3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4pPr>
            <a:lvl5pPr lvl="4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5pPr>
            <a:lvl6pPr lvl="5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6pPr>
            <a:lvl7pPr lvl="6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7pPr>
            <a:lvl8pPr lvl="7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8pPr>
            <a:lvl9pPr lvl="8" rtl="0">
              <a:spcBef>
                <a:spcPts val="1598"/>
              </a:spcBef>
              <a:spcAft>
                <a:spcPts val="1598"/>
              </a:spcAft>
              <a:buSzPts val="1600"/>
              <a:buNone/>
              <a:defRPr sz="1575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774101" y="3680475"/>
            <a:ext cx="1892100" cy="391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25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598"/>
              </a:spcBef>
              <a:spcAft>
                <a:spcPts val="1598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3625951" y="4061075"/>
            <a:ext cx="1892100" cy="547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425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425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598"/>
              </a:spcBef>
              <a:spcAft>
                <a:spcPts val="0"/>
              </a:spcAft>
              <a:buSzPts val="1400"/>
              <a:buFont typeface="Comfortaa"/>
              <a:buNone/>
              <a:defRPr sz="1425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598"/>
              </a:spcBef>
              <a:spcAft>
                <a:spcPts val="0"/>
              </a:spcAft>
              <a:buSzPts val="1400"/>
              <a:buFont typeface="Comfortaa"/>
              <a:buNone/>
              <a:defRPr sz="1425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598"/>
              </a:spcBef>
              <a:spcAft>
                <a:spcPts val="0"/>
              </a:spcAft>
              <a:buSzPts val="1400"/>
              <a:buFont typeface="Comfortaa"/>
              <a:buNone/>
              <a:defRPr sz="1425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598"/>
              </a:spcBef>
              <a:spcAft>
                <a:spcPts val="0"/>
              </a:spcAft>
              <a:buSzPts val="1400"/>
              <a:buFont typeface="Comfortaa"/>
              <a:buNone/>
              <a:defRPr sz="1425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598"/>
              </a:spcBef>
              <a:spcAft>
                <a:spcPts val="0"/>
              </a:spcAft>
              <a:buSzPts val="1400"/>
              <a:buFont typeface="Comfortaa"/>
              <a:buNone/>
              <a:defRPr sz="1425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598"/>
              </a:spcBef>
              <a:spcAft>
                <a:spcPts val="0"/>
              </a:spcAft>
              <a:buSzPts val="1400"/>
              <a:buFont typeface="Comfortaa"/>
              <a:buNone/>
              <a:defRPr sz="1425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598"/>
              </a:spcBef>
              <a:spcAft>
                <a:spcPts val="1598"/>
              </a:spcAft>
              <a:buSzPts val="1400"/>
              <a:buFont typeface="Comfortaa"/>
              <a:buNone/>
              <a:defRPr sz="1425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3625951" y="3680475"/>
            <a:ext cx="1892100" cy="391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25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598"/>
              </a:spcBef>
              <a:spcAft>
                <a:spcPts val="1598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6477800" y="4061075"/>
            <a:ext cx="1892100" cy="5475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575"/>
            </a:lvl2pPr>
            <a:lvl3pPr lvl="2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3pPr>
            <a:lvl4pPr lvl="3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4pPr>
            <a:lvl5pPr lvl="4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5pPr>
            <a:lvl6pPr lvl="5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6pPr>
            <a:lvl7pPr lvl="6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7pPr>
            <a:lvl8pPr lvl="7" rtl="0">
              <a:spcBef>
                <a:spcPts val="1598"/>
              </a:spcBef>
              <a:spcAft>
                <a:spcPts val="0"/>
              </a:spcAft>
              <a:buSzPts val="1600"/>
              <a:buNone/>
              <a:defRPr sz="1575"/>
            </a:lvl8pPr>
            <a:lvl9pPr lvl="8" rtl="0">
              <a:spcBef>
                <a:spcPts val="1598"/>
              </a:spcBef>
              <a:spcAft>
                <a:spcPts val="1598"/>
              </a:spcAft>
              <a:buSzPts val="1600"/>
              <a:buNone/>
              <a:defRPr sz="1575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6477800" y="3680475"/>
            <a:ext cx="1892100" cy="391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25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598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598"/>
              </a:spcBef>
              <a:spcAft>
                <a:spcPts val="1598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35" y="690575"/>
            <a:ext cx="620760" cy="2514628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8764601" y="177232"/>
            <a:ext cx="379385" cy="2780294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7021975" y="1273651"/>
            <a:ext cx="3395739" cy="84831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273724" y="1273651"/>
            <a:ext cx="3395739" cy="84831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8723244" y="1111472"/>
            <a:ext cx="162284" cy="144009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8774050" y="901302"/>
            <a:ext cx="81664" cy="8213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8990538" y="2050053"/>
            <a:ext cx="49865" cy="4986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8898100" y="1445474"/>
            <a:ext cx="112419" cy="11241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17124" y="2324800"/>
            <a:ext cx="136900" cy="121476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154350" y="359277"/>
            <a:ext cx="81664" cy="8213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370838" y="1508028"/>
            <a:ext cx="49865" cy="4986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554625" y="690574"/>
            <a:ext cx="112419" cy="11241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95236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8852F3D0-CB60-4E23-9016-6E4A006909DF}" type="datetimeFigureOut">
              <a:rPr lang="zh-CN" altLang="en-US" sz="900" kern="1200" smtClean="0">
                <a:solidFill>
                  <a:prstClr val="black">
                    <a:tint val="75000"/>
                  </a:prstClr>
                </a:solidFill>
                <a:latin typeface="等线"/>
                <a:ea typeface="等线" panose="020B0604020202020204" charset="-122"/>
                <a:cs typeface="+mn-cs"/>
              </a:rPr>
              <a:pPr defTabSz="685800">
                <a:buClrTx/>
                <a:defRPr/>
              </a:pPr>
              <a:t>2023/2/14</a:t>
            </a:fld>
            <a:endParaRPr lang="zh-CN" altLang="en-US" sz="900" kern="1200">
              <a:solidFill>
                <a:prstClr val="black">
                  <a:tint val="75000"/>
                </a:prstClr>
              </a:solidFill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800">
              <a:buClrTx/>
              <a:defRPr/>
            </a:pPr>
            <a:endParaRPr lang="zh-CN" altLang="en-US" sz="900" kern="1200">
              <a:solidFill>
                <a:prstClr val="black">
                  <a:tint val="75000"/>
                </a:prstClr>
              </a:solidFill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>
              <a:buClrTx/>
              <a:defRPr/>
            </a:pPr>
            <a:fld id="{83251619-C973-4F6A-8B28-A38E9BC25C3F}" type="slidenum">
              <a:rPr lang="zh-CN" altLang="en-US" sz="900" kern="1200" smtClean="0">
                <a:solidFill>
                  <a:prstClr val="black">
                    <a:tint val="75000"/>
                  </a:prstClr>
                </a:solidFill>
                <a:latin typeface="等线"/>
                <a:ea typeface="等线" panose="020B0604020202020204" charset="-122"/>
                <a:cs typeface="+mn-cs"/>
              </a:rPr>
              <a:pPr algn="r" defTabSz="685800">
                <a:buClrTx/>
                <a:defRPr/>
              </a:pPr>
              <a:t>‹#›</a:t>
            </a:fld>
            <a:endParaRPr lang="zh-CN" altLang="en-US" sz="900" kern="1200">
              <a:solidFill>
                <a:prstClr val="black">
                  <a:tint val="75000"/>
                </a:prstClr>
              </a:solidFill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305243"/>
      </p:ext>
    </p:extLst>
  </p:cSld>
  <p:clrMapOvr>
    <a:masterClrMapping/>
  </p:clrMapOvr>
  <p:transition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"/>
          <p:cNvSpPr/>
          <p:nvPr/>
        </p:nvSpPr>
        <p:spPr>
          <a:xfrm>
            <a:off x="7481225" y="488675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8481350" y="2121413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-234025" y="257173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5881025" y="431338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404400" y="9258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423200" y="4833013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3610039" y="2671500"/>
            <a:ext cx="43065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title" hasCustomPrompt="1"/>
          </p:nvPr>
        </p:nvSpPr>
        <p:spPr>
          <a:xfrm>
            <a:off x="1241138" y="1586100"/>
            <a:ext cx="1908300" cy="19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3" name="Google Shape;53;p3"/>
          <p:cNvGrpSpPr/>
          <p:nvPr/>
        </p:nvGrpSpPr>
        <p:grpSpPr>
          <a:xfrm>
            <a:off x="5148322" y="-471790"/>
            <a:ext cx="1229660" cy="1498233"/>
            <a:chOff x="5148322" y="-471790"/>
            <a:chExt cx="1229660" cy="1498233"/>
          </a:xfrm>
        </p:grpSpPr>
        <p:sp>
          <p:nvSpPr>
            <p:cNvPr id="54" name="Google Shape;54;p3"/>
            <p:cNvSpPr/>
            <p:nvPr/>
          </p:nvSpPr>
          <p:spPr>
            <a:xfrm rot="1053773">
              <a:off x="5322845" y="-369057"/>
              <a:ext cx="880614" cy="1292766"/>
            </a:xfrm>
            <a:custGeom>
              <a:avLst/>
              <a:gdLst/>
              <a:ahLst/>
              <a:cxnLst/>
              <a:rect l="l" t="t" r="r" b="b"/>
              <a:pathLst>
                <a:path w="25116" h="36871" extrusionOk="0">
                  <a:moveTo>
                    <a:pt x="12313" y="0"/>
                  </a:moveTo>
                  <a:cubicBezTo>
                    <a:pt x="11133" y="0"/>
                    <a:pt x="10155" y="439"/>
                    <a:pt x="9412" y="1265"/>
                  </a:cubicBezTo>
                  <a:cubicBezTo>
                    <a:pt x="9143" y="1586"/>
                    <a:pt x="8923" y="1889"/>
                    <a:pt x="8755" y="2260"/>
                  </a:cubicBezTo>
                  <a:cubicBezTo>
                    <a:pt x="8181" y="1940"/>
                    <a:pt x="7591" y="1788"/>
                    <a:pt x="7001" y="1788"/>
                  </a:cubicBezTo>
                  <a:cubicBezTo>
                    <a:pt x="5516" y="1788"/>
                    <a:pt x="4268" y="2766"/>
                    <a:pt x="3712" y="4301"/>
                  </a:cubicBezTo>
                  <a:cubicBezTo>
                    <a:pt x="2936" y="6511"/>
                    <a:pt x="3846" y="8973"/>
                    <a:pt x="4589" y="10626"/>
                  </a:cubicBezTo>
                  <a:cubicBezTo>
                    <a:pt x="5196" y="12009"/>
                    <a:pt x="6056" y="13224"/>
                    <a:pt x="6916" y="14354"/>
                  </a:cubicBezTo>
                  <a:cubicBezTo>
                    <a:pt x="5128" y="15922"/>
                    <a:pt x="3948" y="18064"/>
                    <a:pt x="3020" y="20071"/>
                  </a:cubicBezTo>
                  <a:cubicBezTo>
                    <a:pt x="1991" y="22298"/>
                    <a:pt x="844" y="24912"/>
                    <a:pt x="507" y="27695"/>
                  </a:cubicBezTo>
                  <a:cubicBezTo>
                    <a:pt x="1" y="31945"/>
                    <a:pt x="1806" y="34104"/>
                    <a:pt x="3408" y="35184"/>
                  </a:cubicBezTo>
                  <a:cubicBezTo>
                    <a:pt x="5061" y="36314"/>
                    <a:pt x="7304" y="36870"/>
                    <a:pt x="10188" y="36870"/>
                  </a:cubicBezTo>
                  <a:cubicBezTo>
                    <a:pt x="11639" y="36870"/>
                    <a:pt x="13039" y="36719"/>
                    <a:pt x="13983" y="36601"/>
                  </a:cubicBezTo>
                  <a:cubicBezTo>
                    <a:pt x="16142" y="36348"/>
                    <a:pt x="18183" y="35842"/>
                    <a:pt x="20021" y="35099"/>
                  </a:cubicBezTo>
                  <a:cubicBezTo>
                    <a:pt x="20038" y="35083"/>
                    <a:pt x="20072" y="35083"/>
                    <a:pt x="20106" y="35066"/>
                  </a:cubicBezTo>
                  <a:cubicBezTo>
                    <a:pt x="20140" y="35066"/>
                    <a:pt x="20156" y="35066"/>
                    <a:pt x="20190" y="35032"/>
                  </a:cubicBezTo>
                  <a:cubicBezTo>
                    <a:pt x="22045" y="34222"/>
                    <a:pt x="23361" y="32839"/>
                    <a:pt x="23985" y="31068"/>
                  </a:cubicBezTo>
                  <a:cubicBezTo>
                    <a:pt x="25115" y="27830"/>
                    <a:pt x="23732" y="23984"/>
                    <a:pt x="22349" y="21336"/>
                  </a:cubicBezTo>
                  <a:cubicBezTo>
                    <a:pt x="20899" y="18537"/>
                    <a:pt x="19431" y="16394"/>
                    <a:pt x="17879" y="14910"/>
                  </a:cubicBezTo>
                  <a:cubicBezTo>
                    <a:pt x="18790" y="13224"/>
                    <a:pt x="19431" y="11486"/>
                    <a:pt x="19920" y="10103"/>
                  </a:cubicBezTo>
                  <a:lnTo>
                    <a:pt x="20055" y="9698"/>
                  </a:lnTo>
                  <a:cubicBezTo>
                    <a:pt x="20646" y="8079"/>
                    <a:pt x="21405" y="5819"/>
                    <a:pt x="21033" y="3778"/>
                  </a:cubicBezTo>
                  <a:cubicBezTo>
                    <a:pt x="20713" y="2058"/>
                    <a:pt x="19448" y="962"/>
                    <a:pt x="17846" y="962"/>
                  </a:cubicBezTo>
                  <a:cubicBezTo>
                    <a:pt x="17120" y="962"/>
                    <a:pt x="16378" y="1181"/>
                    <a:pt x="15602" y="1603"/>
                  </a:cubicBezTo>
                  <a:cubicBezTo>
                    <a:pt x="15552" y="1636"/>
                    <a:pt x="15484" y="1670"/>
                    <a:pt x="15417" y="1704"/>
                  </a:cubicBezTo>
                  <a:cubicBezTo>
                    <a:pt x="15248" y="1468"/>
                    <a:pt x="15080" y="1248"/>
                    <a:pt x="14894" y="1046"/>
                  </a:cubicBezTo>
                  <a:cubicBezTo>
                    <a:pt x="14203" y="354"/>
                    <a:pt x="13325" y="0"/>
                    <a:pt x="1234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1053773">
              <a:off x="5643194" y="-259847"/>
              <a:ext cx="422881" cy="429718"/>
            </a:xfrm>
            <a:custGeom>
              <a:avLst/>
              <a:gdLst/>
              <a:ahLst/>
              <a:cxnLst/>
              <a:rect l="l" t="t" r="r" b="b"/>
              <a:pathLst>
                <a:path w="12061" h="12256" extrusionOk="0">
                  <a:moveTo>
                    <a:pt x="6044" y="1"/>
                  </a:moveTo>
                  <a:cubicBezTo>
                    <a:pt x="5943" y="1"/>
                    <a:pt x="5835" y="20"/>
                    <a:pt x="5718" y="61"/>
                  </a:cubicBezTo>
                  <a:cubicBezTo>
                    <a:pt x="4015" y="651"/>
                    <a:pt x="4892" y="4412"/>
                    <a:pt x="5010" y="5745"/>
                  </a:cubicBezTo>
                  <a:cubicBezTo>
                    <a:pt x="5021" y="5941"/>
                    <a:pt x="4829" y="6081"/>
                    <a:pt x="4646" y="6081"/>
                  </a:cubicBezTo>
                  <a:cubicBezTo>
                    <a:pt x="4561" y="6081"/>
                    <a:pt x="4478" y="6051"/>
                    <a:pt x="4420" y="5981"/>
                  </a:cubicBezTo>
                  <a:cubicBezTo>
                    <a:pt x="3610" y="5121"/>
                    <a:pt x="3155" y="4075"/>
                    <a:pt x="2446" y="3148"/>
                  </a:cubicBezTo>
                  <a:cubicBezTo>
                    <a:pt x="2118" y="2703"/>
                    <a:pt x="1291" y="1992"/>
                    <a:pt x="700" y="1992"/>
                  </a:cubicBezTo>
                  <a:cubicBezTo>
                    <a:pt x="350" y="1992"/>
                    <a:pt x="82" y="2242"/>
                    <a:pt x="51" y="2945"/>
                  </a:cubicBezTo>
                  <a:cubicBezTo>
                    <a:pt x="1" y="3704"/>
                    <a:pt x="85" y="4497"/>
                    <a:pt x="321" y="5205"/>
                  </a:cubicBezTo>
                  <a:cubicBezTo>
                    <a:pt x="1097" y="7752"/>
                    <a:pt x="2868" y="9692"/>
                    <a:pt x="4352" y="11851"/>
                  </a:cubicBezTo>
                  <a:cubicBezTo>
                    <a:pt x="4869" y="11672"/>
                    <a:pt x="5373" y="11590"/>
                    <a:pt x="5863" y="11590"/>
                  </a:cubicBezTo>
                  <a:cubicBezTo>
                    <a:pt x="6716" y="11590"/>
                    <a:pt x="7528" y="11838"/>
                    <a:pt x="8299" y="12255"/>
                  </a:cubicBezTo>
                  <a:cubicBezTo>
                    <a:pt x="9985" y="9742"/>
                    <a:pt x="11166" y="6673"/>
                    <a:pt x="11756" y="3721"/>
                  </a:cubicBezTo>
                  <a:cubicBezTo>
                    <a:pt x="11875" y="3080"/>
                    <a:pt x="12060" y="2405"/>
                    <a:pt x="12009" y="1731"/>
                  </a:cubicBezTo>
                  <a:cubicBezTo>
                    <a:pt x="11960" y="1208"/>
                    <a:pt x="11723" y="1019"/>
                    <a:pt x="11417" y="1019"/>
                  </a:cubicBezTo>
                  <a:cubicBezTo>
                    <a:pt x="10884" y="1019"/>
                    <a:pt x="10144" y="1592"/>
                    <a:pt x="9834" y="1967"/>
                  </a:cubicBezTo>
                  <a:cubicBezTo>
                    <a:pt x="8923" y="3063"/>
                    <a:pt x="8636" y="4497"/>
                    <a:pt x="7962" y="5711"/>
                  </a:cubicBezTo>
                  <a:cubicBezTo>
                    <a:pt x="7898" y="5832"/>
                    <a:pt x="7794" y="5883"/>
                    <a:pt x="7688" y="5883"/>
                  </a:cubicBezTo>
                  <a:cubicBezTo>
                    <a:pt x="7512" y="5883"/>
                    <a:pt x="7331" y="5742"/>
                    <a:pt x="7321" y="5543"/>
                  </a:cubicBezTo>
                  <a:cubicBezTo>
                    <a:pt x="7289" y="4639"/>
                    <a:pt x="7600" y="1"/>
                    <a:pt x="6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53773">
              <a:off x="5368010" y="115892"/>
              <a:ext cx="489709" cy="600399"/>
            </a:xfrm>
            <a:custGeom>
              <a:avLst/>
              <a:gdLst/>
              <a:ahLst/>
              <a:cxnLst/>
              <a:rect l="l" t="t" r="r" b="b"/>
              <a:pathLst>
                <a:path w="13967" h="17124" extrusionOk="0">
                  <a:moveTo>
                    <a:pt x="9564" y="0"/>
                  </a:moveTo>
                  <a:cubicBezTo>
                    <a:pt x="9327" y="0"/>
                    <a:pt x="9085" y="28"/>
                    <a:pt x="8839" y="88"/>
                  </a:cubicBezTo>
                  <a:cubicBezTo>
                    <a:pt x="7405" y="443"/>
                    <a:pt x="6157" y="1336"/>
                    <a:pt x="5212" y="2450"/>
                  </a:cubicBezTo>
                  <a:cubicBezTo>
                    <a:pt x="3543" y="4406"/>
                    <a:pt x="2446" y="6970"/>
                    <a:pt x="1586" y="9382"/>
                  </a:cubicBezTo>
                  <a:cubicBezTo>
                    <a:pt x="861" y="11389"/>
                    <a:pt x="1" y="13936"/>
                    <a:pt x="777" y="16044"/>
                  </a:cubicBezTo>
                  <a:cubicBezTo>
                    <a:pt x="928" y="16449"/>
                    <a:pt x="1148" y="16803"/>
                    <a:pt x="1401" y="17124"/>
                  </a:cubicBezTo>
                  <a:cubicBezTo>
                    <a:pt x="6089" y="13379"/>
                    <a:pt x="13005" y="9331"/>
                    <a:pt x="13966" y="2888"/>
                  </a:cubicBezTo>
                  <a:cubicBezTo>
                    <a:pt x="13578" y="2433"/>
                    <a:pt x="13157" y="1994"/>
                    <a:pt x="12735" y="1589"/>
                  </a:cubicBezTo>
                  <a:cubicBezTo>
                    <a:pt x="11873" y="742"/>
                    <a:pt x="10786" y="0"/>
                    <a:pt x="9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 rot="1053773">
              <a:off x="5390292" y="270410"/>
              <a:ext cx="678938" cy="556046"/>
            </a:xfrm>
            <a:custGeom>
              <a:avLst/>
              <a:gdLst/>
              <a:ahLst/>
              <a:cxnLst/>
              <a:rect l="l" t="t" r="r" b="b"/>
              <a:pathLst>
                <a:path w="19364" h="15859" extrusionOk="0">
                  <a:moveTo>
                    <a:pt x="12617" y="0"/>
                  </a:moveTo>
                  <a:cubicBezTo>
                    <a:pt x="11453" y="6376"/>
                    <a:pt x="4707" y="10373"/>
                    <a:pt x="1" y="14135"/>
                  </a:cubicBezTo>
                  <a:cubicBezTo>
                    <a:pt x="1456" y="15590"/>
                    <a:pt x="4038" y="15858"/>
                    <a:pt x="6051" y="15858"/>
                  </a:cubicBezTo>
                  <a:cubicBezTo>
                    <a:pt x="6185" y="15858"/>
                    <a:pt x="6316" y="15857"/>
                    <a:pt x="6444" y="15855"/>
                  </a:cubicBezTo>
                  <a:cubicBezTo>
                    <a:pt x="9244" y="15838"/>
                    <a:pt x="12060" y="15383"/>
                    <a:pt x="14675" y="14337"/>
                  </a:cubicBezTo>
                  <a:cubicBezTo>
                    <a:pt x="19364" y="12229"/>
                    <a:pt x="16749" y="6309"/>
                    <a:pt x="14793" y="3121"/>
                  </a:cubicBezTo>
                  <a:cubicBezTo>
                    <a:pt x="14135" y="2041"/>
                    <a:pt x="13410" y="996"/>
                    <a:pt x="12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 rot="1053773">
              <a:off x="5404072" y="-288946"/>
              <a:ext cx="753444" cy="1144594"/>
            </a:xfrm>
            <a:custGeom>
              <a:avLst/>
              <a:gdLst/>
              <a:ahLst/>
              <a:cxnLst/>
              <a:rect l="l" t="t" r="r" b="b"/>
              <a:pathLst>
                <a:path w="21489" h="32645" extrusionOk="0">
                  <a:moveTo>
                    <a:pt x="9915" y="618"/>
                  </a:moveTo>
                  <a:cubicBezTo>
                    <a:pt x="11478" y="618"/>
                    <a:pt x="11152" y="5268"/>
                    <a:pt x="11200" y="6157"/>
                  </a:cubicBezTo>
                  <a:cubicBezTo>
                    <a:pt x="11210" y="6357"/>
                    <a:pt x="11385" y="6497"/>
                    <a:pt x="11555" y="6497"/>
                  </a:cubicBezTo>
                  <a:cubicBezTo>
                    <a:pt x="11659" y="6497"/>
                    <a:pt x="11760" y="6446"/>
                    <a:pt x="11824" y="6325"/>
                  </a:cubicBezTo>
                  <a:cubicBezTo>
                    <a:pt x="12498" y="5111"/>
                    <a:pt x="12802" y="3677"/>
                    <a:pt x="13713" y="2581"/>
                  </a:cubicBezTo>
                  <a:cubicBezTo>
                    <a:pt x="14013" y="2206"/>
                    <a:pt x="14755" y="1633"/>
                    <a:pt x="15287" y="1633"/>
                  </a:cubicBezTo>
                  <a:cubicBezTo>
                    <a:pt x="15593" y="1633"/>
                    <a:pt x="15829" y="1822"/>
                    <a:pt x="15872" y="2345"/>
                  </a:cubicBezTo>
                  <a:cubicBezTo>
                    <a:pt x="15939" y="3003"/>
                    <a:pt x="15754" y="3677"/>
                    <a:pt x="15619" y="4318"/>
                  </a:cubicBezTo>
                  <a:cubicBezTo>
                    <a:pt x="15012" y="7270"/>
                    <a:pt x="13848" y="10340"/>
                    <a:pt x="12161" y="12836"/>
                  </a:cubicBezTo>
                  <a:lnTo>
                    <a:pt x="12161" y="12870"/>
                  </a:lnTo>
                  <a:cubicBezTo>
                    <a:pt x="11394" y="12448"/>
                    <a:pt x="10572" y="12200"/>
                    <a:pt x="9712" y="12200"/>
                  </a:cubicBezTo>
                  <a:cubicBezTo>
                    <a:pt x="9229" y="12200"/>
                    <a:pt x="8734" y="12278"/>
                    <a:pt x="8231" y="12448"/>
                  </a:cubicBezTo>
                  <a:cubicBezTo>
                    <a:pt x="6747" y="10340"/>
                    <a:pt x="4976" y="8366"/>
                    <a:pt x="4200" y="5819"/>
                  </a:cubicBezTo>
                  <a:cubicBezTo>
                    <a:pt x="3964" y="5077"/>
                    <a:pt x="3880" y="4318"/>
                    <a:pt x="3930" y="3559"/>
                  </a:cubicBezTo>
                  <a:cubicBezTo>
                    <a:pt x="3962" y="2862"/>
                    <a:pt x="4230" y="2614"/>
                    <a:pt x="4580" y="2614"/>
                  </a:cubicBezTo>
                  <a:cubicBezTo>
                    <a:pt x="5171" y="2614"/>
                    <a:pt x="5997" y="3317"/>
                    <a:pt x="6325" y="3762"/>
                  </a:cubicBezTo>
                  <a:cubicBezTo>
                    <a:pt x="7017" y="4689"/>
                    <a:pt x="7506" y="5735"/>
                    <a:pt x="8282" y="6595"/>
                  </a:cubicBezTo>
                  <a:cubicBezTo>
                    <a:pt x="8347" y="6666"/>
                    <a:pt x="8436" y="6698"/>
                    <a:pt x="8525" y="6698"/>
                  </a:cubicBezTo>
                  <a:cubicBezTo>
                    <a:pt x="8710" y="6698"/>
                    <a:pt x="8895" y="6559"/>
                    <a:pt x="8872" y="6342"/>
                  </a:cubicBezTo>
                  <a:cubicBezTo>
                    <a:pt x="8771" y="5027"/>
                    <a:pt x="7894" y="1265"/>
                    <a:pt x="9597" y="675"/>
                  </a:cubicBezTo>
                  <a:cubicBezTo>
                    <a:pt x="9711" y="636"/>
                    <a:pt x="9817" y="618"/>
                    <a:pt x="9915" y="618"/>
                  </a:cubicBezTo>
                  <a:close/>
                  <a:moveTo>
                    <a:pt x="9876" y="12805"/>
                  </a:moveTo>
                  <a:cubicBezTo>
                    <a:pt x="11104" y="12805"/>
                    <a:pt x="12190" y="13548"/>
                    <a:pt x="13072" y="14388"/>
                  </a:cubicBezTo>
                  <a:cubicBezTo>
                    <a:pt x="13494" y="14809"/>
                    <a:pt x="13915" y="15248"/>
                    <a:pt x="14303" y="15686"/>
                  </a:cubicBezTo>
                  <a:cubicBezTo>
                    <a:pt x="13342" y="22112"/>
                    <a:pt x="6426" y="26160"/>
                    <a:pt x="1754" y="29888"/>
                  </a:cubicBezTo>
                  <a:cubicBezTo>
                    <a:pt x="1501" y="29601"/>
                    <a:pt x="1282" y="29264"/>
                    <a:pt x="1114" y="28842"/>
                  </a:cubicBezTo>
                  <a:cubicBezTo>
                    <a:pt x="338" y="26734"/>
                    <a:pt x="1198" y="24187"/>
                    <a:pt x="1923" y="22180"/>
                  </a:cubicBezTo>
                  <a:cubicBezTo>
                    <a:pt x="2783" y="19768"/>
                    <a:pt x="3880" y="17204"/>
                    <a:pt x="5549" y="15248"/>
                  </a:cubicBezTo>
                  <a:cubicBezTo>
                    <a:pt x="6494" y="14118"/>
                    <a:pt x="7725" y="13241"/>
                    <a:pt x="9176" y="12886"/>
                  </a:cubicBezTo>
                  <a:cubicBezTo>
                    <a:pt x="9414" y="12831"/>
                    <a:pt x="9647" y="12805"/>
                    <a:pt x="9876" y="12805"/>
                  </a:cubicBezTo>
                  <a:close/>
                  <a:moveTo>
                    <a:pt x="14573" y="16040"/>
                  </a:moveTo>
                  <a:cubicBezTo>
                    <a:pt x="15366" y="17036"/>
                    <a:pt x="16091" y="18081"/>
                    <a:pt x="16749" y="19144"/>
                  </a:cubicBezTo>
                  <a:cubicBezTo>
                    <a:pt x="18705" y="22349"/>
                    <a:pt x="21336" y="28269"/>
                    <a:pt x="16631" y="30377"/>
                  </a:cubicBezTo>
                  <a:cubicBezTo>
                    <a:pt x="14033" y="31423"/>
                    <a:pt x="11200" y="31878"/>
                    <a:pt x="8400" y="31895"/>
                  </a:cubicBezTo>
                  <a:cubicBezTo>
                    <a:pt x="8271" y="31897"/>
                    <a:pt x="8139" y="31898"/>
                    <a:pt x="8004" y="31898"/>
                  </a:cubicBezTo>
                  <a:cubicBezTo>
                    <a:pt x="5979" y="31898"/>
                    <a:pt x="3412" y="31630"/>
                    <a:pt x="1957" y="30175"/>
                  </a:cubicBezTo>
                  <a:cubicBezTo>
                    <a:pt x="6663" y="26413"/>
                    <a:pt x="13409" y="22416"/>
                    <a:pt x="14573" y="16040"/>
                  </a:cubicBezTo>
                  <a:close/>
                  <a:moveTo>
                    <a:pt x="9969" y="0"/>
                  </a:moveTo>
                  <a:cubicBezTo>
                    <a:pt x="9963" y="0"/>
                    <a:pt x="9957" y="0"/>
                    <a:pt x="9952" y="0"/>
                  </a:cubicBezTo>
                  <a:cubicBezTo>
                    <a:pt x="7607" y="17"/>
                    <a:pt x="7843" y="3171"/>
                    <a:pt x="8079" y="5229"/>
                  </a:cubicBezTo>
                  <a:cubicBezTo>
                    <a:pt x="7304" y="4065"/>
                    <a:pt x="6679" y="2800"/>
                    <a:pt x="5448" y="2041"/>
                  </a:cubicBezTo>
                  <a:cubicBezTo>
                    <a:pt x="5170" y="1877"/>
                    <a:pt x="4903" y="1803"/>
                    <a:pt x="4657" y="1803"/>
                  </a:cubicBezTo>
                  <a:cubicBezTo>
                    <a:pt x="4068" y="1803"/>
                    <a:pt x="3595" y="2230"/>
                    <a:pt x="3357" y="2885"/>
                  </a:cubicBezTo>
                  <a:cubicBezTo>
                    <a:pt x="2834" y="4386"/>
                    <a:pt x="3542" y="6308"/>
                    <a:pt x="4166" y="7658"/>
                  </a:cubicBezTo>
                  <a:cubicBezTo>
                    <a:pt x="4976" y="9463"/>
                    <a:pt x="6325" y="10981"/>
                    <a:pt x="7472" y="12617"/>
                  </a:cubicBezTo>
                  <a:cubicBezTo>
                    <a:pt x="7489" y="12633"/>
                    <a:pt x="7489" y="12667"/>
                    <a:pt x="7506" y="12701"/>
                  </a:cubicBezTo>
                  <a:lnTo>
                    <a:pt x="7573" y="12752"/>
                  </a:lnTo>
                  <a:cubicBezTo>
                    <a:pt x="5145" y="13915"/>
                    <a:pt x="3694" y="16513"/>
                    <a:pt x="2598" y="18857"/>
                  </a:cubicBezTo>
                  <a:cubicBezTo>
                    <a:pt x="1569" y="21067"/>
                    <a:pt x="557" y="23411"/>
                    <a:pt x="253" y="25857"/>
                  </a:cubicBezTo>
                  <a:cubicBezTo>
                    <a:pt x="0" y="27982"/>
                    <a:pt x="355" y="30073"/>
                    <a:pt x="2227" y="31338"/>
                  </a:cubicBezTo>
                  <a:cubicBezTo>
                    <a:pt x="3736" y="32348"/>
                    <a:pt x="5797" y="32645"/>
                    <a:pt x="7800" y="32645"/>
                  </a:cubicBezTo>
                  <a:cubicBezTo>
                    <a:pt x="9044" y="32645"/>
                    <a:pt x="10265" y="32530"/>
                    <a:pt x="11318" y="32401"/>
                  </a:cubicBezTo>
                  <a:cubicBezTo>
                    <a:pt x="13207" y="32182"/>
                    <a:pt x="15079" y="31760"/>
                    <a:pt x="16850" y="31035"/>
                  </a:cubicBezTo>
                  <a:cubicBezTo>
                    <a:pt x="16867" y="31035"/>
                    <a:pt x="16867" y="31018"/>
                    <a:pt x="16884" y="31018"/>
                  </a:cubicBezTo>
                  <a:cubicBezTo>
                    <a:pt x="16917" y="31018"/>
                    <a:pt x="16917" y="31018"/>
                    <a:pt x="16934" y="31001"/>
                  </a:cubicBezTo>
                  <a:cubicBezTo>
                    <a:pt x="21488" y="28960"/>
                    <a:pt x="19886" y="23630"/>
                    <a:pt x="18098" y="20173"/>
                  </a:cubicBezTo>
                  <a:cubicBezTo>
                    <a:pt x="17002" y="18014"/>
                    <a:pt x="15146" y="14843"/>
                    <a:pt x="12751" y="13241"/>
                  </a:cubicBezTo>
                  <a:lnTo>
                    <a:pt x="12785" y="13224"/>
                  </a:lnTo>
                  <a:cubicBezTo>
                    <a:pt x="14000" y="11402"/>
                    <a:pt x="14826" y="9344"/>
                    <a:pt x="15534" y="7304"/>
                  </a:cubicBezTo>
                  <a:cubicBezTo>
                    <a:pt x="16074" y="5786"/>
                    <a:pt x="16867" y="3677"/>
                    <a:pt x="16563" y="2041"/>
                  </a:cubicBezTo>
                  <a:cubicBezTo>
                    <a:pt x="16415" y="1251"/>
                    <a:pt x="15989" y="953"/>
                    <a:pt x="15459" y="953"/>
                  </a:cubicBezTo>
                  <a:cubicBezTo>
                    <a:pt x="15083" y="953"/>
                    <a:pt x="14655" y="1102"/>
                    <a:pt x="14236" y="1333"/>
                  </a:cubicBezTo>
                  <a:cubicBezTo>
                    <a:pt x="12971" y="2024"/>
                    <a:pt x="12448" y="3340"/>
                    <a:pt x="11925" y="4605"/>
                  </a:cubicBezTo>
                  <a:cubicBezTo>
                    <a:pt x="11942" y="2671"/>
                    <a:pt x="11791" y="0"/>
                    <a:pt x="9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3"/>
          <p:cNvSpPr txBox="1">
            <a:spLocks noGrp="1"/>
          </p:cNvSpPr>
          <p:nvPr>
            <p:ph type="title" idx="2"/>
          </p:nvPr>
        </p:nvSpPr>
        <p:spPr>
          <a:xfrm>
            <a:off x="3609900" y="1684800"/>
            <a:ext cx="4306500" cy="9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60" name="Google Shape;60;p3"/>
          <p:cNvGrpSpPr/>
          <p:nvPr/>
        </p:nvGrpSpPr>
        <p:grpSpPr>
          <a:xfrm>
            <a:off x="7526388" y="3892264"/>
            <a:ext cx="1617608" cy="1503205"/>
            <a:chOff x="7526388" y="3892264"/>
            <a:chExt cx="1617608" cy="1503205"/>
          </a:xfrm>
        </p:grpSpPr>
        <p:sp>
          <p:nvSpPr>
            <p:cNvPr id="61" name="Google Shape;61;p3"/>
            <p:cNvSpPr/>
            <p:nvPr/>
          </p:nvSpPr>
          <p:spPr>
            <a:xfrm>
              <a:off x="7526388" y="3892264"/>
              <a:ext cx="1617608" cy="1503205"/>
            </a:xfrm>
            <a:custGeom>
              <a:avLst/>
              <a:gdLst/>
              <a:ahLst/>
              <a:cxnLst/>
              <a:rect l="l" t="t" r="r" b="b"/>
              <a:pathLst>
                <a:path w="44596" h="41442" extrusionOk="0">
                  <a:moveTo>
                    <a:pt x="21606" y="16682"/>
                  </a:moveTo>
                  <a:cubicBezTo>
                    <a:pt x="22517" y="16682"/>
                    <a:pt x="23445" y="17069"/>
                    <a:pt x="24255" y="17761"/>
                  </a:cubicBezTo>
                  <a:cubicBezTo>
                    <a:pt x="25047" y="18621"/>
                    <a:pt x="25486" y="19852"/>
                    <a:pt x="25452" y="21050"/>
                  </a:cubicBezTo>
                  <a:cubicBezTo>
                    <a:pt x="25401" y="22146"/>
                    <a:pt x="24963" y="23108"/>
                    <a:pt x="24204" y="23782"/>
                  </a:cubicBezTo>
                  <a:cubicBezTo>
                    <a:pt x="23529" y="24373"/>
                    <a:pt x="22517" y="24744"/>
                    <a:pt x="21438" y="24744"/>
                  </a:cubicBezTo>
                  <a:cubicBezTo>
                    <a:pt x="20679" y="24744"/>
                    <a:pt x="19970" y="24592"/>
                    <a:pt x="19363" y="24272"/>
                  </a:cubicBezTo>
                  <a:cubicBezTo>
                    <a:pt x="18570" y="23867"/>
                    <a:pt x="18065" y="23293"/>
                    <a:pt x="17845" y="22484"/>
                  </a:cubicBezTo>
                  <a:cubicBezTo>
                    <a:pt x="17508" y="21303"/>
                    <a:pt x="17761" y="19802"/>
                    <a:pt x="18520" y="18554"/>
                  </a:cubicBezTo>
                  <a:cubicBezTo>
                    <a:pt x="19245" y="17356"/>
                    <a:pt x="20341" y="16682"/>
                    <a:pt x="21606" y="16682"/>
                  </a:cubicBezTo>
                  <a:close/>
                  <a:moveTo>
                    <a:pt x="21758" y="1"/>
                  </a:moveTo>
                  <a:cubicBezTo>
                    <a:pt x="21067" y="1"/>
                    <a:pt x="20409" y="51"/>
                    <a:pt x="19819" y="135"/>
                  </a:cubicBezTo>
                  <a:cubicBezTo>
                    <a:pt x="15686" y="726"/>
                    <a:pt x="11352" y="2716"/>
                    <a:pt x="8198" y="5533"/>
                  </a:cubicBezTo>
                  <a:cubicBezTo>
                    <a:pt x="4318" y="8990"/>
                    <a:pt x="2294" y="14270"/>
                    <a:pt x="1434" y="17120"/>
                  </a:cubicBezTo>
                  <a:cubicBezTo>
                    <a:pt x="51" y="21674"/>
                    <a:pt x="0" y="26464"/>
                    <a:pt x="1316" y="30225"/>
                  </a:cubicBezTo>
                  <a:cubicBezTo>
                    <a:pt x="4032" y="38102"/>
                    <a:pt x="13173" y="40480"/>
                    <a:pt x="18385" y="41206"/>
                  </a:cubicBezTo>
                  <a:cubicBezTo>
                    <a:pt x="19498" y="41357"/>
                    <a:pt x="20645" y="41442"/>
                    <a:pt x="21775" y="41442"/>
                  </a:cubicBezTo>
                  <a:cubicBezTo>
                    <a:pt x="28657" y="41442"/>
                    <a:pt x="34897" y="38591"/>
                    <a:pt x="38945" y="33683"/>
                  </a:cubicBezTo>
                  <a:cubicBezTo>
                    <a:pt x="43145" y="28471"/>
                    <a:pt x="44596" y="21303"/>
                    <a:pt x="42757" y="14961"/>
                  </a:cubicBezTo>
                  <a:cubicBezTo>
                    <a:pt x="41829" y="11723"/>
                    <a:pt x="39738" y="8737"/>
                    <a:pt x="36584" y="6039"/>
                  </a:cubicBezTo>
                  <a:cubicBezTo>
                    <a:pt x="35319" y="4959"/>
                    <a:pt x="33970" y="4217"/>
                    <a:pt x="32654" y="3526"/>
                  </a:cubicBezTo>
                  <a:cubicBezTo>
                    <a:pt x="32452" y="3408"/>
                    <a:pt x="32216" y="3290"/>
                    <a:pt x="32013" y="3171"/>
                  </a:cubicBezTo>
                  <a:cubicBezTo>
                    <a:pt x="31844" y="3070"/>
                    <a:pt x="31642" y="2986"/>
                    <a:pt x="31473" y="2868"/>
                  </a:cubicBezTo>
                  <a:cubicBezTo>
                    <a:pt x="30192" y="2159"/>
                    <a:pt x="28893" y="1434"/>
                    <a:pt x="27324" y="1013"/>
                  </a:cubicBezTo>
                  <a:cubicBezTo>
                    <a:pt x="25823" y="355"/>
                    <a:pt x="23782" y="1"/>
                    <a:pt x="217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7783341" y="4134055"/>
              <a:ext cx="1101269" cy="1015376"/>
            </a:xfrm>
            <a:custGeom>
              <a:avLst/>
              <a:gdLst/>
              <a:ahLst/>
              <a:cxnLst/>
              <a:rect l="l" t="t" r="r" b="b"/>
              <a:pathLst>
                <a:path w="30361" h="27993" extrusionOk="0">
                  <a:moveTo>
                    <a:pt x="14476" y="7087"/>
                  </a:moveTo>
                  <a:cubicBezTo>
                    <a:pt x="16089" y="7087"/>
                    <a:pt x="17732" y="7704"/>
                    <a:pt x="19110" y="8902"/>
                  </a:cubicBezTo>
                  <a:cubicBezTo>
                    <a:pt x="19127" y="8919"/>
                    <a:pt x="19161" y="8936"/>
                    <a:pt x="19195" y="8970"/>
                  </a:cubicBezTo>
                  <a:lnTo>
                    <a:pt x="19245" y="9020"/>
                  </a:lnTo>
                  <a:cubicBezTo>
                    <a:pt x="21809" y="11736"/>
                    <a:pt x="22197" y="16745"/>
                    <a:pt x="19110" y="19258"/>
                  </a:cubicBezTo>
                  <a:cubicBezTo>
                    <a:pt x="17745" y="20360"/>
                    <a:pt x="15930" y="21005"/>
                    <a:pt x="14136" y="21005"/>
                  </a:cubicBezTo>
                  <a:cubicBezTo>
                    <a:pt x="12826" y="21005"/>
                    <a:pt x="11527" y="20661"/>
                    <a:pt x="10424" y="19899"/>
                  </a:cubicBezTo>
                  <a:cubicBezTo>
                    <a:pt x="6848" y="17454"/>
                    <a:pt x="6966" y="12883"/>
                    <a:pt x="9429" y="9661"/>
                  </a:cubicBezTo>
                  <a:cubicBezTo>
                    <a:pt x="10755" y="7927"/>
                    <a:pt x="12594" y="7087"/>
                    <a:pt x="14476" y="7087"/>
                  </a:cubicBezTo>
                  <a:close/>
                  <a:moveTo>
                    <a:pt x="12208" y="1"/>
                  </a:moveTo>
                  <a:cubicBezTo>
                    <a:pt x="11587" y="1"/>
                    <a:pt x="10993" y="134"/>
                    <a:pt x="10593" y="587"/>
                  </a:cubicBezTo>
                  <a:cubicBezTo>
                    <a:pt x="9732" y="1565"/>
                    <a:pt x="10070" y="2274"/>
                    <a:pt x="9901" y="3336"/>
                  </a:cubicBezTo>
                  <a:cubicBezTo>
                    <a:pt x="9720" y="4462"/>
                    <a:pt x="8040" y="4534"/>
                    <a:pt x="6926" y="4534"/>
                  </a:cubicBezTo>
                  <a:cubicBezTo>
                    <a:pt x="6761" y="4534"/>
                    <a:pt x="6609" y="4533"/>
                    <a:pt x="6476" y="4533"/>
                  </a:cubicBezTo>
                  <a:cubicBezTo>
                    <a:pt x="6416" y="4533"/>
                    <a:pt x="6360" y="4533"/>
                    <a:pt x="6308" y="4534"/>
                  </a:cubicBezTo>
                  <a:cubicBezTo>
                    <a:pt x="3829" y="4568"/>
                    <a:pt x="2952" y="6457"/>
                    <a:pt x="3289" y="8616"/>
                  </a:cubicBezTo>
                  <a:cubicBezTo>
                    <a:pt x="3407" y="9341"/>
                    <a:pt x="3593" y="10201"/>
                    <a:pt x="3289" y="10893"/>
                  </a:cubicBezTo>
                  <a:cubicBezTo>
                    <a:pt x="2615" y="12411"/>
                    <a:pt x="473" y="12529"/>
                    <a:pt x="220" y="14418"/>
                  </a:cubicBezTo>
                  <a:cubicBezTo>
                    <a:pt x="0" y="16020"/>
                    <a:pt x="1417" y="17100"/>
                    <a:pt x="2075" y="18432"/>
                  </a:cubicBezTo>
                  <a:cubicBezTo>
                    <a:pt x="2783" y="19866"/>
                    <a:pt x="1856" y="21232"/>
                    <a:pt x="1822" y="22716"/>
                  </a:cubicBezTo>
                  <a:cubicBezTo>
                    <a:pt x="1778" y="24608"/>
                    <a:pt x="2694" y="24971"/>
                    <a:pt x="3853" y="24971"/>
                  </a:cubicBezTo>
                  <a:cubicBezTo>
                    <a:pt x="4578" y="24971"/>
                    <a:pt x="5399" y="24829"/>
                    <a:pt x="6141" y="24829"/>
                  </a:cubicBezTo>
                  <a:cubicBezTo>
                    <a:pt x="6497" y="24829"/>
                    <a:pt x="6835" y="24862"/>
                    <a:pt x="7135" y="24959"/>
                  </a:cubicBezTo>
                  <a:cubicBezTo>
                    <a:pt x="8585" y="25448"/>
                    <a:pt x="9614" y="26545"/>
                    <a:pt x="10913" y="27321"/>
                  </a:cubicBezTo>
                  <a:cubicBezTo>
                    <a:pt x="11675" y="27790"/>
                    <a:pt x="12355" y="27993"/>
                    <a:pt x="12996" y="27993"/>
                  </a:cubicBezTo>
                  <a:cubicBezTo>
                    <a:pt x="14129" y="27993"/>
                    <a:pt x="15139" y="27359"/>
                    <a:pt x="16260" y="26444"/>
                  </a:cubicBezTo>
                  <a:cubicBezTo>
                    <a:pt x="16789" y="26002"/>
                    <a:pt x="17387" y="25844"/>
                    <a:pt x="18005" y="25844"/>
                  </a:cubicBezTo>
                  <a:cubicBezTo>
                    <a:pt x="18686" y="25844"/>
                    <a:pt x="19391" y="26037"/>
                    <a:pt x="20055" y="26258"/>
                  </a:cubicBezTo>
                  <a:cubicBezTo>
                    <a:pt x="20666" y="26464"/>
                    <a:pt x="21459" y="26665"/>
                    <a:pt x="22194" y="26665"/>
                  </a:cubicBezTo>
                  <a:cubicBezTo>
                    <a:pt x="23263" y="26665"/>
                    <a:pt x="24208" y="26240"/>
                    <a:pt x="24288" y="24791"/>
                  </a:cubicBezTo>
                  <a:cubicBezTo>
                    <a:pt x="24322" y="24318"/>
                    <a:pt x="24322" y="23694"/>
                    <a:pt x="24541" y="23239"/>
                  </a:cubicBezTo>
                  <a:cubicBezTo>
                    <a:pt x="25469" y="21535"/>
                    <a:pt x="27442" y="22261"/>
                    <a:pt x="28555" y="20962"/>
                  </a:cubicBezTo>
                  <a:cubicBezTo>
                    <a:pt x="30360" y="18854"/>
                    <a:pt x="27780" y="18246"/>
                    <a:pt x="27982" y="16307"/>
                  </a:cubicBezTo>
                  <a:cubicBezTo>
                    <a:pt x="28167" y="14451"/>
                    <a:pt x="29905" y="13237"/>
                    <a:pt x="29854" y="11297"/>
                  </a:cubicBezTo>
                  <a:cubicBezTo>
                    <a:pt x="29820" y="9408"/>
                    <a:pt x="27729" y="9746"/>
                    <a:pt x="26666" y="8582"/>
                  </a:cubicBezTo>
                  <a:cubicBezTo>
                    <a:pt x="25992" y="7840"/>
                    <a:pt x="26548" y="6963"/>
                    <a:pt x="26464" y="6052"/>
                  </a:cubicBezTo>
                  <a:cubicBezTo>
                    <a:pt x="26245" y="3775"/>
                    <a:pt x="24018" y="4787"/>
                    <a:pt x="22534" y="3960"/>
                  </a:cubicBezTo>
                  <a:cubicBezTo>
                    <a:pt x="22180" y="3775"/>
                    <a:pt x="22011" y="3353"/>
                    <a:pt x="21893" y="2999"/>
                  </a:cubicBezTo>
                  <a:cubicBezTo>
                    <a:pt x="21543" y="2007"/>
                    <a:pt x="20887" y="1710"/>
                    <a:pt x="20096" y="1710"/>
                  </a:cubicBezTo>
                  <a:cubicBezTo>
                    <a:pt x="19744" y="1710"/>
                    <a:pt x="19365" y="1769"/>
                    <a:pt x="18975" y="1852"/>
                  </a:cubicBezTo>
                  <a:cubicBezTo>
                    <a:pt x="18710" y="1909"/>
                    <a:pt x="18453" y="1959"/>
                    <a:pt x="18222" y="1959"/>
                  </a:cubicBezTo>
                  <a:cubicBezTo>
                    <a:pt x="17836" y="1959"/>
                    <a:pt x="17518" y="1821"/>
                    <a:pt x="17339" y="1346"/>
                  </a:cubicBezTo>
                  <a:cubicBezTo>
                    <a:pt x="17068" y="329"/>
                    <a:pt x="16550" y="109"/>
                    <a:pt x="15924" y="109"/>
                  </a:cubicBezTo>
                  <a:cubicBezTo>
                    <a:pt x="15444" y="109"/>
                    <a:pt x="14900" y="239"/>
                    <a:pt x="14355" y="239"/>
                  </a:cubicBezTo>
                  <a:cubicBezTo>
                    <a:pt x="14197" y="239"/>
                    <a:pt x="14038" y="228"/>
                    <a:pt x="13882" y="199"/>
                  </a:cubicBezTo>
                  <a:cubicBezTo>
                    <a:pt x="13392" y="118"/>
                    <a:pt x="12789" y="1"/>
                    <a:pt x="12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7617540" y="4000101"/>
              <a:ext cx="1400445" cy="1289560"/>
            </a:xfrm>
            <a:custGeom>
              <a:avLst/>
              <a:gdLst/>
              <a:ahLst/>
              <a:cxnLst/>
              <a:rect l="l" t="t" r="r" b="b"/>
              <a:pathLst>
                <a:path w="38609" h="35552" extrusionOk="0">
                  <a:moveTo>
                    <a:pt x="20733" y="3251"/>
                  </a:moveTo>
                  <a:cubicBezTo>
                    <a:pt x="20749" y="3251"/>
                    <a:pt x="20764" y="3251"/>
                    <a:pt x="20780" y="3251"/>
                  </a:cubicBezTo>
                  <a:cubicBezTo>
                    <a:pt x="21708" y="3268"/>
                    <a:pt x="22113" y="4162"/>
                    <a:pt x="22298" y="4921"/>
                  </a:cubicBezTo>
                  <a:cubicBezTo>
                    <a:pt x="22377" y="5115"/>
                    <a:pt x="22634" y="5180"/>
                    <a:pt x="22969" y="5180"/>
                  </a:cubicBezTo>
                  <a:cubicBezTo>
                    <a:pt x="23662" y="5180"/>
                    <a:pt x="24688" y="4900"/>
                    <a:pt x="25143" y="4900"/>
                  </a:cubicBezTo>
                  <a:cubicBezTo>
                    <a:pt x="25176" y="4900"/>
                    <a:pt x="25206" y="4901"/>
                    <a:pt x="25233" y="4904"/>
                  </a:cubicBezTo>
                  <a:cubicBezTo>
                    <a:pt x="25739" y="4938"/>
                    <a:pt x="26177" y="5360"/>
                    <a:pt x="26481" y="5748"/>
                  </a:cubicBezTo>
                  <a:cubicBezTo>
                    <a:pt x="27021" y="6422"/>
                    <a:pt x="26751" y="7316"/>
                    <a:pt x="27948" y="7552"/>
                  </a:cubicBezTo>
                  <a:cubicBezTo>
                    <a:pt x="28707" y="7704"/>
                    <a:pt x="29669" y="7552"/>
                    <a:pt x="30377" y="7805"/>
                  </a:cubicBezTo>
                  <a:cubicBezTo>
                    <a:pt x="31558" y="8210"/>
                    <a:pt x="31541" y="9661"/>
                    <a:pt x="31406" y="10723"/>
                  </a:cubicBezTo>
                  <a:cubicBezTo>
                    <a:pt x="31153" y="12629"/>
                    <a:pt x="33312" y="12545"/>
                    <a:pt x="34425" y="13607"/>
                  </a:cubicBezTo>
                  <a:cubicBezTo>
                    <a:pt x="35268" y="14451"/>
                    <a:pt x="34813" y="16306"/>
                    <a:pt x="34324" y="17166"/>
                  </a:cubicBezTo>
                  <a:cubicBezTo>
                    <a:pt x="33750" y="18178"/>
                    <a:pt x="32570" y="19494"/>
                    <a:pt x="33076" y="20725"/>
                  </a:cubicBezTo>
                  <a:cubicBezTo>
                    <a:pt x="33346" y="21400"/>
                    <a:pt x="33987" y="21973"/>
                    <a:pt x="34155" y="22665"/>
                  </a:cubicBezTo>
                  <a:cubicBezTo>
                    <a:pt x="34476" y="23980"/>
                    <a:pt x="33565" y="25279"/>
                    <a:pt x="32300" y="25650"/>
                  </a:cubicBezTo>
                  <a:cubicBezTo>
                    <a:pt x="30849" y="26072"/>
                    <a:pt x="29399" y="26274"/>
                    <a:pt x="29281" y="28146"/>
                  </a:cubicBezTo>
                  <a:cubicBezTo>
                    <a:pt x="29247" y="28804"/>
                    <a:pt x="29197" y="29361"/>
                    <a:pt x="28825" y="29900"/>
                  </a:cubicBezTo>
                  <a:cubicBezTo>
                    <a:pt x="28373" y="30598"/>
                    <a:pt x="27589" y="30832"/>
                    <a:pt x="26782" y="30832"/>
                  </a:cubicBezTo>
                  <a:cubicBezTo>
                    <a:pt x="26144" y="30832"/>
                    <a:pt x="25493" y="30686"/>
                    <a:pt x="24980" y="30508"/>
                  </a:cubicBezTo>
                  <a:cubicBezTo>
                    <a:pt x="24262" y="30265"/>
                    <a:pt x="23384" y="29920"/>
                    <a:pt x="22561" y="29920"/>
                  </a:cubicBezTo>
                  <a:cubicBezTo>
                    <a:pt x="22127" y="29920"/>
                    <a:pt x="21709" y="30016"/>
                    <a:pt x="21337" y="30272"/>
                  </a:cubicBezTo>
                  <a:cubicBezTo>
                    <a:pt x="20780" y="30676"/>
                    <a:pt x="20325" y="31233"/>
                    <a:pt x="19734" y="31570"/>
                  </a:cubicBezTo>
                  <a:cubicBezTo>
                    <a:pt x="19018" y="31989"/>
                    <a:pt x="18374" y="32159"/>
                    <a:pt x="17775" y="32159"/>
                  </a:cubicBezTo>
                  <a:cubicBezTo>
                    <a:pt x="15862" y="32159"/>
                    <a:pt x="14408" y="30417"/>
                    <a:pt x="12532" y="29428"/>
                  </a:cubicBezTo>
                  <a:cubicBezTo>
                    <a:pt x="11904" y="29103"/>
                    <a:pt x="11274" y="29017"/>
                    <a:pt x="10644" y="29017"/>
                  </a:cubicBezTo>
                  <a:cubicBezTo>
                    <a:pt x="9955" y="29017"/>
                    <a:pt x="9266" y="29119"/>
                    <a:pt x="8580" y="29119"/>
                  </a:cubicBezTo>
                  <a:cubicBezTo>
                    <a:pt x="8074" y="29119"/>
                    <a:pt x="7570" y="29064"/>
                    <a:pt x="7068" y="28872"/>
                  </a:cubicBezTo>
                  <a:cubicBezTo>
                    <a:pt x="5954" y="28416"/>
                    <a:pt x="5921" y="26898"/>
                    <a:pt x="6022" y="25937"/>
                  </a:cubicBezTo>
                  <a:cubicBezTo>
                    <a:pt x="6140" y="24975"/>
                    <a:pt x="6730" y="23845"/>
                    <a:pt x="6444" y="22867"/>
                  </a:cubicBezTo>
                  <a:cubicBezTo>
                    <a:pt x="6241" y="22142"/>
                    <a:pt x="5853" y="21552"/>
                    <a:pt x="5415" y="20961"/>
                  </a:cubicBezTo>
                  <a:cubicBezTo>
                    <a:pt x="4875" y="20219"/>
                    <a:pt x="4200" y="19308"/>
                    <a:pt x="4318" y="18330"/>
                  </a:cubicBezTo>
                  <a:cubicBezTo>
                    <a:pt x="4504" y="16913"/>
                    <a:pt x="5398" y="16104"/>
                    <a:pt x="6528" y="15395"/>
                  </a:cubicBezTo>
                  <a:cubicBezTo>
                    <a:pt x="8552" y="14113"/>
                    <a:pt x="6832" y="12157"/>
                    <a:pt x="7338" y="10369"/>
                  </a:cubicBezTo>
                  <a:cubicBezTo>
                    <a:pt x="7675" y="9171"/>
                    <a:pt x="8771" y="7991"/>
                    <a:pt x="10070" y="7839"/>
                  </a:cubicBezTo>
                  <a:cubicBezTo>
                    <a:pt x="10402" y="7805"/>
                    <a:pt x="10733" y="7802"/>
                    <a:pt x="11064" y="7802"/>
                  </a:cubicBezTo>
                  <a:cubicBezTo>
                    <a:pt x="11158" y="7802"/>
                    <a:pt x="11252" y="7802"/>
                    <a:pt x="11347" y="7802"/>
                  </a:cubicBezTo>
                  <a:cubicBezTo>
                    <a:pt x="11912" y="7802"/>
                    <a:pt x="12472" y="7791"/>
                    <a:pt x="13022" y="7637"/>
                  </a:cubicBezTo>
                  <a:cubicBezTo>
                    <a:pt x="14168" y="7299"/>
                    <a:pt x="13983" y="6658"/>
                    <a:pt x="14017" y="5764"/>
                  </a:cubicBezTo>
                  <a:cubicBezTo>
                    <a:pt x="14126" y="3819"/>
                    <a:pt x="15594" y="3355"/>
                    <a:pt x="17113" y="3355"/>
                  </a:cubicBezTo>
                  <a:cubicBezTo>
                    <a:pt x="17701" y="3355"/>
                    <a:pt x="18296" y="3424"/>
                    <a:pt x="18824" y="3504"/>
                  </a:cubicBezTo>
                  <a:cubicBezTo>
                    <a:pt x="18911" y="3516"/>
                    <a:pt x="18995" y="3522"/>
                    <a:pt x="19077" y="3522"/>
                  </a:cubicBezTo>
                  <a:cubicBezTo>
                    <a:pt x="19662" y="3522"/>
                    <a:pt x="20133" y="3251"/>
                    <a:pt x="20733" y="3251"/>
                  </a:cubicBezTo>
                  <a:close/>
                  <a:moveTo>
                    <a:pt x="18261" y="1"/>
                  </a:moveTo>
                  <a:cubicBezTo>
                    <a:pt x="16302" y="1"/>
                    <a:pt x="14041" y="942"/>
                    <a:pt x="12330" y="1750"/>
                  </a:cubicBezTo>
                  <a:cubicBezTo>
                    <a:pt x="8130" y="3757"/>
                    <a:pt x="5263" y="6861"/>
                    <a:pt x="3256" y="11061"/>
                  </a:cubicBezTo>
                  <a:cubicBezTo>
                    <a:pt x="1249" y="15243"/>
                    <a:pt x="1" y="20540"/>
                    <a:pt x="1198" y="25161"/>
                  </a:cubicBezTo>
                  <a:cubicBezTo>
                    <a:pt x="3121" y="32481"/>
                    <a:pt x="12010" y="35483"/>
                    <a:pt x="18857" y="35551"/>
                  </a:cubicBezTo>
                  <a:cubicBezTo>
                    <a:pt x="18931" y="35551"/>
                    <a:pt x="19004" y="35552"/>
                    <a:pt x="19077" y="35552"/>
                  </a:cubicBezTo>
                  <a:cubicBezTo>
                    <a:pt x="27309" y="35552"/>
                    <a:pt x="34986" y="30856"/>
                    <a:pt x="37343" y="22631"/>
                  </a:cubicBezTo>
                  <a:cubicBezTo>
                    <a:pt x="38608" y="18195"/>
                    <a:pt x="38372" y="13085"/>
                    <a:pt x="35724" y="9171"/>
                  </a:cubicBezTo>
                  <a:cubicBezTo>
                    <a:pt x="34256" y="6979"/>
                    <a:pt x="32199" y="4921"/>
                    <a:pt x="29871" y="3673"/>
                  </a:cubicBezTo>
                  <a:cubicBezTo>
                    <a:pt x="27948" y="2644"/>
                    <a:pt x="25975" y="1312"/>
                    <a:pt x="23850" y="806"/>
                  </a:cubicBezTo>
                  <a:cubicBezTo>
                    <a:pt x="23766" y="789"/>
                    <a:pt x="23698" y="738"/>
                    <a:pt x="23647" y="704"/>
                  </a:cubicBezTo>
                  <a:cubicBezTo>
                    <a:pt x="23631" y="704"/>
                    <a:pt x="23614" y="688"/>
                    <a:pt x="23563" y="688"/>
                  </a:cubicBezTo>
                  <a:cubicBezTo>
                    <a:pt x="22096" y="47"/>
                    <a:pt x="20224" y="97"/>
                    <a:pt x="18638" y="13"/>
                  </a:cubicBezTo>
                  <a:cubicBezTo>
                    <a:pt x="18514" y="5"/>
                    <a:pt x="18388" y="1"/>
                    <a:pt x="18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8033547" y="4391081"/>
              <a:ext cx="556166" cy="504913"/>
            </a:xfrm>
            <a:custGeom>
              <a:avLst/>
              <a:gdLst/>
              <a:ahLst/>
              <a:cxnLst/>
              <a:rect l="l" t="t" r="r" b="b"/>
              <a:pathLst>
                <a:path w="15333" h="13920" extrusionOk="0">
                  <a:moveTo>
                    <a:pt x="7605" y="799"/>
                  </a:moveTo>
                  <a:cubicBezTo>
                    <a:pt x="9025" y="799"/>
                    <a:pt x="10478" y="1343"/>
                    <a:pt x="11706" y="2440"/>
                  </a:cubicBezTo>
                  <a:cubicBezTo>
                    <a:pt x="14118" y="4954"/>
                    <a:pt x="14270" y="9221"/>
                    <a:pt x="11622" y="11582"/>
                  </a:cubicBezTo>
                  <a:cubicBezTo>
                    <a:pt x="10490" y="12585"/>
                    <a:pt x="8971" y="13068"/>
                    <a:pt x="7460" y="13068"/>
                  </a:cubicBezTo>
                  <a:cubicBezTo>
                    <a:pt x="6404" y="13068"/>
                    <a:pt x="5352" y="12833"/>
                    <a:pt x="4437" y="12375"/>
                  </a:cubicBezTo>
                  <a:cubicBezTo>
                    <a:pt x="1080" y="10705"/>
                    <a:pt x="996" y="6573"/>
                    <a:pt x="2716" y="3689"/>
                  </a:cubicBezTo>
                  <a:cubicBezTo>
                    <a:pt x="3874" y="1769"/>
                    <a:pt x="5709" y="799"/>
                    <a:pt x="7605" y="799"/>
                  </a:cubicBezTo>
                  <a:close/>
                  <a:moveTo>
                    <a:pt x="7582" y="1"/>
                  </a:moveTo>
                  <a:cubicBezTo>
                    <a:pt x="5700" y="1"/>
                    <a:pt x="3865" y="841"/>
                    <a:pt x="2548" y="2575"/>
                  </a:cubicBezTo>
                  <a:cubicBezTo>
                    <a:pt x="102" y="5797"/>
                    <a:pt x="1" y="10368"/>
                    <a:pt x="3543" y="12813"/>
                  </a:cubicBezTo>
                  <a:cubicBezTo>
                    <a:pt x="4639" y="13575"/>
                    <a:pt x="5937" y="13919"/>
                    <a:pt x="7248" y="13919"/>
                  </a:cubicBezTo>
                  <a:cubicBezTo>
                    <a:pt x="9043" y="13919"/>
                    <a:pt x="10864" y="13274"/>
                    <a:pt x="12229" y="12172"/>
                  </a:cubicBezTo>
                  <a:cubicBezTo>
                    <a:pt x="15332" y="9659"/>
                    <a:pt x="14928" y="4650"/>
                    <a:pt x="12398" y="1934"/>
                  </a:cubicBezTo>
                  <a:cubicBezTo>
                    <a:pt x="12347" y="1918"/>
                    <a:pt x="12330" y="1901"/>
                    <a:pt x="12313" y="1884"/>
                  </a:cubicBezTo>
                  <a:cubicBezTo>
                    <a:pt x="12297" y="1850"/>
                    <a:pt x="12246" y="1833"/>
                    <a:pt x="12229" y="1816"/>
                  </a:cubicBezTo>
                  <a:cubicBezTo>
                    <a:pt x="10843" y="618"/>
                    <a:pt x="9196" y="1"/>
                    <a:pt x="7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599803" y="3968000"/>
              <a:ext cx="1464647" cy="1350062"/>
            </a:xfrm>
            <a:custGeom>
              <a:avLst/>
              <a:gdLst/>
              <a:ahLst/>
              <a:cxnLst/>
              <a:rect l="l" t="t" r="r" b="b"/>
              <a:pathLst>
                <a:path w="40379" h="37220" extrusionOk="0">
                  <a:moveTo>
                    <a:pt x="18849" y="857"/>
                  </a:moveTo>
                  <a:cubicBezTo>
                    <a:pt x="18948" y="857"/>
                    <a:pt x="19046" y="859"/>
                    <a:pt x="19144" y="864"/>
                  </a:cubicBezTo>
                  <a:cubicBezTo>
                    <a:pt x="20729" y="982"/>
                    <a:pt x="22602" y="932"/>
                    <a:pt x="24086" y="1539"/>
                  </a:cubicBezTo>
                  <a:cubicBezTo>
                    <a:pt x="24103" y="1556"/>
                    <a:pt x="24120" y="1556"/>
                    <a:pt x="24170" y="1556"/>
                  </a:cubicBezTo>
                  <a:cubicBezTo>
                    <a:pt x="24204" y="1606"/>
                    <a:pt x="24271" y="1657"/>
                    <a:pt x="24356" y="1674"/>
                  </a:cubicBezTo>
                  <a:cubicBezTo>
                    <a:pt x="26481" y="2180"/>
                    <a:pt x="28471" y="3495"/>
                    <a:pt x="30377" y="4541"/>
                  </a:cubicBezTo>
                  <a:cubicBezTo>
                    <a:pt x="32705" y="5772"/>
                    <a:pt x="34796" y="7847"/>
                    <a:pt x="36247" y="10023"/>
                  </a:cubicBezTo>
                  <a:cubicBezTo>
                    <a:pt x="38861" y="13936"/>
                    <a:pt x="39114" y="19080"/>
                    <a:pt x="37849" y="23499"/>
                  </a:cubicBezTo>
                  <a:cubicBezTo>
                    <a:pt x="35488" y="31722"/>
                    <a:pt x="27788" y="36420"/>
                    <a:pt x="19540" y="36420"/>
                  </a:cubicBezTo>
                  <a:cubicBezTo>
                    <a:pt x="19481" y="36420"/>
                    <a:pt x="19422" y="36419"/>
                    <a:pt x="19363" y="36419"/>
                  </a:cubicBezTo>
                  <a:cubicBezTo>
                    <a:pt x="12532" y="36351"/>
                    <a:pt x="3627" y="33366"/>
                    <a:pt x="1704" y="26029"/>
                  </a:cubicBezTo>
                  <a:cubicBezTo>
                    <a:pt x="506" y="21408"/>
                    <a:pt x="1755" y="16112"/>
                    <a:pt x="3762" y="11912"/>
                  </a:cubicBezTo>
                  <a:cubicBezTo>
                    <a:pt x="5752" y="7729"/>
                    <a:pt x="8619" y="4625"/>
                    <a:pt x="12836" y="2618"/>
                  </a:cubicBezTo>
                  <a:cubicBezTo>
                    <a:pt x="14571" y="1799"/>
                    <a:pt x="16857" y="857"/>
                    <a:pt x="18849" y="857"/>
                  </a:cubicBezTo>
                  <a:close/>
                  <a:moveTo>
                    <a:pt x="19708" y="0"/>
                  </a:moveTo>
                  <a:cubicBezTo>
                    <a:pt x="19138" y="0"/>
                    <a:pt x="18592" y="35"/>
                    <a:pt x="18098" y="105"/>
                  </a:cubicBezTo>
                  <a:cubicBezTo>
                    <a:pt x="14337" y="645"/>
                    <a:pt x="10424" y="2467"/>
                    <a:pt x="7590" y="4980"/>
                  </a:cubicBezTo>
                  <a:cubicBezTo>
                    <a:pt x="4605" y="7661"/>
                    <a:pt x="2598" y="11861"/>
                    <a:pt x="1434" y="15606"/>
                  </a:cubicBezTo>
                  <a:cubicBezTo>
                    <a:pt x="321" y="19299"/>
                    <a:pt x="0" y="23702"/>
                    <a:pt x="1282" y="27412"/>
                  </a:cubicBezTo>
                  <a:cubicBezTo>
                    <a:pt x="3441" y="33636"/>
                    <a:pt x="10761" y="36183"/>
                    <a:pt x="16681" y="37009"/>
                  </a:cubicBezTo>
                  <a:cubicBezTo>
                    <a:pt x="17713" y="37149"/>
                    <a:pt x="18749" y="37220"/>
                    <a:pt x="19781" y="37220"/>
                  </a:cubicBezTo>
                  <a:cubicBezTo>
                    <a:pt x="25695" y="37220"/>
                    <a:pt x="31448" y="34906"/>
                    <a:pt x="35268" y="30195"/>
                  </a:cubicBezTo>
                  <a:cubicBezTo>
                    <a:pt x="39046" y="25540"/>
                    <a:pt x="40379" y="19148"/>
                    <a:pt x="38709" y="13396"/>
                  </a:cubicBezTo>
                  <a:cubicBezTo>
                    <a:pt x="37765" y="10208"/>
                    <a:pt x="35656" y="7645"/>
                    <a:pt x="33160" y="5502"/>
                  </a:cubicBezTo>
                  <a:cubicBezTo>
                    <a:pt x="31878" y="4406"/>
                    <a:pt x="30411" y="3698"/>
                    <a:pt x="28943" y="2888"/>
                  </a:cubicBezTo>
                  <a:cubicBezTo>
                    <a:pt x="27527" y="2112"/>
                    <a:pt x="26160" y="1269"/>
                    <a:pt x="24575" y="898"/>
                  </a:cubicBezTo>
                  <a:cubicBezTo>
                    <a:pt x="24541" y="864"/>
                    <a:pt x="24524" y="847"/>
                    <a:pt x="24491" y="847"/>
                  </a:cubicBezTo>
                  <a:cubicBezTo>
                    <a:pt x="23154" y="285"/>
                    <a:pt x="21335" y="0"/>
                    <a:pt x="19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7769884" y="4119220"/>
              <a:ext cx="1128184" cy="1048312"/>
            </a:xfrm>
            <a:custGeom>
              <a:avLst/>
              <a:gdLst/>
              <a:ahLst/>
              <a:cxnLst/>
              <a:rect l="l" t="t" r="r" b="b"/>
              <a:pathLst>
                <a:path w="31103" h="28901" extrusionOk="0">
                  <a:moveTo>
                    <a:pt x="12623" y="462"/>
                  </a:moveTo>
                  <a:cubicBezTo>
                    <a:pt x="13190" y="462"/>
                    <a:pt x="13776" y="571"/>
                    <a:pt x="14253" y="659"/>
                  </a:cubicBezTo>
                  <a:cubicBezTo>
                    <a:pt x="14412" y="688"/>
                    <a:pt x="14573" y="699"/>
                    <a:pt x="14734" y="699"/>
                  </a:cubicBezTo>
                  <a:cubicBezTo>
                    <a:pt x="15269" y="699"/>
                    <a:pt x="15803" y="576"/>
                    <a:pt x="16277" y="576"/>
                  </a:cubicBezTo>
                  <a:cubicBezTo>
                    <a:pt x="16911" y="576"/>
                    <a:pt x="17436" y="796"/>
                    <a:pt x="17710" y="1823"/>
                  </a:cubicBezTo>
                  <a:cubicBezTo>
                    <a:pt x="17889" y="2297"/>
                    <a:pt x="18207" y="2435"/>
                    <a:pt x="18593" y="2435"/>
                  </a:cubicBezTo>
                  <a:cubicBezTo>
                    <a:pt x="18824" y="2435"/>
                    <a:pt x="19081" y="2386"/>
                    <a:pt x="19346" y="2329"/>
                  </a:cubicBezTo>
                  <a:cubicBezTo>
                    <a:pt x="19736" y="2245"/>
                    <a:pt x="20115" y="2186"/>
                    <a:pt x="20467" y="2186"/>
                  </a:cubicBezTo>
                  <a:cubicBezTo>
                    <a:pt x="21258" y="2186"/>
                    <a:pt x="21914" y="2484"/>
                    <a:pt x="22264" y="3476"/>
                  </a:cubicBezTo>
                  <a:cubicBezTo>
                    <a:pt x="22382" y="3830"/>
                    <a:pt x="22551" y="4251"/>
                    <a:pt x="22905" y="4437"/>
                  </a:cubicBezTo>
                  <a:cubicBezTo>
                    <a:pt x="24389" y="5263"/>
                    <a:pt x="26649" y="4251"/>
                    <a:pt x="26835" y="6528"/>
                  </a:cubicBezTo>
                  <a:cubicBezTo>
                    <a:pt x="26919" y="7439"/>
                    <a:pt x="26363" y="8316"/>
                    <a:pt x="27037" y="9058"/>
                  </a:cubicBezTo>
                  <a:cubicBezTo>
                    <a:pt x="28100" y="10222"/>
                    <a:pt x="30191" y="9851"/>
                    <a:pt x="30208" y="11841"/>
                  </a:cubicBezTo>
                  <a:cubicBezTo>
                    <a:pt x="30276" y="13714"/>
                    <a:pt x="28538" y="14911"/>
                    <a:pt x="28353" y="16766"/>
                  </a:cubicBezTo>
                  <a:cubicBezTo>
                    <a:pt x="28134" y="18706"/>
                    <a:pt x="30731" y="19330"/>
                    <a:pt x="28926" y="21438"/>
                  </a:cubicBezTo>
                  <a:cubicBezTo>
                    <a:pt x="27813" y="22737"/>
                    <a:pt x="25823" y="21978"/>
                    <a:pt x="24912" y="23715"/>
                  </a:cubicBezTo>
                  <a:cubicBezTo>
                    <a:pt x="24676" y="24154"/>
                    <a:pt x="24676" y="24761"/>
                    <a:pt x="24659" y="25267"/>
                  </a:cubicBezTo>
                  <a:cubicBezTo>
                    <a:pt x="24570" y="26708"/>
                    <a:pt x="23643" y="27130"/>
                    <a:pt x="22586" y="27130"/>
                  </a:cubicBezTo>
                  <a:cubicBezTo>
                    <a:pt x="21849" y="27130"/>
                    <a:pt x="21049" y="26925"/>
                    <a:pt x="20426" y="26718"/>
                  </a:cubicBezTo>
                  <a:cubicBezTo>
                    <a:pt x="19770" y="26499"/>
                    <a:pt x="19073" y="26312"/>
                    <a:pt x="18399" y="26312"/>
                  </a:cubicBezTo>
                  <a:cubicBezTo>
                    <a:pt x="17773" y="26312"/>
                    <a:pt x="17167" y="26473"/>
                    <a:pt x="16631" y="26920"/>
                  </a:cubicBezTo>
                  <a:cubicBezTo>
                    <a:pt x="15522" y="27835"/>
                    <a:pt x="14502" y="28462"/>
                    <a:pt x="13361" y="28462"/>
                  </a:cubicBezTo>
                  <a:cubicBezTo>
                    <a:pt x="12715" y="28462"/>
                    <a:pt x="12030" y="28261"/>
                    <a:pt x="11267" y="27797"/>
                  </a:cubicBezTo>
                  <a:cubicBezTo>
                    <a:pt x="9985" y="27021"/>
                    <a:pt x="8973" y="25908"/>
                    <a:pt x="7506" y="25436"/>
                  </a:cubicBezTo>
                  <a:cubicBezTo>
                    <a:pt x="7206" y="25338"/>
                    <a:pt x="6867" y="25305"/>
                    <a:pt x="6511" y="25305"/>
                  </a:cubicBezTo>
                  <a:cubicBezTo>
                    <a:pt x="5773" y="25305"/>
                    <a:pt x="4956" y="25446"/>
                    <a:pt x="4234" y="25446"/>
                  </a:cubicBezTo>
                  <a:cubicBezTo>
                    <a:pt x="3070" y="25446"/>
                    <a:pt x="2149" y="25081"/>
                    <a:pt x="2193" y="23176"/>
                  </a:cubicBezTo>
                  <a:cubicBezTo>
                    <a:pt x="2227" y="21708"/>
                    <a:pt x="3154" y="20342"/>
                    <a:pt x="2446" y="18908"/>
                  </a:cubicBezTo>
                  <a:cubicBezTo>
                    <a:pt x="1788" y="17593"/>
                    <a:pt x="371" y="16497"/>
                    <a:pt x="591" y="14894"/>
                  </a:cubicBezTo>
                  <a:cubicBezTo>
                    <a:pt x="844" y="12988"/>
                    <a:pt x="2969" y="12887"/>
                    <a:pt x="3660" y="11369"/>
                  </a:cubicBezTo>
                  <a:cubicBezTo>
                    <a:pt x="3981" y="10678"/>
                    <a:pt x="3762" y="9817"/>
                    <a:pt x="3660" y="9092"/>
                  </a:cubicBezTo>
                  <a:cubicBezTo>
                    <a:pt x="3340" y="6950"/>
                    <a:pt x="4183" y="5061"/>
                    <a:pt x="6679" y="5010"/>
                  </a:cubicBezTo>
                  <a:cubicBezTo>
                    <a:pt x="7624" y="4977"/>
                    <a:pt x="10053" y="5179"/>
                    <a:pt x="10255" y="3813"/>
                  </a:cubicBezTo>
                  <a:cubicBezTo>
                    <a:pt x="10424" y="2750"/>
                    <a:pt x="10087" y="2042"/>
                    <a:pt x="10964" y="1064"/>
                  </a:cubicBezTo>
                  <a:cubicBezTo>
                    <a:pt x="11374" y="600"/>
                    <a:pt x="11987" y="462"/>
                    <a:pt x="12623" y="462"/>
                  </a:cubicBezTo>
                  <a:close/>
                  <a:moveTo>
                    <a:pt x="16535" y="1"/>
                  </a:moveTo>
                  <a:cubicBezTo>
                    <a:pt x="15942" y="1"/>
                    <a:pt x="15476" y="276"/>
                    <a:pt x="14902" y="276"/>
                  </a:cubicBezTo>
                  <a:cubicBezTo>
                    <a:pt x="14812" y="276"/>
                    <a:pt x="14720" y="270"/>
                    <a:pt x="14624" y="254"/>
                  </a:cubicBezTo>
                  <a:cubicBezTo>
                    <a:pt x="14096" y="174"/>
                    <a:pt x="13501" y="105"/>
                    <a:pt x="12913" y="105"/>
                  </a:cubicBezTo>
                  <a:cubicBezTo>
                    <a:pt x="11394" y="105"/>
                    <a:pt x="9926" y="569"/>
                    <a:pt x="9817" y="2514"/>
                  </a:cubicBezTo>
                  <a:cubicBezTo>
                    <a:pt x="9783" y="3408"/>
                    <a:pt x="9968" y="4032"/>
                    <a:pt x="8822" y="4386"/>
                  </a:cubicBezTo>
                  <a:cubicBezTo>
                    <a:pt x="8266" y="4562"/>
                    <a:pt x="7700" y="4580"/>
                    <a:pt x="7128" y="4580"/>
                  </a:cubicBezTo>
                  <a:cubicBezTo>
                    <a:pt x="6983" y="4580"/>
                    <a:pt x="6837" y="4578"/>
                    <a:pt x="6691" y="4578"/>
                  </a:cubicBezTo>
                  <a:cubicBezTo>
                    <a:pt x="6418" y="4578"/>
                    <a:pt x="6144" y="4582"/>
                    <a:pt x="5870" y="4606"/>
                  </a:cubicBezTo>
                  <a:cubicBezTo>
                    <a:pt x="4571" y="4724"/>
                    <a:pt x="3492" y="5938"/>
                    <a:pt x="3138" y="7136"/>
                  </a:cubicBezTo>
                  <a:cubicBezTo>
                    <a:pt x="2632" y="8907"/>
                    <a:pt x="4352" y="10863"/>
                    <a:pt x="2328" y="12145"/>
                  </a:cubicBezTo>
                  <a:cubicBezTo>
                    <a:pt x="1198" y="12870"/>
                    <a:pt x="321" y="13663"/>
                    <a:pt x="118" y="15080"/>
                  </a:cubicBezTo>
                  <a:cubicBezTo>
                    <a:pt x="0" y="16075"/>
                    <a:pt x="675" y="16986"/>
                    <a:pt x="1215" y="17711"/>
                  </a:cubicBezTo>
                  <a:cubicBezTo>
                    <a:pt x="1653" y="18301"/>
                    <a:pt x="2041" y="18892"/>
                    <a:pt x="2260" y="19617"/>
                  </a:cubicBezTo>
                  <a:cubicBezTo>
                    <a:pt x="2530" y="20578"/>
                    <a:pt x="1940" y="21725"/>
                    <a:pt x="1839" y="22687"/>
                  </a:cubicBezTo>
                  <a:cubicBezTo>
                    <a:pt x="1721" y="23665"/>
                    <a:pt x="1754" y="25183"/>
                    <a:pt x="2868" y="25621"/>
                  </a:cubicBezTo>
                  <a:cubicBezTo>
                    <a:pt x="3381" y="25820"/>
                    <a:pt x="3898" y="25875"/>
                    <a:pt x="4418" y="25875"/>
                  </a:cubicBezTo>
                  <a:cubicBezTo>
                    <a:pt x="5075" y="25875"/>
                    <a:pt x="5737" y="25787"/>
                    <a:pt x="6401" y="25787"/>
                  </a:cubicBezTo>
                  <a:cubicBezTo>
                    <a:pt x="7043" y="25787"/>
                    <a:pt x="7688" y="25870"/>
                    <a:pt x="8332" y="26195"/>
                  </a:cubicBezTo>
                  <a:cubicBezTo>
                    <a:pt x="10211" y="27160"/>
                    <a:pt x="11677" y="28900"/>
                    <a:pt x="13592" y="28900"/>
                  </a:cubicBezTo>
                  <a:cubicBezTo>
                    <a:pt x="14188" y="28900"/>
                    <a:pt x="14826" y="28732"/>
                    <a:pt x="15534" y="28320"/>
                  </a:cubicBezTo>
                  <a:cubicBezTo>
                    <a:pt x="16125" y="27983"/>
                    <a:pt x="16597" y="27409"/>
                    <a:pt x="17137" y="27038"/>
                  </a:cubicBezTo>
                  <a:cubicBezTo>
                    <a:pt x="17509" y="26777"/>
                    <a:pt x="17927" y="26679"/>
                    <a:pt x="18360" y="26679"/>
                  </a:cubicBezTo>
                  <a:cubicBezTo>
                    <a:pt x="19184" y="26679"/>
                    <a:pt x="20061" y="27031"/>
                    <a:pt x="20780" y="27274"/>
                  </a:cubicBezTo>
                  <a:cubicBezTo>
                    <a:pt x="21287" y="27436"/>
                    <a:pt x="21930" y="27572"/>
                    <a:pt x="22560" y="27572"/>
                  </a:cubicBezTo>
                  <a:cubicBezTo>
                    <a:pt x="23374" y="27572"/>
                    <a:pt x="24169" y="27345"/>
                    <a:pt x="24625" y="26650"/>
                  </a:cubicBezTo>
                  <a:cubicBezTo>
                    <a:pt x="24980" y="26110"/>
                    <a:pt x="25047" y="25554"/>
                    <a:pt x="25081" y="24913"/>
                  </a:cubicBezTo>
                  <a:cubicBezTo>
                    <a:pt x="25199" y="23024"/>
                    <a:pt x="26649" y="22821"/>
                    <a:pt x="28100" y="22400"/>
                  </a:cubicBezTo>
                  <a:cubicBezTo>
                    <a:pt x="29365" y="22012"/>
                    <a:pt x="30276" y="20730"/>
                    <a:pt x="29955" y="19431"/>
                  </a:cubicBezTo>
                  <a:cubicBezTo>
                    <a:pt x="29787" y="18723"/>
                    <a:pt x="29163" y="18166"/>
                    <a:pt x="28876" y="17492"/>
                  </a:cubicBezTo>
                  <a:cubicBezTo>
                    <a:pt x="28404" y="16244"/>
                    <a:pt x="29550" y="14928"/>
                    <a:pt x="30124" y="13916"/>
                  </a:cubicBezTo>
                  <a:cubicBezTo>
                    <a:pt x="30613" y="13056"/>
                    <a:pt x="31102" y="11200"/>
                    <a:pt x="30225" y="10408"/>
                  </a:cubicBezTo>
                  <a:cubicBezTo>
                    <a:pt x="29112" y="9295"/>
                    <a:pt x="26953" y="9396"/>
                    <a:pt x="27206" y="7473"/>
                  </a:cubicBezTo>
                  <a:cubicBezTo>
                    <a:pt x="27341" y="6427"/>
                    <a:pt x="27358" y="4960"/>
                    <a:pt x="26177" y="4555"/>
                  </a:cubicBezTo>
                  <a:cubicBezTo>
                    <a:pt x="25435" y="4319"/>
                    <a:pt x="24524" y="4454"/>
                    <a:pt x="23748" y="4319"/>
                  </a:cubicBezTo>
                  <a:cubicBezTo>
                    <a:pt x="22568" y="4083"/>
                    <a:pt x="22854" y="3172"/>
                    <a:pt x="22281" y="2497"/>
                  </a:cubicBezTo>
                  <a:cubicBezTo>
                    <a:pt x="21994" y="2143"/>
                    <a:pt x="21539" y="1688"/>
                    <a:pt x="21033" y="1654"/>
                  </a:cubicBezTo>
                  <a:cubicBezTo>
                    <a:pt x="21013" y="1652"/>
                    <a:pt x="20991" y="1651"/>
                    <a:pt x="20967" y="1651"/>
                  </a:cubicBezTo>
                  <a:cubicBezTo>
                    <a:pt x="20527" y="1651"/>
                    <a:pt x="19489" y="1941"/>
                    <a:pt x="18789" y="1941"/>
                  </a:cubicBezTo>
                  <a:cubicBezTo>
                    <a:pt x="18450" y="1941"/>
                    <a:pt x="18189" y="1873"/>
                    <a:pt x="18115" y="1671"/>
                  </a:cubicBezTo>
                  <a:cubicBezTo>
                    <a:pt x="17913" y="912"/>
                    <a:pt x="17491" y="35"/>
                    <a:pt x="16580" y="1"/>
                  </a:cubicBezTo>
                  <a:cubicBezTo>
                    <a:pt x="16565" y="1"/>
                    <a:pt x="16550" y="1"/>
                    <a:pt x="16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3"/>
          <p:cNvGrpSpPr/>
          <p:nvPr/>
        </p:nvGrpSpPr>
        <p:grpSpPr>
          <a:xfrm>
            <a:off x="-499214" y="-177325"/>
            <a:ext cx="2062486" cy="1992979"/>
            <a:chOff x="-499214" y="-177325"/>
            <a:chExt cx="2062486" cy="1992979"/>
          </a:xfrm>
        </p:grpSpPr>
        <p:sp>
          <p:nvSpPr>
            <p:cNvPr id="68" name="Google Shape;68;p3"/>
            <p:cNvSpPr/>
            <p:nvPr/>
          </p:nvSpPr>
          <p:spPr>
            <a:xfrm rot="-2500558">
              <a:off x="-398002" y="312956"/>
              <a:ext cx="1860062" cy="1012418"/>
            </a:xfrm>
            <a:custGeom>
              <a:avLst/>
              <a:gdLst/>
              <a:ahLst/>
              <a:cxnLst/>
              <a:rect l="l" t="t" r="r" b="b"/>
              <a:pathLst>
                <a:path w="46080" h="25081" extrusionOk="0">
                  <a:moveTo>
                    <a:pt x="37731" y="0"/>
                  </a:moveTo>
                  <a:cubicBezTo>
                    <a:pt x="35555" y="0"/>
                    <a:pt x="33683" y="1349"/>
                    <a:pt x="32671" y="2058"/>
                  </a:cubicBezTo>
                  <a:cubicBezTo>
                    <a:pt x="31928" y="2598"/>
                    <a:pt x="31237" y="3154"/>
                    <a:pt x="30562" y="3711"/>
                  </a:cubicBezTo>
                  <a:cubicBezTo>
                    <a:pt x="30191" y="4031"/>
                    <a:pt x="29820" y="4318"/>
                    <a:pt x="29449" y="4622"/>
                  </a:cubicBezTo>
                  <a:cubicBezTo>
                    <a:pt x="27240" y="2800"/>
                    <a:pt x="24457" y="1704"/>
                    <a:pt x="21640" y="1602"/>
                  </a:cubicBezTo>
                  <a:lnTo>
                    <a:pt x="21522" y="1602"/>
                  </a:lnTo>
                  <a:cubicBezTo>
                    <a:pt x="19093" y="1636"/>
                    <a:pt x="16698" y="2227"/>
                    <a:pt x="14590" y="3289"/>
                  </a:cubicBezTo>
                  <a:cubicBezTo>
                    <a:pt x="12785" y="4166"/>
                    <a:pt x="11486" y="5802"/>
                    <a:pt x="10626" y="7523"/>
                  </a:cubicBezTo>
                  <a:cubicBezTo>
                    <a:pt x="9901" y="7185"/>
                    <a:pt x="9192" y="6932"/>
                    <a:pt x="8568" y="6730"/>
                  </a:cubicBezTo>
                  <a:cubicBezTo>
                    <a:pt x="7539" y="6359"/>
                    <a:pt x="6173" y="5971"/>
                    <a:pt x="4807" y="5971"/>
                  </a:cubicBezTo>
                  <a:cubicBezTo>
                    <a:pt x="3829" y="5971"/>
                    <a:pt x="2985" y="6173"/>
                    <a:pt x="2243" y="6578"/>
                  </a:cubicBezTo>
                  <a:cubicBezTo>
                    <a:pt x="1147" y="7168"/>
                    <a:pt x="422" y="8164"/>
                    <a:pt x="203" y="9277"/>
                  </a:cubicBezTo>
                  <a:cubicBezTo>
                    <a:pt x="0" y="10390"/>
                    <a:pt x="287" y="11537"/>
                    <a:pt x="1063" y="12481"/>
                  </a:cubicBezTo>
                  <a:cubicBezTo>
                    <a:pt x="1299" y="12751"/>
                    <a:pt x="1535" y="13004"/>
                    <a:pt x="1805" y="13257"/>
                  </a:cubicBezTo>
                  <a:cubicBezTo>
                    <a:pt x="354" y="15028"/>
                    <a:pt x="692" y="16867"/>
                    <a:pt x="894" y="17558"/>
                  </a:cubicBezTo>
                  <a:cubicBezTo>
                    <a:pt x="1215" y="18587"/>
                    <a:pt x="1822" y="19380"/>
                    <a:pt x="2631" y="19886"/>
                  </a:cubicBezTo>
                  <a:cubicBezTo>
                    <a:pt x="2749" y="21522"/>
                    <a:pt x="3879" y="23006"/>
                    <a:pt x="5701" y="23698"/>
                  </a:cubicBezTo>
                  <a:cubicBezTo>
                    <a:pt x="6258" y="23900"/>
                    <a:pt x="6831" y="24018"/>
                    <a:pt x="7421" y="24018"/>
                  </a:cubicBezTo>
                  <a:cubicBezTo>
                    <a:pt x="9563" y="24018"/>
                    <a:pt x="11587" y="22669"/>
                    <a:pt x="13021" y="21370"/>
                  </a:cubicBezTo>
                  <a:cubicBezTo>
                    <a:pt x="14893" y="23293"/>
                    <a:pt x="17255" y="24575"/>
                    <a:pt x="19734" y="24963"/>
                  </a:cubicBezTo>
                  <a:cubicBezTo>
                    <a:pt x="20274" y="25047"/>
                    <a:pt x="20797" y="25081"/>
                    <a:pt x="21353" y="25081"/>
                  </a:cubicBezTo>
                  <a:cubicBezTo>
                    <a:pt x="26093" y="25081"/>
                    <a:pt x="30714" y="21944"/>
                    <a:pt x="32687" y="17643"/>
                  </a:cubicBezTo>
                  <a:cubicBezTo>
                    <a:pt x="34357" y="18317"/>
                    <a:pt x="36196" y="18975"/>
                    <a:pt x="38118" y="18975"/>
                  </a:cubicBezTo>
                  <a:cubicBezTo>
                    <a:pt x="39670" y="18975"/>
                    <a:pt x="41036" y="18536"/>
                    <a:pt x="42251" y="17659"/>
                  </a:cubicBezTo>
                  <a:cubicBezTo>
                    <a:pt x="43178" y="17018"/>
                    <a:pt x="43735" y="16023"/>
                    <a:pt x="43853" y="14860"/>
                  </a:cubicBezTo>
                  <a:cubicBezTo>
                    <a:pt x="43904" y="14286"/>
                    <a:pt x="43853" y="13730"/>
                    <a:pt x="43684" y="13173"/>
                  </a:cubicBezTo>
                  <a:cubicBezTo>
                    <a:pt x="45084" y="12144"/>
                    <a:pt x="45928" y="10660"/>
                    <a:pt x="46012" y="8923"/>
                  </a:cubicBezTo>
                  <a:cubicBezTo>
                    <a:pt x="46079" y="7776"/>
                    <a:pt x="45708" y="6747"/>
                    <a:pt x="44966" y="5971"/>
                  </a:cubicBezTo>
                  <a:cubicBezTo>
                    <a:pt x="44275" y="5246"/>
                    <a:pt x="43313" y="4790"/>
                    <a:pt x="42116" y="4588"/>
                  </a:cubicBezTo>
                  <a:cubicBezTo>
                    <a:pt x="42217" y="3863"/>
                    <a:pt x="42183" y="3070"/>
                    <a:pt x="41846" y="2345"/>
                  </a:cubicBezTo>
                  <a:cubicBezTo>
                    <a:pt x="41458" y="1451"/>
                    <a:pt x="40564" y="337"/>
                    <a:pt x="38456" y="34"/>
                  </a:cubicBezTo>
                  <a:cubicBezTo>
                    <a:pt x="38220" y="17"/>
                    <a:pt x="37967" y="0"/>
                    <a:pt x="377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2500558">
              <a:off x="-308018" y="409522"/>
              <a:ext cx="1677769" cy="820559"/>
            </a:xfrm>
            <a:custGeom>
              <a:avLst/>
              <a:gdLst/>
              <a:ahLst/>
              <a:cxnLst/>
              <a:rect l="l" t="t" r="r" b="b"/>
              <a:pathLst>
                <a:path w="41564" h="20328" extrusionOk="0">
                  <a:moveTo>
                    <a:pt x="19330" y="2388"/>
                  </a:moveTo>
                  <a:cubicBezTo>
                    <a:pt x="24609" y="2607"/>
                    <a:pt x="29449" y="7279"/>
                    <a:pt x="28100" y="12760"/>
                  </a:cubicBezTo>
                  <a:cubicBezTo>
                    <a:pt x="28083" y="12828"/>
                    <a:pt x="28066" y="12912"/>
                    <a:pt x="28050" y="12980"/>
                  </a:cubicBezTo>
                  <a:cubicBezTo>
                    <a:pt x="24727" y="9252"/>
                    <a:pt x="21337" y="5474"/>
                    <a:pt x="17221" y="2590"/>
                  </a:cubicBezTo>
                  <a:cubicBezTo>
                    <a:pt x="17930" y="2455"/>
                    <a:pt x="18621" y="2421"/>
                    <a:pt x="19330" y="2388"/>
                  </a:cubicBezTo>
                  <a:close/>
                  <a:moveTo>
                    <a:pt x="35728" y="839"/>
                  </a:moveTo>
                  <a:cubicBezTo>
                    <a:pt x="36512" y="839"/>
                    <a:pt x="37061" y="1213"/>
                    <a:pt x="36753" y="2371"/>
                  </a:cubicBezTo>
                  <a:cubicBezTo>
                    <a:pt x="36483" y="3400"/>
                    <a:pt x="35521" y="4293"/>
                    <a:pt x="34965" y="5170"/>
                  </a:cubicBezTo>
                  <a:cubicBezTo>
                    <a:pt x="34818" y="5421"/>
                    <a:pt x="35004" y="5786"/>
                    <a:pt x="35267" y="5786"/>
                  </a:cubicBezTo>
                  <a:cubicBezTo>
                    <a:pt x="35305" y="5786"/>
                    <a:pt x="35345" y="5778"/>
                    <a:pt x="35386" y="5761"/>
                  </a:cubicBezTo>
                  <a:cubicBezTo>
                    <a:pt x="36037" y="5550"/>
                    <a:pt x="37375" y="5200"/>
                    <a:pt x="38547" y="5200"/>
                  </a:cubicBezTo>
                  <a:cubicBezTo>
                    <a:pt x="39533" y="5200"/>
                    <a:pt x="40402" y="5447"/>
                    <a:pt x="40649" y="6233"/>
                  </a:cubicBezTo>
                  <a:cubicBezTo>
                    <a:pt x="41155" y="7819"/>
                    <a:pt x="38945" y="8679"/>
                    <a:pt x="37849" y="8932"/>
                  </a:cubicBezTo>
                  <a:cubicBezTo>
                    <a:pt x="37309" y="9065"/>
                    <a:pt x="36737" y="9132"/>
                    <a:pt x="36163" y="9132"/>
                  </a:cubicBezTo>
                  <a:cubicBezTo>
                    <a:pt x="35573" y="9132"/>
                    <a:pt x="34982" y="9060"/>
                    <a:pt x="34425" y="8915"/>
                  </a:cubicBezTo>
                  <a:cubicBezTo>
                    <a:pt x="34380" y="8900"/>
                    <a:pt x="34337" y="8894"/>
                    <a:pt x="34297" y="8894"/>
                  </a:cubicBezTo>
                  <a:cubicBezTo>
                    <a:pt x="33920" y="8894"/>
                    <a:pt x="33796" y="9488"/>
                    <a:pt x="34223" y="9640"/>
                  </a:cubicBezTo>
                  <a:cubicBezTo>
                    <a:pt x="35150" y="9977"/>
                    <a:pt x="36112" y="10146"/>
                    <a:pt x="37023" y="10467"/>
                  </a:cubicBezTo>
                  <a:cubicBezTo>
                    <a:pt x="37849" y="10770"/>
                    <a:pt x="39131" y="11782"/>
                    <a:pt x="38102" y="12794"/>
                  </a:cubicBezTo>
                  <a:cubicBezTo>
                    <a:pt x="37596" y="13300"/>
                    <a:pt x="36668" y="13401"/>
                    <a:pt x="35994" y="13435"/>
                  </a:cubicBezTo>
                  <a:cubicBezTo>
                    <a:pt x="35895" y="13441"/>
                    <a:pt x="35796" y="13444"/>
                    <a:pt x="35697" y="13444"/>
                  </a:cubicBezTo>
                  <a:cubicBezTo>
                    <a:pt x="33535" y="13444"/>
                    <a:pt x="31198" y="12088"/>
                    <a:pt x="29247" y="11394"/>
                  </a:cubicBezTo>
                  <a:cubicBezTo>
                    <a:pt x="29213" y="11377"/>
                    <a:pt x="29163" y="11377"/>
                    <a:pt x="29112" y="11377"/>
                  </a:cubicBezTo>
                  <a:cubicBezTo>
                    <a:pt x="29298" y="9353"/>
                    <a:pt x="28640" y="7464"/>
                    <a:pt x="27476" y="5913"/>
                  </a:cubicBezTo>
                  <a:cubicBezTo>
                    <a:pt x="29433" y="4665"/>
                    <a:pt x="31086" y="3028"/>
                    <a:pt x="32991" y="1730"/>
                  </a:cubicBezTo>
                  <a:cubicBezTo>
                    <a:pt x="33540" y="1364"/>
                    <a:pt x="34799" y="839"/>
                    <a:pt x="35728" y="839"/>
                  </a:cubicBezTo>
                  <a:close/>
                  <a:moveTo>
                    <a:pt x="16681" y="2708"/>
                  </a:moveTo>
                  <a:lnTo>
                    <a:pt x="16783" y="2809"/>
                  </a:lnTo>
                  <a:cubicBezTo>
                    <a:pt x="16816" y="2854"/>
                    <a:pt x="16850" y="2869"/>
                    <a:pt x="16889" y="2869"/>
                  </a:cubicBezTo>
                  <a:cubicBezTo>
                    <a:pt x="16908" y="2869"/>
                    <a:pt x="16929" y="2865"/>
                    <a:pt x="16951" y="2860"/>
                  </a:cubicBezTo>
                  <a:cubicBezTo>
                    <a:pt x="21134" y="5761"/>
                    <a:pt x="24558" y="9623"/>
                    <a:pt x="27915" y="13418"/>
                  </a:cubicBezTo>
                  <a:cubicBezTo>
                    <a:pt x="27594" y="14278"/>
                    <a:pt x="27139" y="15105"/>
                    <a:pt x="26565" y="15847"/>
                  </a:cubicBezTo>
                  <a:cubicBezTo>
                    <a:pt x="24541" y="13772"/>
                    <a:pt x="22619" y="11580"/>
                    <a:pt x="20392" y="9724"/>
                  </a:cubicBezTo>
                  <a:cubicBezTo>
                    <a:pt x="18115" y="7835"/>
                    <a:pt x="16327" y="5457"/>
                    <a:pt x="13848" y="3771"/>
                  </a:cubicBezTo>
                  <a:cubicBezTo>
                    <a:pt x="14000" y="3720"/>
                    <a:pt x="14135" y="3653"/>
                    <a:pt x="14270" y="3636"/>
                  </a:cubicBezTo>
                  <a:cubicBezTo>
                    <a:pt x="14607" y="3568"/>
                    <a:pt x="14995" y="3281"/>
                    <a:pt x="15315" y="3147"/>
                  </a:cubicBezTo>
                  <a:cubicBezTo>
                    <a:pt x="15754" y="2961"/>
                    <a:pt x="16209" y="2809"/>
                    <a:pt x="16681" y="2708"/>
                  </a:cubicBezTo>
                  <a:close/>
                  <a:moveTo>
                    <a:pt x="13460" y="3939"/>
                  </a:moveTo>
                  <a:lnTo>
                    <a:pt x="13477" y="3956"/>
                  </a:lnTo>
                  <a:cubicBezTo>
                    <a:pt x="16159" y="5710"/>
                    <a:pt x="18098" y="8274"/>
                    <a:pt x="20544" y="10315"/>
                  </a:cubicBezTo>
                  <a:cubicBezTo>
                    <a:pt x="22652" y="12069"/>
                    <a:pt x="24423" y="14177"/>
                    <a:pt x="26312" y="16117"/>
                  </a:cubicBezTo>
                  <a:cubicBezTo>
                    <a:pt x="25773" y="16758"/>
                    <a:pt x="25132" y="17298"/>
                    <a:pt x="24440" y="17787"/>
                  </a:cubicBezTo>
                  <a:cubicBezTo>
                    <a:pt x="21978" y="15965"/>
                    <a:pt x="19886" y="13722"/>
                    <a:pt x="17440" y="11867"/>
                  </a:cubicBezTo>
                  <a:cubicBezTo>
                    <a:pt x="16074" y="10821"/>
                    <a:pt x="14658" y="9775"/>
                    <a:pt x="13409" y="8611"/>
                  </a:cubicBezTo>
                  <a:cubicBezTo>
                    <a:pt x="12667" y="7937"/>
                    <a:pt x="12128" y="7228"/>
                    <a:pt x="11149" y="6857"/>
                  </a:cubicBezTo>
                  <a:cubicBezTo>
                    <a:pt x="11132" y="6857"/>
                    <a:pt x="11099" y="6840"/>
                    <a:pt x="11065" y="6840"/>
                  </a:cubicBezTo>
                  <a:cubicBezTo>
                    <a:pt x="11622" y="5660"/>
                    <a:pt x="12448" y="4496"/>
                    <a:pt x="13460" y="3939"/>
                  </a:cubicBezTo>
                  <a:close/>
                  <a:moveTo>
                    <a:pt x="2554" y="6816"/>
                  </a:moveTo>
                  <a:cubicBezTo>
                    <a:pt x="2987" y="6816"/>
                    <a:pt x="3444" y="6899"/>
                    <a:pt x="3846" y="6975"/>
                  </a:cubicBezTo>
                  <a:cubicBezTo>
                    <a:pt x="5735" y="7313"/>
                    <a:pt x="7860" y="8122"/>
                    <a:pt x="9328" y="9421"/>
                  </a:cubicBezTo>
                  <a:cubicBezTo>
                    <a:pt x="9378" y="9471"/>
                    <a:pt x="9463" y="9505"/>
                    <a:pt x="9547" y="9522"/>
                  </a:cubicBezTo>
                  <a:cubicBezTo>
                    <a:pt x="9345" y="11276"/>
                    <a:pt x="9766" y="13047"/>
                    <a:pt x="10593" y="14649"/>
                  </a:cubicBezTo>
                  <a:cubicBezTo>
                    <a:pt x="9446" y="16184"/>
                    <a:pt x="7675" y="17618"/>
                    <a:pt x="5921" y="18242"/>
                  </a:cubicBezTo>
                  <a:cubicBezTo>
                    <a:pt x="5688" y="18331"/>
                    <a:pt x="5437" y="18372"/>
                    <a:pt x="5188" y="18372"/>
                  </a:cubicBezTo>
                  <a:cubicBezTo>
                    <a:pt x="4066" y="18372"/>
                    <a:pt x="2998" y="17527"/>
                    <a:pt x="3964" y="16353"/>
                  </a:cubicBezTo>
                  <a:cubicBezTo>
                    <a:pt x="4538" y="15661"/>
                    <a:pt x="5381" y="15189"/>
                    <a:pt x="6140" y="14751"/>
                  </a:cubicBezTo>
                  <a:cubicBezTo>
                    <a:pt x="6522" y="14530"/>
                    <a:pt x="6302" y="14041"/>
                    <a:pt x="5950" y="14041"/>
                  </a:cubicBezTo>
                  <a:cubicBezTo>
                    <a:pt x="5898" y="14041"/>
                    <a:pt x="5842" y="14052"/>
                    <a:pt x="5786" y="14076"/>
                  </a:cubicBezTo>
                  <a:cubicBezTo>
                    <a:pt x="5257" y="14281"/>
                    <a:pt x="3819" y="14996"/>
                    <a:pt x="2793" y="14996"/>
                  </a:cubicBezTo>
                  <a:cubicBezTo>
                    <a:pt x="2214" y="14996"/>
                    <a:pt x="1766" y="14768"/>
                    <a:pt x="1687" y="14093"/>
                  </a:cubicBezTo>
                  <a:cubicBezTo>
                    <a:pt x="1502" y="12221"/>
                    <a:pt x="4521" y="11276"/>
                    <a:pt x="5887" y="10939"/>
                  </a:cubicBezTo>
                  <a:cubicBezTo>
                    <a:pt x="6325" y="10821"/>
                    <a:pt x="6224" y="10214"/>
                    <a:pt x="5803" y="10180"/>
                  </a:cubicBezTo>
                  <a:cubicBezTo>
                    <a:pt x="4436" y="10011"/>
                    <a:pt x="3222" y="9674"/>
                    <a:pt x="2092" y="8915"/>
                  </a:cubicBezTo>
                  <a:cubicBezTo>
                    <a:pt x="1434" y="8459"/>
                    <a:pt x="355" y="7397"/>
                    <a:pt x="1873" y="6908"/>
                  </a:cubicBezTo>
                  <a:cubicBezTo>
                    <a:pt x="2083" y="6842"/>
                    <a:pt x="2315" y="6816"/>
                    <a:pt x="2554" y="6816"/>
                  </a:cubicBezTo>
                  <a:close/>
                  <a:moveTo>
                    <a:pt x="10964" y="7161"/>
                  </a:moveTo>
                  <a:cubicBezTo>
                    <a:pt x="10981" y="7194"/>
                    <a:pt x="11014" y="7211"/>
                    <a:pt x="11065" y="7245"/>
                  </a:cubicBezTo>
                  <a:cubicBezTo>
                    <a:pt x="12229" y="7667"/>
                    <a:pt x="13038" y="8814"/>
                    <a:pt x="13983" y="9573"/>
                  </a:cubicBezTo>
                  <a:cubicBezTo>
                    <a:pt x="15231" y="10585"/>
                    <a:pt x="16462" y="11580"/>
                    <a:pt x="17727" y="12524"/>
                  </a:cubicBezTo>
                  <a:cubicBezTo>
                    <a:pt x="19970" y="14211"/>
                    <a:pt x="21876" y="16302"/>
                    <a:pt x="24120" y="17989"/>
                  </a:cubicBezTo>
                  <a:cubicBezTo>
                    <a:pt x="23108" y="18613"/>
                    <a:pt x="22028" y="19035"/>
                    <a:pt x="20915" y="19288"/>
                  </a:cubicBezTo>
                  <a:cubicBezTo>
                    <a:pt x="17289" y="16471"/>
                    <a:pt x="13915" y="13401"/>
                    <a:pt x="10289" y="10618"/>
                  </a:cubicBezTo>
                  <a:cubicBezTo>
                    <a:pt x="10255" y="9944"/>
                    <a:pt x="10323" y="9286"/>
                    <a:pt x="10458" y="8645"/>
                  </a:cubicBezTo>
                  <a:cubicBezTo>
                    <a:pt x="10559" y="8190"/>
                    <a:pt x="10744" y="7684"/>
                    <a:pt x="10964" y="7161"/>
                  </a:cubicBezTo>
                  <a:close/>
                  <a:moveTo>
                    <a:pt x="10306" y="11124"/>
                  </a:moveTo>
                  <a:cubicBezTo>
                    <a:pt x="13747" y="13772"/>
                    <a:pt x="16968" y="16707"/>
                    <a:pt x="20392" y="19372"/>
                  </a:cubicBezTo>
                  <a:cubicBezTo>
                    <a:pt x="19841" y="19462"/>
                    <a:pt x="19283" y="19515"/>
                    <a:pt x="18722" y="19515"/>
                  </a:cubicBezTo>
                  <a:cubicBezTo>
                    <a:pt x="18441" y="19515"/>
                    <a:pt x="18160" y="19501"/>
                    <a:pt x="17879" y="19473"/>
                  </a:cubicBezTo>
                  <a:cubicBezTo>
                    <a:pt x="15164" y="19170"/>
                    <a:pt x="12785" y="17146"/>
                    <a:pt x="11436" y="14616"/>
                  </a:cubicBezTo>
                  <a:cubicBezTo>
                    <a:pt x="11436" y="14498"/>
                    <a:pt x="11369" y="14396"/>
                    <a:pt x="11267" y="14312"/>
                  </a:cubicBezTo>
                  <a:cubicBezTo>
                    <a:pt x="10761" y="13300"/>
                    <a:pt x="10441" y="12221"/>
                    <a:pt x="10306" y="11124"/>
                  </a:cubicBezTo>
                  <a:close/>
                  <a:moveTo>
                    <a:pt x="35535" y="0"/>
                  </a:moveTo>
                  <a:cubicBezTo>
                    <a:pt x="34216" y="0"/>
                    <a:pt x="32863" y="920"/>
                    <a:pt x="31861" y="1629"/>
                  </a:cubicBezTo>
                  <a:cubicBezTo>
                    <a:pt x="30208" y="2809"/>
                    <a:pt x="28741" y="4243"/>
                    <a:pt x="27004" y="5322"/>
                  </a:cubicBezTo>
                  <a:cubicBezTo>
                    <a:pt x="25115" y="3147"/>
                    <a:pt x="22197" y="1713"/>
                    <a:pt x="19363" y="1612"/>
                  </a:cubicBezTo>
                  <a:cubicBezTo>
                    <a:pt x="17306" y="1645"/>
                    <a:pt x="15265" y="2135"/>
                    <a:pt x="13460" y="3045"/>
                  </a:cubicBezTo>
                  <a:cubicBezTo>
                    <a:pt x="11453" y="4057"/>
                    <a:pt x="10137" y="6570"/>
                    <a:pt x="9665" y="8679"/>
                  </a:cubicBezTo>
                  <a:cubicBezTo>
                    <a:pt x="8484" y="7700"/>
                    <a:pt x="7051" y="7093"/>
                    <a:pt x="5617" y="6604"/>
                  </a:cubicBezTo>
                  <a:cubicBezTo>
                    <a:pt x="4800" y="6321"/>
                    <a:pt x="3640" y="5961"/>
                    <a:pt x="2593" y="5961"/>
                  </a:cubicBezTo>
                  <a:cubicBezTo>
                    <a:pt x="2084" y="5961"/>
                    <a:pt x="1601" y="6046"/>
                    <a:pt x="1198" y="6267"/>
                  </a:cubicBezTo>
                  <a:cubicBezTo>
                    <a:pt x="304" y="6773"/>
                    <a:pt x="0" y="7734"/>
                    <a:pt x="726" y="8611"/>
                  </a:cubicBezTo>
                  <a:cubicBezTo>
                    <a:pt x="1603" y="9708"/>
                    <a:pt x="2868" y="10298"/>
                    <a:pt x="4217" y="10635"/>
                  </a:cubicBezTo>
                  <a:cubicBezTo>
                    <a:pt x="2446" y="11327"/>
                    <a:pt x="405" y="12592"/>
                    <a:pt x="996" y="14498"/>
                  </a:cubicBezTo>
                  <a:cubicBezTo>
                    <a:pt x="1286" y="15433"/>
                    <a:pt x="1936" y="15733"/>
                    <a:pt x="2712" y="15733"/>
                  </a:cubicBezTo>
                  <a:cubicBezTo>
                    <a:pt x="2972" y="15733"/>
                    <a:pt x="3246" y="15700"/>
                    <a:pt x="3526" y="15645"/>
                  </a:cubicBezTo>
                  <a:lnTo>
                    <a:pt x="3526" y="15645"/>
                  </a:lnTo>
                  <a:cubicBezTo>
                    <a:pt x="3256" y="15931"/>
                    <a:pt x="3036" y="16235"/>
                    <a:pt x="2918" y="16606"/>
                  </a:cubicBezTo>
                  <a:cubicBezTo>
                    <a:pt x="2497" y="17770"/>
                    <a:pt x="3273" y="18714"/>
                    <a:pt x="4352" y="19119"/>
                  </a:cubicBezTo>
                  <a:cubicBezTo>
                    <a:pt x="4622" y="19219"/>
                    <a:pt x="4904" y="19265"/>
                    <a:pt x="5196" y="19265"/>
                  </a:cubicBezTo>
                  <a:cubicBezTo>
                    <a:pt x="7256" y="19265"/>
                    <a:pt x="9741" y="16969"/>
                    <a:pt x="10997" y="15358"/>
                  </a:cubicBezTo>
                  <a:cubicBezTo>
                    <a:pt x="12549" y="17871"/>
                    <a:pt x="15130" y="19811"/>
                    <a:pt x="17879" y="20232"/>
                  </a:cubicBezTo>
                  <a:cubicBezTo>
                    <a:pt x="18302" y="20297"/>
                    <a:pt x="18727" y="20328"/>
                    <a:pt x="19150" y="20328"/>
                  </a:cubicBezTo>
                  <a:cubicBezTo>
                    <a:pt x="23611" y="20328"/>
                    <a:pt x="27897" y="16875"/>
                    <a:pt x="28960" y="12592"/>
                  </a:cubicBezTo>
                  <a:cubicBezTo>
                    <a:pt x="28994" y="12457"/>
                    <a:pt x="29011" y="12305"/>
                    <a:pt x="29062" y="12136"/>
                  </a:cubicBezTo>
                  <a:lnTo>
                    <a:pt x="29078" y="12136"/>
                  </a:lnTo>
                  <a:cubicBezTo>
                    <a:pt x="31104" y="12839"/>
                    <a:pt x="33618" y="14199"/>
                    <a:pt x="35943" y="14199"/>
                  </a:cubicBezTo>
                  <a:cubicBezTo>
                    <a:pt x="36908" y="14199"/>
                    <a:pt x="37841" y="13965"/>
                    <a:pt x="38692" y="13351"/>
                  </a:cubicBezTo>
                  <a:cubicBezTo>
                    <a:pt x="39536" y="12744"/>
                    <a:pt x="39468" y="11462"/>
                    <a:pt x="38827" y="10736"/>
                  </a:cubicBezTo>
                  <a:cubicBezTo>
                    <a:pt x="38439" y="10315"/>
                    <a:pt x="37984" y="10045"/>
                    <a:pt x="37495" y="9843"/>
                  </a:cubicBezTo>
                  <a:cubicBezTo>
                    <a:pt x="39502" y="9539"/>
                    <a:pt x="41374" y="8510"/>
                    <a:pt x="41475" y="6419"/>
                  </a:cubicBezTo>
                  <a:cubicBezTo>
                    <a:pt x="41564" y="4916"/>
                    <a:pt x="40126" y="4499"/>
                    <a:pt x="38573" y="4499"/>
                  </a:cubicBezTo>
                  <a:cubicBezTo>
                    <a:pt x="37755" y="4499"/>
                    <a:pt x="36905" y="4615"/>
                    <a:pt x="36230" y="4749"/>
                  </a:cubicBezTo>
                  <a:cubicBezTo>
                    <a:pt x="37326" y="3062"/>
                    <a:pt x="38810" y="448"/>
                    <a:pt x="35909" y="26"/>
                  </a:cubicBezTo>
                  <a:cubicBezTo>
                    <a:pt x="35785" y="9"/>
                    <a:pt x="35660" y="0"/>
                    <a:pt x="35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2500558">
              <a:off x="294489" y="462680"/>
              <a:ext cx="493635" cy="427596"/>
            </a:xfrm>
            <a:custGeom>
              <a:avLst/>
              <a:gdLst/>
              <a:ahLst/>
              <a:cxnLst/>
              <a:rect l="l" t="t" r="r" b="b"/>
              <a:pathLst>
                <a:path w="12229" h="10593" extrusionOk="0">
                  <a:moveTo>
                    <a:pt x="2109" y="1"/>
                  </a:moveTo>
                  <a:cubicBezTo>
                    <a:pt x="1417" y="34"/>
                    <a:pt x="709" y="68"/>
                    <a:pt x="0" y="203"/>
                  </a:cubicBezTo>
                  <a:cubicBezTo>
                    <a:pt x="4099" y="3087"/>
                    <a:pt x="7506" y="6865"/>
                    <a:pt x="10829" y="10593"/>
                  </a:cubicBezTo>
                  <a:cubicBezTo>
                    <a:pt x="10845" y="10525"/>
                    <a:pt x="10862" y="10441"/>
                    <a:pt x="10879" y="10373"/>
                  </a:cubicBezTo>
                  <a:cubicBezTo>
                    <a:pt x="12228" y="4892"/>
                    <a:pt x="7388" y="220"/>
                    <a:pt x="2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 rot="-2500558">
              <a:off x="582492" y="111705"/>
              <a:ext cx="552166" cy="509135"/>
            </a:xfrm>
            <a:custGeom>
              <a:avLst/>
              <a:gdLst/>
              <a:ahLst/>
              <a:cxnLst/>
              <a:rect l="l" t="t" r="r" b="b"/>
              <a:pathLst>
                <a:path w="13679" h="12613" extrusionOk="0">
                  <a:moveTo>
                    <a:pt x="8264" y="0"/>
                  </a:moveTo>
                  <a:cubicBezTo>
                    <a:pt x="7333" y="0"/>
                    <a:pt x="6067" y="533"/>
                    <a:pt x="5515" y="900"/>
                  </a:cubicBezTo>
                  <a:cubicBezTo>
                    <a:pt x="3610" y="2182"/>
                    <a:pt x="1957" y="3835"/>
                    <a:pt x="0" y="5066"/>
                  </a:cubicBezTo>
                  <a:cubicBezTo>
                    <a:pt x="1164" y="6635"/>
                    <a:pt x="1822" y="8507"/>
                    <a:pt x="1636" y="10531"/>
                  </a:cubicBezTo>
                  <a:cubicBezTo>
                    <a:pt x="1687" y="10531"/>
                    <a:pt x="1720" y="10531"/>
                    <a:pt x="1771" y="10548"/>
                  </a:cubicBezTo>
                  <a:cubicBezTo>
                    <a:pt x="3765" y="11245"/>
                    <a:pt x="6087" y="12613"/>
                    <a:pt x="8256" y="12613"/>
                  </a:cubicBezTo>
                  <a:cubicBezTo>
                    <a:pt x="8344" y="12613"/>
                    <a:pt x="8431" y="12610"/>
                    <a:pt x="8518" y="12606"/>
                  </a:cubicBezTo>
                  <a:cubicBezTo>
                    <a:pt x="9192" y="12555"/>
                    <a:pt x="10120" y="12454"/>
                    <a:pt x="10626" y="11948"/>
                  </a:cubicBezTo>
                  <a:cubicBezTo>
                    <a:pt x="11638" y="10936"/>
                    <a:pt x="10373" y="9907"/>
                    <a:pt x="9547" y="9620"/>
                  </a:cubicBezTo>
                  <a:cubicBezTo>
                    <a:pt x="8619" y="9317"/>
                    <a:pt x="7657" y="9148"/>
                    <a:pt x="6747" y="8811"/>
                  </a:cubicBezTo>
                  <a:cubicBezTo>
                    <a:pt x="6319" y="8658"/>
                    <a:pt x="6445" y="8048"/>
                    <a:pt x="6824" y="8048"/>
                  </a:cubicBezTo>
                  <a:cubicBezTo>
                    <a:pt x="6863" y="8048"/>
                    <a:pt x="6905" y="8055"/>
                    <a:pt x="6949" y="8069"/>
                  </a:cubicBezTo>
                  <a:cubicBezTo>
                    <a:pt x="7481" y="8227"/>
                    <a:pt x="8054" y="8299"/>
                    <a:pt x="8630" y="8299"/>
                  </a:cubicBezTo>
                  <a:cubicBezTo>
                    <a:pt x="9222" y="8299"/>
                    <a:pt x="9817" y="8222"/>
                    <a:pt x="10373" y="8086"/>
                  </a:cubicBezTo>
                  <a:cubicBezTo>
                    <a:pt x="11452" y="7816"/>
                    <a:pt x="13679" y="6956"/>
                    <a:pt x="13173" y="5387"/>
                  </a:cubicBezTo>
                  <a:cubicBezTo>
                    <a:pt x="12925" y="4606"/>
                    <a:pt x="12053" y="4356"/>
                    <a:pt x="11064" y="4356"/>
                  </a:cubicBezTo>
                  <a:cubicBezTo>
                    <a:pt x="9897" y="4356"/>
                    <a:pt x="8568" y="4703"/>
                    <a:pt x="7910" y="4932"/>
                  </a:cubicBezTo>
                  <a:cubicBezTo>
                    <a:pt x="7878" y="4942"/>
                    <a:pt x="7847" y="4946"/>
                    <a:pt x="7816" y="4946"/>
                  </a:cubicBezTo>
                  <a:cubicBezTo>
                    <a:pt x="7540" y="4946"/>
                    <a:pt x="7337" y="4569"/>
                    <a:pt x="7489" y="4341"/>
                  </a:cubicBezTo>
                  <a:cubicBezTo>
                    <a:pt x="8079" y="3464"/>
                    <a:pt x="9007" y="2587"/>
                    <a:pt x="9277" y="1525"/>
                  </a:cubicBezTo>
                  <a:cubicBezTo>
                    <a:pt x="9584" y="373"/>
                    <a:pt x="9041" y="0"/>
                    <a:pt x="82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rot="-2500558">
              <a:off x="-73434" y="1071506"/>
              <a:ext cx="411288" cy="466832"/>
            </a:xfrm>
            <a:custGeom>
              <a:avLst/>
              <a:gdLst/>
              <a:ahLst/>
              <a:cxnLst/>
              <a:rect l="l" t="t" r="r" b="b"/>
              <a:pathLst>
                <a:path w="10189" h="11565" extrusionOk="0">
                  <a:moveTo>
                    <a:pt x="2218" y="0"/>
                  </a:moveTo>
                  <a:cubicBezTo>
                    <a:pt x="1975" y="0"/>
                    <a:pt x="1737" y="27"/>
                    <a:pt x="1519" y="100"/>
                  </a:cubicBezTo>
                  <a:cubicBezTo>
                    <a:pt x="1" y="572"/>
                    <a:pt x="1080" y="1652"/>
                    <a:pt x="1721" y="2090"/>
                  </a:cubicBezTo>
                  <a:cubicBezTo>
                    <a:pt x="2885" y="2849"/>
                    <a:pt x="4100" y="3220"/>
                    <a:pt x="5432" y="3355"/>
                  </a:cubicBezTo>
                  <a:cubicBezTo>
                    <a:pt x="5854" y="3406"/>
                    <a:pt x="5972" y="4013"/>
                    <a:pt x="5516" y="4114"/>
                  </a:cubicBezTo>
                  <a:cubicBezTo>
                    <a:pt x="4150" y="4451"/>
                    <a:pt x="1148" y="5413"/>
                    <a:pt x="1333" y="7285"/>
                  </a:cubicBezTo>
                  <a:cubicBezTo>
                    <a:pt x="1400" y="7957"/>
                    <a:pt x="1836" y="8184"/>
                    <a:pt x="2408" y="8184"/>
                  </a:cubicBezTo>
                  <a:cubicBezTo>
                    <a:pt x="3427" y="8184"/>
                    <a:pt x="4875" y="7463"/>
                    <a:pt x="5415" y="7268"/>
                  </a:cubicBezTo>
                  <a:cubicBezTo>
                    <a:pt x="5473" y="7248"/>
                    <a:pt x="5528" y="7238"/>
                    <a:pt x="5581" y="7238"/>
                  </a:cubicBezTo>
                  <a:cubicBezTo>
                    <a:pt x="5958" y="7238"/>
                    <a:pt x="6171" y="7721"/>
                    <a:pt x="5786" y="7943"/>
                  </a:cubicBezTo>
                  <a:cubicBezTo>
                    <a:pt x="5010" y="8381"/>
                    <a:pt x="4167" y="8837"/>
                    <a:pt x="3610" y="9545"/>
                  </a:cubicBezTo>
                  <a:cubicBezTo>
                    <a:pt x="2644" y="10719"/>
                    <a:pt x="3712" y="11565"/>
                    <a:pt x="4834" y="11565"/>
                  </a:cubicBezTo>
                  <a:cubicBezTo>
                    <a:pt x="5083" y="11565"/>
                    <a:pt x="5334" y="11523"/>
                    <a:pt x="5567" y="11434"/>
                  </a:cubicBezTo>
                  <a:cubicBezTo>
                    <a:pt x="7321" y="10776"/>
                    <a:pt x="9092" y="9376"/>
                    <a:pt x="10188" y="7808"/>
                  </a:cubicBezTo>
                  <a:cubicBezTo>
                    <a:pt x="9396" y="6222"/>
                    <a:pt x="9008" y="4451"/>
                    <a:pt x="9193" y="2714"/>
                  </a:cubicBezTo>
                  <a:cubicBezTo>
                    <a:pt x="9109" y="2714"/>
                    <a:pt x="9041" y="2664"/>
                    <a:pt x="8957" y="2596"/>
                  </a:cubicBezTo>
                  <a:cubicBezTo>
                    <a:pt x="7507" y="1314"/>
                    <a:pt x="5381" y="488"/>
                    <a:pt x="3475" y="150"/>
                  </a:cubicBezTo>
                  <a:cubicBezTo>
                    <a:pt x="3097" y="86"/>
                    <a:pt x="2650" y="0"/>
                    <a:pt x="2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-2500558">
              <a:off x="303634" y="950960"/>
              <a:ext cx="407171" cy="338065"/>
            </a:xfrm>
            <a:custGeom>
              <a:avLst/>
              <a:gdLst/>
              <a:ahLst/>
              <a:cxnLst/>
              <a:rect l="l" t="t" r="r" b="b"/>
              <a:pathLst>
                <a:path w="10087" h="8375" extrusionOk="0">
                  <a:moveTo>
                    <a:pt x="1" y="0"/>
                  </a:moveTo>
                  <a:lnTo>
                    <a:pt x="1" y="0"/>
                  </a:lnTo>
                  <a:cubicBezTo>
                    <a:pt x="102" y="1063"/>
                    <a:pt x="422" y="2159"/>
                    <a:pt x="928" y="3171"/>
                  </a:cubicBezTo>
                  <a:cubicBezTo>
                    <a:pt x="1029" y="3222"/>
                    <a:pt x="1097" y="3357"/>
                    <a:pt x="1097" y="3475"/>
                  </a:cubicBezTo>
                  <a:cubicBezTo>
                    <a:pt x="2446" y="6005"/>
                    <a:pt x="4824" y="8062"/>
                    <a:pt x="7557" y="8332"/>
                  </a:cubicBezTo>
                  <a:cubicBezTo>
                    <a:pt x="7845" y="8361"/>
                    <a:pt x="8133" y="8374"/>
                    <a:pt x="8421" y="8374"/>
                  </a:cubicBezTo>
                  <a:cubicBezTo>
                    <a:pt x="8976" y="8374"/>
                    <a:pt x="9532" y="8326"/>
                    <a:pt x="10087" y="8248"/>
                  </a:cubicBezTo>
                  <a:cubicBezTo>
                    <a:pt x="6663" y="5566"/>
                    <a:pt x="3408" y="2665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-2500558">
              <a:off x="225227" y="525158"/>
              <a:ext cx="567828" cy="530408"/>
            </a:xfrm>
            <a:custGeom>
              <a:avLst/>
              <a:gdLst/>
              <a:ahLst/>
              <a:cxnLst/>
              <a:rect l="l" t="t" r="r" b="b"/>
              <a:pathLst>
                <a:path w="14067" h="13140" extrusionOk="0">
                  <a:moveTo>
                    <a:pt x="2834" y="0"/>
                  </a:moveTo>
                  <a:cubicBezTo>
                    <a:pt x="2361" y="101"/>
                    <a:pt x="1906" y="253"/>
                    <a:pt x="1451" y="439"/>
                  </a:cubicBezTo>
                  <a:cubicBezTo>
                    <a:pt x="1147" y="574"/>
                    <a:pt x="759" y="860"/>
                    <a:pt x="422" y="928"/>
                  </a:cubicBezTo>
                  <a:cubicBezTo>
                    <a:pt x="287" y="945"/>
                    <a:pt x="152" y="995"/>
                    <a:pt x="0" y="1046"/>
                  </a:cubicBezTo>
                  <a:cubicBezTo>
                    <a:pt x="2463" y="2716"/>
                    <a:pt x="4267" y="5128"/>
                    <a:pt x="6544" y="7017"/>
                  </a:cubicBezTo>
                  <a:cubicBezTo>
                    <a:pt x="8771" y="8872"/>
                    <a:pt x="10677" y="11065"/>
                    <a:pt x="12717" y="13139"/>
                  </a:cubicBezTo>
                  <a:cubicBezTo>
                    <a:pt x="13308" y="12414"/>
                    <a:pt x="13780" y="11587"/>
                    <a:pt x="14067" y="10710"/>
                  </a:cubicBezTo>
                  <a:cubicBezTo>
                    <a:pt x="10710" y="6932"/>
                    <a:pt x="7253" y="3053"/>
                    <a:pt x="3103" y="152"/>
                  </a:cubicBezTo>
                  <a:cubicBezTo>
                    <a:pt x="3087" y="158"/>
                    <a:pt x="3070" y="161"/>
                    <a:pt x="3052" y="161"/>
                  </a:cubicBezTo>
                  <a:cubicBezTo>
                    <a:pt x="3017" y="161"/>
                    <a:pt x="2980" y="146"/>
                    <a:pt x="2935" y="101"/>
                  </a:cubicBezTo>
                  <a:lnTo>
                    <a:pt x="28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rot="-2500558">
              <a:off x="224979" y="764223"/>
              <a:ext cx="558301" cy="489558"/>
            </a:xfrm>
            <a:custGeom>
              <a:avLst/>
              <a:gdLst/>
              <a:ahLst/>
              <a:cxnLst/>
              <a:rect l="l" t="t" r="r" b="b"/>
              <a:pathLst>
                <a:path w="13831" h="12128" extrusionOk="0">
                  <a:moveTo>
                    <a:pt x="692" y="1"/>
                  </a:moveTo>
                  <a:cubicBezTo>
                    <a:pt x="456" y="524"/>
                    <a:pt x="287" y="1046"/>
                    <a:pt x="186" y="1502"/>
                  </a:cubicBezTo>
                  <a:cubicBezTo>
                    <a:pt x="34" y="2126"/>
                    <a:pt x="0" y="2784"/>
                    <a:pt x="17" y="3458"/>
                  </a:cubicBezTo>
                  <a:cubicBezTo>
                    <a:pt x="3644" y="6258"/>
                    <a:pt x="7017" y="9328"/>
                    <a:pt x="10643" y="12128"/>
                  </a:cubicBezTo>
                  <a:cubicBezTo>
                    <a:pt x="11756" y="11875"/>
                    <a:pt x="12836" y="11453"/>
                    <a:pt x="13831" y="10829"/>
                  </a:cubicBezTo>
                  <a:cubicBezTo>
                    <a:pt x="11571" y="9142"/>
                    <a:pt x="9699" y="7068"/>
                    <a:pt x="7438" y="5381"/>
                  </a:cubicBezTo>
                  <a:cubicBezTo>
                    <a:pt x="6173" y="4420"/>
                    <a:pt x="4925" y="3442"/>
                    <a:pt x="3711" y="2430"/>
                  </a:cubicBezTo>
                  <a:cubicBezTo>
                    <a:pt x="2750" y="1637"/>
                    <a:pt x="1974" y="507"/>
                    <a:pt x="793" y="85"/>
                  </a:cubicBezTo>
                  <a:cubicBezTo>
                    <a:pt x="759" y="51"/>
                    <a:pt x="709" y="34"/>
                    <a:pt x="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rot="-2500558">
              <a:off x="179335" y="618405"/>
              <a:ext cx="615540" cy="558624"/>
            </a:xfrm>
            <a:custGeom>
              <a:avLst/>
              <a:gdLst/>
              <a:ahLst/>
              <a:cxnLst/>
              <a:rect l="l" t="t" r="r" b="b"/>
              <a:pathLst>
                <a:path w="15249" h="13839" extrusionOk="0">
                  <a:moveTo>
                    <a:pt x="2402" y="0"/>
                  </a:moveTo>
                  <a:lnTo>
                    <a:pt x="2402" y="0"/>
                  </a:lnTo>
                  <a:cubicBezTo>
                    <a:pt x="2398" y="0"/>
                    <a:pt x="2402" y="8"/>
                    <a:pt x="2413" y="8"/>
                  </a:cubicBezTo>
                  <a:cubicBezTo>
                    <a:pt x="2407" y="2"/>
                    <a:pt x="2403" y="0"/>
                    <a:pt x="2402" y="0"/>
                  </a:cubicBezTo>
                  <a:close/>
                  <a:moveTo>
                    <a:pt x="2413" y="8"/>
                  </a:moveTo>
                  <a:cubicBezTo>
                    <a:pt x="1384" y="565"/>
                    <a:pt x="558" y="1711"/>
                    <a:pt x="1" y="2892"/>
                  </a:cubicBezTo>
                  <a:cubicBezTo>
                    <a:pt x="35" y="2892"/>
                    <a:pt x="52" y="2892"/>
                    <a:pt x="85" y="2926"/>
                  </a:cubicBezTo>
                  <a:cubicBezTo>
                    <a:pt x="1047" y="3280"/>
                    <a:pt x="1603" y="3972"/>
                    <a:pt x="2345" y="4663"/>
                  </a:cubicBezTo>
                  <a:cubicBezTo>
                    <a:pt x="3594" y="5827"/>
                    <a:pt x="5010" y="6890"/>
                    <a:pt x="6376" y="7918"/>
                  </a:cubicBezTo>
                  <a:cubicBezTo>
                    <a:pt x="8822" y="9740"/>
                    <a:pt x="10914" y="12017"/>
                    <a:pt x="13376" y="13839"/>
                  </a:cubicBezTo>
                  <a:cubicBezTo>
                    <a:pt x="14068" y="13383"/>
                    <a:pt x="14709" y="12827"/>
                    <a:pt x="15248" y="12202"/>
                  </a:cubicBezTo>
                  <a:cubicBezTo>
                    <a:pt x="13359" y="10229"/>
                    <a:pt x="11555" y="8155"/>
                    <a:pt x="9480" y="6400"/>
                  </a:cubicBezTo>
                  <a:cubicBezTo>
                    <a:pt x="7034" y="4326"/>
                    <a:pt x="5095" y="1762"/>
                    <a:pt x="2413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3"/>
          <p:cNvGrpSpPr/>
          <p:nvPr/>
        </p:nvGrpSpPr>
        <p:grpSpPr>
          <a:xfrm>
            <a:off x="2309308" y="4083635"/>
            <a:ext cx="1795709" cy="1387193"/>
            <a:chOff x="2309308" y="4083635"/>
            <a:chExt cx="1795709" cy="1387193"/>
          </a:xfrm>
        </p:grpSpPr>
        <p:sp>
          <p:nvSpPr>
            <p:cNvPr id="78" name="Google Shape;78;p3"/>
            <p:cNvSpPr/>
            <p:nvPr/>
          </p:nvSpPr>
          <p:spPr>
            <a:xfrm rot="-965529">
              <a:off x="2415021" y="4283872"/>
              <a:ext cx="1584284" cy="986719"/>
            </a:xfrm>
            <a:custGeom>
              <a:avLst/>
              <a:gdLst/>
              <a:ahLst/>
              <a:cxnLst/>
              <a:rect l="l" t="t" r="r" b="b"/>
              <a:pathLst>
                <a:path w="44090" h="27460" extrusionOk="0">
                  <a:moveTo>
                    <a:pt x="38440" y="0"/>
                  </a:moveTo>
                  <a:cubicBezTo>
                    <a:pt x="35421" y="0"/>
                    <a:pt x="32806" y="1721"/>
                    <a:pt x="30951" y="3745"/>
                  </a:cubicBezTo>
                  <a:cubicBezTo>
                    <a:pt x="28860" y="2008"/>
                    <a:pt x="26195" y="1046"/>
                    <a:pt x="23445" y="1046"/>
                  </a:cubicBezTo>
                  <a:cubicBezTo>
                    <a:pt x="23243" y="1046"/>
                    <a:pt x="23024" y="1046"/>
                    <a:pt x="22821" y="1063"/>
                  </a:cubicBezTo>
                  <a:cubicBezTo>
                    <a:pt x="21978" y="1097"/>
                    <a:pt x="21101" y="1232"/>
                    <a:pt x="20089" y="1485"/>
                  </a:cubicBezTo>
                  <a:cubicBezTo>
                    <a:pt x="17795" y="2024"/>
                    <a:pt x="14860" y="3779"/>
                    <a:pt x="13157" y="6983"/>
                  </a:cubicBezTo>
                  <a:cubicBezTo>
                    <a:pt x="12735" y="6781"/>
                    <a:pt x="12246" y="6528"/>
                    <a:pt x="11706" y="6224"/>
                  </a:cubicBezTo>
                  <a:lnTo>
                    <a:pt x="11622" y="6191"/>
                  </a:lnTo>
                  <a:cubicBezTo>
                    <a:pt x="11352" y="6039"/>
                    <a:pt x="11116" y="5904"/>
                    <a:pt x="11032" y="5870"/>
                  </a:cubicBezTo>
                  <a:cubicBezTo>
                    <a:pt x="9412" y="4926"/>
                    <a:pt x="7490" y="3863"/>
                    <a:pt x="5078" y="3458"/>
                  </a:cubicBezTo>
                  <a:cubicBezTo>
                    <a:pt x="4825" y="3424"/>
                    <a:pt x="4487" y="3374"/>
                    <a:pt x="4116" y="3374"/>
                  </a:cubicBezTo>
                  <a:cubicBezTo>
                    <a:pt x="3627" y="3374"/>
                    <a:pt x="3172" y="3475"/>
                    <a:pt x="2750" y="3627"/>
                  </a:cubicBezTo>
                  <a:cubicBezTo>
                    <a:pt x="1401" y="4167"/>
                    <a:pt x="473" y="5432"/>
                    <a:pt x="237" y="7034"/>
                  </a:cubicBezTo>
                  <a:cubicBezTo>
                    <a:pt x="1" y="8737"/>
                    <a:pt x="574" y="10576"/>
                    <a:pt x="1789" y="12077"/>
                  </a:cubicBezTo>
                  <a:cubicBezTo>
                    <a:pt x="2075" y="12414"/>
                    <a:pt x="2362" y="12718"/>
                    <a:pt x="2700" y="13021"/>
                  </a:cubicBezTo>
                  <a:cubicBezTo>
                    <a:pt x="2092" y="14320"/>
                    <a:pt x="1907" y="15821"/>
                    <a:pt x="2194" y="17255"/>
                  </a:cubicBezTo>
                  <a:cubicBezTo>
                    <a:pt x="2531" y="18824"/>
                    <a:pt x="3442" y="20207"/>
                    <a:pt x="4707" y="21185"/>
                  </a:cubicBezTo>
                  <a:cubicBezTo>
                    <a:pt x="4639" y="21438"/>
                    <a:pt x="4605" y="21657"/>
                    <a:pt x="4555" y="21910"/>
                  </a:cubicBezTo>
                  <a:cubicBezTo>
                    <a:pt x="4268" y="23934"/>
                    <a:pt x="4943" y="25199"/>
                    <a:pt x="5550" y="25908"/>
                  </a:cubicBezTo>
                  <a:cubicBezTo>
                    <a:pt x="6427" y="26920"/>
                    <a:pt x="7641" y="27459"/>
                    <a:pt x="8940" y="27459"/>
                  </a:cubicBezTo>
                  <a:cubicBezTo>
                    <a:pt x="9024" y="27459"/>
                    <a:pt x="9126" y="27459"/>
                    <a:pt x="9176" y="27409"/>
                  </a:cubicBezTo>
                  <a:cubicBezTo>
                    <a:pt x="11723" y="27274"/>
                    <a:pt x="14236" y="25081"/>
                    <a:pt x="16176" y="22804"/>
                  </a:cubicBezTo>
                  <a:cubicBezTo>
                    <a:pt x="16530" y="23057"/>
                    <a:pt x="16851" y="23259"/>
                    <a:pt x="17104" y="23394"/>
                  </a:cubicBezTo>
                  <a:cubicBezTo>
                    <a:pt x="19043" y="24406"/>
                    <a:pt x="20646" y="24845"/>
                    <a:pt x="22484" y="24845"/>
                  </a:cubicBezTo>
                  <a:cubicBezTo>
                    <a:pt x="23327" y="24845"/>
                    <a:pt x="24204" y="24761"/>
                    <a:pt x="25469" y="24575"/>
                  </a:cubicBezTo>
                  <a:cubicBezTo>
                    <a:pt x="28168" y="24153"/>
                    <a:pt x="30597" y="22922"/>
                    <a:pt x="32385" y="21084"/>
                  </a:cubicBezTo>
                  <a:cubicBezTo>
                    <a:pt x="33616" y="21843"/>
                    <a:pt x="34965" y="22467"/>
                    <a:pt x="36331" y="22905"/>
                  </a:cubicBezTo>
                  <a:cubicBezTo>
                    <a:pt x="36449" y="22939"/>
                    <a:pt x="36618" y="23023"/>
                    <a:pt x="36854" y="23108"/>
                  </a:cubicBezTo>
                  <a:cubicBezTo>
                    <a:pt x="37833" y="23512"/>
                    <a:pt x="39030" y="24002"/>
                    <a:pt x="40244" y="24002"/>
                  </a:cubicBezTo>
                  <a:cubicBezTo>
                    <a:pt x="41459" y="24002"/>
                    <a:pt x="42437" y="23512"/>
                    <a:pt x="43095" y="22635"/>
                  </a:cubicBezTo>
                  <a:cubicBezTo>
                    <a:pt x="43871" y="21556"/>
                    <a:pt x="44090" y="20122"/>
                    <a:pt x="43668" y="18587"/>
                  </a:cubicBezTo>
                  <a:cubicBezTo>
                    <a:pt x="43331" y="17356"/>
                    <a:pt x="42741" y="16226"/>
                    <a:pt x="41914" y="15248"/>
                  </a:cubicBezTo>
                  <a:cubicBezTo>
                    <a:pt x="42353" y="14506"/>
                    <a:pt x="42639" y="13696"/>
                    <a:pt x="42724" y="12853"/>
                  </a:cubicBezTo>
                  <a:cubicBezTo>
                    <a:pt x="42825" y="11672"/>
                    <a:pt x="42555" y="10458"/>
                    <a:pt x="41965" y="9446"/>
                  </a:cubicBezTo>
                  <a:cubicBezTo>
                    <a:pt x="42353" y="8839"/>
                    <a:pt x="42724" y="8215"/>
                    <a:pt x="42994" y="7557"/>
                  </a:cubicBezTo>
                  <a:cubicBezTo>
                    <a:pt x="44006" y="5128"/>
                    <a:pt x="43668" y="2733"/>
                    <a:pt x="42083" y="1265"/>
                  </a:cubicBezTo>
                  <a:cubicBezTo>
                    <a:pt x="41206" y="456"/>
                    <a:pt x="39991" y="34"/>
                    <a:pt x="385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rot="-965529">
              <a:off x="2508119" y="4377649"/>
              <a:ext cx="1395205" cy="802167"/>
            </a:xfrm>
            <a:custGeom>
              <a:avLst/>
              <a:gdLst/>
              <a:ahLst/>
              <a:cxnLst/>
              <a:rect l="l" t="t" r="r" b="b"/>
              <a:pathLst>
                <a:path w="38828" h="22324" extrusionOk="0">
                  <a:moveTo>
                    <a:pt x="35870" y="1"/>
                  </a:moveTo>
                  <a:cubicBezTo>
                    <a:pt x="32854" y="1"/>
                    <a:pt x="29964" y="2682"/>
                    <a:pt x="28623" y="5213"/>
                  </a:cubicBezTo>
                  <a:cubicBezTo>
                    <a:pt x="26950" y="2663"/>
                    <a:pt x="23937" y="1047"/>
                    <a:pt x="20892" y="1047"/>
                  </a:cubicBezTo>
                  <a:cubicBezTo>
                    <a:pt x="20714" y="1047"/>
                    <a:pt x="20536" y="1052"/>
                    <a:pt x="20358" y="1064"/>
                  </a:cubicBezTo>
                  <a:cubicBezTo>
                    <a:pt x="19599" y="1097"/>
                    <a:pt x="18840" y="1249"/>
                    <a:pt x="18098" y="1418"/>
                  </a:cubicBezTo>
                  <a:cubicBezTo>
                    <a:pt x="15332" y="2092"/>
                    <a:pt x="12583" y="4622"/>
                    <a:pt x="11908" y="8281"/>
                  </a:cubicBezTo>
                  <a:lnTo>
                    <a:pt x="11908" y="8281"/>
                  </a:lnTo>
                  <a:cubicBezTo>
                    <a:pt x="11967" y="7941"/>
                    <a:pt x="7590" y="5803"/>
                    <a:pt x="7135" y="5533"/>
                  </a:cubicBezTo>
                  <a:cubicBezTo>
                    <a:pt x="5516" y="4572"/>
                    <a:pt x="3964" y="3762"/>
                    <a:pt x="2058" y="3442"/>
                  </a:cubicBezTo>
                  <a:cubicBezTo>
                    <a:pt x="1882" y="3406"/>
                    <a:pt x="1701" y="3380"/>
                    <a:pt x="1523" y="3380"/>
                  </a:cubicBezTo>
                  <a:cubicBezTo>
                    <a:pt x="1360" y="3380"/>
                    <a:pt x="1199" y="3402"/>
                    <a:pt x="1046" y="3459"/>
                  </a:cubicBezTo>
                  <a:cubicBezTo>
                    <a:pt x="523" y="3678"/>
                    <a:pt x="253" y="4234"/>
                    <a:pt x="169" y="4808"/>
                  </a:cubicBezTo>
                  <a:cubicBezTo>
                    <a:pt x="0" y="5904"/>
                    <a:pt x="456" y="7017"/>
                    <a:pt x="1164" y="7861"/>
                  </a:cubicBezTo>
                  <a:cubicBezTo>
                    <a:pt x="1873" y="8738"/>
                    <a:pt x="2800" y="9345"/>
                    <a:pt x="3762" y="9885"/>
                  </a:cubicBezTo>
                  <a:cubicBezTo>
                    <a:pt x="2446" y="10829"/>
                    <a:pt x="1771" y="12567"/>
                    <a:pt x="2109" y="14152"/>
                  </a:cubicBezTo>
                  <a:cubicBezTo>
                    <a:pt x="2446" y="15754"/>
                    <a:pt x="3795" y="17053"/>
                    <a:pt x="5381" y="17373"/>
                  </a:cubicBezTo>
                  <a:cubicBezTo>
                    <a:pt x="4925" y="18065"/>
                    <a:pt x="4639" y="18891"/>
                    <a:pt x="4504" y="19718"/>
                  </a:cubicBezTo>
                  <a:cubicBezTo>
                    <a:pt x="4403" y="20376"/>
                    <a:pt x="4436" y="21135"/>
                    <a:pt x="4892" y="21641"/>
                  </a:cubicBezTo>
                  <a:cubicBezTo>
                    <a:pt x="5312" y="22121"/>
                    <a:pt x="5808" y="22324"/>
                    <a:pt x="6347" y="22324"/>
                  </a:cubicBezTo>
                  <a:cubicBezTo>
                    <a:pt x="8837" y="22324"/>
                    <a:pt x="12233" y="17987"/>
                    <a:pt x="13190" y="16614"/>
                  </a:cubicBezTo>
                  <a:cubicBezTo>
                    <a:pt x="13629" y="17104"/>
                    <a:pt x="15265" y="18301"/>
                    <a:pt x="15720" y="18554"/>
                  </a:cubicBezTo>
                  <a:cubicBezTo>
                    <a:pt x="17328" y="19402"/>
                    <a:pt x="18530" y="19717"/>
                    <a:pt x="19926" y="19717"/>
                  </a:cubicBezTo>
                  <a:cubicBezTo>
                    <a:pt x="20697" y="19717"/>
                    <a:pt x="21527" y="19621"/>
                    <a:pt x="22517" y="19465"/>
                  </a:cubicBezTo>
                  <a:cubicBezTo>
                    <a:pt x="25300" y="19026"/>
                    <a:pt x="27931" y="17424"/>
                    <a:pt x="29314" y="14978"/>
                  </a:cubicBezTo>
                  <a:cubicBezTo>
                    <a:pt x="30832" y="16260"/>
                    <a:pt x="32637" y="17272"/>
                    <a:pt x="34526" y="17879"/>
                  </a:cubicBezTo>
                  <a:cubicBezTo>
                    <a:pt x="35194" y="18081"/>
                    <a:pt x="36690" y="18857"/>
                    <a:pt x="37678" y="18857"/>
                  </a:cubicBezTo>
                  <a:cubicBezTo>
                    <a:pt x="38013" y="18857"/>
                    <a:pt x="38290" y="18768"/>
                    <a:pt x="38456" y="18537"/>
                  </a:cubicBezTo>
                  <a:cubicBezTo>
                    <a:pt x="38827" y="18014"/>
                    <a:pt x="38793" y="17289"/>
                    <a:pt x="38625" y="16665"/>
                  </a:cubicBezTo>
                  <a:cubicBezTo>
                    <a:pt x="38186" y="14978"/>
                    <a:pt x="36955" y="13511"/>
                    <a:pt x="35386" y="12752"/>
                  </a:cubicBezTo>
                  <a:cubicBezTo>
                    <a:pt x="36584" y="12398"/>
                    <a:pt x="37495" y="11268"/>
                    <a:pt x="37613" y="10037"/>
                  </a:cubicBezTo>
                  <a:cubicBezTo>
                    <a:pt x="37731" y="8822"/>
                    <a:pt x="37039" y="7523"/>
                    <a:pt x="35943" y="6967"/>
                  </a:cubicBezTo>
                  <a:cubicBezTo>
                    <a:pt x="36854" y="6157"/>
                    <a:pt x="37596" y="5145"/>
                    <a:pt x="38068" y="4015"/>
                  </a:cubicBezTo>
                  <a:cubicBezTo>
                    <a:pt x="38540" y="2885"/>
                    <a:pt x="38692" y="1435"/>
                    <a:pt x="37798" y="608"/>
                  </a:cubicBezTo>
                  <a:cubicBezTo>
                    <a:pt x="37292" y="153"/>
                    <a:pt x="36601" y="1"/>
                    <a:pt x="35926" y="1"/>
                  </a:cubicBezTo>
                  <a:cubicBezTo>
                    <a:pt x="35907" y="1"/>
                    <a:pt x="35889" y="1"/>
                    <a:pt x="35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 rot="-965529">
              <a:off x="2488411" y="4358207"/>
              <a:ext cx="1434587" cy="838855"/>
            </a:xfrm>
            <a:custGeom>
              <a:avLst/>
              <a:gdLst/>
              <a:ahLst/>
              <a:cxnLst/>
              <a:rect l="l" t="t" r="r" b="b"/>
              <a:pathLst>
                <a:path w="39924" h="23345" extrusionOk="0">
                  <a:moveTo>
                    <a:pt x="12025" y="9024"/>
                  </a:moveTo>
                  <a:cubicBezTo>
                    <a:pt x="12026" y="9024"/>
                    <a:pt x="12026" y="9024"/>
                    <a:pt x="12027" y="9025"/>
                  </a:cubicBezTo>
                  <a:cubicBezTo>
                    <a:pt x="12026" y="9024"/>
                    <a:pt x="12026" y="9024"/>
                    <a:pt x="12025" y="9024"/>
                  </a:cubicBezTo>
                  <a:close/>
                  <a:moveTo>
                    <a:pt x="36393" y="1096"/>
                  </a:moveTo>
                  <a:cubicBezTo>
                    <a:pt x="36428" y="1096"/>
                    <a:pt x="36464" y="1097"/>
                    <a:pt x="36500" y="1098"/>
                  </a:cubicBezTo>
                  <a:cubicBezTo>
                    <a:pt x="37191" y="1098"/>
                    <a:pt x="37697" y="1266"/>
                    <a:pt x="38035" y="1553"/>
                  </a:cubicBezTo>
                  <a:cubicBezTo>
                    <a:pt x="38760" y="2211"/>
                    <a:pt x="38574" y="3476"/>
                    <a:pt x="38187" y="4387"/>
                  </a:cubicBezTo>
                  <a:cubicBezTo>
                    <a:pt x="37748" y="5432"/>
                    <a:pt x="37056" y="6411"/>
                    <a:pt x="36179" y="7170"/>
                  </a:cubicBezTo>
                  <a:lnTo>
                    <a:pt x="35640" y="7642"/>
                  </a:lnTo>
                  <a:lnTo>
                    <a:pt x="36297" y="7996"/>
                  </a:lnTo>
                  <a:cubicBezTo>
                    <a:pt x="37225" y="8468"/>
                    <a:pt x="37782" y="9531"/>
                    <a:pt x="37681" y="10560"/>
                  </a:cubicBezTo>
                  <a:cubicBezTo>
                    <a:pt x="37579" y="11589"/>
                    <a:pt x="36820" y="12550"/>
                    <a:pt x="35825" y="12837"/>
                  </a:cubicBezTo>
                  <a:lnTo>
                    <a:pt x="34594" y="13208"/>
                  </a:lnTo>
                  <a:lnTo>
                    <a:pt x="35741" y="13781"/>
                  </a:lnTo>
                  <a:cubicBezTo>
                    <a:pt x="37175" y="14473"/>
                    <a:pt x="38305" y="15839"/>
                    <a:pt x="38693" y="17374"/>
                  </a:cubicBezTo>
                  <a:cubicBezTo>
                    <a:pt x="38794" y="17779"/>
                    <a:pt x="38878" y="18386"/>
                    <a:pt x="38608" y="18757"/>
                  </a:cubicBezTo>
                  <a:cubicBezTo>
                    <a:pt x="38546" y="18845"/>
                    <a:pt x="38418" y="18881"/>
                    <a:pt x="38249" y="18881"/>
                  </a:cubicBezTo>
                  <a:cubicBezTo>
                    <a:pt x="37643" y="18881"/>
                    <a:pt x="36512" y="18415"/>
                    <a:pt x="36011" y="18217"/>
                  </a:cubicBezTo>
                  <a:cubicBezTo>
                    <a:pt x="35724" y="18082"/>
                    <a:pt x="35454" y="17981"/>
                    <a:pt x="35252" y="17913"/>
                  </a:cubicBezTo>
                  <a:cubicBezTo>
                    <a:pt x="33396" y="17323"/>
                    <a:pt x="31659" y="16362"/>
                    <a:pt x="30226" y="15114"/>
                  </a:cubicBezTo>
                  <a:lnTo>
                    <a:pt x="29753" y="14709"/>
                  </a:lnTo>
                  <a:lnTo>
                    <a:pt x="29433" y="15265"/>
                  </a:lnTo>
                  <a:cubicBezTo>
                    <a:pt x="28674" y="16598"/>
                    <a:pt x="27527" y="17694"/>
                    <a:pt x="26110" y="18453"/>
                  </a:cubicBezTo>
                  <a:cubicBezTo>
                    <a:pt x="26582" y="17138"/>
                    <a:pt x="26768" y="15771"/>
                    <a:pt x="26953" y="14439"/>
                  </a:cubicBezTo>
                  <a:cubicBezTo>
                    <a:pt x="27476" y="10577"/>
                    <a:pt x="27814" y="6866"/>
                    <a:pt x="26481" y="3695"/>
                  </a:cubicBezTo>
                  <a:lnTo>
                    <a:pt x="26481" y="3695"/>
                  </a:lnTo>
                  <a:cubicBezTo>
                    <a:pt x="27392" y="4319"/>
                    <a:pt x="28168" y="5095"/>
                    <a:pt x="28792" y="6023"/>
                  </a:cubicBezTo>
                  <a:lnTo>
                    <a:pt x="28977" y="6326"/>
                  </a:lnTo>
                  <a:cubicBezTo>
                    <a:pt x="29635" y="8384"/>
                    <a:pt x="29720" y="10408"/>
                    <a:pt x="29230" y="12601"/>
                  </a:cubicBezTo>
                  <a:cubicBezTo>
                    <a:pt x="29214" y="12752"/>
                    <a:pt x="29298" y="12887"/>
                    <a:pt x="29416" y="12904"/>
                  </a:cubicBezTo>
                  <a:lnTo>
                    <a:pt x="29483" y="12904"/>
                  </a:lnTo>
                  <a:cubicBezTo>
                    <a:pt x="29601" y="12904"/>
                    <a:pt x="29720" y="12820"/>
                    <a:pt x="29736" y="12719"/>
                  </a:cubicBezTo>
                  <a:cubicBezTo>
                    <a:pt x="29854" y="12162"/>
                    <a:pt x="29939" y="11622"/>
                    <a:pt x="29989" y="11083"/>
                  </a:cubicBezTo>
                  <a:cubicBezTo>
                    <a:pt x="30076" y="11073"/>
                    <a:pt x="30163" y="11069"/>
                    <a:pt x="30250" y="11069"/>
                  </a:cubicBezTo>
                  <a:cubicBezTo>
                    <a:pt x="31280" y="11069"/>
                    <a:pt x="32306" y="11701"/>
                    <a:pt x="32772" y="12634"/>
                  </a:cubicBezTo>
                  <a:cubicBezTo>
                    <a:pt x="32874" y="12837"/>
                    <a:pt x="32924" y="13005"/>
                    <a:pt x="32907" y="13157"/>
                  </a:cubicBezTo>
                  <a:cubicBezTo>
                    <a:pt x="32874" y="13309"/>
                    <a:pt x="32789" y="13427"/>
                    <a:pt x="32688" y="13444"/>
                  </a:cubicBezTo>
                  <a:cubicBezTo>
                    <a:pt x="32553" y="13494"/>
                    <a:pt x="32486" y="13613"/>
                    <a:pt x="32519" y="13764"/>
                  </a:cubicBezTo>
                  <a:cubicBezTo>
                    <a:pt x="32570" y="13866"/>
                    <a:pt x="32654" y="13950"/>
                    <a:pt x="32772" y="13950"/>
                  </a:cubicBezTo>
                  <a:lnTo>
                    <a:pt x="32840" y="13950"/>
                  </a:lnTo>
                  <a:cubicBezTo>
                    <a:pt x="33160" y="13866"/>
                    <a:pt x="33380" y="13579"/>
                    <a:pt x="33413" y="13208"/>
                  </a:cubicBezTo>
                  <a:cubicBezTo>
                    <a:pt x="33447" y="12904"/>
                    <a:pt x="33329" y="12601"/>
                    <a:pt x="33211" y="12415"/>
                  </a:cubicBezTo>
                  <a:cubicBezTo>
                    <a:pt x="32688" y="11306"/>
                    <a:pt x="31481" y="10584"/>
                    <a:pt x="30275" y="10584"/>
                  </a:cubicBezTo>
                  <a:cubicBezTo>
                    <a:pt x="30196" y="10584"/>
                    <a:pt x="30118" y="10587"/>
                    <a:pt x="30040" y="10593"/>
                  </a:cubicBezTo>
                  <a:cubicBezTo>
                    <a:pt x="30057" y="10121"/>
                    <a:pt x="30057" y="9649"/>
                    <a:pt x="30040" y="9193"/>
                  </a:cubicBezTo>
                  <a:cubicBezTo>
                    <a:pt x="30681" y="7878"/>
                    <a:pt x="31760" y="6798"/>
                    <a:pt x="33042" y="6158"/>
                  </a:cubicBezTo>
                  <a:cubicBezTo>
                    <a:pt x="33177" y="6090"/>
                    <a:pt x="33211" y="5938"/>
                    <a:pt x="33160" y="5820"/>
                  </a:cubicBezTo>
                  <a:cubicBezTo>
                    <a:pt x="33113" y="5725"/>
                    <a:pt x="33022" y="5680"/>
                    <a:pt x="32932" y="5680"/>
                  </a:cubicBezTo>
                  <a:cubicBezTo>
                    <a:pt x="32895" y="5680"/>
                    <a:pt x="32857" y="5687"/>
                    <a:pt x="32823" y="5702"/>
                  </a:cubicBezTo>
                  <a:cubicBezTo>
                    <a:pt x="31659" y="6326"/>
                    <a:pt x="30647" y="7220"/>
                    <a:pt x="29956" y="8350"/>
                  </a:cubicBezTo>
                  <a:cubicBezTo>
                    <a:pt x="29871" y="7675"/>
                    <a:pt x="29720" y="7018"/>
                    <a:pt x="29500" y="6343"/>
                  </a:cubicBezTo>
                  <a:lnTo>
                    <a:pt x="29669" y="6023"/>
                  </a:lnTo>
                  <a:cubicBezTo>
                    <a:pt x="30967" y="3576"/>
                    <a:pt x="33711" y="1096"/>
                    <a:pt x="36393" y="1096"/>
                  </a:cubicBezTo>
                  <a:close/>
                  <a:moveTo>
                    <a:pt x="22939" y="2211"/>
                  </a:moveTo>
                  <a:lnTo>
                    <a:pt x="22939" y="2211"/>
                  </a:lnTo>
                  <a:cubicBezTo>
                    <a:pt x="23901" y="2379"/>
                    <a:pt x="24828" y="2717"/>
                    <a:pt x="25688" y="3189"/>
                  </a:cubicBezTo>
                  <a:cubicBezTo>
                    <a:pt x="27325" y="6360"/>
                    <a:pt x="27004" y="10290"/>
                    <a:pt x="26447" y="14355"/>
                  </a:cubicBezTo>
                  <a:cubicBezTo>
                    <a:pt x="26262" y="15839"/>
                    <a:pt x="26026" y="17374"/>
                    <a:pt x="25435" y="18757"/>
                  </a:cubicBezTo>
                  <a:cubicBezTo>
                    <a:pt x="24660" y="19094"/>
                    <a:pt x="23833" y="19347"/>
                    <a:pt x="22990" y="19482"/>
                  </a:cubicBezTo>
                  <a:cubicBezTo>
                    <a:pt x="22248" y="19583"/>
                    <a:pt x="21624" y="19668"/>
                    <a:pt x="21033" y="19718"/>
                  </a:cubicBezTo>
                  <a:cubicBezTo>
                    <a:pt x="21877" y="17323"/>
                    <a:pt x="22804" y="14355"/>
                    <a:pt x="23260" y="11285"/>
                  </a:cubicBezTo>
                  <a:cubicBezTo>
                    <a:pt x="23749" y="7996"/>
                    <a:pt x="23648" y="4926"/>
                    <a:pt x="22939" y="2211"/>
                  </a:cubicBezTo>
                  <a:close/>
                  <a:moveTo>
                    <a:pt x="21364" y="2096"/>
                  </a:moveTo>
                  <a:cubicBezTo>
                    <a:pt x="21699" y="2096"/>
                    <a:pt x="22037" y="2119"/>
                    <a:pt x="22383" y="2143"/>
                  </a:cubicBezTo>
                  <a:cubicBezTo>
                    <a:pt x="23108" y="4876"/>
                    <a:pt x="23226" y="7912"/>
                    <a:pt x="22737" y="11217"/>
                  </a:cubicBezTo>
                  <a:cubicBezTo>
                    <a:pt x="22265" y="14321"/>
                    <a:pt x="21320" y="17323"/>
                    <a:pt x="20460" y="19735"/>
                  </a:cubicBezTo>
                  <a:cubicBezTo>
                    <a:pt x="19111" y="19735"/>
                    <a:pt x="17997" y="19431"/>
                    <a:pt x="16496" y="18639"/>
                  </a:cubicBezTo>
                  <a:cubicBezTo>
                    <a:pt x="16311" y="18538"/>
                    <a:pt x="15838" y="18217"/>
                    <a:pt x="15383" y="17863"/>
                  </a:cubicBezTo>
                  <a:cubicBezTo>
                    <a:pt x="18250" y="13326"/>
                    <a:pt x="19465" y="7760"/>
                    <a:pt x="18756" y="2447"/>
                  </a:cubicBezTo>
                  <a:lnTo>
                    <a:pt x="18773" y="2447"/>
                  </a:lnTo>
                  <a:cubicBezTo>
                    <a:pt x="19600" y="2261"/>
                    <a:pt x="20291" y="2126"/>
                    <a:pt x="20949" y="2110"/>
                  </a:cubicBezTo>
                  <a:cubicBezTo>
                    <a:pt x="21087" y="2100"/>
                    <a:pt x="21226" y="2096"/>
                    <a:pt x="21364" y="2096"/>
                  </a:cubicBezTo>
                  <a:close/>
                  <a:moveTo>
                    <a:pt x="18250" y="2565"/>
                  </a:moveTo>
                  <a:lnTo>
                    <a:pt x="18250" y="2565"/>
                  </a:lnTo>
                  <a:cubicBezTo>
                    <a:pt x="18925" y="7709"/>
                    <a:pt x="17744" y="13107"/>
                    <a:pt x="14961" y="17526"/>
                  </a:cubicBezTo>
                  <a:cubicBezTo>
                    <a:pt x="14894" y="17475"/>
                    <a:pt x="14843" y="17441"/>
                    <a:pt x="14793" y="17391"/>
                  </a:cubicBezTo>
                  <a:cubicBezTo>
                    <a:pt x="13730" y="16143"/>
                    <a:pt x="13157" y="14456"/>
                    <a:pt x="13325" y="12837"/>
                  </a:cubicBezTo>
                  <a:cubicBezTo>
                    <a:pt x="13359" y="12685"/>
                    <a:pt x="13241" y="12567"/>
                    <a:pt x="13106" y="12567"/>
                  </a:cubicBezTo>
                  <a:cubicBezTo>
                    <a:pt x="12954" y="12567"/>
                    <a:pt x="12819" y="12651"/>
                    <a:pt x="12819" y="12803"/>
                  </a:cubicBezTo>
                  <a:cubicBezTo>
                    <a:pt x="12802" y="12988"/>
                    <a:pt x="12802" y="13174"/>
                    <a:pt x="12802" y="13360"/>
                  </a:cubicBezTo>
                  <a:cubicBezTo>
                    <a:pt x="10947" y="12719"/>
                    <a:pt x="9446" y="11150"/>
                    <a:pt x="8906" y="9261"/>
                  </a:cubicBezTo>
                  <a:cubicBezTo>
                    <a:pt x="8866" y="9153"/>
                    <a:pt x="8771" y="9077"/>
                    <a:pt x="8666" y="9077"/>
                  </a:cubicBezTo>
                  <a:cubicBezTo>
                    <a:pt x="8640" y="9077"/>
                    <a:pt x="8613" y="9082"/>
                    <a:pt x="8586" y="9092"/>
                  </a:cubicBezTo>
                  <a:cubicBezTo>
                    <a:pt x="8468" y="9126"/>
                    <a:pt x="8383" y="9278"/>
                    <a:pt x="8417" y="9396"/>
                  </a:cubicBezTo>
                  <a:cubicBezTo>
                    <a:pt x="9024" y="11470"/>
                    <a:pt x="10677" y="13174"/>
                    <a:pt x="12701" y="13866"/>
                  </a:cubicBezTo>
                  <a:cubicBezTo>
                    <a:pt x="12718" y="13866"/>
                    <a:pt x="12769" y="13899"/>
                    <a:pt x="12786" y="13899"/>
                  </a:cubicBezTo>
                  <a:cubicBezTo>
                    <a:pt x="12802" y="13899"/>
                    <a:pt x="12802" y="13866"/>
                    <a:pt x="12819" y="13866"/>
                  </a:cubicBezTo>
                  <a:cubicBezTo>
                    <a:pt x="12853" y="14237"/>
                    <a:pt x="12904" y="14574"/>
                    <a:pt x="12988" y="14928"/>
                  </a:cubicBezTo>
                  <a:cubicBezTo>
                    <a:pt x="12777" y="14898"/>
                    <a:pt x="12566" y="14883"/>
                    <a:pt x="12357" y="14883"/>
                  </a:cubicBezTo>
                  <a:cubicBezTo>
                    <a:pt x="11980" y="14883"/>
                    <a:pt x="11609" y="14932"/>
                    <a:pt x="11251" y="15029"/>
                  </a:cubicBezTo>
                  <a:cubicBezTo>
                    <a:pt x="10711" y="15181"/>
                    <a:pt x="10289" y="15434"/>
                    <a:pt x="10036" y="15771"/>
                  </a:cubicBezTo>
                  <a:cubicBezTo>
                    <a:pt x="9682" y="16210"/>
                    <a:pt x="9615" y="16817"/>
                    <a:pt x="9868" y="17239"/>
                  </a:cubicBezTo>
                  <a:cubicBezTo>
                    <a:pt x="10019" y="17492"/>
                    <a:pt x="10289" y="17694"/>
                    <a:pt x="10610" y="17745"/>
                  </a:cubicBezTo>
                  <a:cubicBezTo>
                    <a:pt x="10677" y="17779"/>
                    <a:pt x="10745" y="17779"/>
                    <a:pt x="10778" y="17779"/>
                  </a:cubicBezTo>
                  <a:cubicBezTo>
                    <a:pt x="10998" y="17779"/>
                    <a:pt x="11200" y="17711"/>
                    <a:pt x="11352" y="17576"/>
                  </a:cubicBezTo>
                  <a:cubicBezTo>
                    <a:pt x="11453" y="17492"/>
                    <a:pt x="11470" y="17323"/>
                    <a:pt x="11369" y="17222"/>
                  </a:cubicBezTo>
                  <a:cubicBezTo>
                    <a:pt x="11323" y="17167"/>
                    <a:pt x="11253" y="17137"/>
                    <a:pt x="11182" y="17137"/>
                  </a:cubicBezTo>
                  <a:cubicBezTo>
                    <a:pt x="11122" y="17137"/>
                    <a:pt x="11061" y="17159"/>
                    <a:pt x="11015" y="17205"/>
                  </a:cubicBezTo>
                  <a:cubicBezTo>
                    <a:pt x="10945" y="17263"/>
                    <a:pt x="10851" y="17281"/>
                    <a:pt x="10771" y="17281"/>
                  </a:cubicBezTo>
                  <a:cubicBezTo>
                    <a:pt x="10736" y="17281"/>
                    <a:pt x="10703" y="17278"/>
                    <a:pt x="10677" y="17273"/>
                  </a:cubicBezTo>
                  <a:cubicBezTo>
                    <a:pt x="10509" y="17239"/>
                    <a:pt x="10357" y="17138"/>
                    <a:pt x="10289" y="17020"/>
                  </a:cubicBezTo>
                  <a:cubicBezTo>
                    <a:pt x="10154" y="16767"/>
                    <a:pt x="10205" y="16379"/>
                    <a:pt x="10424" y="16109"/>
                  </a:cubicBezTo>
                  <a:cubicBezTo>
                    <a:pt x="10610" y="15856"/>
                    <a:pt x="10947" y="15670"/>
                    <a:pt x="11369" y="15535"/>
                  </a:cubicBezTo>
                  <a:cubicBezTo>
                    <a:pt x="11698" y="15439"/>
                    <a:pt x="12038" y="15392"/>
                    <a:pt x="12380" y="15392"/>
                  </a:cubicBezTo>
                  <a:cubicBezTo>
                    <a:pt x="12634" y="15392"/>
                    <a:pt x="12888" y="15418"/>
                    <a:pt x="13140" y="15468"/>
                  </a:cubicBezTo>
                  <a:cubicBezTo>
                    <a:pt x="13241" y="15839"/>
                    <a:pt x="13393" y="16176"/>
                    <a:pt x="13578" y="16514"/>
                  </a:cubicBezTo>
                  <a:lnTo>
                    <a:pt x="13325" y="16885"/>
                  </a:lnTo>
                  <a:cubicBezTo>
                    <a:pt x="11925" y="18909"/>
                    <a:pt x="8940" y="22214"/>
                    <a:pt x="6983" y="22333"/>
                  </a:cubicBezTo>
                  <a:cubicBezTo>
                    <a:pt x="6959" y="22333"/>
                    <a:pt x="6935" y="22334"/>
                    <a:pt x="6912" y="22334"/>
                  </a:cubicBezTo>
                  <a:cubicBezTo>
                    <a:pt x="6459" y="22334"/>
                    <a:pt x="6123" y="22179"/>
                    <a:pt x="5803" y="21827"/>
                  </a:cubicBezTo>
                  <a:cubicBezTo>
                    <a:pt x="5465" y="21422"/>
                    <a:pt x="5465" y="20781"/>
                    <a:pt x="5533" y="20309"/>
                  </a:cubicBezTo>
                  <a:cubicBezTo>
                    <a:pt x="5634" y="19550"/>
                    <a:pt x="5904" y="18807"/>
                    <a:pt x="6326" y="18150"/>
                  </a:cubicBezTo>
                  <a:lnTo>
                    <a:pt x="6730" y="17526"/>
                  </a:lnTo>
                  <a:lnTo>
                    <a:pt x="5988" y="17374"/>
                  </a:lnTo>
                  <a:cubicBezTo>
                    <a:pt x="4605" y="17104"/>
                    <a:pt x="3425" y="15940"/>
                    <a:pt x="3121" y="14540"/>
                  </a:cubicBezTo>
                  <a:cubicBezTo>
                    <a:pt x="2834" y="13157"/>
                    <a:pt x="3442" y="11622"/>
                    <a:pt x="4588" y="10796"/>
                  </a:cubicBezTo>
                  <a:lnTo>
                    <a:pt x="5229" y="10324"/>
                  </a:lnTo>
                  <a:lnTo>
                    <a:pt x="4538" y="9936"/>
                  </a:lnTo>
                  <a:cubicBezTo>
                    <a:pt x="3711" y="9463"/>
                    <a:pt x="2767" y="8873"/>
                    <a:pt x="2075" y="8030"/>
                  </a:cubicBezTo>
                  <a:cubicBezTo>
                    <a:pt x="1401" y="7203"/>
                    <a:pt x="1063" y="6242"/>
                    <a:pt x="1181" y="5365"/>
                  </a:cubicBezTo>
                  <a:cubicBezTo>
                    <a:pt x="1232" y="5011"/>
                    <a:pt x="1418" y="4572"/>
                    <a:pt x="1755" y="4420"/>
                  </a:cubicBezTo>
                  <a:cubicBezTo>
                    <a:pt x="1839" y="4387"/>
                    <a:pt x="1940" y="4387"/>
                    <a:pt x="2058" y="4387"/>
                  </a:cubicBezTo>
                  <a:cubicBezTo>
                    <a:pt x="2193" y="4387"/>
                    <a:pt x="2362" y="4403"/>
                    <a:pt x="2514" y="4420"/>
                  </a:cubicBezTo>
                  <a:cubicBezTo>
                    <a:pt x="4420" y="4741"/>
                    <a:pt x="5971" y="5601"/>
                    <a:pt x="7422" y="6444"/>
                  </a:cubicBezTo>
                  <a:cubicBezTo>
                    <a:pt x="7540" y="6512"/>
                    <a:pt x="7827" y="6664"/>
                    <a:pt x="8248" y="6900"/>
                  </a:cubicBezTo>
                  <a:cubicBezTo>
                    <a:pt x="9192" y="7371"/>
                    <a:pt x="11700" y="8684"/>
                    <a:pt x="12025" y="9024"/>
                  </a:cubicBezTo>
                  <a:lnTo>
                    <a:pt x="12025" y="9024"/>
                  </a:lnTo>
                  <a:cubicBezTo>
                    <a:pt x="12024" y="9022"/>
                    <a:pt x="12023" y="9021"/>
                    <a:pt x="12024" y="9021"/>
                  </a:cubicBezTo>
                  <a:cubicBezTo>
                    <a:pt x="12045" y="9021"/>
                    <a:pt x="12651" y="9430"/>
                    <a:pt x="12651" y="9430"/>
                  </a:cubicBezTo>
                  <a:cubicBezTo>
                    <a:pt x="13292" y="6023"/>
                    <a:pt x="15990" y="3324"/>
                    <a:pt x="18250" y="2565"/>
                  </a:cubicBezTo>
                  <a:close/>
                  <a:moveTo>
                    <a:pt x="36388" y="0"/>
                  </a:moveTo>
                  <a:cubicBezTo>
                    <a:pt x="33389" y="0"/>
                    <a:pt x="30648" y="2371"/>
                    <a:pt x="29129" y="4791"/>
                  </a:cubicBezTo>
                  <a:cubicBezTo>
                    <a:pt x="27293" y="2444"/>
                    <a:pt x="24367" y="1034"/>
                    <a:pt x="21384" y="1034"/>
                  </a:cubicBezTo>
                  <a:cubicBezTo>
                    <a:pt x="21217" y="1034"/>
                    <a:pt x="21049" y="1038"/>
                    <a:pt x="20881" y="1047"/>
                  </a:cubicBezTo>
                  <a:cubicBezTo>
                    <a:pt x="20156" y="1098"/>
                    <a:pt x="19431" y="1216"/>
                    <a:pt x="18520" y="1435"/>
                  </a:cubicBezTo>
                  <a:cubicBezTo>
                    <a:pt x="15990" y="2042"/>
                    <a:pt x="13123" y="4252"/>
                    <a:pt x="12128" y="7861"/>
                  </a:cubicBezTo>
                  <a:cubicBezTo>
                    <a:pt x="11521" y="7490"/>
                    <a:pt x="10458" y="6917"/>
                    <a:pt x="8721" y="5989"/>
                  </a:cubicBezTo>
                  <a:cubicBezTo>
                    <a:pt x="8333" y="5770"/>
                    <a:pt x="8046" y="5635"/>
                    <a:pt x="7928" y="5584"/>
                  </a:cubicBezTo>
                  <a:cubicBezTo>
                    <a:pt x="6410" y="4707"/>
                    <a:pt x="4757" y="3796"/>
                    <a:pt x="2683" y="3442"/>
                  </a:cubicBezTo>
                  <a:cubicBezTo>
                    <a:pt x="2464" y="3407"/>
                    <a:pt x="2240" y="3377"/>
                    <a:pt x="2017" y="3377"/>
                  </a:cubicBezTo>
                  <a:cubicBezTo>
                    <a:pt x="1810" y="3377"/>
                    <a:pt x="1604" y="3403"/>
                    <a:pt x="1401" y="3476"/>
                  </a:cubicBezTo>
                  <a:cubicBezTo>
                    <a:pt x="760" y="3729"/>
                    <a:pt x="304" y="4387"/>
                    <a:pt x="169" y="5230"/>
                  </a:cubicBezTo>
                  <a:cubicBezTo>
                    <a:pt x="1" y="6394"/>
                    <a:pt x="422" y="7625"/>
                    <a:pt x="1299" y="8687"/>
                  </a:cubicBezTo>
                  <a:cubicBezTo>
                    <a:pt x="1907" y="9446"/>
                    <a:pt x="2683" y="9986"/>
                    <a:pt x="3425" y="10458"/>
                  </a:cubicBezTo>
                  <a:cubicBezTo>
                    <a:pt x="2328" y="11555"/>
                    <a:pt x="1805" y="13241"/>
                    <a:pt x="2143" y="14759"/>
                  </a:cubicBezTo>
                  <a:cubicBezTo>
                    <a:pt x="2480" y="16311"/>
                    <a:pt x="3661" y="17644"/>
                    <a:pt x="5145" y="18166"/>
                  </a:cubicBezTo>
                  <a:cubicBezTo>
                    <a:pt x="4858" y="18791"/>
                    <a:pt x="4639" y="19465"/>
                    <a:pt x="4538" y="20140"/>
                  </a:cubicBezTo>
                  <a:cubicBezTo>
                    <a:pt x="4386" y="21118"/>
                    <a:pt x="4588" y="21928"/>
                    <a:pt x="5044" y="22467"/>
                  </a:cubicBezTo>
                  <a:cubicBezTo>
                    <a:pt x="5533" y="23041"/>
                    <a:pt x="6191" y="23345"/>
                    <a:pt x="6899" y="23345"/>
                  </a:cubicBezTo>
                  <a:lnTo>
                    <a:pt x="7068" y="23345"/>
                  </a:lnTo>
                  <a:cubicBezTo>
                    <a:pt x="9699" y="23193"/>
                    <a:pt x="12802" y="19297"/>
                    <a:pt x="13831" y="17897"/>
                  </a:cubicBezTo>
                  <a:cubicBezTo>
                    <a:pt x="14540" y="18487"/>
                    <a:pt x="15636" y="19313"/>
                    <a:pt x="16058" y="19516"/>
                  </a:cubicBezTo>
                  <a:cubicBezTo>
                    <a:pt x="17744" y="20408"/>
                    <a:pt x="19017" y="20739"/>
                    <a:pt x="20478" y="20739"/>
                  </a:cubicBezTo>
                  <a:cubicBezTo>
                    <a:pt x="21281" y="20739"/>
                    <a:pt x="22141" y="20639"/>
                    <a:pt x="23158" y="20477"/>
                  </a:cubicBezTo>
                  <a:cubicBezTo>
                    <a:pt x="26026" y="20022"/>
                    <a:pt x="28539" y="18470"/>
                    <a:pt x="30006" y="16261"/>
                  </a:cubicBezTo>
                  <a:cubicBezTo>
                    <a:pt x="31457" y="17407"/>
                    <a:pt x="33143" y="18301"/>
                    <a:pt x="34948" y="18875"/>
                  </a:cubicBezTo>
                  <a:cubicBezTo>
                    <a:pt x="35117" y="18925"/>
                    <a:pt x="35336" y="19010"/>
                    <a:pt x="35623" y="19128"/>
                  </a:cubicBezTo>
                  <a:cubicBezTo>
                    <a:pt x="36426" y="19456"/>
                    <a:pt x="37422" y="19856"/>
                    <a:pt x="38240" y="19856"/>
                  </a:cubicBezTo>
                  <a:cubicBezTo>
                    <a:pt x="38727" y="19856"/>
                    <a:pt x="39151" y="19714"/>
                    <a:pt x="39435" y="19330"/>
                  </a:cubicBezTo>
                  <a:cubicBezTo>
                    <a:pt x="39839" y="18807"/>
                    <a:pt x="39924" y="17998"/>
                    <a:pt x="39671" y="17053"/>
                  </a:cubicBezTo>
                  <a:cubicBezTo>
                    <a:pt x="39266" y="15552"/>
                    <a:pt x="38288" y="14203"/>
                    <a:pt x="37023" y="13326"/>
                  </a:cubicBezTo>
                  <a:cubicBezTo>
                    <a:pt x="37934" y="12719"/>
                    <a:pt x="38574" y="11707"/>
                    <a:pt x="38676" y="10610"/>
                  </a:cubicBezTo>
                  <a:cubicBezTo>
                    <a:pt x="38777" y="9396"/>
                    <a:pt x="38254" y="8181"/>
                    <a:pt x="37309" y="7406"/>
                  </a:cubicBezTo>
                  <a:cubicBezTo>
                    <a:pt x="38068" y="6613"/>
                    <a:pt x="38676" y="5719"/>
                    <a:pt x="39097" y="4707"/>
                  </a:cubicBezTo>
                  <a:cubicBezTo>
                    <a:pt x="39620" y="3442"/>
                    <a:pt x="39806" y="1755"/>
                    <a:pt x="38693" y="743"/>
                  </a:cubicBezTo>
                  <a:cubicBezTo>
                    <a:pt x="38170" y="254"/>
                    <a:pt x="37428" y="18"/>
                    <a:pt x="36483" y="1"/>
                  </a:cubicBezTo>
                  <a:cubicBezTo>
                    <a:pt x="36451" y="1"/>
                    <a:pt x="36420" y="0"/>
                    <a:pt x="36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 rot="-965529">
              <a:off x="3231286" y="4397321"/>
              <a:ext cx="225479" cy="628539"/>
            </a:xfrm>
            <a:custGeom>
              <a:avLst/>
              <a:gdLst/>
              <a:ahLst/>
              <a:cxnLst/>
              <a:rect l="l" t="t" r="r" b="b"/>
              <a:pathLst>
                <a:path w="6275" h="17492" extrusionOk="0">
                  <a:moveTo>
                    <a:pt x="1923" y="1"/>
                  </a:moveTo>
                  <a:cubicBezTo>
                    <a:pt x="2615" y="2716"/>
                    <a:pt x="2716" y="5786"/>
                    <a:pt x="2227" y="9075"/>
                  </a:cubicBezTo>
                  <a:cubicBezTo>
                    <a:pt x="1771" y="12128"/>
                    <a:pt x="844" y="15096"/>
                    <a:pt x="0" y="17491"/>
                  </a:cubicBezTo>
                  <a:cubicBezTo>
                    <a:pt x="591" y="17441"/>
                    <a:pt x="1215" y="17373"/>
                    <a:pt x="1957" y="17255"/>
                  </a:cubicBezTo>
                  <a:cubicBezTo>
                    <a:pt x="2800" y="17120"/>
                    <a:pt x="3627" y="16867"/>
                    <a:pt x="4386" y="16530"/>
                  </a:cubicBezTo>
                  <a:cubicBezTo>
                    <a:pt x="4993" y="15147"/>
                    <a:pt x="5195" y="13612"/>
                    <a:pt x="5398" y="12128"/>
                  </a:cubicBezTo>
                  <a:cubicBezTo>
                    <a:pt x="5937" y="8080"/>
                    <a:pt x="6275" y="4167"/>
                    <a:pt x="4639" y="979"/>
                  </a:cubicBezTo>
                  <a:cubicBezTo>
                    <a:pt x="3795" y="507"/>
                    <a:pt x="2868" y="169"/>
                    <a:pt x="1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 rot="-965529">
              <a:off x="3033935" y="4441118"/>
              <a:ext cx="283044" cy="633893"/>
            </a:xfrm>
            <a:custGeom>
              <a:avLst/>
              <a:gdLst/>
              <a:ahLst/>
              <a:cxnLst/>
              <a:rect l="l" t="t" r="r" b="b"/>
              <a:pathLst>
                <a:path w="7877" h="17641" extrusionOk="0">
                  <a:moveTo>
                    <a:pt x="5981" y="1"/>
                  </a:moveTo>
                  <a:cubicBezTo>
                    <a:pt x="5843" y="1"/>
                    <a:pt x="5704" y="5"/>
                    <a:pt x="5566" y="15"/>
                  </a:cubicBezTo>
                  <a:cubicBezTo>
                    <a:pt x="4908" y="31"/>
                    <a:pt x="4217" y="149"/>
                    <a:pt x="3390" y="352"/>
                  </a:cubicBezTo>
                  <a:lnTo>
                    <a:pt x="3373" y="352"/>
                  </a:lnTo>
                  <a:cubicBezTo>
                    <a:pt x="4082" y="5665"/>
                    <a:pt x="2867" y="11231"/>
                    <a:pt x="0" y="15751"/>
                  </a:cubicBezTo>
                  <a:cubicBezTo>
                    <a:pt x="456" y="16088"/>
                    <a:pt x="928" y="16443"/>
                    <a:pt x="1130" y="16544"/>
                  </a:cubicBezTo>
                  <a:cubicBezTo>
                    <a:pt x="2648" y="17320"/>
                    <a:pt x="3745" y="17640"/>
                    <a:pt x="5094" y="17640"/>
                  </a:cubicBezTo>
                  <a:cubicBezTo>
                    <a:pt x="5954" y="15228"/>
                    <a:pt x="6899" y="12226"/>
                    <a:pt x="7371" y="9122"/>
                  </a:cubicBezTo>
                  <a:cubicBezTo>
                    <a:pt x="7877" y="5817"/>
                    <a:pt x="7742" y="2747"/>
                    <a:pt x="7000" y="48"/>
                  </a:cubicBezTo>
                  <a:cubicBezTo>
                    <a:pt x="6654" y="24"/>
                    <a:pt x="6316" y="1"/>
                    <a:pt x="5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/>
          <p:nvPr/>
        </p:nvSpPr>
        <p:spPr>
          <a:xfrm>
            <a:off x="8430775" y="151920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-637025" y="287175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1391800" y="4892075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713225" y="1199025"/>
            <a:ext cx="7717500" cy="3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grpSp>
        <p:nvGrpSpPr>
          <p:cNvPr id="89" name="Google Shape;89;p4"/>
          <p:cNvGrpSpPr/>
          <p:nvPr/>
        </p:nvGrpSpPr>
        <p:grpSpPr>
          <a:xfrm>
            <a:off x="7474646" y="2863505"/>
            <a:ext cx="2459466" cy="2596870"/>
            <a:chOff x="7474646" y="2863505"/>
            <a:chExt cx="2459466" cy="2596870"/>
          </a:xfrm>
        </p:grpSpPr>
        <p:sp>
          <p:nvSpPr>
            <p:cNvPr id="90" name="Google Shape;90;p4"/>
            <p:cNvSpPr/>
            <p:nvPr/>
          </p:nvSpPr>
          <p:spPr>
            <a:xfrm rot="-6050300">
              <a:off x="7580894" y="3124967"/>
              <a:ext cx="2246970" cy="2073945"/>
            </a:xfrm>
            <a:custGeom>
              <a:avLst/>
              <a:gdLst/>
              <a:ahLst/>
              <a:cxnLst/>
              <a:rect l="l" t="t" r="r" b="b"/>
              <a:pathLst>
                <a:path w="49504" h="45692" extrusionOk="0">
                  <a:moveTo>
                    <a:pt x="10137" y="1"/>
                  </a:moveTo>
                  <a:cubicBezTo>
                    <a:pt x="8822" y="1"/>
                    <a:pt x="7607" y="827"/>
                    <a:pt x="6933" y="2227"/>
                  </a:cubicBezTo>
                  <a:lnTo>
                    <a:pt x="6747" y="2665"/>
                  </a:lnTo>
                  <a:lnTo>
                    <a:pt x="6562" y="2665"/>
                  </a:lnTo>
                  <a:cubicBezTo>
                    <a:pt x="5735" y="2665"/>
                    <a:pt x="4959" y="2952"/>
                    <a:pt x="4318" y="3526"/>
                  </a:cubicBezTo>
                  <a:cubicBezTo>
                    <a:pt x="3273" y="4470"/>
                    <a:pt x="3003" y="5516"/>
                    <a:pt x="2952" y="6224"/>
                  </a:cubicBezTo>
                  <a:cubicBezTo>
                    <a:pt x="2935" y="6612"/>
                    <a:pt x="2969" y="6966"/>
                    <a:pt x="3053" y="7321"/>
                  </a:cubicBezTo>
                  <a:cubicBezTo>
                    <a:pt x="1097" y="7759"/>
                    <a:pt x="574" y="9260"/>
                    <a:pt x="439" y="9766"/>
                  </a:cubicBezTo>
                  <a:cubicBezTo>
                    <a:pt x="0" y="11588"/>
                    <a:pt x="1097" y="13443"/>
                    <a:pt x="3526" y="15045"/>
                  </a:cubicBezTo>
                  <a:cubicBezTo>
                    <a:pt x="4791" y="15889"/>
                    <a:pt x="6342" y="16496"/>
                    <a:pt x="7945" y="16833"/>
                  </a:cubicBezTo>
                  <a:cubicBezTo>
                    <a:pt x="8063" y="17575"/>
                    <a:pt x="8316" y="18301"/>
                    <a:pt x="8704" y="19043"/>
                  </a:cubicBezTo>
                  <a:cubicBezTo>
                    <a:pt x="10643" y="22602"/>
                    <a:pt x="14084" y="25621"/>
                    <a:pt x="16597" y="27830"/>
                  </a:cubicBezTo>
                  <a:cubicBezTo>
                    <a:pt x="19498" y="30411"/>
                    <a:pt x="22652" y="32604"/>
                    <a:pt x="25621" y="34611"/>
                  </a:cubicBezTo>
                  <a:cubicBezTo>
                    <a:pt x="25874" y="34779"/>
                    <a:pt x="26127" y="34965"/>
                    <a:pt x="26397" y="35150"/>
                  </a:cubicBezTo>
                  <a:cubicBezTo>
                    <a:pt x="28151" y="36399"/>
                    <a:pt x="30293" y="37917"/>
                    <a:pt x="32789" y="38085"/>
                  </a:cubicBezTo>
                  <a:cubicBezTo>
                    <a:pt x="33565" y="40514"/>
                    <a:pt x="34965" y="43988"/>
                    <a:pt x="38102" y="45372"/>
                  </a:cubicBezTo>
                  <a:cubicBezTo>
                    <a:pt x="38557" y="45591"/>
                    <a:pt x="39097" y="45692"/>
                    <a:pt x="39603" y="45692"/>
                  </a:cubicBezTo>
                  <a:cubicBezTo>
                    <a:pt x="41054" y="45692"/>
                    <a:pt x="42302" y="44815"/>
                    <a:pt x="42774" y="43432"/>
                  </a:cubicBezTo>
                  <a:cubicBezTo>
                    <a:pt x="43094" y="43499"/>
                    <a:pt x="43415" y="43550"/>
                    <a:pt x="43735" y="43550"/>
                  </a:cubicBezTo>
                  <a:cubicBezTo>
                    <a:pt x="44916" y="43550"/>
                    <a:pt x="45962" y="43044"/>
                    <a:pt x="46721" y="42116"/>
                  </a:cubicBezTo>
                  <a:cubicBezTo>
                    <a:pt x="47193" y="41543"/>
                    <a:pt x="47885" y="40278"/>
                    <a:pt x="47058" y="38541"/>
                  </a:cubicBezTo>
                  <a:cubicBezTo>
                    <a:pt x="47952" y="38085"/>
                    <a:pt x="48998" y="37309"/>
                    <a:pt x="49318" y="36095"/>
                  </a:cubicBezTo>
                  <a:cubicBezTo>
                    <a:pt x="49504" y="35336"/>
                    <a:pt x="49386" y="34577"/>
                    <a:pt x="48930" y="33936"/>
                  </a:cubicBezTo>
                  <a:cubicBezTo>
                    <a:pt x="48036" y="32620"/>
                    <a:pt x="46535" y="32283"/>
                    <a:pt x="45540" y="32047"/>
                  </a:cubicBezTo>
                  <a:cubicBezTo>
                    <a:pt x="45355" y="32013"/>
                    <a:pt x="45169" y="31963"/>
                    <a:pt x="45034" y="31929"/>
                  </a:cubicBezTo>
                  <a:cubicBezTo>
                    <a:pt x="43769" y="31575"/>
                    <a:pt x="42504" y="31237"/>
                    <a:pt x="41239" y="30900"/>
                  </a:cubicBezTo>
                  <a:cubicBezTo>
                    <a:pt x="41340" y="29888"/>
                    <a:pt x="41155" y="28876"/>
                    <a:pt x="40666" y="27965"/>
                  </a:cubicBezTo>
                  <a:cubicBezTo>
                    <a:pt x="39957" y="26565"/>
                    <a:pt x="38878" y="25469"/>
                    <a:pt x="37950" y="24524"/>
                  </a:cubicBezTo>
                  <a:cubicBezTo>
                    <a:pt x="37697" y="24271"/>
                    <a:pt x="37461" y="24035"/>
                    <a:pt x="37242" y="23782"/>
                  </a:cubicBezTo>
                  <a:cubicBezTo>
                    <a:pt x="35572" y="22011"/>
                    <a:pt x="34003" y="20477"/>
                    <a:pt x="32469" y="19060"/>
                  </a:cubicBezTo>
                  <a:cubicBezTo>
                    <a:pt x="30698" y="17441"/>
                    <a:pt x="28741" y="16243"/>
                    <a:pt x="26818" y="15079"/>
                  </a:cubicBezTo>
                  <a:cubicBezTo>
                    <a:pt x="25469" y="14253"/>
                    <a:pt x="24187" y="13494"/>
                    <a:pt x="23006" y="12600"/>
                  </a:cubicBezTo>
                  <a:lnTo>
                    <a:pt x="22990" y="12566"/>
                  </a:lnTo>
                  <a:cubicBezTo>
                    <a:pt x="21809" y="11672"/>
                    <a:pt x="20578" y="10745"/>
                    <a:pt x="19110" y="10070"/>
                  </a:cubicBezTo>
                  <a:cubicBezTo>
                    <a:pt x="19060" y="10036"/>
                    <a:pt x="18992" y="10002"/>
                    <a:pt x="18958" y="9986"/>
                  </a:cubicBezTo>
                  <a:cubicBezTo>
                    <a:pt x="18132" y="9530"/>
                    <a:pt x="17204" y="9075"/>
                    <a:pt x="16159" y="8889"/>
                  </a:cubicBezTo>
                  <a:cubicBezTo>
                    <a:pt x="16091" y="8602"/>
                    <a:pt x="16024" y="8316"/>
                    <a:pt x="15956" y="8012"/>
                  </a:cubicBezTo>
                  <a:cubicBezTo>
                    <a:pt x="15366" y="5263"/>
                    <a:pt x="14641" y="1822"/>
                    <a:pt x="11605" y="338"/>
                  </a:cubicBezTo>
                  <a:cubicBezTo>
                    <a:pt x="11132" y="135"/>
                    <a:pt x="10643" y="1"/>
                    <a:pt x="101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 rot="-6050300">
              <a:off x="7671471" y="3215100"/>
              <a:ext cx="2061690" cy="1881992"/>
            </a:xfrm>
            <a:custGeom>
              <a:avLst/>
              <a:gdLst/>
              <a:ahLst/>
              <a:cxnLst/>
              <a:rect l="l" t="t" r="r" b="b"/>
              <a:pathLst>
                <a:path w="45422" h="41463" extrusionOk="0">
                  <a:moveTo>
                    <a:pt x="8015" y="852"/>
                  </a:moveTo>
                  <a:cubicBezTo>
                    <a:pt x="8221" y="852"/>
                    <a:pt x="8453" y="944"/>
                    <a:pt x="8703" y="1162"/>
                  </a:cubicBezTo>
                  <a:cubicBezTo>
                    <a:pt x="9125" y="1533"/>
                    <a:pt x="9429" y="2089"/>
                    <a:pt x="9715" y="2579"/>
                  </a:cubicBezTo>
                  <a:cubicBezTo>
                    <a:pt x="10862" y="4552"/>
                    <a:pt x="10913" y="6998"/>
                    <a:pt x="11672" y="9123"/>
                  </a:cubicBezTo>
                  <a:cubicBezTo>
                    <a:pt x="11250" y="9325"/>
                    <a:pt x="10896" y="9612"/>
                    <a:pt x="10474" y="9882"/>
                  </a:cubicBezTo>
                  <a:cubicBezTo>
                    <a:pt x="9462" y="10590"/>
                    <a:pt x="8636" y="11366"/>
                    <a:pt x="8181" y="12277"/>
                  </a:cubicBezTo>
                  <a:cubicBezTo>
                    <a:pt x="6663" y="12226"/>
                    <a:pt x="5161" y="11788"/>
                    <a:pt x="3795" y="11147"/>
                  </a:cubicBezTo>
                  <a:cubicBezTo>
                    <a:pt x="3272" y="10877"/>
                    <a:pt x="270" y="9106"/>
                    <a:pt x="1029" y="8195"/>
                  </a:cubicBezTo>
                  <a:cubicBezTo>
                    <a:pt x="1193" y="7998"/>
                    <a:pt x="1525" y="7934"/>
                    <a:pt x="1900" y="7934"/>
                  </a:cubicBezTo>
                  <a:cubicBezTo>
                    <a:pt x="2489" y="7934"/>
                    <a:pt x="3182" y="8093"/>
                    <a:pt x="3492" y="8145"/>
                  </a:cubicBezTo>
                  <a:cubicBezTo>
                    <a:pt x="4284" y="8263"/>
                    <a:pt x="5043" y="8448"/>
                    <a:pt x="5802" y="8651"/>
                  </a:cubicBezTo>
                  <a:cubicBezTo>
                    <a:pt x="5825" y="8654"/>
                    <a:pt x="5847" y="8656"/>
                    <a:pt x="5869" y="8656"/>
                  </a:cubicBezTo>
                  <a:cubicBezTo>
                    <a:pt x="6126" y="8656"/>
                    <a:pt x="6329" y="8393"/>
                    <a:pt x="6173" y="8145"/>
                  </a:cubicBezTo>
                  <a:cubicBezTo>
                    <a:pt x="5431" y="6846"/>
                    <a:pt x="3711" y="5918"/>
                    <a:pt x="3542" y="4366"/>
                  </a:cubicBezTo>
                  <a:cubicBezTo>
                    <a:pt x="3466" y="3687"/>
                    <a:pt x="3697" y="3451"/>
                    <a:pt x="4050" y="3451"/>
                  </a:cubicBezTo>
                  <a:cubicBezTo>
                    <a:pt x="4712" y="3451"/>
                    <a:pt x="5803" y="4283"/>
                    <a:pt x="6089" y="4569"/>
                  </a:cubicBezTo>
                  <a:cubicBezTo>
                    <a:pt x="6561" y="5024"/>
                    <a:pt x="6932" y="5530"/>
                    <a:pt x="7371" y="5986"/>
                  </a:cubicBezTo>
                  <a:cubicBezTo>
                    <a:pt x="7438" y="6057"/>
                    <a:pt x="7521" y="6088"/>
                    <a:pt x="7604" y="6088"/>
                  </a:cubicBezTo>
                  <a:cubicBezTo>
                    <a:pt x="7812" y="6088"/>
                    <a:pt x="8017" y="5890"/>
                    <a:pt x="7944" y="5648"/>
                  </a:cubicBezTo>
                  <a:cubicBezTo>
                    <a:pt x="7607" y="4603"/>
                    <a:pt x="7152" y="3591"/>
                    <a:pt x="7034" y="2460"/>
                  </a:cubicBezTo>
                  <a:cubicBezTo>
                    <a:pt x="6983" y="1733"/>
                    <a:pt x="7375" y="852"/>
                    <a:pt x="8015" y="852"/>
                  </a:cubicBezTo>
                  <a:close/>
                  <a:moveTo>
                    <a:pt x="12819" y="9474"/>
                  </a:moveTo>
                  <a:cubicBezTo>
                    <a:pt x="13714" y="9474"/>
                    <a:pt x="14674" y="9950"/>
                    <a:pt x="15366" y="10337"/>
                  </a:cubicBezTo>
                  <a:lnTo>
                    <a:pt x="15383" y="10337"/>
                  </a:lnTo>
                  <a:cubicBezTo>
                    <a:pt x="15416" y="10371"/>
                    <a:pt x="15450" y="10388"/>
                    <a:pt x="15501" y="10421"/>
                  </a:cubicBezTo>
                  <a:cubicBezTo>
                    <a:pt x="15619" y="10472"/>
                    <a:pt x="15754" y="10523"/>
                    <a:pt x="15855" y="10590"/>
                  </a:cubicBezTo>
                  <a:cubicBezTo>
                    <a:pt x="15602" y="13727"/>
                    <a:pt x="12009" y="15279"/>
                    <a:pt x="9935" y="17168"/>
                  </a:cubicBezTo>
                  <a:cubicBezTo>
                    <a:pt x="8602" y="15414"/>
                    <a:pt x="7742" y="13407"/>
                    <a:pt x="9378" y="11619"/>
                  </a:cubicBezTo>
                  <a:cubicBezTo>
                    <a:pt x="10036" y="10877"/>
                    <a:pt x="10913" y="10371"/>
                    <a:pt x="11706" y="9797"/>
                  </a:cubicBezTo>
                  <a:cubicBezTo>
                    <a:pt x="12045" y="9566"/>
                    <a:pt x="12426" y="9474"/>
                    <a:pt x="12819" y="9474"/>
                  </a:cubicBezTo>
                  <a:close/>
                  <a:moveTo>
                    <a:pt x="16192" y="10742"/>
                  </a:moveTo>
                  <a:cubicBezTo>
                    <a:pt x="16900" y="11130"/>
                    <a:pt x="17609" y="11552"/>
                    <a:pt x="18284" y="12024"/>
                  </a:cubicBezTo>
                  <a:cubicBezTo>
                    <a:pt x="18368" y="13407"/>
                    <a:pt x="17137" y="14857"/>
                    <a:pt x="16276" y="15836"/>
                  </a:cubicBezTo>
                  <a:cubicBezTo>
                    <a:pt x="15062" y="17219"/>
                    <a:pt x="13342" y="18146"/>
                    <a:pt x="11841" y="19209"/>
                  </a:cubicBezTo>
                  <a:lnTo>
                    <a:pt x="11790" y="19276"/>
                  </a:lnTo>
                  <a:cubicBezTo>
                    <a:pt x="11250" y="18720"/>
                    <a:pt x="10694" y="18096"/>
                    <a:pt x="10154" y="17438"/>
                  </a:cubicBezTo>
                  <a:cubicBezTo>
                    <a:pt x="12296" y="15498"/>
                    <a:pt x="15838" y="13930"/>
                    <a:pt x="16192" y="10742"/>
                  </a:cubicBezTo>
                  <a:close/>
                  <a:moveTo>
                    <a:pt x="18621" y="12277"/>
                  </a:moveTo>
                  <a:cubicBezTo>
                    <a:pt x="19430" y="12833"/>
                    <a:pt x="20240" y="13457"/>
                    <a:pt x="21067" y="14048"/>
                  </a:cubicBezTo>
                  <a:cubicBezTo>
                    <a:pt x="21033" y="14065"/>
                    <a:pt x="21016" y="14082"/>
                    <a:pt x="21016" y="14132"/>
                  </a:cubicBezTo>
                  <a:cubicBezTo>
                    <a:pt x="19970" y="17674"/>
                    <a:pt x="18503" y="21064"/>
                    <a:pt x="17322" y="24556"/>
                  </a:cubicBezTo>
                  <a:cubicBezTo>
                    <a:pt x="15551" y="23088"/>
                    <a:pt x="13848" y="21503"/>
                    <a:pt x="12296" y="19799"/>
                  </a:cubicBezTo>
                  <a:cubicBezTo>
                    <a:pt x="12212" y="19715"/>
                    <a:pt x="12127" y="19614"/>
                    <a:pt x="12043" y="19529"/>
                  </a:cubicBezTo>
                  <a:cubicBezTo>
                    <a:pt x="13696" y="18349"/>
                    <a:pt x="15450" y="17303"/>
                    <a:pt x="16816" y="15751"/>
                  </a:cubicBezTo>
                  <a:cubicBezTo>
                    <a:pt x="17609" y="14857"/>
                    <a:pt x="18570" y="13542"/>
                    <a:pt x="18621" y="12277"/>
                  </a:cubicBezTo>
                  <a:close/>
                  <a:moveTo>
                    <a:pt x="21336" y="14216"/>
                  </a:moveTo>
                  <a:cubicBezTo>
                    <a:pt x="21842" y="14588"/>
                    <a:pt x="22365" y="14942"/>
                    <a:pt x="22922" y="15262"/>
                  </a:cubicBezTo>
                  <a:cubicBezTo>
                    <a:pt x="23006" y="15313"/>
                    <a:pt x="23074" y="15363"/>
                    <a:pt x="23158" y="15414"/>
                  </a:cubicBezTo>
                  <a:cubicBezTo>
                    <a:pt x="22686" y="19276"/>
                    <a:pt x="20679" y="22700"/>
                    <a:pt x="19700" y="26445"/>
                  </a:cubicBezTo>
                  <a:cubicBezTo>
                    <a:pt x="18992" y="25888"/>
                    <a:pt x="18284" y="25348"/>
                    <a:pt x="17609" y="24775"/>
                  </a:cubicBezTo>
                  <a:cubicBezTo>
                    <a:pt x="18790" y="21233"/>
                    <a:pt x="20257" y="17792"/>
                    <a:pt x="21336" y="14216"/>
                  </a:cubicBezTo>
                  <a:close/>
                  <a:moveTo>
                    <a:pt x="23462" y="15583"/>
                  </a:moveTo>
                  <a:cubicBezTo>
                    <a:pt x="25047" y="16578"/>
                    <a:pt x="26531" y="17607"/>
                    <a:pt x="27914" y="18737"/>
                  </a:cubicBezTo>
                  <a:cubicBezTo>
                    <a:pt x="27257" y="20508"/>
                    <a:pt x="25840" y="21992"/>
                    <a:pt x="24524" y="23291"/>
                  </a:cubicBezTo>
                  <a:cubicBezTo>
                    <a:pt x="23192" y="24606"/>
                    <a:pt x="21707" y="25821"/>
                    <a:pt x="20088" y="26731"/>
                  </a:cubicBezTo>
                  <a:cubicBezTo>
                    <a:pt x="20055" y="26715"/>
                    <a:pt x="20021" y="26698"/>
                    <a:pt x="19987" y="26647"/>
                  </a:cubicBezTo>
                  <a:cubicBezTo>
                    <a:pt x="20932" y="22903"/>
                    <a:pt x="22956" y="19445"/>
                    <a:pt x="23462" y="15583"/>
                  </a:cubicBezTo>
                  <a:close/>
                  <a:moveTo>
                    <a:pt x="28167" y="18973"/>
                  </a:moveTo>
                  <a:cubicBezTo>
                    <a:pt x="28775" y="19479"/>
                    <a:pt x="29365" y="19985"/>
                    <a:pt x="29938" y="20541"/>
                  </a:cubicBezTo>
                  <a:cubicBezTo>
                    <a:pt x="29011" y="24269"/>
                    <a:pt x="25199" y="26209"/>
                    <a:pt x="22348" y="28401"/>
                  </a:cubicBezTo>
                  <a:cubicBezTo>
                    <a:pt x="21674" y="27929"/>
                    <a:pt x="21016" y="27440"/>
                    <a:pt x="20358" y="26968"/>
                  </a:cubicBezTo>
                  <a:cubicBezTo>
                    <a:pt x="22079" y="25972"/>
                    <a:pt x="23613" y="24640"/>
                    <a:pt x="24996" y="23274"/>
                  </a:cubicBezTo>
                  <a:cubicBezTo>
                    <a:pt x="26228" y="22043"/>
                    <a:pt x="27510" y="20609"/>
                    <a:pt x="28167" y="18973"/>
                  </a:cubicBezTo>
                  <a:close/>
                  <a:moveTo>
                    <a:pt x="30242" y="20811"/>
                  </a:moveTo>
                  <a:cubicBezTo>
                    <a:pt x="30461" y="21014"/>
                    <a:pt x="30680" y="21250"/>
                    <a:pt x="30900" y="21469"/>
                  </a:cubicBezTo>
                  <a:cubicBezTo>
                    <a:pt x="32064" y="22616"/>
                    <a:pt x="33160" y="23864"/>
                    <a:pt x="34324" y="25045"/>
                  </a:cubicBezTo>
                  <a:cubicBezTo>
                    <a:pt x="34610" y="25348"/>
                    <a:pt x="34897" y="25635"/>
                    <a:pt x="35150" y="25956"/>
                  </a:cubicBezTo>
                  <a:cubicBezTo>
                    <a:pt x="33750" y="27372"/>
                    <a:pt x="31777" y="28098"/>
                    <a:pt x="29921" y="28654"/>
                  </a:cubicBezTo>
                  <a:cubicBezTo>
                    <a:pt x="28519" y="29063"/>
                    <a:pt x="26954" y="29392"/>
                    <a:pt x="25429" y="29392"/>
                  </a:cubicBezTo>
                  <a:cubicBezTo>
                    <a:pt x="24754" y="29392"/>
                    <a:pt x="24087" y="29327"/>
                    <a:pt x="23445" y="29177"/>
                  </a:cubicBezTo>
                  <a:cubicBezTo>
                    <a:pt x="23175" y="28992"/>
                    <a:pt x="22922" y="28806"/>
                    <a:pt x="22652" y="28604"/>
                  </a:cubicBezTo>
                  <a:cubicBezTo>
                    <a:pt x="25486" y="26411"/>
                    <a:pt x="29230" y="24454"/>
                    <a:pt x="30242" y="20811"/>
                  </a:cubicBezTo>
                  <a:close/>
                  <a:moveTo>
                    <a:pt x="35369" y="26242"/>
                  </a:moveTo>
                  <a:cubicBezTo>
                    <a:pt x="35673" y="26630"/>
                    <a:pt x="35926" y="27052"/>
                    <a:pt x="36078" y="27490"/>
                  </a:cubicBezTo>
                  <a:cubicBezTo>
                    <a:pt x="33936" y="30206"/>
                    <a:pt x="30006" y="31302"/>
                    <a:pt x="26666" y="31370"/>
                  </a:cubicBezTo>
                  <a:cubicBezTo>
                    <a:pt x="25823" y="30796"/>
                    <a:pt x="24963" y="30240"/>
                    <a:pt x="24136" y="29666"/>
                  </a:cubicBezTo>
                  <a:lnTo>
                    <a:pt x="24136" y="29666"/>
                  </a:lnTo>
                  <a:cubicBezTo>
                    <a:pt x="24558" y="29724"/>
                    <a:pt x="24986" y="29750"/>
                    <a:pt x="25415" y="29750"/>
                  </a:cubicBezTo>
                  <a:cubicBezTo>
                    <a:pt x="26856" y="29750"/>
                    <a:pt x="28321" y="29457"/>
                    <a:pt x="29685" y="29093"/>
                  </a:cubicBezTo>
                  <a:cubicBezTo>
                    <a:pt x="31692" y="28587"/>
                    <a:pt x="33902" y="27743"/>
                    <a:pt x="35369" y="26242"/>
                  </a:cubicBezTo>
                  <a:close/>
                  <a:moveTo>
                    <a:pt x="36162" y="27895"/>
                  </a:moveTo>
                  <a:lnTo>
                    <a:pt x="36162" y="27895"/>
                  </a:lnTo>
                  <a:cubicBezTo>
                    <a:pt x="36263" y="28469"/>
                    <a:pt x="36196" y="29076"/>
                    <a:pt x="35858" y="29751"/>
                  </a:cubicBezTo>
                  <a:cubicBezTo>
                    <a:pt x="35083" y="31336"/>
                    <a:pt x="33514" y="32635"/>
                    <a:pt x="31827" y="33124"/>
                  </a:cubicBezTo>
                  <a:cubicBezTo>
                    <a:pt x="31558" y="33198"/>
                    <a:pt x="31285" y="33231"/>
                    <a:pt x="31011" y="33231"/>
                  </a:cubicBezTo>
                  <a:cubicBezTo>
                    <a:pt x="29657" y="33231"/>
                    <a:pt x="28278" y="32420"/>
                    <a:pt x="27155" y="31690"/>
                  </a:cubicBezTo>
                  <a:cubicBezTo>
                    <a:pt x="30394" y="31538"/>
                    <a:pt x="34020" y="30425"/>
                    <a:pt x="36162" y="27895"/>
                  </a:cubicBezTo>
                  <a:close/>
                  <a:moveTo>
                    <a:pt x="36010" y="30847"/>
                  </a:moveTo>
                  <a:cubicBezTo>
                    <a:pt x="36061" y="30881"/>
                    <a:pt x="36095" y="30914"/>
                    <a:pt x="36162" y="30931"/>
                  </a:cubicBezTo>
                  <a:cubicBezTo>
                    <a:pt x="38135" y="31454"/>
                    <a:pt x="40126" y="31977"/>
                    <a:pt x="42082" y="32534"/>
                  </a:cubicBezTo>
                  <a:cubicBezTo>
                    <a:pt x="42318" y="32601"/>
                    <a:pt x="44882" y="33073"/>
                    <a:pt x="43836" y="33815"/>
                  </a:cubicBezTo>
                  <a:cubicBezTo>
                    <a:pt x="43067" y="34353"/>
                    <a:pt x="42112" y="34775"/>
                    <a:pt x="41176" y="34775"/>
                  </a:cubicBezTo>
                  <a:cubicBezTo>
                    <a:pt x="40819" y="34775"/>
                    <a:pt x="40465" y="34714"/>
                    <a:pt x="40126" y="34574"/>
                  </a:cubicBezTo>
                  <a:cubicBezTo>
                    <a:pt x="40081" y="34557"/>
                    <a:pt x="40040" y="34549"/>
                    <a:pt x="40002" y="34549"/>
                  </a:cubicBezTo>
                  <a:cubicBezTo>
                    <a:pt x="39705" y="34549"/>
                    <a:pt x="39602" y="35021"/>
                    <a:pt x="39856" y="35215"/>
                  </a:cubicBezTo>
                  <a:cubicBezTo>
                    <a:pt x="40379" y="35586"/>
                    <a:pt x="43162" y="37678"/>
                    <a:pt x="42167" y="38437"/>
                  </a:cubicBezTo>
                  <a:cubicBezTo>
                    <a:pt x="41958" y="38600"/>
                    <a:pt x="41715" y="38669"/>
                    <a:pt x="41449" y="38669"/>
                  </a:cubicBezTo>
                  <a:cubicBezTo>
                    <a:pt x="40066" y="38669"/>
                    <a:pt x="38080" y="36771"/>
                    <a:pt x="37174" y="36261"/>
                  </a:cubicBezTo>
                  <a:cubicBezTo>
                    <a:pt x="37118" y="36230"/>
                    <a:pt x="37061" y="36216"/>
                    <a:pt x="37006" y="36216"/>
                  </a:cubicBezTo>
                  <a:cubicBezTo>
                    <a:pt x="36794" y="36216"/>
                    <a:pt x="36615" y="36422"/>
                    <a:pt x="36668" y="36649"/>
                  </a:cubicBezTo>
                  <a:cubicBezTo>
                    <a:pt x="36854" y="37408"/>
                    <a:pt x="37258" y="38015"/>
                    <a:pt x="37629" y="38690"/>
                  </a:cubicBezTo>
                  <a:cubicBezTo>
                    <a:pt x="37981" y="39276"/>
                    <a:pt x="38142" y="40755"/>
                    <a:pt x="37303" y="40755"/>
                  </a:cubicBezTo>
                  <a:cubicBezTo>
                    <a:pt x="37177" y="40755"/>
                    <a:pt x="37028" y="40721"/>
                    <a:pt x="36854" y="40646"/>
                  </a:cubicBezTo>
                  <a:cubicBezTo>
                    <a:pt x="36432" y="40461"/>
                    <a:pt x="36078" y="40123"/>
                    <a:pt x="35757" y="39786"/>
                  </a:cubicBezTo>
                  <a:cubicBezTo>
                    <a:pt x="34189" y="38184"/>
                    <a:pt x="33430" y="35823"/>
                    <a:pt x="32823" y="33714"/>
                  </a:cubicBezTo>
                  <a:cubicBezTo>
                    <a:pt x="32806" y="33630"/>
                    <a:pt x="32772" y="33579"/>
                    <a:pt x="32721" y="33546"/>
                  </a:cubicBezTo>
                  <a:cubicBezTo>
                    <a:pt x="32772" y="33529"/>
                    <a:pt x="32823" y="33495"/>
                    <a:pt x="32873" y="33478"/>
                  </a:cubicBezTo>
                  <a:cubicBezTo>
                    <a:pt x="33953" y="32972"/>
                    <a:pt x="35184" y="32011"/>
                    <a:pt x="36010" y="30847"/>
                  </a:cubicBezTo>
                  <a:close/>
                  <a:moveTo>
                    <a:pt x="7903" y="1"/>
                  </a:moveTo>
                  <a:cubicBezTo>
                    <a:pt x="7331" y="1"/>
                    <a:pt x="6882" y="478"/>
                    <a:pt x="6595" y="1027"/>
                  </a:cubicBezTo>
                  <a:cubicBezTo>
                    <a:pt x="6123" y="2039"/>
                    <a:pt x="6342" y="3118"/>
                    <a:pt x="6679" y="4181"/>
                  </a:cubicBezTo>
                  <a:cubicBezTo>
                    <a:pt x="5969" y="3409"/>
                    <a:pt x="5103" y="2646"/>
                    <a:pt x="4298" y="2646"/>
                  </a:cubicBezTo>
                  <a:cubicBezTo>
                    <a:pt x="4013" y="2646"/>
                    <a:pt x="3735" y="2741"/>
                    <a:pt x="3475" y="2966"/>
                  </a:cubicBezTo>
                  <a:cubicBezTo>
                    <a:pt x="1754" y="4518"/>
                    <a:pt x="3778" y="6289"/>
                    <a:pt x="4976" y="7672"/>
                  </a:cubicBezTo>
                  <a:cubicBezTo>
                    <a:pt x="4133" y="7446"/>
                    <a:pt x="3000" y="7180"/>
                    <a:pt x="2048" y="7180"/>
                  </a:cubicBezTo>
                  <a:cubicBezTo>
                    <a:pt x="1152" y="7180"/>
                    <a:pt x="416" y="7416"/>
                    <a:pt x="236" y="8145"/>
                  </a:cubicBezTo>
                  <a:cubicBezTo>
                    <a:pt x="0" y="9359"/>
                    <a:pt x="1670" y="10641"/>
                    <a:pt x="2480" y="11180"/>
                  </a:cubicBezTo>
                  <a:cubicBezTo>
                    <a:pt x="4048" y="12209"/>
                    <a:pt x="6055" y="12800"/>
                    <a:pt x="7928" y="12884"/>
                  </a:cubicBezTo>
                  <a:cubicBezTo>
                    <a:pt x="7658" y="13795"/>
                    <a:pt x="7759" y="14790"/>
                    <a:pt x="8366" y="15920"/>
                  </a:cubicBezTo>
                  <a:cubicBezTo>
                    <a:pt x="10070" y="19074"/>
                    <a:pt x="13139" y="21806"/>
                    <a:pt x="15787" y="24134"/>
                  </a:cubicBezTo>
                  <a:cubicBezTo>
                    <a:pt x="18553" y="26563"/>
                    <a:pt x="21573" y="28671"/>
                    <a:pt x="24609" y="30746"/>
                  </a:cubicBezTo>
                  <a:cubicBezTo>
                    <a:pt x="26435" y="31988"/>
                    <a:pt x="28717" y="33875"/>
                    <a:pt x="31071" y="33875"/>
                  </a:cubicBezTo>
                  <a:cubicBezTo>
                    <a:pt x="31434" y="33875"/>
                    <a:pt x="31799" y="33830"/>
                    <a:pt x="32165" y="33731"/>
                  </a:cubicBezTo>
                  <a:lnTo>
                    <a:pt x="32165" y="33731"/>
                  </a:lnTo>
                  <a:cubicBezTo>
                    <a:pt x="32148" y="33782"/>
                    <a:pt x="32148" y="33832"/>
                    <a:pt x="32165" y="33900"/>
                  </a:cubicBezTo>
                  <a:cubicBezTo>
                    <a:pt x="32198" y="34035"/>
                    <a:pt x="32215" y="34153"/>
                    <a:pt x="32249" y="34254"/>
                  </a:cubicBezTo>
                  <a:cubicBezTo>
                    <a:pt x="32249" y="34305"/>
                    <a:pt x="32283" y="34321"/>
                    <a:pt x="32300" y="34338"/>
                  </a:cubicBezTo>
                  <a:cubicBezTo>
                    <a:pt x="33059" y="36902"/>
                    <a:pt x="34189" y="40208"/>
                    <a:pt x="36752" y="41321"/>
                  </a:cubicBezTo>
                  <a:cubicBezTo>
                    <a:pt x="36955" y="41415"/>
                    <a:pt x="37176" y="41462"/>
                    <a:pt x="37393" y="41462"/>
                  </a:cubicBezTo>
                  <a:cubicBezTo>
                    <a:pt x="37917" y="41462"/>
                    <a:pt x="38414" y="41185"/>
                    <a:pt x="38557" y="40613"/>
                  </a:cubicBezTo>
                  <a:cubicBezTo>
                    <a:pt x="38894" y="39297"/>
                    <a:pt x="38186" y="38454"/>
                    <a:pt x="37680" y="37425"/>
                  </a:cubicBezTo>
                  <a:lnTo>
                    <a:pt x="37680" y="37425"/>
                  </a:lnTo>
                  <a:cubicBezTo>
                    <a:pt x="38772" y="38217"/>
                    <a:pt x="40257" y="39342"/>
                    <a:pt x="41497" y="39342"/>
                  </a:cubicBezTo>
                  <a:cubicBezTo>
                    <a:pt x="41999" y="39342"/>
                    <a:pt x="42462" y="39157"/>
                    <a:pt x="42841" y="38690"/>
                  </a:cubicBezTo>
                  <a:cubicBezTo>
                    <a:pt x="43617" y="37712"/>
                    <a:pt x="42369" y="36362"/>
                    <a:pt x="41289" y="35468"/>
                  </a:cubicBezTo>
                  <a:cubicBezTo>
                    <a:pt x="42133" y="35418"/>
                    <a:pt x="42909" y="35064"/>
                    <a:pt x="43735" y="34642"/>
                  </a:cubicBezTo>
                  <a:cubicBezTo>
                    <a:pt x="44123" y="34439"/>
                    <a:pt x="45422" y="33697"/>
                    <a:pt x="44950" y="33023"/>
                  </a:cubicBezTo>
                  <a:cubicBezTo>
                    <a:pt x="44410" y="32213"/>
                    <a:pt x="43077" y="32095"/>
                    <a:pt x="42217" y="31859"/>
                  </a:cubicBezTo>
                  <a:cubicBezTo>
                    <a:pt x="40278" y="31285"/>
                    <a:pt x="38304" y="30779"/>
                    <a:pt x="36348" y="30273"/>
                  </a:cubicBezTo>
                  <a:cubicBezTo>
                    <a:pt x="36955" y="29194"/>
                    <a:pt x="37174" y="27996"/>
                    <a:pt x="36567" y="26866"/>
                  </a:cubicBezTo>
                  <a:cubicBezTo>
                    <a:pt x="35808" y="25433"/>
                    <a:pt x="34543" y="24303"/>
                    <a:pt x="33447" y="23156"/>
                  </a:cubicBezTo>
                  <a:cubicBezTo>
                    <a:pt x="31945" y="21553"/>
                    <a:pt x="30411" y="20002"/>
                    <a:pt x="28808" y="18534"/>
                  </a:cubicBezTo>
                  <a:cubicBezTo>
                    <a:pt x="25992" y="15987"/>
                    <a:pt x="22500" y="14469"/>
                    <a:pt x="19481" y="12192"/>
                  </a:cubicBezTo>
                  <a:cubicBezTo>
                    <a:pt x="18317" y="11299"/>
                    <a:pt x="17170" y="10421"/>
                    <a:pt x="15821" y="9831"/>
                  </a:cubicBezTo>
                  <a:cubicBezTo>
                    <a:pt x="15787" y="9831"/>
                    <a:pt x="15787" y="9831"/>
                    <a:pt x="15770" y="9797"/>
                  </a:cubicBezTo>
                  <a:cubicBezTo>
                    <a:pt x="15754" y="9781"/>
                    <a:pt x="15703" y="9747"/>
                    <a:pt x="15669" y="9713"/>
                  </a:cubicBezTo>
                  <a:cubicBezTo>
                    <a:pt x="14827" y="9256"/>
                    <a:pt x="13863" y="8787"/>
                    <a:pt x="12891" y="8787"/>
                  </a:cubicBezTo>
                  <a:cubicBezTo>
                    <a:pt x="12715" y="8787"/>
                    <a:pt x="12539" y="8802"/>
                    <a:pt x="12363" y="8836"/>
                  </a:cubicBezTo>
                  <a:cubicBezTo>
                    <a:pt x="12330" y="8836"/>
                    <a:pt x="12313" y="8853"/>
                    <a:pt x="12296" y="8853"/>
                  </a:cubicBezTo>
                  <a:cubicBezTo>
                    <a:pt x="11368" y="6205"/>
                    <a:pt x="11351" y="1567"/>
                    <a:pt x="8433" y="133"/>
                  </a:cubicBezTo>
                  <a:cubicBezTo>
                    <a:pt x="8247" y="41"/>
                    <a:pt x="8070" y="1"/>
                    <a:pt x="7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 rot="-6050300">
              <a:off x="8579185" y="3986431"/>
              <a:ext cx="251186" cy="554299"/>
            </a:xfrm>
            <a:custGeom>
              <a:avLst/>
              <a:gdLst/>
              <a:ahLst/>
              <a:cxnLst/>
              <a:rect l="l" t="t" r="r" b="b"/>
              <a:pathLst>
                <a:path w="5534" h="12212" extrusionOk="0">
                  <a:moveTo>
                    <a:pt x="3728" y="0"/>
                  </a:moveTo>
                  <a:cubicBezTo>
                    <a:pt x="2649" y="3576"/>
                    <a:pt x="1182" y="7017"/>
                    <a:pt x="1" y="10559"/>
                  </a:cubicBezTo>
                  <a:cubicBezTo>
                    <a:pt x="676" y="11099"/>
                    <a:pt x="1384" y="11655"/>
                    <a:pt x="2075" y="12212"/>
                  </a:cubicBezTo>
                  <a:cubicBezTo>
                    <a:pt x="3071" y="8467"/>
                    <a:pt x="5078" y="5043"/>
                    <a:pt x="5533" y="1181"/>
                  </a:cubicBezTo>
                  <a:cubicBezTo>
                    <a:pt x="5449" y="1130"/>
                    <a:pt x="5398" y="1080"/>
                    <a:pt x="5314" y="1029"/>
                  </a:cubicBezTo>
                  <a:cubicBezTo>
                    <a:pt x="4757" y="709"/>
                    <a:pt x="4251" y="355"/>
                    <a:pt x="3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 rot="-6050300">
              <a:off x="8531180" y="3844446"/>
              <a:ext cx="359849" cy="505323"/>
            </a:xfrm>
            <a:custGeom>
              <a:avLst/>
              <a:gdLst/>
              <a:ahLst/>
              <a:cxnLst/>
              <a:rect l="l" t="t" r="r" b="b"/>
              <a:pathLst>
                <a:path w="7928" h="11133" extrusionOk="0">
                  <a:moveTo>
                    <a:pt x="3475" y="1"/>
                  </a:moveTo>
                  <a:cubicBezTo>
                    <a:pt x="2952" y="3863"/>
                    <a:pt x="945" y="7321"/>
                    <a:pt x="0" y="11065"/>
                  </a:cubicBezTo>
                  <a:cubicBezTo>
                    <a:pt x="34" y="11099"/>
                    <a:pt x="68" y="11116"/>
                    <a:pt x="101" y="11132"/>
                  </a:cubicBezTo>
                  <a:cubicBezTo>
                    <a:pt x="1737" y="10222"/>
                    <a:pt x="3222" y="9007"/>
                    <a:pt x="4537" y="7692"/>
                  </a:cubicBezTo>
                  <a:cubicBezTo>
                    <a:pt x="5836" y="6410"/>
                    <a:pt x="7270" y="4909"/>
                    <a:pt x="7927" y="3138"/>
                  </a:cubicBezTo>
                  <a:cubicBezTo>
                    <a:pt x="6544" y="2008"/>
                    <a:pt x="5060" y="979"/>
                    <a:pt x="34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 rot="-6050300">
              <a:off x="7952830" y="4763811"/>
              <a:ext cx="519076" cy="517851"/>
            </a:xfrm>
            <a:custGeom>
              <a:avLst/>
              <a:gdLst/>
              <a:ahLst/>
              <a:cxnLst/>
              <a:rect l="l" t="t" r="r" b="b"/>
              <a:pathLst>
                <a:path w="11436" h="11409" extrusionOk="0">
                  <a:moveTo>
                    <a:pt x="7762" y="0"/>
                  </a:moveTo>
                  <a:cubicBezTo>
                    <a:pt x="7123" y="0"/>
                    <a:pt x="6734" y="882"/>
                    <a:pt x="6797" y="1609"/>
                  </a:cubicBezTo>
                  <a:cubicBezTo>
                    <a:pt x="6899" y="2722"/>
                    <a:pt x="7371" y="3734"/>
                    <a:pt x="7691" y="4796"/>
                  </a:cubicBezTo>
                  <a:cubicBezTo>
                    <a:pt x="7776" y="5039"/>
                    <a:pt x="7565" y="5229"/>
                    <a:pt x="7357" y="5229"/>
                  </a:cubicBezTo>
                  <a:cubicBezTo>
                    <a:pt x="7277" y="5229"/>
                    <a:pt x="7196" y="5200"/>
                    <a:pt x="7135" y="5134"/>
                  </a:cubicBezTo>
                  <a:cubicBezTo>
                    <a:pt x="6679" y="4661"/>
                    <a:pt x="6291" y="4155"/>
                    <a:pt x="5836" y="3717"/>
                  </a:cubicBezTo>
                  <a:cubicBezTo>
                    <a:pt x="5550" y="3431"/>
                    <a:pt x="4474" y="2606"/>
                    <a:pt x="3812" y="2606"/>
                  </a:cubicBezTo>
                  <a:cubicBezTo>
                    <a:pt x="3460" y="2606"/>
                    <a:pt x="3225" y="2840"/>
                    <a:pt x="3289" y="3515"/>
                  </a:cubicBezTo>
                  <a:cubicBezTo>
                    <a:pt x="3458" y="5066"/>
                    <a:pt x="5195" y="5994"/>
                    <a:pt x="5920" y="7276"/>
                  </a:cubicBezTo>
                  <a:cubicBezTo>
                    <a:pt x="6057" y="7534"/>
                    <a:pt x="5866" y="7792"/>
                    <a:pt x="5629" y="7792"/>
                  </a:cubicBezTo>
                  <a:cubicBezTo>
                    <a:pt x="5603" y="7792"/>
                    <a:pt x="5576" y="7789"/>
                    <a:pt x="5549" y="7782"/>
                  </a:cubicBezTo>
                  <a:cubicBezTo>
                    <a:pt x="4790" y="7596"/>
                    <a:pt x="4014" y="7411"/>
                    <a:pt x="3255" y="7276"/>
                  </a:cubicBezTo>
                  <a:cubicBezTo>
                    <a:pt x="2951" y="7225"/>
                    <a:pt x="2262" y="7077"/>
                    <a:pt x="1673" y="7077"/>
                  </a:cubicBezTo>
                  <a:cubicBezTo>
                    <a:pt x="1283" y="7077"/>
                    <a:pt x="937" y="7142"/>
                    <a:pt x="776" y="7343"/>
                  </a:cubicBezTo>
                  <a:cubicBezTo>
                    <a:pt x="0" y="8271"/>
                    <a:pt x="3002" y="10042"/>
                    <a:pt x="3542" y="10295"/>
                  </a:cubicBezTo>
                  <a:cubicBezTo>
                    <a:pt x="4908" y="10902"/>
                    <a:pt x="6409" y="11374"/>
                    <a:pt x="7927" y="11408"/>
                  </a:cubicBezTo>
                  <a:cubicBezTo>
                    <a:pt x="8400" y="10514"/>
                    <a:pt x="9209" y="9721"/>
                    <a:pt x="10221" y="9030"/>
                  </a:cubicBezTo>
                  <a:cubicBezTo>
                    <a:pt x="10626" y="8760"/>
                    <a:pt x="11014" y="8490"/>
                    <a:pt x="11436" y="8271"/>
                  </a:cubicBezTo>
                  <a:cubicBezTo>
                    <a:pt x="10677" y="6146"/>
                    <a:pt x="10609" y="3700"/>
                    <a:pt x="9462" y="1710"/>
                  </a:cubicBezTo>
                  <a:cubicBezTo>
                    <a:pt x="9192" y="1238"/>
                    <a:pt x="8906" y="681"/>
                    <a:pt x="8450" y="310"/>
                  </a:cubicBezTo>
                  <a:cubicBezTo>
                    <a:pt x="8199" y="92"/>
                    <a:pt x="7968" y="0"/>
                    <a:pt x="7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rot="-6050300">
              <a:off x="8446304" y="4172423"/>
              <a:ext cx="410368" cy="558157"/>
            </a:xfrm>
            <a:custGeom>
              <a:avLst/>
              <a:gdLst/>
              <a:ahLst/>
              <a:cxnLst/>
              <a:rect l="l" t="t" r="r" b="b"/>
              <a:pathLst>
                <a:path w="9041" h="12297" extrusionOk="0">
                  <a:moveTo>
                    <a:pt x="6578" y="1"/>
                  </a:moveTo>
                  <a:cubicBezTo>
                    <a:pt x="6544" y="1266"/>
                    <a:pt x="5549" y="2598"/>
                    <a:pt x="4790" y="3492"/>
                  </a:cubicBezTo>
                  <a:cubicBezTo>
                    <a:pt x="3441" y="5027"/>
                    <a:pt x="1687" y="6056"/>
                    <a:pt x="0" y="7270"/>
                  </a:cubicBezTo>
                  <a:cubicBezTo>
                    <a:pt x="85" y="7372"/>
                    <a:pt x="169" y="7456"/>
                    <a:pt x="253" y="7540"/>
                  </a:cubicBezTo>
                  <a:cubicBezTo>
                    <a:pt x="1839" y="9244"/>
                    <a:pt x="3525" y="10796"/>
                    <a:pt x="5296" y="12297"/>
                  </a:cubicBezTo>
                  <a:cubicBezTo>
                    <a:pt x="6477" y="8805"/>
                    <a:pt x="7927" y="5415"/>
                    <a:pt x="8990" y="1873"/>
                  </a:cubicBezTo>
                  <a:cubicBezTo>
                    <a:pt x="8990" y="1823"/>
                    <a:pt x="9007" y="1806"/>
                    <a:pt x="9041" y="1789"/>
                  </a:cubicBezTo>
                  <a:cubicBezTo>
                    <a:pt x="8214" y="1198"/>
                    <a:pt x="7405" y="574"/>
                    <a:pt x="6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rot="-6050300">
              <a:off x="8282292" y="4530282"/>
              <a:ext cx="367520" cy="348411"/>
            </a:xfrm>
            <a:custGeom>
              <a:avLst/>
              <a:gdLst/>
              <a:ahLst/>
              <a:cxnLst/>
              <a:rect l="l" t="t" r="r" b="b"/>
              <a:pathLst>
                <a:path w="8097" h="7676" extrusionOk="0">
                  <a:moveTo>
                    <a:pt x="5100" y="0"/>
                  </a:moveTo>
                  <a:cubicBezTo>
                    <a:pt x="4697" y="0"/>
                    <a:pt x="4307" y="96"/>
                    <a:pt x="3964" y="339"/>
                  </a:cubicBezTo>
                  <a:cubicBezTo>
                    <a:pt x="3172" y="879"/>
                    <a:pt x="2295" y="1385"/>
                    <a:pt x="1620" y="2127"/>
                  </a:cubicBezTo>
                  <a:cubicBezTo>
                    <a:pt x="1" y="3915"/>
                    <a:pt x="844" y="5922"/>
                    <a:pt x="2176" y="7676"/>
                  </a:cubicBezTo>
                  <a:cubicBezTo>
                    <a:pt x="4268" y="5804"/>
                    <a:pt x="7844" y="4235"/>
                    <a:pt x="8097" y="1098"/>
                  </a:cubicBezTo>
                  <a:cubicBezTo>
                    <a:pt x="7979" y="1031"/>
                    <a:pt x="7844" y="963"/>
                    <a:pt x="7742" y="929"/>
                  </a:cubicBezTo>
                  <a:cubicBezTo>
                    <a:pt x="7692" y="912"/>
                    <a:pt x="7658" y="879"/>
                    <a:pt x="7641" y="845"/>
                  </a:cubicBezTo>
                  <a:lnTo>
                    <a:pt x="7608" y="845"/>
                  </a:lnTo>
                  <a:cubicBezTo>
                    <a:pt x="6935" y="463"/>
                    <a:pt x="5984" y="0"/>
                    <a:pt x="5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rot="-6050300">
              <a:off x="8334045" y="4388105"/>
              <a:ext cx="372876" cy="386675"/>
            </a:xfrm>
            <a:custGeom>
              <a:avLst/>
              <a:gdLst/>
              <a:ahLst/>
              <a:cxnLst/>
              <a:rect l="l" t="t" r="r" b="b"/>
              <a:pathLst>
                <a:path w="8215" h="8519" extrusionOk="0">
                  <a:moveTo>
                    <a:pt x="6056" y="1"/>
                  </a:moveTo>
                  <a:cubicBezTo>
                    <a:pt x="5685" y="3188"/>
                    <a:pt x="2143" y="4740"/>
                    <a:pt x="1" y="6680"/>
                  </a:cubicBezTo>
                  <a:cubicBezTo>
                    <a:pt x="541" y="7338"/>
                    <a:pt x="1097" y="7962"/>
                    <a:pt x="1637" y="8518"/>
                  </a:cubicBezTo>
                  <a:cubicBezTo>
                    <a:pt x="1654" y="8501"/>
                    <a:pt x="1654" y="8468"/>
                    <a:pt x="1688" y="8451"/>
                  </a:cubicBezTo>
                  <a:cubicBezTo>
                    <a:pt x="3189" y="7405"/>
                    <a:pt x="4909" y="6477"/>
                    <a:pt x="6123" y="5078"/>
                  </a:cubicBezTo>
                  <a:cubicBezTo>
                    <a:pt x="6967" y="4116"/>
                    <a:pt x="8215" y="2632"/>
                    <a:pt x="8131" y="1266"/>
                  </a:cubicBezTo>
                  <a:cubicBezTo>
                    <a:pt x="7456" y="793"/>
                    <a:pt x="6781" y="372"/>
                    <a:pt x="6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rot="-6050300">
              <a:off x="8857113" y="3549929"/>
              <a:ext cx="413455" cy="242199"/>
            </a:xfrm>
            <a:custGeom>
              <a:avLst/>
              <a:gdLst/>
              <a:ahLst/>
              <a:cxnLst/>
              <a:rect l="l" t="t" r="r" b="b"/>
              <a:pathLst>
                <a:path w="9109" h="5336" extrusionOk="0">
                  <a:moveTo>
                    <a:pt x="9007" y="0"/>
                  </a:moveTo>
                  <a:cubicBezTo>
                    <a:pt x="6865" y="2530"/>
                    <a:pt x="3239" y="3643"/>
                    <a:pt x="0" y="3795"/>
                  </a:cubicBezTo>
                  <a:cubicBezTo>
                    <a:pt x="1123" y="4525"/>
                    <a:pt x="2513" y="5336"/>
                    <a:pt x="3871" y="5336"/>
                  </a:cubicBezTo>
                  <a:cubicBezTo>
                    <a:pt x="4146" y="5336"/>
                    <a:pt x="4420" y="5303"/>
                    <a:pt x="4689" y="5229"/>
                  </a:cubicBezTo>
                  <a:cubicBezTo>
                    <a:pt x="6376" y="4757"/>
                    <a:pt x="7928" y="3441"/>
                    <a:pt x="8703" y="1856"/>
                  </a:cubicBezTo>
                  <a:cubicBezTo>
                    <a:pt x="9041" y="1181"/>
                    <a:pt x="9108" y="574"/>
                    <a:pt x="9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rot="-6050300">
              <a:off x="8596006" y="3807077"/>
              <a:ext cx="434152" cy="428025"/>
            </a:xfrm>
            <a:custGeom>
              <a:avLst/>
              <a:gdLst/>
              <a:ahLst/>
              <a:cxnLst/>
              <a:rect l="l" t="t" r="r" b="b"/>
              <a:pathLst>
                <a:path w="9565" h="9430" extrusionOk="0">
                  <a:moveTo>
                    <a:pt x="7827" y="1"/>
                  </a:moveTo>
                  <a:cubicBezTo>
                    <a:pt x="7186" y="1654"/>
                    <a:pt x="5904" y="3087"/>
                    <a:pt x="4656" y="4302"/>
                  </a:cubicBezTo>
                  <a:cubicBezTo>
                    <a:pt x="3239" y="5668"/>
                    <a:pt x="1704" y="7000"/>
                    <a:pt x="1" y="7996"/>
                  </a:cubicBezTo>
                  <a:cubicBezTo>
                    <a:pt x="659" y="8485"/>
                    <a:pt x="1300" y="8957"/>
                    <a:pt x="1974" y="9429"/>
                  </a:cubicBezTo>
                  <a:cubicBezTo>
                    <a:pt x="4825" y="7237"/>
                    <a:pt x="8637" y="5280"/>
                    <a:pt x="9564" y="1569"/>
                  </a:cubicBezTo>
                  <a:cubicBezTo>
                    <a:pt x="8991" y="1013"/>
                    <a:pt x="8400" y="507"/>
                    <a:pt x="7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rot="-6050300">
              <a:off x="8961536" y="3084242"/>
              <a:ext cx="551984" cy="449993"/>
            </a:xfrm>
            <a:custGeom>
              <a:avLst/>
              <a:gdLst/>
              <a:ahLst/>
              <a:cxnLst/>
              <a:rect l="l" t="t" r="r" b="b"/>
              <a:pathLst>
                <a:path w="12161" h="9914" extrusionOk="0">
                  <a:moveTo>
                    <a:pt x="3289" y="1"/>
                  </a:moveTo>
                  <a:cubicBezTo>
                    <a:pt x="2463" y="1165"/>
                    <a:pt x="1231" y="2109"/>
                    <a:pt x="152" y="2632"/>
                  </a:cubicBezTo>
                  <a:cubicBezTo>
                    <a:pt x="101" y="2666"/>
                    <a:pt x="51" y="2683"/>
                    <a:pt x="0" y="2699"/>
                  </a:cubicBezTo>
                  <a:cubicBezTo>
                    <a:pt x="51" y="2750"/>
                    <a:pt x="85" y="2801"/>
                    <a:pt x="101" y="2868"/>
                  </a:cubicBezTo>
                  <a:cubicBezTo>
                    <a:pt x="725" y="4976"/>
                    <a:pt x="1484" y="7338"/>
                    <a:pt x="3036" y="8940"/>
                  </a:cubicBezTo>
                  <a:cubicBezTo>
                    <a:pt x="3357" y="9277"/>
                    <a:pt x="3711" y="9615"/>
                    <a:pt x="4132" y="9800"/>
                  </a:cubicBezTo>
                  <a:cubicBezTo>
                    <a:pt x="4310" y="9879"/>
                    <a:pt x="4461" y="9914"/>
                    <a:pt x="4588" y="9914"/>
                  </a:cubicBezTo>
                  <a:cubicBezTo>
                    <a:pt x="5420" y="9914"/>
                    <a:pt x="5259" y="8429"/>
                    <a:pt x="4908" y="7844"/>
                  </a:cubicBezTo>
                  <a:cubicBezTo>
                    <a:pt x="4520" y="7169"/>
                    <a:pt x="4116" y="6562"/>
                    <a:pt x="3947" y="5803"/>
                  </a:cubicBezTo>
                  <a:cubicBezTo>
                    <a:pt x="3894" y="5567"/>
                    <a:pt x="4067" y="5361"/>
                    <a:pt x="4273" y="5361"/>
                  </a:cubicBezTo>
                  <a:cubicBezTo>
                    <a:pt x="4332" y="5361"/>
                    <a:pt x="4393" y="5378"/>
                    <a:pt x="4453" y="5415"/>
                  </a:cubicBezTo>
                  <a:cubicBezTo>
                    <a:pt x="5357" y="5952"/>
                    <a:pt x="7338" y="7826"/>
                    <a:pt x="8721" y="7826"/>
                  </a:cubicBezTo>
                  <a:cubicBezTo>
                    <a:pt x="8989" y="7826"/>
                    <a:pt x="9234" y="7755"/>
                    <a:pt x="9445" y="7591"/>
                  </a:cubicBezTo>
                  <a:cubicBezTo>
                    <a:pt x="10441" y="6832"/>
                    <a:pt x="7641" y="4723"/>
                    <a:pt x="7135" y="4369"/>
                  </a:cubicBezTo>
                  <a:cubicBezTo>
                    <a:pt x="6863" y="4173"/>
                    <a:pt x="6969" y="3707"/>
                    <a:pt x="7284" y="3707"/>
                  </a:cubicBezTo>
                  <a:cubicBezTo>
                    <a:pt x="7321" y="3707"/>
                    <a:pt x="7362" y="3714"/>
                    <a:pt x="7405" y="3728"/>
                  </a:cubicBezTo>
                  <a:cubicBezTo>
                    <a:pt x="7749" y="3868"/>
                    <a:pt x="8105" y="3929"/>
                    <a:pt x="8462" y="3929"/>
                  </a:cubicBezTo>
                  <a:cubicBezTo>
                    <a:pt x="9399" y="3929"/>
                    <a:pt x="10346" y="3507"/>
                    <a:pt x="11115" y="2969"/>
                  </a:cubicBezTo>
                  <a:cubicBezTo>
                    <a:pt x="12161" y="2244"/>
                    <a:pt x="9597" y="1755"/>
                    <a:pt x="9361" y="1687"/>
                  </a:cubicBezTo>
                  <a:cubicBezTo>
                    <a:pt x="7405" y="1148"/>
                    <a:pt x="5448" y="608"/>
                    <a:pt x="3458" y="102"/>
                  </a:cubicBezTo>
                  <a:cubicBezTo>
                    <a:pt x="3373" y="68"/>
                    <a:pt x="3340" y="51"/>
                    <a:pt x="3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rot="-6050300">
              <a:off x="8560416" y="3648375"/>
              <a:ext cx="568097" cy="389625"/>
            </a:xfrm>
            <a:custGeom>
              <a:avLst/>
              <a:gdLst/>
              <a:ahLst/>
              <a:cxnLst/>
              <a:rect l="l" t="t" r="r" b="b"/>
              <a:pathLst>
                <a:path w="12516" h="8584" extrusionOk="0">
                  <a:moveTo>
                    <a:pt x="7590" y="0"/>
                  </a:moveTo>
                  <a:cubicBezTo>
                    <a:pt x="6578" y="3660"/>
                    <a:pt x="2851" y="5600"/>
                    <a:pt x="0" y="7793"/>
                  </a:cubicBezTo>
                  <a:cubicBezTo>
                    <a:pt x="287" y="7995"/>
                    <a:pt x="540" y="8181"/>
                    <a:pt x="810" y="8366"/>
                  </a:cubicBezTo>
                  <a:cubicBezTo>
                    <a:pt x="1460" y="8518"/>
                    <a:pt x="2137" y="8584"/>
                    <a:pt x="2821" y="8584"/>
                  </a:cubicBezTo>
                  <a:cubicBezTo>
                    <a:pt x="4337" y="8584"/>
                    <a:pt x="5892" y="8262"/>
                    <a:pt x="7286" y="7843"/>
                  </a:cubicBezTo>
                  <a:cubicBezTo>
                    <a:pt x="9142" y="7287"/>
                    <a:pt x="11115" y="6545"/>
                    <a:pt x="12515" y="5145"/>
                  </a:cubicBezTo>
                  <a:cubicBezTo>
                    <a:pt x="12262" y="4824"/>
                    <a:pt x="11958" y="4521"/>
                    <a:pt x="11689" y="4234"/>
                  </a:cubicBezTo>
                  <a:cubicBezTo>
                    <a:pt x="10525" y="3053"/>
                    <a:pt x="9429" y="1805"/>
                    <a:pt x="8265" y="641"/>
                  </a:cubicBezTo>
                  <a:cubicBezTo>
                    <a:pt x="8045" y="422"/>
                    <a:pt x="7826" y="203"/>
                    <a:pt x="75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rot="-6050300">
              <a:off x="8727408" y="3641231"/>
              <a:ext cx="542044" cy="232758"/>
            </a:xfrm>
            <a:custGeom>
              <a:avLst/>
              <a:gdLst/>
              <a:ahLst/>
              <a:cxnLst/>
              <a:rect l="l" t="t" r="r" b="b"/>
              <a:pathLst>
                <a:path w="11942" h="5128" extrusionOk="0">
                  <a:moveTo>
                    <a:pt x="11250" y="0"/>
                  </a:moveTo>
                  <a:cubicBezTo>
                    <a:pt x="9749" y="1502"/>
                    <a:pt x="7556" y="2345"/>
                    <a:pt x="5549" y="2851"/>
                  </a:cubicBezTo>
                  <a:cubicBezTo>
                    <a:pt x="4163" y="3204"/>
                    <a:pt x="2695" y="3507"/>
                    <a:pt x="1249" y="3507"/>
                  </a:cubicBezTo>
                  <a:cubicBezTo>
                    <a:pt x="830" y="3507"/>
                    <a:pt x="413" y="3481"/>
                    <a:pt x="0" y="3424"/>
                  </a:cubicBezTo>
                  <a:lnTo>
                    <a:pt x="0" y="3424"/>
                  </a:lnTo>
                  <a:lnTo>
                    <a:pt x="2530" y="5128"/>
                  </a:lnTo>
                  <a:cubicBezTo>
                    <a:pt x="5870" y="5077"/>
                    <a:pt x="9800" y="3981"/>
                    <a:pt x="11942" y="1249"/>
                  </a:cubicBezTo>
                  <a:cubicBezTo>
                    <a:pt x="11790" y="793"/>
                    <a:pt x="11554" y="372"/>
                    <a:pt x="11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4"/>
          <p:cNvGrpSpPr/>
          <p:nvPr/>
        </p:nvGrpSpPr>
        <p:grpSpPr>
          <a:xfrm>
            <a:off x="7474644" y="-142750"/>
            <a:ext cx="1961120" cy="1364497"/>
            <a:chOff x="7474644" y="-142750"/>
            <a:chExt cx="1961120" cy="1364497"/>
          </a:xfrm>
        </p:grpSpPr>
        <p:sp>
          <p:nvSpPr>
            <p:cNvPr id="104" name="Google Shape;104;p4"/>
            <p:cNvSpPr/>
            <p:nvPr/>
          </p:nvSpPr>
          <p:spPr>
            <a:xfrm rot="966520">
              <a:off x="7565446" y="86329"/>
              <a:ext cx="1779516" cy="906338"/>
            </a:xfrm>
            <a:custGeom>
              <a:avLst/>
              <a:gdLst/>
              <a:ahLst/>
              <a:cxnLst/>
              <a:rect l="l" t="t" r="r" b="b"/>
              <a:pathLst>
                <a:path w="42555" h="21674" extrusionOk="0">
                  <a:moveTo>
                    <a:pt x="4925" y="0"/>
                  </a:moveTo>
                  <a:cubicBezTo>
                    <a:pt x="4385" y="0"/>
                    <a:pt x="3913" y="135"/>
                    <a:pt x="3492" y="422"/>
                  </a:cubicBezTo>
                  <a:cubicBezTo>
                    <a:pt x="2867" y="810"/>
                    <a:pt x="2446" y="1518"/>
                    <a:pt x="2345" y="2328"/>
                  </a:cubicBezTo>
                  <a:cubicBezTo>
                    <a:pt x="2311" y="2564"/>
                    <a:pt x="2277" y="2868"/>
                    <a:pt x="2311" y="3205"/>
                  </a:cubicBezTo>
                  <a:cubicBezTo>
                    <a:pt x="2328" y="3408"/>
                    <a:pt x="2345" y="3593"/>
                    <a:pt x="2395" y="3795"/>
                  </a:cubicBezTo>
                  <a:lnTo>
                    <a:pt x="2395" y="3812"/>
                  </a:lnTo>
                  <a:cubicBezTo>
                    <a:pt x="2412" y="3930"/>
                    <a:pt x="2429" y="4065"/>
                    <a:pt x="2429" y="4167"/>
                  </a:cubicBezTo>
                  <a:cubicBezTo>
                    <a:pt x="2513" y="4942"/>
                    <a:pt x="2311" y="5482"/>
                    <a:pt x="1721" y="5921"/>
                  </a:cubicBezTo>
                  <a:cubicBezTo>
                    <a:pt x="0" y="7253"/>
                    <a:pt x="253" y="8720"/>
                    <a:pt x="658" y="9834"/>
                  </a:cubicBezTo>
                  <a:cubicBezTo>
                    <a:pt x="877" y="10407"/>
                    <a:pt x="1130" y="10981"/>
                    <a:pt x="1434" y="11605"/>
                  </a:cubicBezTo>
                  <a:cubicBezTo>
                    <a:pt x="1653" y="12026"/>
                    <a:pt x="1721" y="12414"/>
                    <a:pt x="1333" y="13072"/>
                  </a:cubicBezTo>
                  <a:cubicBezTo>
                    <a:pt x="978" y="13696"/>
                    <a:pt x="725" y="14337"/>
                    <a:pt x="456" y="15029"/>
                  </a:cubicBezTo>
                  <a:cubicBezTo>
                    <a:pt x="304" y="15433"/>
                    <a:pt x="236" y="15889"/>
                    <a:pt x="287" y="16412"/>
                  </a:cubicBezTo>
                  <a:cubicBezTo>
                    <a:pt x="371" y="17491"/>
                    <a:pt x="1231" y="18318"/>
                    <a:pt x="2311" y="18318"/>
                  </a:cubicBezTo>
                  <a:lnTo>
                    <a:pt x="2699" y="18318"/>
                  </a:lnTo>
                  <a:cubicBezTo>
                    <a:pt x="3188" y="18301"/>
                    <a:pt x="3711" y="18301"/>
                    <a:pt x="4284" y="18132"/>
                  </a:cubicBezTo>
                  <a:cubicBezTo>
                    <a:pt x="5229" y="17879"/>
                    <a:pt x="6190" y="17559"/>
                    <a:pt x="7084" y="17289"/>
                  </a:cubicBezTo>
                  <a:lnTo>
                    <a:pt x="7152" y="17255"/>
                  </a:lnTo>
                  <a:cubicBezTo>
                    <a:pt x="7556" y="17137"/>
                    <a:pt x="7961" y="17002"/>
                    <a:pt x="8332" y="16884"/>
                  </a:cubicBezTo>
                  <a:lnTo>
                    <a:pt x="8973" y="16698"/>
                  </a:lnTo>
                  <a:cubicBezTo>
                    <a:pt x="9732" y="16462"/>
                    <a:pt x="10525" y="16209"/>
                    <a:pt x="11301" y="15973"/>
                  </a:cubicBezTo>
                  <a:cubicBezTo>
                    <a:pt x="11587" y="16479"/>
                    <a:pt x="11925" y="17002"/>
                    <a:pt x="12397" y="17491"/>
                  </a:cubicBezTo>
                  <a:lnTo>
                    <a:pt x="12768" y="17845"/>
                  </a:lnTo>
                  <a:cubicBezTo>
                    <a:pt x="12971" y="18065"/>
                    <a:pt x="13190" y="18301"/>
                    <a:pt x="13443" y="18520"/>
                  </a:cubicBezTo>
                  <a:cubicBezTo>
                    <a:pt x="13746" y="18824"/>
                    <a:pt x="14117" y="19077"/>
                    <a:pt x="14489" y="19279"/>
                  </a:cubicBezTo>
                  <a:cubicBezTo>
                    <a:pt x="14792" y="19448"/>
                    <a:pt x="15079" y="19599"/>
                    <a:pt x="15382" y="19734"/>
                  </a:cubicBezTo>
                  <a:cubicBezTo>
                    <a:pt x="15467" y="19768"/>
                    <a:pt x="15568" y="19819"/>
                    <a:pt x="15652" y="19852"/>
                  </a:cubicBezTo>
                  <a:cubicBezTo>
                    <a:pt x="15686" y="19869"/>
                    <a:pt x="15720" y="19903"/>
                    <a:pt x="15770" y="19920"/>
                  </a:cubicBezTo>
                  <a:cubicBezTo>
                    <a:pt x="15922" y="20004"/>
                    <a:pt x="16108" y="20089"/>
                    <a:pt x="16344" y="20173"/>
                  </a:cubicBezTo>
                  <a:cubicBezTo>
                    <a:pt x="16496" y="20240"/>
                    <a:pt x="16664" y="20274"/>
                    <a:pt x="16816" y="20342"/>
                  </a:cubicBezTo>
                  <a:cubicBezTo>
                    <a:pt x="17508" y="20595"/>
                    <a:pt x="18283" y="20881"/>
                    <a:pt x="19194" y="20915"/>
                  </a:cubicBezTo>
                  <a:cubicBezTo>
                    <a:pt x="19262" y="20932"/>
                    <a:pt x="19346" y="20949"/>
                    <a:pt x="19430" y="20949"/>
                  </a:cubicBezTo>
                  <a:cubicBezTo>
                    <a:pt x="19548" y="20966"/>
                    <a:pt x="19683" y="20999"/>
                    <a:pt x="19818" y="21016"/>
                  </a:cubicBezTo>
                  <a:cubicBezTo>
                    <a:pt x="20240" y="21101"/>
                    <a:pt x="20729" y="21185"/>
                    <a:pt x="21252" y="21185"/>
                  </a:cubicBezTo>
                  <a:cubicBezTo>
                    <a:pt x="21471" y="21185"/>
                    <a:pt x="21657" y="21168"/>
                    <a:pt x="21876" y="21134"/>
                  </a:cubicBezTo>
                  <a:cubicBezTo>
                    <a:pt x="22247" y="21084"/>
                    <a:pt x="22652" y="21050"/>
                    <a:pt x="23074" y="21016"/>
                  </a:cubicBezTo>
                  <a:cubicBezTo>
                    <a:pt x="23327" y="20999"/>
                    <a:pt x="23563" y="20966"/>
                    <a:pt x="23816" y="20949"/>
                  </a:cubicBezTo>
                  <a:cubicBezTo>
                    <a:pt x="24743" y="20864"/>
                    <a:pt x="26126" y="20611"/>
                    <a:pt x="27290" y="19667"/>
                  </a:cubicBezTo>
                  <a:cubicBezTo>
                    <a:pt x="27307" y="19667"/>
                    <a:pt x="27307" y="19650"/>
                    <a:pt x="27324" y="19650"/>
                  </a:cubicBezTo>
                  <a:cubicBezTo>
                    <a:pt x="27375" y="19616"/>
                    <a:pt x="27442" y="19583"/>
                    <a:pt x="27476" y="19566"/>
                  </a:cubicBezTo>
                  <a:cubicBezTo>
                    <a:pt x="28640" y="18925"/>
                    <a:pt x="29635" y="18081"/>
                    <a:pt x="30444" y="17069"/>
                  </a:cubicBezTo>
                  <a:cubicBezTo>
                    <a:pt x="30596" y="16884"/>
                    <a:pt x="30765" y="16698"/>
                    <a:pt x="30917" y="16530"/>
                  </a:cubicBezTo>
                  <a:cubicBezTo>
                    <a:pt x="31338" y="16901"/>
                    <a:pt x="31760" y="17306"/>
                    <a:pt x="32198" y="17744"/>
                  </a:cubicBezTo>
                  <a:lnTo>
                    <a:pt x="32890" y="18436"/>
                  </a:lnTo>
                  <a:lnTo>
                    <a:pt x="32924" y="18469"/>
                  </a:lnTo>
                  <a:cubicBezTo>
                    <a:pt x="33295" y="18840"/>
                    <a:pt x="33683" y="19228"/>
                    <a:pt x="34104" y="19599"/>
                  </a:cubicBezTo>
                  <a:cubicBezTo>
                    <a:pt x="34745" y="20207"/>
                    <a:pt x="35336" y="20713"/>
                    <a:pt x="35892" y="21168"/>
                  </a:cubicBezTo>
                  <a:cubicBezTo>
                    <a:pt x="36314" y="21505"/>
                    <a:pt x="36887" y="21674"/>
                    <a:pt x="37444" y="21674"/>
                  </a:cubicBezTo>
                  <a:lnTo>
                    <a:pt x="37528" y="21674"/>
                  </a:lnTo>
                  <a:cubicBezTo>
                    <a:pt x="38996" y="21623"/>
                    <a:pt x="40311" y="20274"/>
                    <a:pt x="40345" y="18807"/>
                  </a:cubicBezTo>
                  <a:cubicBezTo>
                    <a:pt x="40345" y="18301"/>
                    <a:pt x="40345" y="17795"/>
                    <a:pt x="40311" y="17306"/>
                  </a:cubicBezTo>
                  <a:lnTo>
                    <a:pt x="40294" y="16867"/>
                  </a:lnTo>
                  <a:cubicBezTo>
                    <a:pt x="40277" y="15703"/>
                    <a:pt x="40564" y="15265"/>
                    <a:pt x="40901" y="14944"/>
                  </a:cubicBezTo>
                  <a:cubicBezTo>
                    <a:pt x="41188" y="14674"/>
                    <a:pt x="41441" y="14354"/>
                    <a:pt x="41694" y="13966"/>
                  </a:cubicBezTo>
                  <a:cubicBezTo>
                    <a:pt x="41897" y="13662"/>
                    <a:pt x="42150" y="13258"/>
                    <a:pt x="42285" y="12735"/>
                  </a:cubicBezTo>
                  <a:cubicBezTo>
                    <a:pt x="42554" y="11655"/>
                    <a:pt x="42318" y="10491"/>
                    <a:pt x="41627" y="9479"/>
                  </a:cubicBezTo>
                  <a:cubicBezTo>
                    <a:pt x="41171" y="8788"/>
                    <a:pt x="41053" y="8147"/>
                    <a:pt x="41222" y="7388"/>
                  </a:cubicBezTo>
                  <a:cubicBezTo>
                    <a:pt x="41323" y="6882"/>
                    <a:pt x="41374" y="6376"/>
                    <a:pt x="41391" y="5921"/>
                  </a:cubicBezTo>
                  <a:cubicBezTo>
                    <a:pt x="41407" y="5735"/>
                    <a:pt x="41407" y="5550"/>
                    <a:pt x="41424" y="5364"/>
                  </a:cubicBezTo>
                  <a:cubicBezTo>
                    <a:pt x="41576" y="3947"/>
                    <a:pt x="40665" y="3070"/>
                    <a:pt x="40362" y="2783"/>
                  </a:cubicBezTo>
                  <a:cubicBezTo>
                    <a:pt x="39940" y="2379"/>
                    <a:pt x="39434" y="2159"/>
                    <a:pt x="38861" y="2159"/>
                  </a:cubicBezTo>
                  <a:cubicBezTo>
                    <a:pt x="38692" y="2159"/>
                    <a:pt x="38540" y="2193"/>
                    <a:pt x="38372" y="2210"/>
                  </a:cubicBezTo>
                  <a:cubicBezTo>
                    <a:pt x="37191" y="2463"/>
                    <a:pt x="36229" y="2733"/>
                    <a:pt x="35268" y="3323"/>
                  </a:cubicBezTo>
                  <a:cubicBezTo>
                    <a:pt x="34964" y="3509"/>
                    <a:pt x="34627" y="3728"/>
                    <a:pt x="34205" y="3964"/>
                  </a:cubicBezTo>
                  <a:cubicBezTo>
                    <a:pt x="34138" y="3998"/>
                    <a:pt x="34071" y="4015"/>
                    <a:pt x="34003" y="4065"/>
                  </a:cubicBezTo>
                  <a:cubicBezTo>
                    <a:pt x="33902" y="4133"/>
                    <a:pt x="33750" y="4183"/>
                    <a:pt x="33615" y="4268"/>
                  </a:cubicBezTo>
                  <a:cubicBezTo>
                    <a:pt x="33278" y="4470"/>
                    <a:pt x="32957" y="4656"/>
                    <a:pt x="32637" y="4858"/>
                  </a:cubicBezTo>
                  <a:lnTo>
                    <a:pt x="32620" y="4892"/>
                  </a:lnTo>
                  <a:cubicBezTo>
                    <a:pt x="32232" y="5111"/>
                    <a:pt x="31861" y="5330"/>
                    <a:pt x="31473" y="5566"/>
                  </a:cubicBezTo>
                  <a:cubicBezTo>
                    <a:pt x="31304" y="5330"/>
                    <a:pt x="31170" y="5094"/>
                    <a:pt x="30967" y="4892"/>
                  </a:cubicBezTo>
                  <a:cubicBezTo>
                    <a:pt x="30107" y="3829"/>
                    <a:pt x="29061" y="3171"/>
                    <a:pt x="28150" y="2699"/>
                  </a:cubicBezTo>
                  <a:cubicBezTo>
                    <a:pt x="26869" y="1991"/>
                    <a:pt x="25553" y="1518"/>
                    <a:pt x="24204" y="1215"/>
                  </a:cubicBezTo>
                  <a:cubicBezTo>
                    <a:pt x="23394" y="1029"/>
                    <a:pt x="22584" y="1029"/>
                    <a:pt x="21893" y="1029"/>
                  </a:cubicBezTo>
                  <a:lnTo>
                    <a:pt x="21252" y="1029"/>
                  </a:lnTo>
                  <a:cubicBezTo>
                    <a:pt x="20476" y="1029"/>
                    <a:pt x="19565" y="1046"/>
                    <a:pt x="18655" y="1282"/>
                  </a:cubicBezTo>
                  <a:cubicBezTo>
                    <a:pt x="17356" y="1620"/>
                    <a:pt x="15703" y="2041"/>
                    <a:pt x="14303" y="3003"/>
                  </a:cubicBezTo>
                  <a:cubicBezTo>
                    <a:pt x="13662" y="3424"/>
                    <a:pt x="13072" y="3880"/>
                    <a:pt x="12549" y="4420"/>
                  </a:cubicBezTo>
                  <a:cubicBezTo>
                    <a:pt x="12330" y="4251"/>
                    <a:pt x="12127" y="4082"/>
                    <a:pt x="11942" y="3914"/>
                  </a:cubicBezTo>
                  <a:cubicBezTo>
                    <a:pt x="10845" y="3003"/>
                    <a:pt x="9563" y="1957"/>
                    <a:pt x="8062" y="1147"/>
                  </a:cubicBezTo>
                  <a:cubicBezTo>
                    <a:pt x="7978" y="1114"/>
                    <a:pt x="7759" y="979"/>
                    <a:pt x="7759" y="979"/>
                  </a:cubicBezTo>
                  <a:cubicBezTo>
                    <a:pt x="7202" y="675"/>
                    <a:pt x="6544" y="304"/>
                    <a:pt x="5769" y="102"/>
                  </a:cubicBezTo>
                  <a:cubicBezTo>
                    <a:pt x="5465" y="17"/>
                    <a:pt x="5195" y="0"/>
                    <a:pt x="492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 rot="966520">
              <a:off x="7631779" y="137982"/>
              <a:ext cx="1653982" cy="793433"/>
            </a:xfrm>
            <a:custGeom>
              <a:avLst/>
              <a:gdLst/>
              <a:ahLst/>
              <a:cxnLst/>
              <a:rect l="l" t="t" r="r" b="b"/>
              <a:pathLst>
                <a:path w="39553" h="18974" extrusionOk="0">
                  <a:moveTo>
                    <a:pt x="14439" y="3136"/>
                  </a:moveTo>
                  <a:cubicBezTo>
                    <a:pt x="14439" y="3507"/>
                    <a:pt x="14455" y="3726"/>
                    <a:pt x="14455" y="3962"/>
                  </a:cubicBezTo>
                  <a:cubicBezTo>
                    <a:pt x="14405" y="4823"/>
                    <a:pt x="14135" y="5615"/>
                    <a:pt x="13562" y="6290"/>
                  </a:cubicBezTo>
                  <a:cubicBezTo>
                    <a:pt x="13292" y="6627"/>
                    <a:pt x="13005" y="6931"/>
                    <a:pt x="12685" y="7218"/>
                  </a:cubicBezTo>
                  <a:cubicBezTo>
                    <a:pt x="12272" y="7556"/>
                    <a:pt x="11809" y="7753"/>
                    <a:pt x="11238" y="7753"/>
                  </a:cubicBezTo>
                  <a:cubicBezTo>
                    <a:pt x="11155" y="7753"/>
                    <a:pt x="11069" y="7749"/>
                    <a:pt x="10981" y="7741"/>
                  </a:cubicBezTo>
                  <a:cubicBezTo>
                    <a:pt x="11065" y="7066"/>
                    <a:pt x="11352" y="6492"/>
                    <a:pt x="11605" y="5902"/>
                  </a:cubicBezTo>
                  <a:cubicBezTo>
                    <a:pt x="11875" y="5295"/>
                    <a:pt x="12195" y="4772"/>
                    <a:pt x="12685" y="4317"/>
                  </a:cubicBezTo>
                  <a:cubicBezTo>
                    <a:pt x="13174" y="3861"/>
                    <a:pt x="13713" y="3507"/>
                    <a:pt x="14439" y="3136"/>
                  </a:cubicBezTo>
                  <a:close/>
                  <a:moveTo>
                    <a:pt x="18441" y="1915"/>
                  </a:moveTo>
                  <a:cubicBezTo>
                    <a:pt x="18641" y="1915"/>
                    <a:pt x="18704" y="2017"/>
                    <a:pt x="18756" y="2293"/>
                  </a:cubicBezTo>
                  <a:cubicBezTo>
                    <a:pt x="18925" y="3389"/>
                    <a:pt x="18773" y="4452"/>
                    <a:pt x="18284" y="5480"/>
                  </a:cubicBezTo>
                  <a:cubicBezTo>
                    <a:pt x="17728" y="6712"/>
                    <a:pt x="16884" y="7690"/>
                    <a:pt x="15973" y="8668"/>
                  </a:cubicBezTo>
                  <a:cubicBezTo>
                    <a:pt x="15214" y="9478"/>
                    <a:pt x="14388" y="10271"/>
                    <a:pt x="13393" y="10827"/>
                  </a:cubicBezTo>
                  <a:cubicBezTo>
                    <a:pt x="12870" y="11131"/>
                    <a:pt x="12330" y="11418"/>
                    <a:pt x="11791" y="11704"/>
                  </a:cubicBezTo>
                  <a:cubicBezTo>
                    <a:pt x="11666" y="11762"/>
                    <a:pt x="11531" y="11792"/>
                    <a:pt x="11394" y="11792"/>
                  </a:cubicBezTo>
                  <a:cubicBezTo>
                    <a:pt x="11289" y="11792"/>
                    <a:pt x="11184" y="11774"/>
                    <a:pt x="11082" y="11738"/>
                  </a:cubicBezTo>
                  <a:cubicBezTo>
                    <a:pt x="10863" y="11215"/>
                    <a:pt x="10728" y="9242"/>
                    <a:pt x="10897" y="8736"/>
                  </a:cubicBezTo>
                  <a:cubicBezTo>
                    <a:pt x="12246" y="8567"/>
                    <a:pt x="13174" y="7690"/>
                    <a:pt x="13950" y="6661"/>
                  </a:cubicBezTo>
                  <a:cubicBezTo>
                    <a:pt x="14776" y="5582"/>
                    <a:pt x="15029" y="4334"/>
                    <a:pt x="14827" y="2951"/>
                  </a:cubicBezTo>
                  <a:cubicBezTo>
                    <a:pt x="15164" y="2799"/>
                    <a:pt x="15467" y="2647"/>
                    <a:pt x="15788" y="2546"/>
                  </a:cubicBezTo>
                  <a:cubicBezTo>
                    <a:pt x="16159" y="2428"/>
                    <a:pt x="16547" y="2310"/>
                    <a:pt x="16918" y="2208"/>
                  </a:cubicBezTo>
                  <a:cubicBezTo>
                    <a:pt x="17340" y="2107"/>
                    <a:pt x="17778" y="2006"/>
                    <a:pt x="18234" y="1939"/>
                  </a:cubicBezTo>
                  <a:cubicBezTo>
                    <a:pt x="18316" y="1924"/>
                    <a:pt x="18384" y="1915"/>
                    <a:pt x="18441" y="1915"/>
                  </a:cubicBezTo>
                  <a:close/>
                  <a:moveTo>
                    <a:pt x="7068" y="2748"/>
                  </a:moveTo>
                  <a:lnTo>
                    <a:pt x="7068" y="2748"/>
                  </a:lnTo>
                  <a:cubicBezTo>
                    <a:pt x="7321" y="2917"/>
                    <a:pt x="7523" y="3018"/>
                    <a:pt x="7692" y="3170"/>
                  </a:cubicBezTo>
                  <a:cubicBezTo>
                    <a:pt x="8620" y="3895"/>
                    <a:pt x="9547" y="4654"/>
                    <a:pt x="10441" y="5396"/>
                  </a:cubicBezTo>
                  <a:cubicBezTo>
                    <a:pt x="10559" y="5480"/>
                    <a:pt x="10644" y="5582"/>
                    <a:pt x="10745" y="5700"/>
                  </a:cubicBezTo>
                  <a:cubicBezTo>
                    <a:pt x="10897" y="5868"/>
                    <a:pt x="10947" y="6054"/>
                    <a:pt x="10829" y="6290"/>
                  </a:cubicBezTo>
                  <a:cubicBezTo>
                    <a:pt x="10694" y="6509"/>
                    <a:pt x="10610" y="6762"/>
                    <a:pt x="10509" y="7015"/>
                  </a:cubicBezTo>
                  <a:cubicBezTo>
                    <a:pt x="9969" y="6897"/>
                    <a:pt x="9564" y="6594"/>
                    <a:pt x="9126" y="6374"/>
                  </a:cubicBezTo>
                  <a:cubicBezTo>
                    <a:pt x="8956" y="6278"/>
                    <a:pt x="8787" y="6198"/>
                    <a:pt x="8612" y="6198"/>
                  </a:cubicBezTo>
                  <a:cubicBezTo>
                    <a:pt x="8543" y="6198"/>
                    <a:pt x="8472" y="6211"/>
                    <a:pt x="8400" y="6239"/>
                  </a:cubicBezTo>
                  <a:cubicBezTo>
                    <a:pt x="8282" y="6290"/>
                    <a:pt x="8164" y="6408"/>
                    <a:pt x="8063" y="6509"/>
                  </a:cubicBezTo>
                  <a:cubicBezTo>
                    <a:pt x="8164" y="6594"/>
                    <a:pt x="8249" y="6729"/>
                    <a:pt x="8367" y="6796"/>
                  </a:cubicBezTo>
                  <a:cubicBezTo>
                    <a:pt x="8873" y="7066"/>
                    <a:pt x="9396" y="7336"/>
                    <a:pt x="9918" y="7606"/>
                  </a:cubicBezTo>
                  <a:cubicBezTo>
                    <a:pt x="10340" y="7825"/>
                    <a:pt x="10323" y="7825"/>
                    <a:pt x="10273" y="8263"/>
                  </a:cubicBezTo>
                  <a:cubicBezTo>
                    <a:pt x="10239" y="8601"/>
                    <a:pt x="10188" y="8938"/>
                    <a:pt x="10222" y="9275"/>
                  </a:cubicBezTo>
                  <a:cubicBezTo>
                    <a:pt x="10222" y="9596"/>
                    <a:pt x="10087" y="9781"/>
                    <a:pt x="9800" y="9866"/>
                  </a:cubicBezTo>
                  <a:cubicBezTo>
                    <a:pt x="9143" y="10085"/>
                    <a:pt x="8502" y="10287"/>
                    <a:pt x="7861" y="10507"/>
                  </a:cubicBezTo>
                  <a:cubicBezTo>
                    <a:pt x="7490" y="10625"/>
                    <a:pt x="7287" y="10861"/>
                    <a:pt x="7152" y="11299"/>
                  </a:cubicBezTo>
                  <a:cubicBezTo>
                    <a:pt x="7242" y="11389"/>
                    <a:pt x="7326" y="11417"/>
                    <a:pt x="7410" y="11417"/>
                  </a:cubicBezTo>
                  <a:cubicBezTo>
                    <a:pt x="7529" y="11417"/>
                    <a:pt x="7647" y="11360"/>
                    <a:pt x="7776" y="11350"/>
                  </a:cubicBezTo>
                  <a:cubicBezTo>
                    <a:pt x="8029" y="11232"/>
                    <a:pt x="8282" y="11114"/>
                    <a:pt x="8552" y="11013"/>
                  </a:cubicBezTo>
                  <a:cubicBezTo>
                    <a:pt x="9075" y="10844"/>
                    <a:pt x="9615" y="10675"/>
                    <a:pt x="10205" y="10473"/>
                  </a:cubicBezTo>
                  <a:cubicBezTo>
                    <a:pt x="10458" y="11131"/>
                    <a:pt x="10323" y="11805"/>
                    <a:pt x="10391" y="12463"/>
                  </a:cubicBezTo>
                  <a:cubicBezTo>
                    <a:pt x="9868" y="12868"/>
                    <a:pt x="9227" y="12868"/>
                    <a:pt x="8670" y="13054"/>
                  </a:cubicBezTo>
                  <a:cubicBezTo>
                    <a:pt x="7945" y="13290"/>
                    <a:pt x="7203" y="13475"/>
                    <a:pt x="6461" y="13711"/>
                  </a:cubicBezTo>
                  <a:cubicBezTo>
                    <a:pt x="6301" y="13756"/>
                    <a:pt x="6197" y="13786"/>
                    <a:pt x="6116" y="13786"/>
                  </a:cubicBezTo>
                  <a:cubicBezTo>
                    <a:pt x="5984" y="13786"/>
                    <a:pt x="5916" y="13706"/>
                    <a:pt x="5769" y="13475"/>
                  </a:cubicBezTo>
                  <a:cubicBezTo>
                    <a:pt x="5364" y="12868"/>
                    <a:pt x="5246" y="12210"/>
                    <a:pt x="5668" y="11552"/>
                  </a:cubicBezTo>
                  <a:cubicBezTo>
                    <a:pt x="6039" y="10962"/>
                    <a:pt x="6191" y="10287"/>
                    <a:pt x="6360" y="9630"/>
                  </a:cubicBezTo>
                  <a:cubicBezTo>
                    <a:pt x="6528" y="9006"/>
                    <a:pt x="6427" y="8398"/>
                    <a:pt x="6174" y="7808"/>
                  </a:cubicBezTo>
                  <a:cubicBezTo>
                    <a:pt x="5938" y="7268"/>
                    <a:pt x="5769" y="6745"/>
                    <a:pt x="5955" y="6172"/>
                  </a:cubicBezTo>
                  <a:cubicBezTo>
                    <a:pt x="6022" y="6003"/>
                    <a:pt x="6090" y="5835"/>
                    <a:pt x="6174" y="5700"/>
                  </a:cubicBezTo>
                  <a:cubicBezTo>
                    <a:pt x="6697" y="4806"/>
                    <a:pt x="7135" y="3895"/>
                    <a:pt x="7068" y="2748"/>
                  </a:cubicBezTo>
                  <a:close/>
                  <a:moveTo>
                    <a:pt x="3267" y="767"/>
                  </a:moveTo>
                  <a:cubicBezTo>
                    <a:pt x="3356" y="767"/>
                    <a:pt x="3454" y="780"/>
                    <a:pt x="3560" y="808"/>
                  </a:cubicBezTo>
                  <a:cubicBezTo>
                    <a:pt x="3914" y="910"/>
                    <a:pt x="4251" y="1028"/>
                    <a:pt x="4572" y="1180"/>
                  </a:cubicBezTo>
                  <a:cubicBezTo>
                    <a:pt x="5095" y="1433"/>
                    <a:pt x="5584" y="1736"/>
                    <a:pt x="6090" y="2006"/>
                  </a:cubicBezTo>
                  <a:cubicBezTo>
                    <a:pt x="6427" y="2192"/>
                    <a:pt x="6545" y="2495"/>
                    <a:pt x="6562" y="2849"/>
                  </a:cubicBezTo>
                  <a:cubicBezTo>
                    <a:pt x="6629" y="3726"/>
                    <a:pt x="6225" y="4435"/>
                    <a:pt x="5719" y="5143"/>
                  </a:cubicBezTo>
                  <a:cubicBezTo>
                    <a:pt x="5516" y="5076"/>
                    <a:pt x="5297" y="4991"/>
                    <a:pt x="5145" y="4941"/>
                  </a:cubicBezTo>
                  <a:cubicBezTo>
                    <a:pt x="4981" y="4903"/>
                    <a:pt x="4826" y="4884"/>
                    <a:pt x="4666" y="4884"/>
                  </a:cubicBezTo>
                  <a:cubicBezTo>
                    <a:pt x="4613" y="4884"/>
                    <a:pt x="4559" y="4886"/>
                    <a:pt x="4504" y="4890"/>
                  </a:cubicBezTo>
                  <a:cubicBezTo>
                    <a:pt x="4403" y="4907"/>
                    <a:pt x="4251" y="5042"/>
                    <a:pt x="4251" y="5093"/>
                  </a:cubicBezTo>
                  <a:cubicBezTo>
                    <a:pt x="4234" y="5177"/>
                    <a:pt x="4352" y="5329"/>
                    <a:pt x="4437" y="5379"/>
                  </a:cubicBezTo>
                  <a:cubicBezTo>
                    <a:pt x="4656" y="5480"/>
                    <a:pt x="4892" y="5514"/>
                    <a:pt x="5095" y="5599"/>
                  </a:cubicBezTo>
                  <a:cubicBezTo>
                    <a:pt x="5348" y="5683"/>
                    <a:pt x="5483" y="5868"/>
                    <a:pt x="5398" y="6138"/>
                  </a:cubicBezTo>
                  <a:cubicBezTo>
                    <a:pt x="5196" y="6729"/>
                    <a:pt x="5364" y="7285"/>
                    <a:pt x="5584" y="7825"/>
                  </a:cubicBezTo>
                  <a:cubicBezTo>
                    <a:pt x="6022" y="8955"/>
                    <a:pt x="5854" y="10034"/>
                    <a:pt x="5230" y="10996"/>
                  </a:cubicBezTo>
                  <a:cubicBezTo>
                    <a:pt x="4724" y="11805"/>
                    <a:pt x="4690" y="12581"/>
                    <a:pt x="5061" y="13408"/>
                  </a:cubicBezTo>
                  <a:cubicBezTo>
                    <a:pt x="5145" y="13593"/>
                    <a:pt x="5196" y="13762"/>
                    <a:pt x="5314" y="13998"/>
                  </a:cubicBezTo>
                  <a:cubicBezTo>
                    <a:pt x="4892" y="14167"/>
                    <a:pt x="4504" y="14319"/>
                    <a:pt x="4133" y="14437"/>
                  </a:cubicBezTo>
                  <a:cubicBezTo>
                    <a:pt x="3284" y="14699"/>
                    <a:pt x="2448" y="15018"/>
                    <a:pt x="1549" y="15018"/>
                  </a:cubicBezTo>
                  <a:cubicBezTo>
                    <a:pt x="1466" y="15018"/>
                    <a:pt x="1383" y="15016"/>
                    <a:pt x="1300" y="15010"/>
                  </a:cubicBezTo>
                  <a:cubicBezTo>
                    <a:pt x="794" y="14976"/>
                    <a:pt x="676" y="14875"/>
                    <a:pt x="794" y="14403"/>
                  </a:cubicBezTo>
                  <a:cubicBezTo>
                    <a:pt x="895" y="13947"/>
                    <a:pt x="1063" y="13509"/>
                    <a:pt x="1300" y="13104"/>
                  </a:cubicBezTo>
                  <a:cubicBezTo>
                    <a:pt x="1637" y="12531"/>
                    <a:pt x="1907" y="11940"/>
                    <a:pt x="1974" y="11266"/>
                  </a:cubicBezTo>
                  <a:cubicBezTo>
                    <a:pt x="2025" y="10844"/>
                    <a:pt x="1974" y="10389"/>
                    <a:pt x="1856" y="10001"/>
                  </a:cubicBezTo>
                  <a:cubicBezTo>
                    <a:pt x="1637" y="9360"/>
                    <a:pt x="1316" y="8753"/>
                    <a:pt x="1047" y="8112"/>
                  </a:cubicBezTo>
                  <a:cubicBezTo>
                    <a:pt x="962" y="7909"/>
                    <a:pt x="878" y="7690"/>
                    <a:pt x="810" y="7471"/>
                  </a:cubicBezTo>
                  <a:cubicBezTo>
                    <a:pt x="709" y="6998"/>
                    <a:pt x="810" y="6627"/>
                    <a:pt x="1215" y="6324"/>
                  </a:cubicBezTo>
                  <a:cubicBezTo>
                    <a:pt x="1401" y="6172"/>
                    <a:pt x="1569" y="5986"/>
                    <a:pt x="1772" y="5818"/>
                  </a:cubicBezTo>
                  <a:cubicBezTo>
                    <a:pt x="2565" y="5059"/>
                    <a:pt x="2834" y="4114"/>
                    <a:pt x="2801" y="3035"/>
                  </a:cubicBezTo>
                  <a:cubicBezTo>
                    <a:pt x="2784" y="2664"/>
                    <a:pt x="2716" y="2293"/>
                    <a:pt x="2666" y="1922"/>
                  </a:cubicBezTo>
                  <a:cubicBezTo>
                    <a:pt x="2649" y="1787"/>
                    <a:pt x="2632" y="1652"/>
                    <a:pt x="2632" y="1500"/>
                  </a:cubicBezTo>
                  <a:cubicBezTo>
                    <a:pt x="2646" y="1032"/>
                    <a:pt x="2873" y="767"/>
                    <a:pt x="3267" y="767"/>
                  </a:cubicBezTo>
                  <a:close/>
                  <a:moveTo>
                    <a:pt x="33211" y="4603"/>
                  </a:moveTo>
                  <a:cubicBezTo>
                    <a:pt x="33447" y="5076"/>
                    <a:pt x="33666" y="5514"/>
                    <a:pt x="33869" y="5919"/>
                  </a:cubicBezTo>
                  <a:cubicBezTo>
                    <a:pt x="34071" y="6374"/>
                    <a:pt x="34021" y="6813"/>
                    <a:pt x="33987" y="7251"/>
                  </a:cubicBezTo>
                  <a:cubicBezTo>
                    <a:pt x="33936" y="7892"/>
                    <a:pt x="33869" y="8500"/>
                    <a:pt x="33869" y="9124"/>
                  </a:cubicBezTo>
                  <a:cubicBezTo>
                    <a:pt x="33869" y="9461"/>
                    <a:pt x="33936" y="9832"/>
                    <a:pt x="34071" y="10169"/>
                  </a:cubicBezTo>
                  <a:cubicBezTo>
                    <a:pt x="34324" y="10861"/>
                    <a:pt x="34274" y="11485"/>
                    <a:pt x="33717" y="12042"/>
                  </a:cubicBezTo>
                  <a:cubicBezTo>
                    <a:pt x="33194" y="12581"/>
                    <a:pt x="32992" y="13307"/>
                    <a:pt x="32840" y="14015"/>
                  </a:cubicBezTo>
                  <a:cubicBezTo>
                    <a:pt x="32756" y="14420"/>
                    <a:pt x="32688" y="14825"/>
                    <a:pt x="32604" y="15280"/>
                  </a:cubicBezTo>
                  <a:cubicBezTo>
                    <a:pt x="32014" y="14926"/>
                    <a:pt x="31558" y="14437"/>
                    <a:pt x="31086" y="13964"/>
                  </a:cubicBezTo>
                  <a:cubicBezTo>
                    <a:pt x="30597" y="13475"/>
                    <a:pt x="30074" y="13054"/>
                    <a:pt x="29551" y="12564"/>
                  </a:cubicBezTo>
                  <a:cubicBezTo>
                    <a:pt x="29619" y="12295"/>
                    <a:pt x="29703" y="11991"/>
                    <a:pt x="29753" y="11704"/>
                  </a:cubicBezTo>
                  <a:cubicBezTo>
                    <a:pt x="30597" y="11738"/>
                    <a:pt x="31221" y="12244"/>
                    <a:pt x="31912" y="12531"/>
                  </a:cubicBezTo>
                  <a:cubicBezTo>
                    <a:pt x="32317" y="12244"/>
                    <a:pt x="32351" y="12075"/>
                    <a:pt x="32014" y="11856"/>
                  </a:cubicBezTo>
                  <a:cubicBezTo>
                    <a:pt x="31609" y="11569"/>
                    <a:pt x="31170" y="11367"/>
                    <a:pt x="30749" y="11148"/>
                  </a:cubicBezTo>
                  <a:cubicBezTo>
                    <a:pt x="30512" y="11046"/>
                    <a:pt x="30259" y="10979"/>
                    <a:pt x="30006" y="10895"/>
                  </a:cubicBezTo>
                  <a:cubicBezTo>
                    <a:pt x="30040" y="10271"/>
                    <a:pt x="30074" y="9680"/>
                    <a:pt x="30125" y="9022"/>
                  </a:cubicBezTo>
                  <a:cubicBezTo>
                    <a:pt x="30681" y="8820"/>
                    <a:pt x="31271" y="8567"/>
                    <a:pt x="31862" y="8331"/>
                  </a:cubicBezTo>
                  <a:cubicBezTo>
                    <a:pt x="32250" y="8179"/>
                    <a:pt x="32621" y="8027"/>
                    <a:pt x="33009" y="7859"/>
                  </a:cubicBezTo>
                  <a:cubicBezTo>
                    <a:pt x="33110" y="7825"/>
                    <a:pt x="33160" y="7690"/>
                    <a:pt x="33245" y="7606"/>
                  </a:cubicBezTo>
                  <a:cubicBezTo>
                    <a:pt x="33127" y="7555"/>
                    <a:pt x="33026" y="7437"/>
                    <a:pt x="32907" y="7420"/>
                  </a:cubicBezTo>
                  <a:cubicBezTo>
                    <a:pt x="32887" y="7417"/>
                    <a:pt x="32866" y="7416"/>
                    <a:pt x="32845" y="7416"/>
                  </a:cubicBezTo>
                  <a:cubicBezTo>
                    <a:pt x="32747" y="7416"/>
                    <a:pt x="32647" y="7446"/>
                    <a:pt x="32536" y="7488"/>
                  </a:cubicBezTo>
                  <a:cubicBezTo>
                    <a:pt x="31963" y="7690"/>
                    <a:pt x="31373" y="7909"/>
                    <a:pt x="30765" y="8095"/>
                  </a:cubicBezTo>
                  <a:cubicBezTo>
                    <a:pt x="30580" y="8179"/>
                    <a:pt x="30378" y="8230"/>
                    <a:pt x="30125" y="8280"/>
                  </a:cubicBezTo>
                  <a:cubicBezTo>
                    <a:pt x="29973" y="7690"/>
                    <a:pt x="29838" y="7167"/>
                    <a:pt x="29703" y="6627"/>
                  </a:cubicBezTo>
                  <a:cubicBezTo>
                    <a:pt x="30883" y="5936"/>
                    <a:pt x="32030" y="5295"/>
                    <a:pt x="33211" y="4603"/>
                  </a:cubicBezTo>
                  <a:close/>
                  <a:moveTo>
                    <a:pt x="20727" y="1816"/>
                  </a:moveTo>
                  <a:cubicBezTo>
                    <a:pt x="21807" y="1816"/>
                    <a:pt x="22806" y="2158"/>
                    <a:pt x="23850" y="2411"/>
                  </a:cubicBezTo>
                  <a:cubicBezTo>
                    <a:pt x="24002" y="2428"/>
                    <a:pt x="24137" y="2512"/>
                    <a:pt x="24255" y="2546"/>
                  </a:cubicBezTo>
                  <a:cubicBezTo>
                    <a:pt x="24609" y="2681"/>
                    <a:pt x="24828" y="2934"/>
                    <a:pt x="24896" y="3338"/>
                  </a:cubicBezTo>
                  <a:cubicBezTo>
                    <a:pt x="24980" y="3962"/>
                    <a:pt x="24946" y="4570"/>
                    <a:pt x="24896" y="5211"/>
                  </a:cubicBezTo>
                  <a:cubicBezTo>
                    <a:pt x="24778" y="6290"/>
                    <a:pt x="24356" y="7251"/>
                    <a:pt x="23968" y="8230"/>
                  </a:cubicBezTo>
                  <a:cubicBezTo>
                    <a:pt x="23800" y="8668"/>
                    <a:pt x="23496" y="9073"/>
                    <a:pt x="23226" y="9461"/>
                  </a:cubicBezTo>
                  <a:cubicBezTo>
                    <a:pt x="22720" y="10220"/>
                    <a:pt x="22282" y="11030"/>
                    <a:pt x="21624" y="11687"/>
                  </a:cubicBezTo>
                  <a:cubicBezTo>
                    <a:pt x="21371" y="11957"/>
                    <a:pt x="21101" y="12210"/>
                    <a:pt x="20797" y="12446"/>
                  </a:cubicBezTo>
                  <a:cubicBezTo>
                    <a:pt x="19246" y="13610"/>
                    <a:pt x="17626" y="14690"/>
                    <a:pt x="15805" y="15449"/>
                  </a:cubicBezTo>
                  <a:cubicBezTo>
                    <a:pt x="15265" y="15685"/>
                    <a:pt x="14708" y="15988"/>
                    <a:pt x="14084" y="16005"/>
                  </a:cubicBezTo>
                  <a:cubicBezTo>
                    <a:pt x="14043" y="16008"/>
                    <a:pt x="14003" y="16009"/>
                    <a:pt x="13964" y="16009"/>
                  </a:cubicBezTo>
                  <a:cubicBezTo>
                    <a:pt x="13726" y="16009"/>
                    <a:pt x="13516" y="15959"/>
                    <a:pt x="13342" y="15786"/>
                  </a:cubicBezTo>
                  <a:cubicBezTo>
                    <a:pt x="12465" y="15078"/>
                    <a:pt x="11723" y="14268"/>
                    <a:pt x="11268" y="13222"/>
                  </a:cubicBezTo>
                  <a:cubicBezTo>
                    <a:pt x="11200" y="13070"/>
                    <a:pt x="11183" y="12919"/>
                    <a:pt x="11150" y="12733"/>
                  </a:cubicBezTo>
                  <a:cubicBezTo>
                    <a:pt x="11420" y="12615"/>
                    <a:pt x="11656" y="12446"/>
                    <a:pt x="11909" y="12362"/>
                  </a:cubicBezTo>
                  <a:cubicBezTo>
                    <a:pt x="12887" y="12126"/>
                    <a:pt x="13680" y="11519"/>
                    <a:pt x="14439" y="10878"/>
                  </a:cubicBezTo>
                  <a:cubicBezTo>
                    <a:pt x="15569" y="9933"/>
                    <a:pt x="16614" y="8904"/>
                    <a:pt x="17491" y="7724"/>
                  </a:cubicBezTo>
                  <a:cubicBezTo>
                    <a:pt x="18318" y="6627"/>
                    <a:pt x="18993" y="5464"/>
                    <a:pt x="19212" y="4114"/>
                  </a:cubicBezTo>
                  <a:cubicBezTo>
                    <a:pt x="19347" y="3507"/>
                    <a:pt x="19246" y="2832"/>
                    <a:pt x="19246" y="2192"/>
                  </a:cubicBezTo>
                  <a:lnTo>
                    <a:pt x="19246" y="1922"/>
                  </a:lnTo>
                  <a:cubicBezTo>
                    <a:pt x="19667" y="1905"/>
                    <a:pt x="20089" y="1837"/>
                    <a:pt x="20511" y="1820"/>
                  </a:cubicBezTo>
                  <a:cubicBezTo>
                    <a:pt x="20583" y="1817"/>
                    <a:pt x="20655" y="1816"/>
                    <a:pt x="20727" y="1816"/>
                  </a:cubicBezTo>
                  <a:close/>
                  <a:moveTo>
                    <a:pt x="29281" y="7488"/>
                  </a:moveTo>
                  <a:cubicBezTo>
                    <a:pt x="29332" y="7690"/>
                    <a:pt x="29416" y="7909"/>
                    <a:pt x="29467" y="8129"/>
                  </a:cubicBezTo>
                  <a:cubicBezTo>
                    <a:pt x="29703" y="9714"/>
                    <a:pt x="29585" y="11266"/>
                    <a:pt x="28860" y="12683"/>
                  </a:cubicBezTo>
                  <a:cubicBezTo>
                    <a:pt x="28741" y="12919"/>
                    <a:pt x="28607" y="13138"/>
                    <a:pt x="28455" y="13323"/>
                  </a:cubicBezTo>
                  <a:cubicBezTo>
                    <a:pt x="27611" y="14437"/>
                    <a:pt x="26701" y="15449"/>
                    <a:pt x="25537" y="16224"/>
                  </a:cubicBezTo>
                  <a:cubicBezTo>
                    <a:pt x="24845" y="16697"/>
                    <a:pt x="24086" y="17068"/>
                    <a:pt x="23327" y="17405"/>
                  </a:cubicBezTo>
                  <a:cubicBezTo>
                    <a:pt x="22956" y="17574"/>
                    <a:pt x="22484" y="17624"/>
                    <a:pt x="22045" y="17709"/>
                  </a:cubicBezTo>
                  <a:cubicBezTo>
                    <a:pt x="21995" y="17641"/>
                    <a:pt x="21961" y="17608"/>
                    <a:pt x="21911" y="17540"/>
                  </a:cubicBezTo>
                  <a:cubicBezTo>
                    <a:pt x="22029" y="17473"/>
                    <a:pt x="22147" y="17422"/>
                    <a:pt x="22214" y="17355"/>
                  </a:cubicBezTo>
                  <a:cubicBezTo>
                    <a:pt x="22872" y="16798"/>
                    <a:pt x="23563" y="16275"/>
                    <a:pt x="24154" y="15668"/>
                  </a:cubicBezTo>
                  <a:cubicBezTo>
                    <a:pt x="25149" y="14622"/>
                    <a:pt x="26093" y="13560"/>
                    <a:pt x="27021" y="12463"/>
                  </a:cubicBezTo>
                  <a:cubicBezTo>
                    <a:pt x="27358" y="12058"/>
                    <a:pt x="27611" y="11552"/>
                    <a:pt x="27864" y="11080"/>
                  </a:cubicBezTo>
                  <a:cubicBezTo>
                    <a:pt x="28286" y="10271"/>
                    <a:pt x="28691" y="9444"/>
                    <a:pt x="28910" y="8550"/>
                  </a:cubicBezTo>
                  <a:cubicBezTo>
                    <a:pt x="28994" y="8196"/>
                    <a:pt x="29079" y="7842"/>
                    <a:pt x="29281" y="7488"/>
                  </a:cubicBezTo>
                  <a:close/>
                  <a:moveTo>
                    <a:pt x="25334" y="3254"/>
                  </a:moveTo>
                  <a:cubicBezTo>
                    <a:pt x="26127" y="3473"/>
                    <a:pt x="26751" y="3878"/>
                    <a:pt x="27342" y="4367"/>
                  </a:cubicBezTo>
                  <a:cubicBezTo>
                    <a:pt x="27848" y="4806"/>
                    <a:pt x="28219" y="5329"/>
                    <a:pt x="28607" y="5885"/>
                  </a:cubicBezTo>
                  <a:cubicBezTo>
                    <a:pt x="28860" y="6239"/>
                    <a:pt x="28910" y="6594"/>
                    <a:pt x="28809" y="6998"/>
                  </a:cubicBezTo>
                  <a:cubicBezTo>
                    <a:pt x="28556" y="7994"/>
                    <a:pt x="28354" y="9006"/>
                    <a:pt x="27881" y="9950"/>
                  </a:cubicBezTo>
                  <a:cubicBezTo>
                    <a:pt x="27257" y="11299"/>
                    <a:pt x="26363" y="12480"/>
                    <a:pt x="25368" y="13593"/>
                  </a:cubicBezTo>
                  <a:cubicBezTo>
                    <a:pt x="24828" y="14234"/>
                    <a:pt x="24238" y="14841"/>
                    <a:pt x="23648" y="15432"/>
                  </a:cubicBezTo>
                  <a:cubicBezTo>
                    <a:pt x="22720" y="16376"/>
                    <a:pt x="21573" y="17034"/>
                    <a:pt x="20393" y="17608"/>
                  </a:cubicBezTo>
                  <a:cubicBezTo>
                    <a:pt x="20058" y="17768"/>
                    <a:pt x="19723" y="17908"/>
                    <a:pt x="19363" y="17908"/>
                  </a:cubicBezTo>
                  <a:cubicBezTo>
                    <a:pt x="19269" y="17908"/>
                    <a:pt x="19174" y="17898"/>
                    <a:pt x="19077" y="17877"/>
                  </a:cubicBezTo>
                  <a:cubicBezTo>
                    <a:pt x="18875" y="17844"/>
                    <a:pt x="18672" y="17810"/>
                    <a:pt x="18487" y="17793"/>
                  </a:cubicBezTo>
                  <a:cubicBezTo>
                    <a:pt x="17357" y="17641"/>
                    <a:pt x="16260" y="17371"/>
                    <a:pt x="15231" y="16899"/>
                  </a:cubicBezTo>
                  <a:cubicBezTo>
                    <a:pt x="15113" y="16865"/>
                    <a:pt x="15029" y="16781"/>
                    <a:pt x="14860" y="16680"/>
                  </a:cubicBezTo>
                  <a:cubicBezTo>
                    <a:pt x="15063" y="16545"/>
                    <a:pt x="15231" y="16427"/>
                    <a:pt x="15400" y="16359"/>
                  </a:cubicBezTo>
                  <a:cubicBezTo>
                    <a:pt x="16935" y="15837"/>
                    <a:pt x="18284" y="14926"/>
                    <a:pt x="19634" y="14066"/>
                  </a:cubicBezTo>
                  <a:cubicBezTo>
                    <a:pt x="20123" y="13745"/>
                    <a:pt x="20595" y="13408"/>
                    <a:pt x="21033" y="13054"/>
                  </a:cubicBezTo>
                  <a:cubicBezTo>
                    <a:pt x="22045" y="12244"/>
                    <a:pt x="22737" y="11198"/>
                    <a:pt x="23462" y="10136"/>
                  </a:cubicBezTo>
                  <a:cubicBezTo>
                    <a:pt x="23715" y="9765"/>
                    <a:pt x="23985" y="9377"/>
                    <a:pt x="24187" y="8955"/>
                  </a:cubicBezTo>
                  <a:cubicBezTo>
                    <a:pt x="24980" y="7437"/>
                    <a:pt x="25452" y="5868"/>
                    <a:pt x="25419" y="4131"/>
                  </a:cubicBezTo>
                  <a:cubicBezTo>
                    <a:pt x="25402" y="3861"/>
                    <a:pt x="25351" y="3591"/>
                    <a:pt x="25334" y="3254"/>
                  </a:cubicBezTo>
                  <a:close/>
                  <a:moveTo>
                    <a:pt x="37026" y="2993"/>
                  </a:moveTo>
                  <a:cubicBezTo>
                    <a:pt x="37642" y="2993"/>
                    <a:pt x="38071" y="3399"/>
                    <a:pt x="38086" y="4064"/>
                  </a:cubicBezTo>
                  <a:cubicBezTo>
                    <a:pt x="38119" y="4587"/>
                    <a:pt x="38001" y="5143"/>
                    <a:pt x="37934" y="5666"/>
                  </a:cubicBezTo>
                  <a:lnTo>
                    <a:pt x="37816" y="6239"/>
                  </a:lnTo>
                  <a:cubicBezTo>
                    <a:pt x="37563" y="7268"/>
                    <a:pt x="37849" y="8213"/>
                    <a:pt x="38389" y="9107"/>
                  </a:cubicBezTo>
                  <a:cubicBezTo>
                    <a:pt x="38490" y="9343"/>
                    <a:pt x="38592" y="9562"/>
                    <a:pt x="38726" y="9781"/>
                  </a:cubicBezTo>
                  <a:cubicBezTo>
                    <a:pt x="39131" y="10507"/>
                    <a:pt x="38912" y="11131"/>
                    <a:pt x="38473" y="11721"/>
                  </a:cubicBezTo>
                  <a:cubicBezTo>
                    <a:pt x="38069" y="12261"/>
                    <a:pt x="37580" y="12716"/>
                    <a:pt x="37293" y="13323"/>
                  </a:cubicBezTo>
                  <a:cubicBezTo>
                    <a:pt x="36989" y="13931"/>
                    <a:pt x="36804" y="14572"/>
                    <a:pt x="36821" y="15246"/>
                  </a:cubicBezTo>
                  <a:cubicBezTo>
                    <a:pt x="36837" y="15904"/>
                    <a:pt x="36837" y="16562"/>
                    <a:pt x="36871" y="17220"/>
                  </a:cubicBezTo>
                  <a:cubicBezTo>
                    <a:pt x="36888" y="17692"/>
                    <a:pt x="36702" y="18012"/>
                    <a:pt x="36281" y="18215"/>
                  </a:cubicBezTo>
                  <a:cubicBezTo>
                    <a:pt x="36166" y="18269"/>
                    <a:pt x="36058" y="18293"/>
                    <a:pt x="35955" y="18293"/>
                  </a:cubicBezTo>
                  <a:cubicBezTo>
                    <a:pt x="35708" y="18293"/>
                    <a:pt x="35493" y="18157"/>
                    <a:pt x="35303" y="17979"/>
                  </a:cubicBezTo>
                  <a:cubicBezTo>
                    <a:pt x="34898" y="17641"/>
                    <a:pt x="34510" y="17270"/>
                    <a:pt x="34105" y="16933"/>
                  </a:cubicBezTo>
                  <a:cubicBezTo>
                    <a:pt x="33498" y="16427"/>
                    <a:pt x="33279" y="15752"/>
                    <a:pt x="33279" y="14976"/>
                  </a:cubicBezTo>
                  <a:cubicBezTo>
                    <a:pt x="33329" y="14066"/>
                    <a:pt x="33464" y="13172"/>
                    <a:pt x="34122" y="12497"/>
                  </a:cubicBezTo>
                  <a:cubicBezTo>
                    <a:pt x="34813" y="11755"/>
                    <a:pt x="34898" y="10912"/>
                    <a:pt x="34544" y="10018"/>
                  </a:cubicBezTo>
                  <a:cubicBezTo>
                    <a:pt x="34358" y="9528"/>
                    <a:pt x="34291" y="9039"/>
                    <a:pt x="34341" y="8533"/>
                  </a:cubicBezTo>
                  <a:cubicBezTo>
                    <a:pt x="34392" y="7943"/>
                    <a:pt x="34442" y="7336"/>
                    <a:pt x="34476" y="6729"/>
                  </a:cubicBezTo>
                  <a:cubicBezTo>
                    <a:pt x="34527" y="6189"/>
                    <a:pt x="34392" y="5733"/>
                    <a:pt x="34122" y="5295"/>
                  </a:cubicBezTo>
                  <a:cubicBezTo>
                    <a:pt x="34088" y="5227"/>
                    <a:pt x="34054" y="5160"/>
                    <a:pt x="34021" y="5093"/>
                  </a:cubicBezTo>
                  <a:cubicBezTo>
                    <a:pt x="33700" y="4485"/>
                    <a:pt x="33751" y="4334"/>
                    <a:pt x="34341" y="3996"/>
                  </a:cubicBezTo>
                  <a:cubicBezTo>
                    <a:pt x="34931" y="3659"/>
                    <a:pt x="35454" y="3271"/>
                    <a:pt x="36129" y="3136"/>
                  </a:cubicBezTo>
                  <a:lnTo>
                    <a:pt x="36753" y="3018"/>
                  </a:lnTo>
                  <a:cubicBezTo>
                    <a:pt x="36847" y="3001"/>
                    <a:pt x="36939" y="2993"/>
                    <a:pt x="37026" y="2993"/>
                  </a:cubicBezTo>
                  <a:close/>
                  <a:moveTo>
                    <a:pt x="3328" y="0"/>
                  </a:moveTo>
                  <a:cubicBezTo>
                    <a:pt x="2669" y="0"/>
                    <a:pt x="2205" y="409"/>
                    <a:pt x="2109" y="1163"/>
                  </a:cubicBezTo>
                  <a:cubicBezTo>
                    <a:pt x="2075" y="1331"/>
                    <a:pt x="2059" y="1517"/>
                    <a:pt x="2075" y="1686"/>
                  </a:cubicBezTo>
                  <a:cubicBezTo>
                    <a:pt x="2109" y="2006"/>
                    <a:pt x="2160" y="2310"/>
                    <a:pt x="2210" y="2630"/>
                  </a:cubicBezTo>
                  <a:cubicBezTo>
                    <a:pt x="2328" y="3861"/>
                    <a:pt x="1941" y="4840"/>
                    <a:pt x="962" y="5599"/>
                  </a:cubicBezTo>
                  <a:cubicBezTo>
                    <a:pt x="18" y="6341"/>
                    <a:pt x="1" y="6998"/>
                    <a:pt x="355" y="7994"/>
                  </a:cubicBezTo>
                  <a:cubicBezTo>
                    <a:pt x="557" y="8533"/>
                    <a:pt x="794" y="9090"/>
                    <a:pt x="1063" y="9613"/>
                  </a:cubicBezTo>
                  <a:cubicBezTo>
                    <a:pt x="1553" y="10557"/>
                    <a:pt x="1451" y="11468"/>
                    <a:pt x="929" y="12379"/>
                  </a:cubicBezTo>
                  <a:cubicBezTo>
                    <a:pt x="608" y="12936"/>
                    <a:pt x="372" y="13560"/>
                    <a:pt x="136" y="14150"/>
                  </a:cubicBezTo>
                  <a:cubicBezTo>
                    <a:pt x="35" y="14403"/>
                    <a:pt x="35" y="14690"/>
                    <a:pt x="51" y="14943"/>
                  </a:cubicBezTo>
                  <a:cubicBezTo>
                    <a:pt x="101" y="15319"/>
                    <a:pt x="356" y="15584"/>
                    <a:pt x="695" y="15584"/>
                  </a:cubicBezTo>
                  <a:cubicBezTo>
                    <a:pt x="705" y="15584"/>
                    <a:pt x="716" y="15584"/>
                    <a:pt x="726" y="15584"/>
                  </a:cubicBezTo>
                  <a:cubicBezTo>
                    <a:pt x="1266" y="15550"/>
                    <a:pt x="1822" y="15584"/>
                    <a:pt x="2328" y="15432"/>
                  </a:cubicBezTo>
                  <a:cubicBezTo>
                    <a:pt x="3678" y="15078"/>
                    <a:pt x="5010" y="14622"/>
                    <a:pt x="6343" y="14200"/>
                  </a:cubicBezTo>
                  <a:cubicBezTo>
                    <a:pt x="7473" y="13846"/>
                    <a:pt x="8620" y="13492"/>
                    <a:pt x="9783" y="13155"/>
                  </a:cubicBezTo>
                  <a:cubicBezTo>
                    <a:pt x="9912" y="13117"/>
                    <a:pt x="10022" y="13098"/>
                    <a:pt x="10117" y="13098"/>
                  </a:cubicBezTo>
                  <a:cubicBezTo>
                    <a:pt x="10409" y="13098"/>
                    <a:pt x="10571" y="13275"/>
                    <a:pt x="10762" y="13644"/>
                  </a:cubicBezTo>
                  <a:cubicBezTo>
                    <a:pt x="11048" y="14184"/>
                    <a:pt x="11335" y="14706"/>
                    <a:pt x="11774" y="15162"/>
                  </a:cubicBezTo>
                  <a:cubicBezTo>
                    <a:pt x="12111" y="15465"/>
                    <a:pt x="12432" y="15837"/>
                    <a:pt x="12769" y="16140"/>
                  </a:cubicBezTo>
                  <a:cubicBezTo>
                    <a:pt x="13022" y="16359"/>
                    <a:pt x="13292" y="16562"/>
                    <a:pt x="13595" y="16730"/>
                  </a:cubicBezTo>
                  <a:cubicBezTo>
                    <a:pt x="13933" y="16950"/>
                    <a:pt x="14287" y="17102"/>
                    <a:pt x="14641" y="17270"/>
                  </a:cubicBezTo>
                  <a:cubicBezTo>
                    <a:pt x="14810" y="17355"/>
                    <a:pt x="14978" y="17456"/>
                    <a:pt x="15181" y="17523"/>
                  </a:cubicBezTo>
                  <a:cubicBezTo>
                    <a:pt x="15990" y="17793"/>
                    <a:pt x="16800" y="18164"/>
                    <a:pt x="17711" y="18164"/>
                  </a:cubicBezTo>
                  <a:cubicBezTo>
                    <a:pt x="17812" y="18164"/>
                    <a:pt x="17913" y="18215"/>
                    <a:pt x="18014" y="18232"/>
                  </a:cubicBezTo>
                  <a:cubicBezTo>
                    <a:pt x="18544" y="18311"/>
                    <a:pt x="19064" y="18453"/>
                    <a:pt x="19598" y="18453"/>
                  </a:cubicBezTo>
                  <a:cubicBezTo>
                    <a:pt x="19743" y="18453"/>
                    <a:pt x="19890" y="18442"/>
                    <a:pt x="20038" y="18417"/>
                  </a:cubicBezTo>
                  <a:cubicBezTo>
                    <a:pt x="20696" y="18333"/>
                    <a:pt x="21371" y="18299"/>
                    <a:pt x="22029" y="18232"/>
                  </a:cubicBezTo>
                  <a:cubicBezTo>
                    <a:pt x="23041" y="18130"/>
                    <a:pt x="24002" y="17894"/>
                    <a:pt x="24812" y="17220"/>
                  </a:cubicBezTo>
                  <a:cubicBezTo>
                    <a:pt x="24930" y="17135"/>
                    <a:pt x="25065" y="17068"/>
                    <a:pt x="25183" y="17017"/>
                  </a:cubicBezTo>
                  <a:cubicBezTo>
                    <a:pt x="26178" y="16461"/>
                    <a:pt x="27038" y="15752"/>
                    <a:pt x="27763" y="14858"/>
                  </a:cubicBezTo>
                  <a:cubicBezTo>
                    <a:pt x="28202" y="14335"/>
                    <a:pt x="28691" y="13829"/>
                    <a:pt x="29180" y="13256"/>
                  </a:cubicBezTo>
                  <a:cubicBezTo>
                    <a:pt x="29484" y="13560"/>
                    <a:pt x="29821" y="13813"/>
                    <a:pt x="30141" y="14099"/>
                  </a:cubicBezTo>
                  <a:cubicBezTo>
                    <a:pt x="30631" y="14538"/>
                    <a:pt x="31086" y="14993"/>
                    <a:pt x="31558" y="15432"/>
                  </a:cubicBezTo>
                  <a:cubicBezTo>
                    <a:pt x="32182" y="16039"/>
                    <a:pt x="32806" y="16680"/>
                    <a:pt x="33430" y="17270"/>
                  </a:cubicBezTo>
                  <a:cubicBezTo>
                    <a:pt x="33987" y="17793"/>
                    <a:pt x="34544" y="18282"/>
                    <a:pt x="35134" y="18738"/>
                  </a:cubicBezTo>
                  <a:cubicBezTo>
                    <a:pt x="35336" y="18889"/>
                    <a:pt x="35623" y="18974"/>
                    <a:pt x="35876" y="18974"/>
                  </a:cubicBezTo>
                  <a:cubicBezTo>
                    <a:pt x="36618" y="18957"/>
                    <a:pt x="37327" y="18215"/>
                    <a:pt x="37360" y="17456"/>
                  </a:cubicBezTo>
                  <a:cubicBezTo>
                    <a:pt x="37377" y="16815"/>
                    <a:pt x="37360" y="16208"/>
                    <a:pt x="37327" y="15584"/>
                  </a:cubicBezTo>
                  <a:cubicBezTo>
                    <a:pt x="37310" y="14453"/>
                    <a:pt x="37512" y="13441"/>
                    <a:pt x="38355" y="12632"/>
                  </a:cubicBezTo>
                  <a:cubicBezTo>
                    <a:pt x="38575" y="12413"/>
                    <a:pt x="38760" y="12160"/>
                    <a:pt x="38929" y="11907"/>
                  </a:cubicBezTo>
                  <a:cubicBezTo>
                    <a:pt x="39097" y="11654"/>
                    <a:pt x="39266" y="11367"/>
                    <a:pt x="39350" y="11063"/>
                  </a:cubicBezTo>
                  <a:cubicBezTo>
                    <a:pt x="39553" y="10287"/>
                    <a:pt x="39317" y="9545"/>
                    <a:pt x="38895" y="8921"/>
                  </a:cubicBezTo>
                  <a:cubicBezTo>
                    <a:pt x="38254" y="7960"/>
                    <a:pt x="38069" y="6982"/>
                    <a:pt x="38305" y="5852"/>
                  </a:cubicBezTo>
                  <a:cubicBezTo>
                    <a:pt x="38423" y="5261"/>
                    <a:pt x="38440" y="4637"/>
                    <a:pt x="38507" y="3996"/>
                  </a:cubicBezTo>
                  <a:cubicBezTo>
                    <a:pt x="38575" y="3389"/>
                    <a:pt x="38271" y="2951"/>
                    <a:pt x="37849" y="2546"/>
                  </a:cubicBezTo>
                  <a:cubicBezTo>
                    <a:pt x="37698" y="2394"/>
                    <a:pt x="37527" y="2318"/>
                    <a:pt x="37330" y="2318"/>
                  </a:cubicBezTo>
                  <a:cubicBezTo>
                    <a:pt x="37264" y="2318"/>
                    <a:pt x="37196" y="2326"/>
                    <a:pt x="37124" y="2343"/>
                  </a:cubicBezTo>
                  <a:cubicBezTo>
                    <a:pt x="36196" y="2546"/>
                    <a:pt x="35269" y="2782"/>
                    <a:pt x="34442" y="3288"/>
                  </a:cubicBezTo>
                  <a:cubicBezTo>
                    <a:pt x="34054" y="3524"/>
                    <a:pt x="33700" y="3726"/>
                    <a:pt x="33329" y="3946"/>
                  </a:cubicBezTo>
                  <a:cubicBezTo>
                    <a:pt x="33127" y="4047"/>
                    <a:pt x="32941" y="4131"/>
                    <a:pt x="32756" y="4232"/>
                  </a:cubicBezTo>
                  <a:cubicBezTo>
                    <a:pt x="31929" y="4721"/>
                    <a:pt x="31103" y="5227"/>
                    <a:pt x="30259" y="5717"/>
                  </a:cubicBezTo>
                  <a:cubicBezTo>
                    <a:pt x="30040" y="5868"/>
                    <a:pt x="29753" y="5936"/>
                    <a:pt x="29467" y="6071"/>
                  </a:cubicBezTo>
                  <a:cubicBezTo>
                    <a:pt x="29062" y="5497"/>
                    <a:pt x="28741" y="4991"/>
                    <a:pt x="28337" y="4401"/>
                  </a:cubicBezTo>
                  <a:cubicBezTo>
                    <a:pt x="27679" y="3608"/>
                    <a:pt x="26836" y="3035"/>
                    <a:pt x="25925" y="2546"/>
                  </a:cubicBezTo>
                  <a:cubicBezTo>
                    <a:pt x="24761" y="1939"/>
                    <a:pt x="23580" y="1466"/>
                    <a:pt x="22315" y="1196"/>
                  </a:cubicBezTo>
                  <a:cubicBezTo>
                    <a:pt x="21590" y="1028"/>
                    <a:pt x="20831" y="1028"/>
                    <a:pt x="20089" y="1028"/>
                  </a:cubicBezTo>
                  <a:cubicBezTo>
                    <a:pt x="19930" y="1025"/>
                    <a:pt x="19772" y="1023"/>
                    <a:pt x="19613" y="1023"/>
                  </a:cubicBezTo>
                  <a:cubicBezTo>
                    <a:pt x="18862" y="1023"/>
                    <a:pt x="18118" y="1066"/>
                    <a:pt x="17407" y="1247"/>
                  </a:cubicBezTo>
                  <a:cubicBezTo>
                    <a:pt x="16041" y="1601"/>
                    <a:pt x="14675" y="1955"/>
                    <a:pt x="13460" y="2782"/>
                  </a:cubicBezTo>
                  <a:cubicBezTo>
                    <a:pt x="12617" y="3355"/>
                    <a:pt x="11824" y="3912"/>
                    <a:pt x="11335" y="4840"/>
                  </a:cubicBezTo>
                  <a:cubicBezTo>
                    <a:pt x="11301" y="4890"/>
                    <a:pt x="11234" y="4924"/>
                    <a:pt x="11183" y="4991"/>
                  </a:cubicBezTo>
                  <a:cubicBezTo>
                    <a:pt x="10593" y="4502"/>
                    <a:pt x="10036" y="4064"/>
                    <a:pt x="9463" y="3608"/>
                  </a:cubicBezTo>
                  <a:cubicBezTo>
                    <a:pt x="8299" y="2647"/>
                    <a:pt x="7119" y="1702"/>
                    <a:pt x="5786" y="994"/>
                  </a:cubicBezTo>
                  <a:cubicBezTo>
                    <a:pt x="5162" y="623"/>
                    <a:pt x="4521" y="252"/>
                    <a:pt x="3813" y="66"/>
                  </a:cubicBezTo>
                  <a:cubicBezTo>
                    <a:pt x="3642" y="22"/>
                    <a:pt x="3480" y="0"/>
                    <a:pt x="3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 rot="966520">
              <a:off x="7885914" y="116946"/>
              <a:ext cx="239109" cy="461825"/>
            </a:xfrm>
            <a:custGeom>
              <a:avLst/>
              <a:gdLst/>
              <a:ahLst/>
              <a:cxnLst/>
              <a:rect l="l" t="t" r="r" b="b"/>
              <a:pathLst>
                <a:path w="5718" h="11044" extrusionOk="0">
                  <a:moveTo>
                    <a:pt x="1839" y="1"/>
                  </a:moveTo>
                  <a:lnTo>
                    <a:pt x="1839" y="1"/>
                  </a:lnTo>
                  <a:cubicBezTo>
                    <a:pt x="1923" y="1148"/>
                    <a:pt x="1451" y="2058"/>
                    <a:pt x="928" y="2952"/>
                  </a:cubicBezTo>
                  <a:cubicBezTo>
                    <a:pt x="827" y="3087"/>
                    <a:pt x="776" y="3256"/>
                    <a:pt x="709" y="3425"/>
                  </a:cubicBezTo>
                  <a:cubicBezTo>
                    <a:pt x="523" y="3998"/>
                    <a:pt x="692" y="4555"/>
                    <a:pt x="928" y="5061"/>
                  </a:cubicBezTo>
                  <a:cubicBezTo>
                    <a:pt x="1181" y="5651"/>
                    <a:pt x="1265" y="6258"/>
                    <a:pt x="1113" y="6882"/>
                  </a:cubicBezTo>
                  <a:cubicBezTo>
                    <a:pt x="945" y="7540"/>
                    <a:pt x="776" y="8215"/>
                    <a:pt x="422" y="8805"/>
                  </a:cubicBezTo>
                  <a:cubicBezTo>
                    <a:pt x="0" y="9480"/>
                    <a:pt x="118" y="10121"/>
                    <a:pt x="523" y="10728"/>
                  </a:cubicBezTo>
                  <a:cubicBezTo>
                    <a:pt x="667" y="10964"/>
                    <a:pt x="729" y="11044"/>
                    <a:pt x="855" y="11044"/>
                  </a:cubicBezTo>
                  <a:cubicBezTo>
                    <a:pt x="935" y="11044"/>
                    <a:pt x="1043" y="11010"/>
                    <a:pt x="1215" y="10964"/>
                  </a:cubicBezTo>
                  <a:cubicBezTo>
                    <a:pt x="1957" y="10745"/>
                    <a:pt x="2699" y="10542"/>
                    <a:pt x="3441" y="10306"/>
                  </a:cubicBezTo>
                  <a:cubicBezTo>
                    <a:pt x="3998" y="10137"/>
                    <a:pt x="4622" y="10121"/>
                    <a:pt x="5145" y="9716"/>
                  </a:cubicBezTo>
                  <a:cubicBezTo>
                    <a:pt x="5077" y="9092"/>
                    <a:pt x="5212" y="8417"/>
                    <a:pt x="4959" y="7742"/>
                  </a:cubicBezTo>
                  <a:cubicBezTo>
                    <a:pt x="4369" y="7928"/>
                    <a:pt x="3829" y="8080"/>
                    <a:pt x="3306" y="8265"/>
                  </a:cubicBezTo>
                  <a:cubicBezTo>
                    <a:pt x="3053" y="8350"/>
                    <a:pt x="2783" y="8468"/>
                    <a:pt x="2530" y="8603"/>
                  </a:cubicBezTo>
                  <a:cubicBezTo>
                    <a:pt x="2395" y="8655"/>
                    <a:pt x="2265" y="8733"/>
                    <a:pt x="2135" y="8733"/>
                  </a:cubicBezTo>
                  <a:cubicBezTo>
                    <a:pt x="2054" y="8733"/>
                    <a:pt x="1973" y="8703"/>
                    <a:pt x="1889" y="8619"/>
                  </a:cubicBezTo>
                  <a:cubicBezTo>
                    <a:pt x="2007" y="8181"/>
                    <a:pt x="2210" y="7945"/>
                    <a:pt x="2615" y="7759"/>
                  </a:cubicBezTo>
                  <a:cubicBezTo>
                    <a:pt x="3272" y="7540"/>
                    <a:pt x="3896" y="7338"/>
                    <a:pt x="4554" y="7118"/>
                  </a:cubicBezTo>
                  <a:cubicBezTo>
                    <a:pt x="4841" y="7034"/>
                    <a:pt x="4993" y="6865"/>
                    <a:pt x="4976" y="6528"/>
                  </a:cubicBezTo>
                  <a:cubicBezTo>
                    <a:pt x="4959" y="6191"/>
                    <a:pt x="4993" y="5853"/>
                    <a:pt x="5043" y="5516"/>
                  </a:cubicBezTo>
                  <a:cubicBezTo>
                    <a:pt x="5077" y="5094"/>
                    <a:pt x="5094" y="5077"/>
                    <a:pt x="4672" y="4858"/>
                  </a:cubicBezTo>
                  <a:cubicBezTo>
                    <a:pt x="4166" y="4588"/>
                    <a:pt x="3643" y="4335"/>
                    <a:pt x="3121" y="4049"/>
                  </a:cubicBezTo>
                  <a:cubicBezTo>
                    <a:pt x="2986" y="3981"/>
                    <a:pt x="2935" y="3880"/>
                    <a:pt x="2817" y="3762"/>
                  </a:cubicBezTo>
                  <a:cubicBezTo>
                    <a:pt x="2935" y="3678"/>
                    <a:pt x="3036" y="3559"/>
                    <a:pt x="3154" y="3492"/>
                  </a:cubicBezTo>
                  <a:cubicBezTo>
                    <a:pt x="3226" y="3463"/>
                    <a:pt x="3296" y="3451"/>
                    <a:pt x="3366" y="3451"/>
                  </a:cubicBezTo>
                  <a:cubicBezTo>
                    <a:pt x="3541" y="3451"/>
                    <a:pt x="3710" y="3530"/>
                    <a:pt x="3880" y="3627"/>
                  </a:cubicBezTo>
                  <a:cubicBezTo>
                    <a:pt x="4318" y="3880"/>
                    <a:pt x="4723" y="4167"/>
                    <a:pt x="5263" y="4268"/>
                  </a:cubicBezTo>
                  <a:cubicBezTo>
                    <a:pt x="5381" y="4015"/>
                    <a:pt x="5465" y="3762"/>
                    <a:pt x="5583" y="3543"/>
                  </a:cubicBezTo>
                  <a:cubicBezTo>
                    <a:pt x="5718" y="3306"/>
                    <a:pt x="5651" y="3121"/>
                    <a:pt x="5499" y="2952"/>
                  </a:cubicBezTo>
                  <a:cubicBezTo>
                    <a:pt x="5414" y="2834"/>
                    <a:pt x="5313" y="2733"/>
                    <a:pt x="5212" y="2649"/>
                  </a:cubicBezTo>
                  <a:cubicBezTo>
                    <a:pt x="4284" y="1890"/>
                    <a:pt x="3374" y="1148"/>
                    <a:pt x="2446" y="422"/>
                  </a:cubicBezTo>
                  <a:cubicBezTo>
                    <a:pt x="2277" y="287"/>
                    <a:pt x="2092" y="169"/>
                    <a:pt x="1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 rot="966520">
              <a:off x="8842036" y="470694"/>
              <a:ext cx="198923" cy="448611"/>
            </a:xfrm>
            <a:custGeom>
              <a:avLst/>
              <a:gdLst/>
              <a:ahLst/>
              <a:cxnLst/>
              <a:rect l="l" t="t" r="r" b="b"/>
              <a:pathLst>
                <a:path w="4757" h="10728" extrusionOk="0">
                  <a:moveTo>
                    <a:pt x="3660" y="0"/>
                  </a:moveTo>
                  <a:cubicBezTo>
                    <a:pt x="2463" y="675"/>
                    <a:pt x="1332" y="1333"/>
                    <a:pt x="152" y="2058"/>
                  </a:cubicBezTo>
                  <a:cubicBezTo>
                    <a:pt x="287" y="2632"/>
                    <a:pt x="422" y="3154"/>
                    <a:pt x="574" y="3728"/>
                  </a:cubicBezTo>
                  <a:cubicBezTo>
                    <a:pt x="827" y="3644"/>
                    <a:pt x="1029" y="3593"/>
                    <a:pt x="1214" y="3526"/>
                  </a:cubicBezTo>
                  <a:cubicBezTo>
                    <a:pt x="1805" y="3323"/>
                    <a:pt x="2395" y="3104"/>
                    <a:pt x="2985" y="2918"/>
                  </a:cubicBezTo>
                  <a:cubicBezTo>
                    <a:pt x="3087" y="2889"/>
                    <a:pt x="3202" y="2848"/>
                    <a:pt x="3307" y="2848"/>
                  </a:cubicBezTo>
                  <a:cubicBezTo>
                    <a:pt x="3324" y="2848"/>
                    <a:pt x="3340" y="2849"/>
                    <a:pt x="3356" y="2851"/>
                  </a:cubicBezTo>
                  <a:cubicBezTo>
                    <a:pt x="3475" y="2885"/>
                    <a:pt x="3576" y="2986"/>
                    <a:pt x="3694" y="3053"/>
                  </a:cubicBezTo>
                  <a:cubicBezTo>
                    <a:pt x="3609" y="3138"/>
                    <a:pt x="3559" y="3256"/>
                    <a:pt x="3458" y="3306"/>
                  </a:cubicBezTo>
                  <a:cubicBezTo>
                    <a:pt x="3103" y="3475"/>
                    <a:pt x="2699" y="3610"/>
                    <a:pt x="2311" y="3762"/>
                  </a:cubicBezTo>
                  <a:cubicBezTo>
                    <a:pt x="1720" y="3998"/>
                    <a:pt x="1130" y="4234"/>
                    <a:pt x="574" y="4453"/>
                  </a:cubicBezTo>
                  <a:cubicBezTo>
                    <a:pt x="523" y="5111"/>
                    <a:pt x="506" y="5701"/>
                    <a:pt x="455" y="6342"/>
                  </a:cubicBezTo>
                  <a:cubicBezTo>
                    <a:pt x="692" y="6427"/>
                    <a:pt x="961" y="6477"/>
                    <a:pt x="1198" y="6595"/>
                  </a:cubicBezTo>
                  <a:cubicBezTo>
                    <a:pt x="1619" y="6798"/>
                    <a:pt x="2058" y="7017"/>
                    <a:pt x="2463" y="7287"/>
                  </a:cubicBezTo>
                  <a:cubicBezTo>
                    <a:pt x="2817" y="7540"/>
                    <a:pt x="2766" y="7692"/>
                    <a:pt x="2361" y="7961"/>
                  </a:cubicBezTo>
                  <a:cubicBezTo>
                    <a:pt x="1670" y="7692"/>
                    <a:pt x="1046" y="7152"/>
                    <a:pt x="202" y="7135"/>
                  </a:cubicBezTo>
                  <a:cubicBezTo>
                    <a:pt x="118" y="7439"/>
                    <a:pt x="68" y="7725"/>
                    <a:pt x="0" y="7995"/>
                  </a:cubicBezTo>
                  <a:cubicBezTo>
                    <a:pt x="523" y="8484"/>
                    <a:pt x="1080" y="8906"/>
                    <a:pt x="1535" y="9395"/>
                  </a:cubicBezTo>
                  <a:cubicBezTo>
                    <a:pt x="2007" y="9850"/>
                    <a:pt x="2463" y="10340"/>
                    <a:pt x="3053" y="10728"/>
                  </a:cubicBezTo>
                  <a:cubicBezTo>
                    <a:pt x="3137" y="10255"/>
                    <a:pt x="3205" y="9850"/>
                    <a:pt x="3289" y="9463"/>
                  </a:cubicBezTo>
                  <a:cubicBezTo>
                    <a:pt x="3441" y="8720"/>
                    <a:pt x="3643" y="8029"/>
                    <a:pt x="4166" y="7472"/>
                  </a:cubicBezTo>
                  <a:cubicBezTo>
                    <a:pt x="4723" y="6933"/>
                    <a:pt x="4756" y="6292"/>
                    <a:pt x="4503" y="5600"/>
                  </a:cubicBezTo>
                  <a:cubicBezTo>
                    <a:pt x="4402" y="5280"/>
                    <a:pt x="4318" y="4925"/>
                    <a:pt x="4318" y="4571"/>
                  </a:cubicBezTo>
                  <a:cubicBezTo>
                    <a:pt x="4301" y="3930"/>
                    <a:pt x="4368" y="3306"/>
                    <a:pt x="4419" y="2682"/>
                  </a:cubicBezTo>
                  <a:cubicBezTo>
                    <a:pt x="4470" y="2227"/>
                    <a:pt x="4503" y="1788"/>
                    <a:pt x="4318" y="1367"/>
                  </a:cubicBezTo>
                  <a:cubicBezTo>
                    <a:pt x="4132" y="911"/>
                    <a:pt x="3913" y="490"/>
                    <a:pt x="36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 rot="966520">
              <a:off x="8501999" y="516135"/>
              <a:ext cx="327300" cy="427452"/>
            </a:xfrm>
            <a:custGeom>
              <a:avLst/>
              <a:gdLst/>
              <a:ahLst/>
              <a:cxnLst/>
              <a:rect l="l" t="t" r="r" b="b"/>
              <a:pathLst>
                <a:path w="7827" h="10222" extrusionOk="0">
                  <a:moveTo>
                    <a:pt x="7388" y="1"/>
                  </a:moveTo>
                  <a:cubicBezTo>
                    <a:pt x="7203" y="355"/>
                    <a:pt x="7118" y="709"/>
                    <a:pt x="7034" y="1063"/>
                  </a:cubicBezTo>
                  <a:cubicBezTo>
                    <a:pt x="6798" y="1974"/>
                    <a:pt x="6393" y="2800"/>
                    <a:pt x="5971" y="3593"/>
                  </a:cubicBezTo>
                  <a:cubicBezTo>
                    <a:pt x="5718" y="4082"/>
                    <a:pt x="5465" y="4571"/>
                    <a:pt x="5128" y="4976"/>
                  </a:cubicBezTo>
                  <a:cubicBezTo>
                    <a:pt x="4200" y="6073"/>
                    <a:pt x="3256" y="7152"/>
                    <a:pt x="2261" y="8181"/>
                  </a:cubicBezTo>
                  <a:cubicBezTo>
                    <a:pt x="1670" y="8788"/>
                    <a:pt x="979" y="9311"/>
                    <a:pt x="321" y="9868"/>
                  </a:cubicBezTo>
                  <a:cubicBezTo>
                    <a:pt x="237" y="9952"/>
                    <a:pt x="119" y="9986"/>
                    <a:pt x="1" y="10053"/>
                  </a:cubicBezTo>
                  <a:cubicBezTo>
                    <a:pt x="51" y="10104"/>
                    <a:pt x="85" y="10154"/>
                    <a:pt x="152" y="10222"/>
                  </a:cubicBezTo>
                  <a:cubicBezTo>
                    <a:pt x="574" y="10137"/>
                    <a:pt x="1046" y="10087"/>
                    <a:pt x="1434" y="9918"/>
                  </a:cubicBezTo>
                  <a:cubicBezTo>
                    <a:pt x="2193" y="9581"/>
                    <a:pt x="2952" y="9210"/>
                    <a:pt x="3661" y="8737"/>
                  </a:cubicBezTo>
                  <a:cubicBezTo>
                    <a:pt x="4807" y="7962"/>
                    <a:pt x="5718" y="6933"/>
                    <a:pt x="6562" y="5836"/>
                  </a:cubicBezTo>
                  <a:cubicBezTo>
                    <a:pt x="6713" y="5617"/>
                    <a:pt x="6865" y="5432"/>
                    <a:pt x="6966" y="5196"/>
                  </a:cubicBezTo>
                  <a:cubicBezTo>
                    <a:pt x="7709" y="3745"/>
                    <a:pt x="7827" y="2227"/>
                    <a:pt x="7574" y="642"/>
                  </a:cubicBezTo>
                  <a:cubicBezTo>
                    <a:pt x="7540" y="422"/>
                    <a:pt x="7456" y="203"/>
                    <a:pt x="7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 rot="966520">
              <a:off x="8149581" y="193989"/>
              <a:ext cx="146066" cy="191939"/>
            </a:xfrm>
            <a:custGeom>
              <a:avLst/>
              <a:gdLst/>
              <a:ahLst/>
              <a:cxnLst/>
              <a:rect l="l" t="t" r="r" b="b"/>
              <a:pathLst>
                <a:path w="3493" h="4590" extrusionOk="0">
                  <a:moveTo>
                    <a:pt x="3459" y="0"/>
                  </a:moveTo>
                  <a:cubicBezTo>
                    <a:pt x="2717" y="371"/>
                    <a:pt x="2194" y="725"/>
                    <a:pt x="1705" y="1164"/>
                  </a:cubicBezTo>
                  <a:cubicBezTo>
                    <a:pt x="1215" y="1602"/>
                    <a:pt x="895" y="2125"/>
                    <a:pt x="625" y="2749"/>
                  </a:cubicBezTo>
                  <a:cubicBezTo>
                    <a:pt x="372" y="3356"/>
                    <a:pt x="85" y="3930"/>
                    <a:pt x="1" y="4571"/>
                  </a:cubicBezTo>
                  <a:cubicBezTo>
                    <a:pt x="105" y="4584"/>
                    <a:pt x="206" y="4590"/>
                    <a:pt x="303" y="4590"/>
                  </a:cubicBezTo>
                  <a:cubicBezTo>
                    <a:pt x="853" y="4590"/>
                    <a:pt x="1303" y="4392"/>
                    <a:pt x="1705" y="4048"/>
                  </a:cubicBezTo>
                  <a:cubicBezTo>
                    <a:pt x="2025" y="3761"/>
                    <a:pt x="2312" y="3441"/>
                    <a:pt x="2582" y="3120"/>
                  </a:cubicBezTo>
                  <a:cubicBezTo>
                    <a:pt x="3138" y="2446"/>
                    <a:pt x="3425" y="1670"/>
                    <a:pt x="3475" y="810"/>
                  </a:cubicBezTo>
                  <a:cubicBezTo>
                    <a:pt x="3492" y="573"/>
                    <a:pt x="3459" y="371"/>
                    <a:pt x="3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 rot="966520">
              <a:off x="8107397" y="195668"/>
              <a:ext cx="578411" cy="592837"/>
            </a:xfrm>
            <a:custGeom>
              <a:avLst/>
              <a:gdLst/>
              <a:ahLst/>
              <a:cxnLst/>
              <a:rect l="l" t="t" r="r" b="b"/>
              <a:pathLst>
                <a:path w="13832" h="14177" extrusionOk="0">
                  <a:moveTo>
                    <a:pt x="9570" y="1"/>
                  </a:moveTo>
                  <a:cubicBezTo>
                    <a:pt x="9501" y="1"/>
                    <a:pt x="9431" y="2"/>
                    <a:pt x="9362" y="5"/>
                  </a:cubicBezTo>
                  <a:cubicBezTo>
                    <a:pt x="8940" y="22"/>
                    <a:pt x="8518" y="90"/>
                    <a:pt x="8097" y="107"/>
                  </a:cubicBezTo>
                  <a:lnTo>
                    <a:pt x="8097" y="376"/>
                  </a:lnTo>
                  <a:cubicBezTo>
                    <a:pt x="8097" y="1017"/>
                    <a:pt x="8198" y="1692"/>
                    <a:pt x="8063" y="2299"/>
                  </a:cubicBezTo>
                  <a:cubicBezTo>
                    <a:pt x="7844" y="3648"/>
                    <a:pt x="7169" y="4812"/>
                    <a:pt x="6342" y="5909"/>
                  </a:cubicBezTo>
                  <a:cubicBezTo>
                    <a:pt x="5465" y="7089"/>
                    <a:pt x="4420" y="8118"/>
                    <a:pt x="3290" y="9063"/>
                  </a:cubicBezTo>
                  <a:cubicBezTo>
                    <a:pt x="2531" y="9704"/>
                    <a:pt x="1738" y="10311"/>
                    <a:pt x="760" y="10547"/>
                  </a:cubicBezTo>
                  <a:cubicBezTo>
                    <a:pt x="507" y="10598"/>
                    <a:pt x="271" y="10783"/>
                    <a:pt x="1" y="10901"/>
                  </a:cubicBezTo>
                  <a:cubicBezTo>
                    <a:pt x="34" y="11087"/>
                    <a:pt x="51" y="11238"/>
                    <a:pt x="119" y="11390"/>
                  </a:cubicBezTo>
                  <a:cubicBezTo>
                    <a:pt x="574" y="12436"/>
                    <a:pt x="1316" y="13246"/>
                    <a:pt x="2193" y="13954"/>
                  </a:cubicBezTo>
                  <a:cubicBezTo>
                    <a:pt x="2367" y="14127"/>
                    <a:pt x="2577" y="14177"/>
                    <a:pt x="2815" y="14177"/>
                  </a:cubicBezTo>
                  <a:cubicBezTo>
                    <a:pt x="2854" y="14177"/>
                    <a:pt x="2894" y="14176"/>
                    <a:pt x="2935" y="14173"/>
                  </a:cubicBezTo>
                  <a:cubicBezTo>
                    <a:pt x="3559" y="14156"/>
                    <a:pt x="4116" y="13853"/>
                    <a:pt x="4656" y="13617"/>
                  </a:cubicBezTo>
                  <a:cubicBezTo>
                    <a:pt x="6477" y="12858"/>
                    <a:pt x="8097" y="11778"/>
                    <a:pt x="9648" y="10614"/>
                  </a:cubicBezTo>
                  <a:cubicBezTo>
                    <a:pt x="9952" y="10378"/>
                    <a:pt x="10222" y="10125"/>
                    <a:pt x="10475" y="9855"/>
                  </a:cubicBezTo>
                  <a:cubicBezTo>
                    <a:pt x="11133" y="9198"/>
                    <a:pt x="11571" y="8388"/>
                    <a:pt x="12077" y="7629"/>
                  </a:cubicBezTo>
                  <a:cubicBezTo>
                    <a:pt x="12347" y="7241"/>
                    <a:pt x="12651" y="6836"/>
                    <a:pt x="12819" y="6398"/>
                  </a:cubicBezTo>
                  <a:cubicBezTo>
                    <a:pt x="13207" y="5419"/>
                    <a:pt x="13629" y="4458"/>
                    <a:pt x="13747" y="3379"/>
                  </a:cubicBezTo>
                  <a:cubicBezTo>
                    <a:pt x="13797" y="2771"/>
                    <a:pt x="13831" y="2147"/>
                    <a:pt x="13747" y="1523"/>
                  </a:cubicBezTo>
                  <a:cubicBezTo>
                    <a:pt x="13679" y="1119"/>
                    <a:pt x="13460" y="866"/>
                    <a:pt x="13106" y="731"/>
                  </a:cubicBezTo>
                  <a:cubicBezTo>
                    <a:pt x="12988" y="697"/>
                    <a:pt x="12853" y="613"/>
                    <a:pt x="12701" y="596"/>
                  </a:cubicBezTo>
                  <a:cubicBezTo>
                    <a:pt x="11655" y="358"/>
                    <a:pt x="10653" y="1"/>
                    <a:pt x="9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 rot="966520">
              <a:off x="8237757" y="296736"/>
              <a:ext cx="586147" cy="612784"/>
            </a:xfrm>
            <a:custGeom>
              <a:avLst/>
              <a:gdLst/>
              <a:ahLst/>
              <a:cxnLst/>
              <a:rect l="l" t="t" r="r" b="b"/>
              <a:pathLst>
                <a:path w="14017" h="14654" extrusionOk="0">
                  <a:moveTo>
                    <a:pt x="10474" y="0"/>
                  </a:moveTo>
                  <a:lnTo>
                    <a:pt x="10474" y="0"/>
                  </a:lnTo>
                  <a:cubicBezTo>
                    <a:pt x="10508" y="337"/>
                    <a:pt x="10542" y="607"/>
                    <a:pt x="10559" y="877"/>
                  </a:cubicBezTo>
                  <a:cubicBezTo>
                    <a:pt x="10609" y="2614"/>
                    <a:pt x="10120" y="4183"/>
                    <a:pt x="9344" y="5701"/>
                  </a:cubicBezTo>
                  <a:cubicBezTo>
                    <a:pt x="9125" y="6123"/>
                    <a:pt x="8855" y="6511"/>
                    <a:pt x="8602" y="6882"/>
                  </a:cubicBezTo>
                  <a:cubicBezTo>
                    <a:pt x="7877" y="7944"/>
                    <a:pt x="7185" y="8990"/>
                    <a:pt x="6173" y="9800"/>
                  </a:cubicBezTo>
                  <a:cubicBezTo>
                    <a:pt x="5735" y="10154"/>
                    <a:pt x="5263" y="10491"/>
                    <a:pt x="4790" y="10812"/>
                  </a:cubicBezTo>
                  <a:cubicBezTo>
                    <a:pt x="3441" y="11672"/>
                    <a:pt x="2092" y="12583"/>
                    <a:pt x="540" y="13105"/>
                  </a:cubicBezTo>
                  <a:cubicBezTo>
                    <a:pt x="371" y="13173"/>
                    <a:pt x="203" y="13291"/>
                    <a:pt x="0" y="13426"/>
                  </a:cubicBezTo>
                  <a:cubicBezTo>
                    <a:pt x="169" y="13527"/>
                    <a:pt x="253" y="13611"/>
                    <a:pt x="371" y="13645"/>
                  </a:cubicBezTo>
                  <a:cubicBezTo>
                    <a:pt x="1417" y="14117"/>
                    <a:pt x="2513" y="14387"/>
                    <a:pt x="3626" y="14539"/>
                  </a:cubicBezTo>
                  <a:cubicBezTo>
                    <a:pt x="3812" y="14556"/>
                    <a:pt x="4031" y="14590"/>
                    <a:pt x="4217" y="14623"/>
                  </a:cubicBezTo>
                  <a:cubicBezTo>
                    <a:pt x="4318" y="14644"/>
                    <a:pt x="4416" y="14654"/>
                    <a:pt x="4511" y="14654"/>
                  </a:cubicBezTo>
                  <a:cubicBezTo>
                    <a:pt x="4880" y="14654"/>
                    <a:pt x="5214" y="14514"/>
                    <a:pt x="5549" y="14354"/>
                  </a:cubicBezTo>
                  <a:cubicBezTo>
                    <a:pt x="6730" y="13780"/>
                    <a:pt x="7860" y="13122"/>
                    <a:pt x="8788" y="12178"/>
                  </a:cubicBezTo>
                  <a:cubicBezTo>
                    <a:pt x="9378" y="11587"/>
                    <a:pt x="9968" y="10980"/>
                    <a:pt x="10525" y="10339"/>
                  </a:cubicBezTo>
                  <a:cubicBezTo>
                    <a:pt x="11503" y="9226"/>
                    <a:pt x="12397" y="8045"/>
                    <a:pt x="13021" y="6696"/>
                  </a:cubicBezTo>
                  <a:cubicBezTo>
                    <a:pt x="13493" y="5752"/>
                    <a:pt x="13696" y="4740"/>
                    <a:pt x="13949" y="3744"/>
                  </a:cubicBezTo>
                  <a:cubicBezTo>
                    <a:pt x="14016" y="3340"/>
                    <a:pt x="13983" y="2985"/>
                    <a:pt x="13730" y="2631"/>
                  </a:cubicBezTo>
                  <a:cubicBezTo>
                    <a:pt x="13342" y="2075"/>
                    <a:pt x="12971" y="1552"/>
                    <a:pt x="12465" y="1113"/>
                  </a:cubicBezTo>
                  <a:cubicBezTo>
                    <a:pt x="11891" y="624"/>
                    <a:pt x="11250" y="219"/>
                    <a:pt x="104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966520">
              <a:off x="8982151" y="452306"/>
              <a:ext cx="244796" cy="639881"/>
            </a:xfrm>
            <a:custGeom>
              <a:avLst/>
              <a:gdLst/>
              <a:ahLst/>
              <a:cxnLst/>
              <a:rect l="l" t="t" r="r" b="b"/>
              <a:pathLst>
                <a:path w="5854" h="15302" extrusionOk="0">
                  <a:moveTo>
                    <a:pt x="3765" y="1"/>
                  </a:moveTo>
                  <a:cubicBezTo>
                    <a:pt x="3678" y="1"/>
                    <a:pt x="3586" y="9"/>
                    <a:pt x="3492" y="26"/>
                  </a:cubicBezTo>
                  <a:lnTo>
                    <a:pt x="2868" y="144"/>
                  </a:lnTo>
                  <a:cubicBezTo>
                    <a:pt x="2193" y="279"/>
                    <a:pt x="1670" y="684"/>
                    <a:pt x="1080" y="1021"/>
                  </a:cubicBezTo>
                  <a:cubicBezTo>
                    <a:pt x="490" y="1358"/>
                    <a:pt x="439" y="1493"/>
                    <a:pt x="760" y="2117"/>
                  </a:cubicBezTo>
                  <a:cubicBezTo>
                    <a:pt x="793" y="2168"/>
                    <a:pt x="827" y="2235"/>
                    <a:pt x="861" y="2303"/>
                  </a:cubicBezTo>
                  <a:cubicBezTo>
                    <a:pt x="1131" y="2741"/>
                    <a:pt x="1266" y="3214"/>
                    <a:pt x="1215" y="3736"/>
                  </a:cubicBezTo>
                  <a:cubicBezTo>
                    <a:pt x="1181" y="4344"/>
                    <a:pt x="1131" y="4951"/>
                    <a:pt x="1080" y="5541"/>
                  </a:cubicBezTo>
                  <a:cubicBezTo>
                    <a:pt x="1030" y="6047"/>
                    <a:pt x="1097" y="6536"/>
                    <a:pt x="1283" y="7025"/>
                  </a:cubicBezTo>
                  <a:cubicBezTo>
                    <a:pt x="1637" y="7936"/>
                    <a:pt x="1552" y="8780"/>
                    <a:pt x="861" y="9505"/>
                  </a:cubicBezTo>
                  <a:cubicBezTo>
                    <a:pt x="186" y="10213"/>
                    <a:pt x="68" y="11073"/>
                    <a:pt x="1" y="11984"/>
                  </a:cubicBezTo>
                  <a:cubicBezTo>
                    <a:pt x="1" y="12760"/>
                    <a:pt x="203" y="13435"/>
                    <a:pt x="827" y="13941"/>
                  </a:cubicBezTo>
                  <a:cubicBezTo>
                    <a:pt x="1215" y="14278"/>
                    <a:pt x="1620" y="14649"/>
                    <a:pt x="2025" y="14986"/>
                  </a:cubicBezTo>
                  <a:cubicBezTo>
                    <a:pt x="2215" y="15165"/>
                    <a:pt x="2430" y="15301"/>
                    <a:pt x="2671" y="15301"/>
                  </a:cubicBezTo>
                  <a:cubicBezTo>
                    <a:pt x="2771" y="15301"/>
                    <a:pt x="2877" y="15277"/>
                    <a:pt x="2986" y="15223"/>
                  </a:cubicBezTo>
                  <a:cubicBezTo>
                    <a:pt x="3408" y="15020"/>
                    <a:pt x="3610" y="14700"/>
                    <a:pt x="3576" y="14227"/>
                  </a:cubicBezTo>
                  <a:cubicBezTo>
                    <a:pt x="3560" y="13587"/>
                    <a:pt x="3560" y="12912"/>
                    <a:pt x="3543" y="12254"/>
                  </a:cubicBezTo>
                  <a:cubicBezTo>
                    <a:pt x="3526" y="11579"/>
                    <a:pt x="3711" y="10938"/>
                    <a:pt x="3998" y="10331"/>
                  </a:cubicBezTo>
                  <a:cubicBezTo>
                    <a:pt x="4302" y="9724"/>
                    <a:pt x="4791" y="9286"/>
                    <a:pt x="5179" y="8729"/>
                  </a:cubicBezTo>
                  <a:cubicBezTo>
                    <a:pt x="5651" y="8122"/>
                    <a:pt x="5853" y="7498"/>
                    <a:pt x="5465" y="6789"/>
                  </a:cubicBezTo>
                  <a:cubicBezTo>
                    <a:pt x="5331" y="6587"/>
                    <a:pt x="5229" y="6351"/>
                    <a:pt x="5128" y="6115"/>
                  </a:cubicBezTo>
                  <a:cubicBezTo>
                    <a:pt x="4588" y="5238"/>
                    <a:pt x="4302" y="4276"/>
                    <a:pt x="4555" y="3247"/>
                  </a:cubicBezTo>
                  <a:lnTo>
                    <a:pt x="4673" y="2674"/>
                  </a:lnTo>
                  <a:cubicBezTo>
                    <a:pt x="4740" y="2151"/>
                    <a:pt x="4858" y="1611"/>
                    <a:pt x="4825" y="1072"/>
                  </a:cubicBezTo>
                  <a:cubicBezTo>
                    <a:pt x="4810" y="407"/>
                    <a:pt x="4381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966520">
              <a:off x="7705929" y="-15298"/>
              <a:ext cx="249019" cy="596266"/>
            </a:xfrm>
            <a:custGeom>
              <a:avLst/>
              <a:gdLst/>
              <a:ahLst/>
              <a:cxnLst/>
              <a:rect l="l" t="t" r="r" b="b"/>
              <a:pathLst>
                <a:path w="5955" h="14259" extrusionOk="0">
                  <a:moveTo>
                    <a:pt x="2613" y="1"/>
                  </a:moveTo>
                  <a:cubicBezTo>
                    <a:pt x="2206" y="1"/>
                    <a:pt x="1971" y="267"/>
                    <a:pt x="1957" y="743"/>
                  </a:cubicBezTo>
                  <a:cubicBezTo>
                    <a:pt x="1957" y="878"/>
                    <a:pt x="1974" y="1030"/>
                    <a:pt x="2008" y="1165"/>
                  </a:cubicBezTo>
                  <a:cubicBezTo>
                    <a:pt x="2041" y="1536"/>
                    <a:pt x="2109" y="1890"/>
                    <a:pt x="2126" y="2278"/>
                  </a:cubicBezTo>
                  <a:cubicBezTo>
                    <a:pt x="2176" y="3357"/>
                    <a:pt x="1889" y="4302"/>
                    <a:pt x="1097" y="5061"/>
                  </a:cubicBezTo>
                  <a:cubicBezTo>
                    <a:pt x="911" y="5230"/>
                    <a:pt x="743" y="5415"/>
                    <a:pt x="540" y="5567"/>
                  </a:cubicBezTo>
                  <a:cubicBezTo>
                    <a:pt x="152" y="5854"/>
                    <a:pt x="34" y="6242"/>
                    <a:pt x="152" y="6697"/>
                  </a:cubicBezTo>
                  <a:cubicBezTo>
                    <a:pt x="203" y="6933"/>
                    <a:pt x="287" y="7152"/>
                    <a:pt x="371" y="7355"/>
                  </a:cubicBezTo>
                  <a:cubicBezTo>
                    <a:pt x="658" y="7996"/>
                    <a:pt x="962" y="8603"/>
                    <a:pt x="1181" y="9227"/>
                  </a:cubicBezTo>
                  <a:cubicBezTo>
                    <a:pt x="1299" y="9632"/>
                    <a:pt x="1350" y="10070"/>
                    <a:pt x="1299" y="10492"/>
                  </a:cubicBezTo>
                  <a:cubicBezTo>
                    <a:pt x="1249" y="11167"/>
                    <a:pt x="962" y="11757"/>
                    <a:pt x="624" y="12347"/>
                  </a:cubicBezTo>
                  <a:cubicBezTo>
                    <a:pt x="405" y="12752"/>
                    <a:pt x="237" y="13191"/>
                    <a:pt x="118" y="13629"/>
                  </a:cubicBezTo>
                  <a:cubicBezTo>
                    <a:pt x="0" y="14118"/>
                    <a:pt x="118" y="14203"/>
                    <a:pt x="624" y="14253"/>
                  </a:cubicBezTo>
                  <a:cubicBezTo>
                    <a:pt x="689" y="14257"/>
                    <a:pt x="754" y="14258"/>
                    <a:pt x="818" y="14258"/>
                  </a:cubicBezTo>
                  <a:cubicBezTo>
                    <a:pt x="1738" y="14258"/>
                    <a:pt x="2591" y="13932"/>
                    <a:pt x="3458" y="13680"/>
                  </a:cubicBezTo>
                  <a:cubicBezTo>
                    <a:pt x="3829" y="13545"/>
                    <a:pt x="4217" y="13410"/>
                    <a:pt x="4639" y="13241"/>
                  </a:cubicBezTo>
                  <a:cubicBezTo>
                    <a:pt x="4538" y="13005"/>
                    <a:pt x="4470" y="12836"/>
                    <a:pt x="4386" y="12651"/>
                  </a:cubicBezTo>
                  <a:cubicBezTo>
                    <a:pt x="4032" y="11824"/>
                    <a:pt x="4048" y="11049"/>
                    <a:pt x="4554" y="10239"/>
                  </a:cubicBezTo>
                  <a:cubicBezTo>
                    <a:pt x="5145" y="9311"/>
                    <a:pt x="5313" y="8249"/>
                    <a:pt x="4858" y="7102"/>
                  </a:cubicBezTo>
                  <a:cubicBezTo>
                    <a:pt x="4656" y="6579"/>
                    <a:pt x="4487" y="6005"/>
                    <a:pt x="4672" y="5415"/>
                  </a:cubicBezTo>
                  <a:cubicBezTo>
                    <a:pt x="4757" y="5145"/>
                    <a:pt x="4639" y="4977"/>
                    <a:pt x="4386" y="4892"/>
                  </a:cubicBezTo>
                  <a:cubicBezTo>
                    <a:pt x="4166" y="4808"/>
                    <a:pt x="3930" y="4757"/>
                    <a:pt x="3728" y="4656"/>
                  </a:cubicBezTo>
                  <a:cubicBezTo>
                    <a:pt x="3644" y="4606"/>
                    <a:pt x="3509" y="4471"/>
                    <a:pt x="3542" y="4386"/>
                  </a:cubicBezTo>
                  <a:cubicBezTo>
                    <a:pt x="3542" y="4319"/>
                    <a:pt x="3694" y="4201"/>
                    <a:pt x="3795" y="4167"/>
                  </a:cubicBezTo>
                  <a:cubicBezTo>
                    <a:pt x="3846" y="4163"/>
                    <a:pt x="3898" y="4161"/>
                    <a:pt x="3950" y="4161"/>
                  </a:cubicBezTo>
                  <a:cubicBezTo>
                    <a:pt x="4106" y="4161"/>
                    <a:pt x="4268" y="4180"/>
                    <a:pt x="4419" y="4218"/>
                  </a:cubicBezTo>
                  <a:cubicBezTo>
                    <a:pt x="4639" y="4251"/>
                    <a:pt x="4841" y="4319"/>
                    <a:pt x="5060" y="4386"/>
                  </a:cubicBezTo>
                  <a:cubicBezTo>
                    <a:pt x="5566" y="3661"/>
                    <a:pt x="5954" y="2969"/>
                    <a:pt x="5904" y="2092"/>
                  </a:cubicBezTo>
                  <a:cubicBezTo>
                    <a:pt x="5870" y="1721"/>
                    <a:pt x="5752" y="1435"/>
                    <a:pt x="5415" y="1249"/>
                  </a:cubicBezTo>
                  <a:cubicBezTo>
                    <a:pt x="4909" y="962"/>
                    <a:pt x="4419" y="676"/>
                    <a:pt x="3897" y="423"/>
                  </a:cubicBezTo>
                  <a:cubicBezTo>
                    <a:pt x="3576" y="271"/>
                    <a:pt x="3239" y="153"/>
                    <a:pt x="2885" y="35"/>
                  </a:cubicBezTo>
                  <a:cubicBezTo>
                    <a:pt x="2787" y="12"/>
                    <a:pt x="2696" y="1"/>
                    <a:pt x="2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966520">
              <a:off x="8117097" y="163970"/>
              <a:ext cx="344947" cy="413736"/>
            </a:xfrm>
            <a:custGeom>
              <a:avLst/>
              <a:gdLst/>
              <a:ahLst/>
              <a:cxnLst/>
              <a:rect l="l" t="t" r="r" b="b"/>
              <a:pathLst>
                <a:path w="8249" h="9894" extrusionOk="0">
                  <a:moveTo>
                    <a:pt x="7764" y="0"/>
                  </a:moveTo>
                  <a:cubicBezTo>
                    <a:pt x="7707" y="0"/>
                    <a:pt x="7639" y="9"/>
                    <a:pt x="7557" y="24"/>
                  </a:cubicBezTo>
                  <a:cubicBezTo>
                    <a:pt x="7101" y="74"/>
                    <a:pt x="6663" y="192"/>
                    <a:pt x="6241" y="294"/>
                  </a:cubicBezTo>
                  <a:cubicBezTo>
                    <a:pt x="5870" y="395"/>
                    <a:pt x="5482" y="496"/>
                    <a:pt x="5111" y="631"/>
                  </a:cubicBezTo>
                  <a:cubicBezTo>
                    <a:pt x="4790" y="732"/>
                    <a:pt x="4487" y="884"/>
                    <a:pt x="4150" y="1036"/>
                  </a:cubicBezTo>
                  <a:cubicBezTo>
                    <a:pt x="4352" y="2419"/>
                    <a:pt x="4099" y="3667"/>
                    <a:pt x="3273" y="4746"/>
                  </a:cubicBezTo>
                  <a:cubicBezTo>
                    <a:pt x="2463" y="5792"/>
                    <a:pt x="1535" y="6635"/>
                    <a:pt x="169" y="6821"/>
                  </a:cubicBezTo>
                  <a:cubicBezTo>
                    <a:pt x="0" y="7327"/>
                    <a:pt x="152" y="9317"/>
                    <a:pt x="355" y="9840"/>
                  </a:cubicBezTo>
                  <a:cubicBezTo>
                    <a:pt x="457" y="9876"/>
                    <a:pt x="562" y="9894"/>
                    <a:pt x="668" y="9894"/>
                  </a:cubicBezTo>
                  <a:cubicBezTo>
                    <a:pt x="806" y="9894"/>
                    <a:pt x="946" y="9864"/>
                    <a:pt x="1080" y="9806"/>
                  </a:cubicBezTo>
                  <a:cubicBezTo>
                    <a:pt x="1603" y="9520"/>
                    <a:pt x="2159" y="9233"/>
                    <a:pt x="2682" y="8929"/>
                  </a:cubicBezTo>
                  <a:cubicBezTo>
                    <a:pt x="3677" y="8373"/>
                    <a:pt x="4487" y="7580"/>
                    <a:pt x="5246" y="6770"/>
                  </a:cubicBezTo>
                  <a:cubicBezTo>
                    <a:pt x="6157" y="5792"/>
                    <a:pt x="7000" y="4797"/>
                    <a:pt x="7573" y="3582"/>
                  </a:cubicBezTo>
                  <a:cubicBezTo>
                    <a:pt x="8096" y="2537"/>
                    <a:pt x="8248" y="1491"/>
                    <a:pt x="8079" y="378"/>
                  </a:cubicBezTo>
                  <a:cubicBezTo>
                    <a:pt x="8027" y="102"/>
                    <a:pt x="7964" y="0"/>
                    <a:pt x="7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2F2F2">
            <a:alpha val="0"/>
          </a:srgbClr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3"/>
          <p:cNvSpPr/>
          <p:nvPr/>
        </p:nvSpPr>
        <p:spPr>
          <a:xfrm>
            <a:off x="8237088" y="163963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3"/>
          <p:cNvSpPr/>
          <p:nvPr/>
        </p:nvSpPr>
        <p:spPr>
          <a:xfrm>
            <a:off x="-502887" y="271658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3"/>
          <p:cNvSpPr/>
          <p:nvPr/>
        </p:nvSpPr>
        <p:spPr>
          <a:xfrm>
            <a:off x="1077238" y="447795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3"/>
          <p:cNvSpPr/>
          <p:nvPr/>
        </p:nvSpPr>
        <p:spPr>
          <a:xfrm>
            <a:off x="4181463" y="484610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3"/>
          <p:cNvSpPr/>
          <p:nvPr/>
        </p:nvSpPr>
        <p:spPr>
          <a:xfrm>
            <a:off x="3552813" y="-26015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hasCustomPrompt="1"/>
          </p:nvPr>
        </p:nvSpPr>
        <p:spPr>
          <a:xfrm>
            <a:off x="1227575" y="1631350"/>
            <a:ext cx="806400" cy="9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2" hasCustomPrompt="1"/>
          </p:nvPr>
        </p:nvSpPr>
        <p:spPr>
          <a:xfrm>
            <a:off x="4676775" y="1631350"/>
            <a:ext cx="806400" cy="9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1"/>
          </p:nvPr>
        </p:nvSpPr>
        <p:spPr>
          <a:xfrm>
            <a:off x="2110175" y="1583725"/>
            <a:ext cx="2409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subTitle" idx="3"/>
          </p:nvPr>
        </p:nvSpPr>
        <p:spPr>
          <a:xfrm>
            <a:off x="2110175" y="1997650"/>
            <a:ext cx="2409900" cy="5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subTitle" idx="4"/>
          </p:nvPr>
        </p:nvSpPr>
        <p:spPr>
          <a:xfrm>
            <a:off x="5546927" y="1583725"/>
            <a:ext cx="2409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5"/>
          </p:nvPr>
        </p:nvSpPr>
        <p:spPr>
          <a:xfrm>
            <a:off x="5546948" y="1997650"/>
            <a:ext cx="2409900" cy="5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6"/>
          </p:nvPr>
        </p:nvSpPr>
        <p:spPr>
          <a:xfrm>
            <a:off x="713225" y="539500"/>
            <a:ext cx="77175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7" hasCustomPrompt="1"/>
          </p:nvPr>
        </p:nvSpPr>
        <p:spPr>
          <a:xfrm>
            <a:off x="1227575" y="3054650"/>
            <a:ext cx="806400" cy="9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>
            <a:spLocks noGrp="1"/>
          </p:cNvSpPr>
          <p:nvPr>
            <p:ph type="title" idx="8" hasCustomPrompt="1"/>
          </p:nvPr>
        </p:nvSpPr>
        <p:spPr>
          <a:xfrm>
            <a:off x="4679850" y="3055500"/>
            <a:ext cx="806400" cy="9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11" name="Google Shape;311;p13"/>
          <p:cNvSpPr txBox="1">
            <a:spLocks noGrp="1"/>
          </p:cNvSpPr>
          <p:nvPr>
            <p:ph type="subTitle" idx="9"/>
          </p:nvPr>
        </p:nvSpPr>
        <p:spPr>
          <a:xfrm>
            <a:off x="2110175" y="3007930"/>
            <a:ext cx="2409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subTitle" idx="13"/>
          </p:nvPr>
        </p:nvSpPr>
        <p:spPr>
          <a:xfrm>
            <a:off x="2110175" y="3421875"/>
            <a:ext cx="2409900" cy="5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subTitle" idx="14"/>
          </p:nvPr>
        </p:nvSpPr>
        <p:spPr>
          <a:xfrm>
            <a:off x="5546927" y="3007930"/>
            <a:ext cx="2409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15"/>
          </p:nvPr>
        </p:nvSpPr>
        <p:spPr>
          <a:xfrm>
            <a:off x="5546948" y="3421875"/>
            <a:ext cx="2409900" cy="5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15" name="Google Shape;315;p13"/>
          <p:cNvGrpSpPr/>
          <p:nvPr/>
        </p:nvGrpSpPr>
        <p:grpSpPr>
          <a:xfrm>
            <a:off x="8087476" y="1583713"/>
            <a:ext cx="1469037" cy="1797875"/>
            <a:chOff x="8087476" y="1583713"/>
            <a:chExt cx="1469037" cy="1797875"/>
          </a:xfrm>
        </p:grpSpPr>
        <p:sp>
          <p:nvSpPr>
            <p:cNvPr id="316" name="Google Shape;316;p13"/>
            <p:cNvSpPr/>
            <p:nvPr/>
          </p:nvSpPr>
          <p:spPr>
            <a:xfrm>
              <a:off x="8087476" y="1583713"/>
              <a:ext cx="1469037" cy="1797875"/>
            </a:xfrm>
            <a:custGeom>
              <a:avLst/>
              <a:gdLst/>
              <a:ahLst/>
              <a:cxnLst/>
              <a:rect l="l" t="t" r="r" b="b"/>
              <a:pathLst>
                <a:path w="33532" h="41038" extrusionOk="0">
                  <a:moveTo>
                    <a:pt x="12381" y="1"/>
                  </a:moveTo>
                  <a:cubicBezTo>
                    <a:pt x="8569" y="1"/>
                    <a:pt x="5482" y="1637"/>
                    <a:pt x="3492" y="4723"/>
                  </a:cubicBezTo>
                  <a:cubicBezTo>
                    <a:pt x="1" y="10070"/>
                    <a:pt x="962" y="17964"/>
                    <a:pt x="5634" y="22332"/>
                  </a:cubicBezTo>
                  <a:cubicBezTo>
                    <a:pt x="8097" y="24626"/>
                    <a:pt x="11622" y="25958"/>
                    <a:pt x="15265" y="25958"/>
                  </a:cubicBezTo>
                  <a:cubicBezTo>
                    <a:pt x="15518" y="25958"/>
                    <a:pt x="15771" y="25941"/>
                    <a:pt x="16024" y="25941"/>
                  </a:cubicBezTo>
                  <a:lnTo>
                    <a:pt x="17677" y="25790"/>
                  </a:lnTo>
                  <a:cubicBezTo>
                    <a:pt x="17795" y="26127"/>
                    <a:pt x="18621" y="27578"/>
                    <a:pt x="18773" y="27915"/>
                  </a:cubicBezTo>
                  <a:cubicBezTo>
                    <a:pt x="19616" y="29736"/>
                    <a:pt x="20527" y="31541"/>
                    <a:pt x="21404" y="33295"/>
                  </a:cubicBezTo>
                  <a:lnTo>
                    <a:pt x="21708" y="33886"/>
                  </a:lnTo>
                  <a:lnTo>
                    <a:pt x="22079" y="34645"/>
                  </a:lnTo>
                  <a:cubicBezTo>
                    <a:pt x="22804" y="36078"/>
                    <a:pt x="23597" y="37714"/>
                    <a:pt x="24676" y="39064"/>
                  </a:cubicBezTo>
                  <a:cubicBezTo>
                    <a:pt x="25722" y="40362"/>
                    <a:pt x="27021" y="41037"/>
                    <a:pt x="28505" y="41037"/>
                  </a:cubicBezTo>
                  <a:cubicBezTo>
                    <a:pt x="28977" y="41037"/>
                    <a:pt x="29433" y="40970"/>
                    <a:pt x="29905" y="40852"/>
                  </a:cubicBezTo>
                  <a:cubicBezTo>
                    <a:pt x="32249" y="40211"/>
                    <a:pt x="33531" y="38591"/>
                    <a:pt x="33093" y="36787"/>
                  </a:cubicBezTo>
                  <a:cubicBezTo>
                    <a:pt x="32874" y="35943"/>
                    <a:pt x="32435" y="35269"/>
                    <a:pt x="32098" y="34712"/>
                  </a:cubicBezTo>
                  <a:cubicBezTo>
                    <a:pt x="32013" y="34594"/>
                    <a:pt x="31946" y="34476"/>
                    <a:pt x="31878" y="34375"/>
                  </a:cubicBezTo>
                  <a:cubicBezTo>
                    <a:pt x="31372" y="33548"/>
                    <a:pt x="30951" y="32688"/>
                    <a:pt x="30495" y="31777"/>
                  </a:cubicBezTo>
                  <a:lnTo>
                    <a:pt x="30394" y="31592"/>
                  </a:lnTo>
                  <a:cubicBezTo>
                    <a:pt x="29635" y="30057"/>
                    <a:pt x="28758" y="28556"/>
                    <a:pt x="27948" y="27105"/>
                  </a:cubicBezTo>
                  <a:cubicBezTo>
                    <a:pt x="27628" y="26532"/>
                    <a:pt x="27291" y="25941"/>
                    <a:pt x="26970" y="25368"/>
                  </a:cubicBezTo>
                  <a:cubicBezTo>
                    <a:pt x="26683" y="24828"/>
                    <a:pt x="26397" y="24255"/>
                    <a:pt x="26110" y="23648"/>
                  </a:cubicBezTo>
                  <a:cubicBezTo>
                    <a:pt x="26026" y="23445"/>
                    <a:pt x="25250" y="21894"/>
                    <a:pt x="25166" y="21708"/>
                  </a:cubicBezTo>
                  <a:lnTo>
                    <a:pt x="25756" y="20831"/>
                  </a:lnTo>
                  <a:cubicBezTo>
                    <a:pt x="26970" y="19026"/>
                    <a:pt x="27662" y="16817"/>
                    <a:pt x="27746" y="14371"/>
                  </a:cubicBezTo>
                  <a:cubicBezTo>
                    <a:pt x="27881" y="11166"/>
                    <a:pt x="26683" y="8063"/>
                    <a:pt x="24204" y="5196"/>
                  </a:cubicBezTo>
                  <a:cubicBezTo>
                    <a:pt x="23142" y="3947"/>
                    <a:pt x="21742" y="2868"/>
                    <a:pt x="20055" y="1974"/>
                  </a:cubicBezTo>
                  <a:lnTo>
                    <a:pt x="20021" y="1940"/>
                  </a:lnTo>
                  <a:lnTo>
                    <a:pt x="19971" y="1924"/>
                  </a:lnTo>
                  <a:cubicBezTo>
                    <a:pt x="17407" y="675"/>
                    <a:pt x="14793" y="1"/>
                    <a:pt x="1238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8282563" y="1825371"/>
              <a:ext cx="812851" cy="563090"/>
            </a:xfrm>
            <a:custGeom>
              <a:avLst/>
              <a:gdLst/>
              <a:ahLst/>
              <a:cxnLst/>
              <a:rect l="l" t="t" r="r" b="b"/>
              <a:pathLst>
                <a:path w="18554" h="12853" extrusionOk="0">
                  <a:moveTo>
                    <a:pt x="15939" y="0"/>
                  </a:moveTo>
                  <a:cubicBezTo>
                    <a:pt x="15906" y="1602"/>
                    <a:pt x="11942" y="4723"/>
                    <a:pt x="11284" y="5279"/>
                  </a:cubicBezTo>
                  <a:cubicBezTo>
                    <a:pt x="8164" y="7961"/>
                    <a:pt x="4065" y="9024"/>
                    <a:pt x="0" y="9209"/>
                  </a:cubicBezTo>
                  <a:cubicBezTo>
                    <a:pt x="270" y="10491"/>
                    <a:pt x="759" y="11739"/>
                    <a:pt x="1468" y="12852"/>
                  </a:cubicBezTo>
                  <a:cubicBezTo>
                    <a:pt x="1485" y="12785"/>
                    <a:pt x="1518" y="12734"/>
                    <a:pt x="1603" y="12701"/>
                  </a:cubicBezTo>
                  <a:cubicBezTo>
                    <a:pt x="5077" y="12431"/>
                    <a:pt x="8957" y="11672"/>
                    <a:pt x="11959" y="9816"/>
                  </a:cubicBezTo>
                  <a:cubicBezTo>
                    <a:pt x="14725" y="8113"/>
                    <a:pt x="17508" y="5971"/>
                    <a:pt x="18554" y="2749"/>
                  </a:cubicBezTo>
                  <a:cubicBezTo>
                    <a:pt x="17845" y="1720"/>
                    <a:pt x="16951" y="776"/>
                    <a:pt x="159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8259651" y="1706864"/>
              <a:ext cx="741922" cy="507188"/>
            </a:xfrm>
            <a:custGeom>
              <a:avLst/>
              <a:gdLst/>
              <a:ahLst/>
              <a:cxnLst/>
              <a:rect l="l" t="t" r="r" b="b"/>
              <a:pathLst>
                <a:path w="16935" h="11577" extrusionOk="0">
                  <a:moveTo>
                    <a:pt x="8419" y="1"/>
                  </a:moveTo>
                  <a:cubicBezTo>
                    <a:pt x="5535" y="1"/>
                    <a:pt x="2862" y="1179"/>
                    <a:pt x="1367" y="4324"/>
                  </a:cubicBezTo>
                  <a:cubicBezTo>
                    <a:pt x="321" y="6534"/>
                    <a:pt x="1" y="9131"/>
                    <a:pt x="439" y="11577"/>
                  </a:cubicBezTo>
                  <a:lnTo>
                    <a:pt x="490" y="11577"/>
                  </a:lnTo>
                  <a:cubicBezTo>
                    <a:pt x="4200" y="11425"/>
                    <a:pt x="8282" y="10514"/>
                    <a:pt x="11166" y="8069"/>
                  </a:cubicBezTo>
                  <a:cubicBezTo>
                    <a:pt x="11824" y="7512"/>
                    <a:pt x="16935" y="3312"/>
                    <a:pt x="16007" y="2385"/>
                  </a:cubicBezTo>
                  <a:cubicBezTo>
                    <a:pt x="15973" y="2368"/>
                    <a:pt x="15973" y="2368"/>
                    <a:pt x="15973" y="2351"/>
                  </a:cubicBezTo>
                  <a:cubicBezTo>
                    <a:pt x="15602" y="2064"/>
                    <a:pt x="15180" y="1811"/>
                    <a:pt x="14759" y="1609"/>
                  </a:cubicBezTo>
                  <a:cubicBezTo>
                    <a:pt x="12790" y="642"/>
                    <a:pt x="10547" y="1"/>
                    <a:pt x="8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8940946" y="2541364"/>
              <a:ext cx="493213" cy="718484"/>
            </a:xfrm>
            <a:custGeom>
              <a:avLst/>
              <a:gdLst/>
              <a:ahLst/>
              <a:cxnLst/>
              <a:rect l="l" t="t" r="r" b="b"/>
              <a:pathLst>
                <a:path w="11258" h="16400" extrusionOk="0">
                  <a:moveTo>
                    <a:pt x="2429" y="1"/>
                  </a:moveTo>
                  <a:cubicBezTo>
                    <a:pt x="1670" y="507"/>
                    <a:pt x="844" y="928"/>
                    <a:pt x="0" y="1232"/>
                  </a:cubicBezTo>
                  <a:cubicBezTo>
                    <a:pt x="658" y="2025"/>
                    <a:pt x="1046" y="3054"/>
                    <a:pt x="1468" y="3964"/>
                  </a:cubicBezTo>
                  <a:cubicBezTo>
                    <a:pt x="2075" y="5331"/>
                    <a:pt x="2767" y="6663"/>
                    <a:pt x="3424" y="8012"/>
                  </a:cubicBezTo>
                  <a:cubicBezTo>
                    <a:pt x="4217" y="9665"/>
                    <a:pt x="5010" y="11335"/>
                    <a:pt x="5954" y="12937"/>
                  </a:cubicBezTo>
                  <a:cubicBezTo>
                    <a:pt x="6562" y="13966"/>
                    <a:pt x="7287" y="16125"/>
                    <a:pt x="8636" y="16378"/>
                  </a:cubicBezTo>
                  <a:cubicBezTo>
                    <a:pt x="8721" y="16392"/>
                    <a:pt x="8823" y="16399"/>
                    <a:pt x="8936" y="16399"/>
                  </a:cubicBezTo>
                  <a:cubicBezTo>
                    <a:pt x="9788" y="16399"/>
                    <a:pt x="11258" y="15995"/>
                    <a:pt x="10677" y="15012"/>
                  </a:cubicBezTo>
                  <a:cubicBezTo>
                    <a:pt x="10323" y="14388"/>
                    <a:pt x="9918" y="13781"/>
                    <a:pt x="9581" y="13157"/>
                  </a:cubicBezTo>
                  <a:cubicBezTo>
                    <a:pt x="8720" y="11571"/>
                    <a:pt x="7928" y="9952"/>
                    <a:pt x="7051" y="8383"/>
                  </a:cubicBezTo>
                  <a:cubicBezTo>
                    <a:pt x="6191" y="6849"/>
                    <a:pt x="5229" y="5314"/>
                    <a:pt x="4436" y="3728"/>
                  </a:cubicBezTo>
                  <a:cubicBezTo>
                    <a:pt x="3795" y="2463"/>
                    <a:pt x="3256" y="1131"/>
                    <a:pt x="2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8352003" y="1962059"/>
              <a:ext cx="858676" cy="635245"/>
            </a:xfrm>
            <a:custGeom>
              <a:avLst/>
              <a:gdLst/>
              <a:ahLst/>
              <a:cxnLst/>
              <a:rect l="l" t="t" r="r" b="b"/>
              <a:pathLst>
                <a:path w="19600" h="14500" extrusionOk="0">
                  <a:moveTo>
                    <a:pt x="17205" y="0"/>
                  </a:moveTo>
                  <a:cubicBezTo>
                    <a:pt x="16058" y="3121"/>
                    <a:pt x="13325" y="5330"/>
                    <a:pt x="10542" y="7017"/>
                  </a:cubicBezTo>
                  <a:cubicBezTo>
                    <a:pt x="7439" y="8872"/>
                    <a:pt x="3610" y="9631"/>
                    <a:pt x="35" y="9935"/>
                  </a:cubicBezTo>
                  <a:lnTo>
                    <a:pt x="1" y="9935"/>
                  </a:lnTo>
                  <a:cubicBezTo>
                    <a:pt x="743" y="11031"/>
                    <a:pt x="1704" y="11976"/>
                    <a:pt x="2885" y="12718"/>
                  </a:cubicBezTo>
                  <a:cubicBezTo>
                    <a:pt x="4741" y="13851"/>
                    <a:pt x="7132" y="14499"/>
                    <a:pt x="9494" y="14499"/>
                  </a:cubicBezTo>
                  <a:cubicBezTo>
                    <a:pt x="12756" y="14499"/>
                    <a:pt x="15963" y="13262"/>
                    <a:pt x="17626" y="10356"/>
                  </a:cubicBezTo>
                  <a:cubicBezTo>
                    <a:pt x="19600" y="6916"/>
                    <a:pt x="19144" y="3053"/>
                    <a:pt x="17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8186487" y="1674356"/>
              <a:ext cx="1271016" cy="1614004"/>
            </a:xfrm>
            <a:custGeom>
              <a:avLst/>
              <a:gdLst/>
              <a:ahLst/>
              <a:cxnLst/>
              <a:rect l="l" t="t" r="r" b="b"/>
              <a:pathLst>
                <a:path w="29012" h="36841" extrusionOk="0">
                  <a:moveTo>
                    <a:pt x="10107" y="743"/>
                  </a:moveTo>
                  <a:cubicBezTo>
                    <a:pt x="12234" y="743"/>
                    <a:pt x="14477" y="1384"/>
                    <a:pt x="16446" y="2351"/>
                  </a:cubicBezTo>
                  <a:cubicBezTo>
                    <a:pt x="16867" y="2587"/>
                    <a:pt x="17272" y="2840"/>
                    <a:pt x="17677" y="3076"/>
                  </a:cubicBezTo>
                  <a:cubicBezTo>
                    <a:pt x="17677" y="3110"/>
                    <a:pt x="17694" y="3110"/>
                    <a:pt x="17694" y="3127"/>
                  </a:cubicBezTo>
                  <a:cubicBezTo>
                    <a:pt x="18621" y="4037"/>
                    <a:pt x="13511" y="8254"/>
                    <a:pt x="12870" y="8794"/>
                  </a:cubicBezTo>
                  <a:cubicBezTo>
                    <a:pt x="9952" y="11256"/>
                    <a:pt x="5887" y="12150"/>
                    <a:pt x="2126" y="12319"/>
                  </a:cubicBezTo>
                  <a:cubicBezTo>
                    <a:pt x="1687" y="9873"/>
                    <a:pt x="2008" y="7276"/>
                    <a:pt x="3070" y="5066"/>
                  </a:cubicBezTo>
                  <a:cubicBezTo>
                    <a:pt x="4556" y="1921"/>
                    <a:pt x="7225" y="743"/>
                    <a:pt x="10107" y="743"/>
                  </a:cubicBezTo>
                  <a:close/>
                  <a:moveTo>
                    <a:pt x="18132" y="3430"/>
                  </a:moveTo>
                  <a:cubicBezTo>
                    <a:pt x="19144" y="4206"/>
                    <a:pt x="20055" y="5151"/>
                    <a:pt x="20747" y="6179"/>
                  </a:cubicBezTo>
                  <a:cubicBezTo>
                    <a:pt x="19701" y="9384"/>
                    <a:pt x="16918" y="11543"/>
                    <a:pt x="14152" y="13247"/>
                  </a:cubicBezTo>
                  <a:cubicBezTo>
                    <a:pt x="11150" y="15102"/>
                    <a:pt x="7287" y="15844"/>
                    <a:pt x="3813" y="16114"/>
                  </a:cubicBezTo>
                  <a:cubicBezTo>
                    <a:pt x="3711" y="16164"/>
                    <a:pt x="3678" y="16215"/>
                    <a:pt x="3661" y="16283"/>
                  </a:cubicBezTo>
                  <a:cubicBezTo>
                    <a:pt x="2952" y="15186"/>
                    <a:pt x="2480" y="13938"/>
                    <a:pt x="2193" y="12639"/>
                  </a:cubicBezTo>
                  <a:cubicBezTo>
                    <a:pt x="6258" y="12471"/>
                    <a:pt x="10340" y="11391"/>
                    <a:pt x="13477" y="8709"/>
                  </a:cubicBezTo>
                  <a:cubicBezTo>
                    <a:pt x="14135" y="8153"/>
                    <a:pt x="18099" y="5033"/>
                    <a:pt x="18132" y="3430"/>
                  </a:cubicBezTo>
                  <a:close/>
                  <a:moveTo>
                    <a:pt x="21000" y="6567"/>
                  </a:moveTo>
                  <a:cubicBezTo>
                    <a:pt x="22939" y="9620"/>
                    <a:pt x="23395" y="13483"/>
                    <a:pt x="21421" y="16923"/>
                  </a:cubicBezTo>
                  <a:cubicBezTo>
                    <a:pt x="19758" y="19829"/>
                    <a:pt x="16551" y="21066"/>
                    <a:pt x="13292" y="21066"/>
                  </a:cubicBezTo>
                  <a:cubicBezTo>
                    <a:pt x="10932" y="21066"/>
                    <a:pt x="8545" y="20418"/>
                    <a:pt x="6697" y="19285"/>
                  </a:cubicBezTo>
                  <a:cubicBezTo>
                    <a:pt x="5499" y="18543"/>
                    <a:pt x="4538" y="17598"/>
                    <a:pt x="3813" y="16502"/>
                  </a:cubicBezTo>
                  <a:cubicBezTo>
                    <a:pt x="7405" y="16215"/>
                    <a:pt x="11251" y="15439"/>
                    <a:pt x="14337" y="13584"/>
                  </a:cubicBezTo>
                  <a:cubicBezTo>
                    <a:pt x="17120" y="11914"/>
                    <a:pt x="19870" y="9705"/>
                    <a:pt x="21000" y="6567"/>
                  </a:cubicBezTo>
                  <a:close/>
                  <a:moveTo>
                    <a:pt x="19617" y="19723"/>
                  </a:moveTo>
                  <a:cubicBezTo>
                    <a:pt x="20460" y="20904"/>
                    <a:pt x="21000" y="22236"/>
                    <a:pt x="21641" y="23501"/>
                  </a:cubicBezTo>
                  <a:cubicBezTo>
                    <a:pt x="22433" y="25070"/>
                    <a:pt x="23361" y="26622"/>
                    <a:pt x="24255" y="28157"/>
                  </a:cubicBezTo>
                  <a:cubicBezTo>
                    <a:pt x="25132" y="29708"/>
                    <a:pt x="25908" y="31344"/>
                    <a:pt x="26785" y="32913"/>
                  </a:cubicBezTo>
                  <a:cubicBezTo>
                    <a:pt x="27122" y="33554"/>
                    <a:pt x="27493" y="34161"/>
                    <a:pt x="27881" y="34768"/>
                  </a:cubicBezTo>
                  <a:cubicBezTo>
                    <a:pt x="28462" y="35766"/>
                    <a:pt x="26991" y="36172"/>
                    <a:pt x="26128" y="36172"/>
                  </a:cubicBezTo>
                  <a:cubicBezTo>
                    <a:pt x="26014" y="36172"/>
                    <a:pt x="25910" y="36165"/>
                    <a:pt x="25823" y="36151"/>
                  </a:cubicBezTo>
                  <a:cubicBezTo>
                    <a:pt x="24474" y="35898"/>
                    <a:pt x="23766" y="33739"/>
                    <a:pt x="23159" y="32711"/>
                  </a:cubicBezTo>
                  <a:cubicBezTo>
                    <a:pt x="22197" y="31125"/>
                    <a:pt x="21421" y="29438"/>
                    <a:pt x="20629" y="27769"/>
                  </a:cubicBezTo>
                  <a:cubicBezTo>
                    <a:pt x="19971" y="26419"/>
                    <a:pt x="19279" y="25087"/>
                    <a:pt x="18655" y="23721"/>
                  </a:cubicBezTo>
                  <a:cubicBezTo>
                    <a:pt x="18267" y="22827"/>
                    <a:pt x="17879" y="21781"/>
                    <a:pt x="17205" y="21005"/>
                  </a:cubicBezTo>
                  <a:cubicBezTo>
                    <a:pt x="18065" y="20685"/>
                    <a:pt x="18874" y="20263"/>
                    <a:pt x="19617" y="19723"/>
                  </a:cubicBezTo>
                  <a:close/>
                  <a:moveTo>
                    <a:pt x="10172" y="1"/>
                  </a:moveTo>
                  <a:cubicBezTo>
                    <a:pt x="7417" y="1"/>
                    <a:pt x="4826" y="1040"/>
                    <a:pt x="3037" y="3751"/>
                  </a:cubicBezTo>
                  <a:cubicBezTo>
                    <a:pt x="1" y="8338"/>
                    <a:pt x="895" y="15034"/>
                    <a:pt x="4808" y="18711"/>
                  </a:cubicBezTo>
                  <a:cubicBezTo>
                    <a:pt x="6966" y="20713"/>
                    <a:pt x="9996" y="21767"/>
                    <a:pt x="13003" y="21767"/>
                  </a:cubicBezTo>
                  <a:cubicBezTo>
                    <a:pt x="14201" y="21767"/>
                    <a:pt x="15396" y="21599"/>
                    <a:pt x="16530" y="21258"/>
                  </a:cubicBezTo>
                  <a:lnTo>
                    <a:pt x="16581" y="21309"/>
                  </a:lnTo>
                  <a:cubicBezTo>
                    <a:pt x="17508" y="22236"/>
                    <a:pt x="17947" y="23788"/>
                    <a:pt x="18503" y="24969"/>
                  </a:cubicBezTo>
                  <a:cubicBezTo>
                    <a:pt x="19397" y="26959"/>
                    <a:pt x="20392" y="28916"/>
                    <a:pt x="21388" y="30855"/>
                  </a:cubicBezTo>
                  <a:cubicBezTo>
                    <a:pt x="22180" y="32441"/>
                    <a:pt x="23007" y="34245"/>
                    <a:pt x="24120" y="35645"/>
                  </a:cubicBezTo>
                  <a:cubicBezTo>
                    <a:pt x="24734" y="36413"/>
                    <a:pt x="25426" y="36841"/>
                    <a:pt x="26283" y="36841"/>
                  </a:cubicBezTo>
                  <a:cubicBezTo>
                    <a:pt x="26556" y="36841"/>
                    <a:pt x="26846" y="36798"/>
                    <a:pt x="27156" y="36708"/>
                  </a:cubicBezTo>
                  <a:cubicBezTo>
                    <a:pt x="27780" y="36539"/>
                    <a:pt x="29011" y="36016"/>
                    <a:pt x="28826" y="35173"/>
                  </a:cubicBezTo>
                  <a:cubicBezTo>
                    <a:pt x="28657" y="34515"/>
                    <a:pt x="28218" y="33925"/>
                    <a:pt x="27881" y="33351"/>
                  </a:cubicBezTo>
                  <a:cubicBezTo>
                    <a:pt x="27308" y="32407"/>
                    <a:pt x="26819" y="31429"/>
                    <a:pt x="26313" y="30434"/>
                  </a:cubicBezTo>
                  <a:cubicBezTo>
                    <a:pt x="25267" y="28342"/>
                    <a:pt x="24069" y="26335"/>
                    <a:pt x="22922" y="24294"/>
                  </a:cubicBezTo>
                  <a:cubicBezTo>
                    <a:pt x="21995" y="22641"/>
                    <a:pt x="21337" y="20820"/>
                    <a:pt x="20224" y="19302"/>
                  </a:cubicBezTo>
                  <a:cubicBezTo>
                    <a:pt x="22349" y="17497"/>
                    <a:pt x="23327" y="14933"/>
                    <a:pt x="23428" y="12167"/>
                  </a:cubicBezTo>
                  <a:cubicBezTo>
                    <a:pt x="23530" y="9232"/>
                    <a:pt x="22265" y="6618"/>
                    <a:pt x="20392" y="4459"/>
                  </a:cubicBezTo>
                  <a:cubicBezTo>
                    <a:pt x="19397" y="3312"/>
                    <a:pt x="18183" y="2435"/>
                    <a:pt x="16850" y="1710"/>
                  </a:cubicBezTo>
                  <a:cubicBezTo>
                    <a:pt x="14744" y="683"/>
                    <a:pt x="12404" y="1"/>
                    <a:pt x="10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13"/>
          <p:cNvGrpSpPr/>
          <p:nvPr/>
        </p:nvGrpSpPr>
        <p:grpSpPr>
          <a:xfrm>
            <a:off x="-443417" y="-107365"/>
            <a:ext cx="1795709" cy="1387193"/>
            <a:chOff x="-443417" y="-107365"/>
            <a:chExt cx="1795709" cy="1387193"/>
          </a:xfrm>
        </p:grpSpPr>
        <p:sp>
          <p:nvSpPr>
            <p:cNvPr id="323" name="Google Shape;323;p13"/>
            <p:cNvSpPr/>
            <p:nvPr/>
          </p:nvSpPr>
          <p:spPr>
            <a:xfrm rot="-965529">
              <a:off x="-337704" y="92872"/>
              <a:ext cx="1584284" cy="986719"/>
            </a:xfrm>
            <a:custGeom>
              <a:avLst/>
              <a:gdLst/>
              <a:ahLst/>
              <a:cxnLst/>
              <a:rect l="l" t="t" r="r" b="b"/>
              <a:pathLst>
                <a:path w="44090" h="27460" extrusionOk="0">
                  <a:moveTo>
                    <a:pt x="38440" y="0"/>
                  </a:moveTo>
                  <a:cubicBezTo>
                    <a:pt x="35421" y="0"/>
                    <a:pt x="32806" y="1721"/>
                    <a:pt x="30951" y="3745"/>
                  </a:cubicBezTo>
                  <a:cubicBezTo>
                    <a:pt x="28860" y="2008"/>
                    <a:pt x="26195" y="1046"/>
                    <a:pt x="23445" y="1046"/>
                  </a:cubicBezTo>
                  <a:cubicBezTo>
                    <a:pt x="23243" y="1046"/>
                    <a:pt x="23024" y="1046"/>
                    <a:pt x="22821" y="1063"/>
                  </a:cubicBezTo>
                  <a:cubicBezTo>
                    <a:pt x="21978" y="1097"/>
                    <a:pt x="21101" y="1232"/>
                    <a:pt x="20089" y="1485"/>
                  </a:cubicBezTo>
                  <a:cubicBezTo>
                    <a:pt x="17795" y="2024"/>
                    <a:pt x="14860" y="3779"/>
                    <a:pt x="13157" y="6983"/>
                  </a:cubicBezTo>
                  <a:cubicBezTo>
                    <a:pt x="12735" y="6781"/>
                    <a:pt x="12246" y="6528"/>
                    <a:pt x="11706" y="6224"/>
                  </a:cubicBezTo>
                  <a:lnTo>
                    <a:pt x="11622" y="6191"/>
                  </a:lnTo>
                  <a:cubicBezTo>
                    <a:pt x="11352" y="6039"/>
                    <a:pt x="11116" y="5904"/>
                    <a:pt x="11032" y="5870"/>
                  </a:cubicBezTo>
                  <a:cubicBezTo>
                    <a:pt x="9412" y="4926"/>
                    <a:pt x="7490" y="3863"/>
                    <a:pt x="5078" y="3458"/>
                  </a:cubicBezTo>
                  <a:cubicBezTo>
                    <a:pt x="4825" y="3424"/>
                    <a:pt x="4487" y="3374"/>
                    <a:pt x="4116" y="3374"/>
                  </a:cubicBezTo>
                  <a:cubicBezTo>
                    <a:pt x="3627" y="3374"/>
                    <a:pt x="3172" y="3475"/>
                    <a:pt x="2750" y="3627"/>
                  </a:cubicBezTo>
                  <a:cubicBezTo>
                    <a:pt x="1401" y="4167"/>
                    <a:pt x="473" y="5432"/>
                    <a:pt x="237" y="7034"/>
                  </a:cubicBezTo>
                  <a:cubicBezTo>
                    <a:pt x="1" y="8737"/>
                    <a:pt x="574" y="10576"/>
                    <a:pt x="1789" y="12077"/>
                  </a:cubicBezTo>
                  <a:cubicBezTo>
                    <a:pt x="2075" y="12414"/>
                    <a:pt x="2362" y="12718"/>
                    <a:pt x="2700" y="13021"/>
                  </a:cubicBezTo>
                  <a:cubicBezTo>
                    <a:pt x="2092" y="14320"/>
                    <a:pt x="1907" y="15821"/>
                    <a:pt x="2194" y="17255"/>
                  </a:cubicBezTo>
                  <a:cubicBezTo>
                    <a:pt x="2531" y="18824"/>
                    <a:pt x="3442" y="20207"/>
                    <a:pt x="4707" y="21185"/>
                  </a:cubicBezTo>
                  <a:cubicBezTo>
                    <a:pt x="4639" y="21438"/>
                    <a:pt x="4605" y="21657"/>
                    <a:pt x="4555" y="21910"/>
                  </a:cubicBezTo>
                  <a:cubicBezTo>
                    <a:pt x="4268" y="23934"/>
                    <a:pt x="4943" y="25199"/>
                    <a:pt x="5550" y="25908"/>
                  </a:cubicBezTo>
                  <a:cubicBezTo>
                    <a:pt x="6427" y="26920"/>
                    <a:pt x="7641" y="27459"/>
                    <a:pt x="8940" y="27459"/>
                  </a:cubicBezTo>
                  <a:cubicBezTo>
                    <a:pt x="9024" y="27459"/>
                    <a:pt x="9126" y="27459"/>
                    <a:pt x="9176" y="27409"/>
                  </a:cubicBezTo>
                  <a:cubicBezTo>
                    <a:pt x="11723" y="27274"/>
                    <a:pt x="14236" y="25081"/>
                    <a:pt x="16176" y="22804"/>
                  </a:cubicBezTo>
                  <a:cubicBezTo>
                    <a:pt x="16530" y="23057"/>
                    <a:pt x="16851" y="23259"/>
                    <a:pt x="17104" y="23394"/>
                  </a:cubicBezTo>
                  <a:cubicBezTo>
                    <a:pt x="19043" y="24406"/>
                    <a:pt x="20646" y="24845"/>
                    <a:pt x="22484" y="24845"/>
                  </a:cubicBezTo>
                  <a:cubicBezTo>
                    <a:pt x="23327" y="24845"/>
                    <a:pt x="24204" y="24761"/>
                    <a:pt x="25469" y="24575"/>
                  </a:cubicBezTo>
                  <a:cubicBezTo>
                    <a:pt x="28168" y="24153"/>
                    <a:pt x="30597" y="22922"/>
                    <a:pt x="32385" y="21084"/>
                  </a:cubicBezTo>
                  <a:cubicBezTo>
                    <a:pt x="33616" y="21843"/>
                    <a:pt x="34965" y="22467"/>
                    <a:pt x="36331" y="22905"/>
                  </a:cubicBezTo>
                  <a:cubicBezTo>
                    <a:pt x="36449" y="22939"/>
                    <a:pt x="36618" y="23023"/>
                    <a:pt x="36854" y="23108"/>
                  </a:cubicBezTo>
                  <a:cubicBezTo>
                    <a:pt x="37833" y="23512"/>
                    <a:pt x="39030" y="24002"/>
                    <a:pt x="40244" y="24002"/>
                  </a:cubicBezTo>
                  <a:cubicBezTo>
                    <a:pt x="41459" y="24002"/>
                    <a:pt x="42437" y="23512"/>
                    <a:pt x="43095" y="22635"/>
                  </a:cubicBezTo>
                  <a:cubicBezTo>
                    <a:pt x="43871" y="21556"/>
                    <a:pt x="44090" y="20122"/>
                    <a:pt x="43668" y="18587"/>
                  </a:cubicBezTo>
                  <a:cubicBezTo>
                    <a:pt x="43331" y="17356"/>
                    <a:pt x="42741" y="16226"/>
                    <a:pt x="41914" y="15248"/>
                  </a:cubicBezTo>
                  <a:cubicBezTo>
                    <a:pt x="42353" y="14506"/>
                    <a:pt x="42639" y="13696"/>
                    <a:pt x="42724" y="12853"/>
                  </a:cubicBezTo>
                  <a:cubicBezTo>
                    <a:pt x="42825" y="11672"/>
                    <a:pt x="42555" y="10458"/>
                    <a:pt x="41965" y="9446"/>
                  </a:cubicBezTo>
                  <a:cubicBezTo>
                    <a:pt x="42353" y="8839"/>
                    <a:pt x="42724" y="8215"/>
                    <a:pt x="42994" y="7557"/>
                  </a:cubicBezTo>
                  <a:cubicBezTo>
                    <a:pt x="44006" y="5128"/>
                    <a:pt x="43668" y="2733"/>
                    <a:pt x="42083" y="1265"/>
                  </a:cubicBezTo>
                  <a:cubicBezTo>
                    <a:pt x="41206" y="456"/>
                    <a:pt x="39991" y="34"/>
                    <a:pt x="385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 rot="-965529">
              <a:off x="-244606" y="186649"/>
              <a:ext cx="1395205" cy="802167"/>
            </a:xfrm>
            <a:custGeom>
              <a:avLst/>
              <a:gdLst/>
              <a:ahLst/>
              <a:cxnLst/>
              <a:rect l="l" t="t" r="r" b="b"/>
              <a:pathLst>
                <a:path w="38828" h="22324" extrusionOk="0">
                  <a:moveTo>
                    <a:pt x="35870" y="1"/>
                  </a:moveTo>
                  <a:cubicBezTo>
                    <a:pt x="32854" y="1"/>
                    <a:pt x="29964" y="2682"/>
                    <a:pt x="28623" y="5213"/>
                  </a:cubicBezTo>
                  <a:cubicBezTo>
                    <a:pt x="26950" y="2663"/>
                    <a:pt x="23937" y="1047"/>
                    <a:pt x="20892" y="1047"/>
                  </a:cubicBezTo>
                  <a:cubicBezTo>
                    <a:pt x="20714" y="1047"/>
                    <a:pt x="20536" y="1052"/>
                    <a:pt x="20358" y="1064"/>
                  </a:cubicBezTo>
                  <a:cubicBezTo>
                    <a:pt x="19599" y="1097"/>
                    <a:pt x="18840" y="1249"/>
                    <a:pt x="18098" y="1418"/>
                  </a:cubicBezTo>
                  <a:cubicBezTo>
                    <a:pt x="15332" y="2092"/>
                    <a:pt x="12583" y="4622"/>
                    <a:pt x="11908" y="8281"/>
                  </a:cubicBezTo>
                  <a:lnTo>
                    <a:pt x="11908" y="8281"/>
                  </a:lnTo>
                  <a:cubicBezTo>
                    <a:pt x="11967" y="7941"/>
                    <a:pt x="7590" y="5803"/>
                    <a:pt x="7135" y="5533"/>
                  </a:cubicBezTo>
                  <a:cubicBezTo>
                    <a:pt x="5516" y="4572"/>
                    <a:pt x="3964" y="3762"/>
                    <a:pt x="2058" y="3442"/>
                  </a:cubicBezTo>
                  <a:cubicBezTo>
                    <a:pt x="1882" y="3406"/>
                    <a:pt x="1701" y="3380"/>
                    <a:pt x="1523" y="3380"/>
                  </a:cubicBezTo>
                  <a:cubicBezTo>
                    <a:pt x="1360" y="3380"/>
                    <a:pt x="1199" y="3402"/>
                    <a:pt x="1046" y="3459"/>
                  </a:cubicBezTo>
                  <a:cubicBezTo>
                    <a:pt x="523" y="3678"/>
                    <a:pt x="253" y="4234"/>
                    <a:pt x="169" y="4808"/>
                  </a:cubicBezTo>
                  <a:cubicBezTo>
                    <a:pt x="0" y="5904"/>
                    <a:pt x="456" y="7017"/>
                    <a:pt x="1164" y="7861"/>
                  </a:cubicBezTo>
                  <a:cubicBezTo>
                    <a:pt x="1873" y="8738"/>
                    <a:pt x="2800" y="9345"/>
                    <a:pt x="3762" y="9885"/>
                  </a:cubicBezTo>
                  <a:cubicBezTo>
                    <a:pt x="2446" y="10829"/>
                    <a:pt x="1771" y="12567"/>
                    <a:pt x="2109" y="14152"/>
                  </a:cubicBezTo>
                  <a:cubicBezTo>
                    <a:pt x="2446" y="15754"/>
                    <a:pt x="3795" y="17053"/>
                    <a:pt x="5381" y="17373"/>
                  </a:cubicBezTo>
                  <a:cubicBezTo>
                    <a:pt x="4925" y="18065"/>
                    <a:pt x="4639" y="18891"/>
                    <a:pt x="4504" y="19718"/>
                  </a:cubicBezTo>
                  <a:cubicBezTo>
                    <a:pt x="4403" y="20376"/>
                    <a:pt x="4436" y="21135"/>
                    <a:pt x="4892" y="21641"/>
                  </a:cubicBezTo>
                  <a:cubicBezTo>
                    <a:pt x="5312" y="22121"/>
                    <a:pt x="5808" y="22324"/>
                    <a:pt x="6347" y="22324"/>
                  </a:cubicBezTo>
                  <a:cubicBezTo>
                    <a:pt x="8837" y="22324"/>
                    <a:pt x="12233" y="17987"/>
                    <a:pt x="13190" y="16614"/>
                  </a:cubicBezTo>
                  <a:cubicBezTo>
                    <a:pt x="13629" y="17104"/>
                    <a:pt x="15265" y="18301"/>
                    <a:pt x="15720" y="18554"/>
                  </a:cubicBezTo>
                  <a:cubicBezTo>
                    <a:pt x="17328" y="19402"/>
                    <a:pt x="18530" y="19717"/>
                    <a:pt x="19926" y="19717"/>
                  </a:cubicBezTo>
                  <a:cubicBezTo>
                    <a:pt x="20697" y="19717"/>
                    <a:pt x="21527" y="19621"/>
                    <a:pt x="22517" y="19465"/>
                  </a:cubicBezTo>
                  <a:cubicBezTo>
                    <a:pt x="25300" y="19026"/>
                    <a:pt x="27931" y="17424"/>
                    <a:pt x="29314" y="14978"/>
                  </a:cubicBezTo>
                  <a:cubicBezTo>
                    <a:pt x="30832" y="16260"/>
                    <a:pt x="32637" y="17272"/>
                    <a:pt x="34526" y="17879"/>
                  </a:cubicBezTo>
                  <a:cubicBezTo>
                    <a:pt x="35194" y="18081"/>
                    <a:pt x="36690" y="18857"/>
                    <a:pt x="37678" y="18857"/>
                  </a:cubicBezTo>
                  <a:cubicBezTo>
                    <a:pt x="38013" y="18857"/>
                    <a:pt x="38290" y="18768"/>
                    <a:pt x="38456" y="18537"/>
                  </a:cubicBezTo>
                  <a:cubicBezTo>
                    <a:pt x="38827" y="18014"/>
                    <a:pt x="38793" y="17289"/>
                    <a:pt x="38625" y="16665"/>
                  </a:cubicBezTo>
                  <a:cubicBezTo>
                    <a:pt x="38186" y="14978"/>
                    <a:pt x="36955" y="13511"/>
                    <a:pt x="35386" y="12752"/>
                  </a:cubicBezTo>
                  <a:cubicBezTo>
                    <a:pt x="36584" y="12398"/>
                    <a:pt x="37495" y="11268"/>
                    <a:pt x="37613" y="10037"/>
                  </a:cubicBezTo>
                  <a:cubicBezTo>
                    <a:pt x="37731" y="8822"/>
                    <a:pt x="37039" y="7523"/>
                    <a:pt x="35943" y="6967"/>
                  </a:cubicBezTo>
                  <a:cubicBezTo>
                    <a:pt x="36854" y="6157"/>
                    <a:pt x="37596" y="5145"/>
                    <a:pt x="38068" y="4015"/>
                  </a:cubicBezTo>
                  <a:cubicBezTo>
                    <a:pt x="38540" y="2885"/>
                    <a:pt x="38692" y="1435"/>
                    <a:pt x="37798" y="608"/>
                  </a:cubicBezTo>
                  <a:cubicBezTo>
                    <a:pt x="37292" y="153"/>
                    <a:pt x="36601" y="1"/>
                    <a:pt x="35926" y="1"/>
                  </a:cubicBezTo>
                  <a:cubicBezTo>
                    <a:pt x="35907" y="1"/>
                    <a:pt x="35889" y="1"/>
                    <a:pt x="35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 rot="-965529">
              <a:off x="-264314" y="167207"/>
              <a:ext cx="1434587" cy="838855"/>
            </a:xfrm>
            <a:custGeom>
              <a:avLst/>
              <a:gdLst/>
              <a:ahLst/>
              <a:cxnLst/>
              <a:rect l="l" t="t" r="r" b="b"/>
              <a:pathLst>
                <a:path w="39924" h="23345" extrusionOk="0">
                  <a:moveTo>
                    <a:pt x="12025" y="9024"/>
                  </a:moveTo>
                  <a:cubicBezTo>
                    <a:pt x="12026" y="9024"/>
                    <a:pt x="12026" y="9024"/>
                    <a:pt x="12027" y="9025"/>
                  </a:cubicBezTo>
                  <a:cubicBezTo>
                    <a:pt x="12026" y="9024"/>
                    <a:pt x="12026" y="9024"/>
                    <a:pt x="12025" y="9024"/>
                  </a:cubicBezTo>
                  <a:close/>
                  <a:moveTo>
                    <a:pt x="36393" y="1096"/>
                  </a:moveTo>
                  <a:cubicBezTo>
                    <a:pt x="36428" y="1096"/>
                    <a:pt x="36464" y="1097"/>
                    <a:pt x="36500" y="1098"/>
                  </a:cubicBezTo>
                  <a:cubicBezTo>
                    <a:pt x="37191" y="1098"/>
                    <a:pt x="37697" y="1266"/>
                    <a:pt x="38035" y="1553"/>
                  </a:cubicBezTo>
                  <a:cubicBezTo>
                    <a:pt x="38760" y="2211"/>
                    <a:pt x="38574" y="3476"/>
                    <a:pt x="38187" y="4387"/>
                  </a:cubicBezTo>
                  <a:cubicBezTo>
                    <a:pt x="37748" y="5432"/>
                    <a:pt x="37056" y="6411"/>
                    <a:pt x="36179" y="7170"/>
                  </a:cubicBezTo>
                  <a:lnTo>
                    <a:pt x="35640" y="7642"/>
                  </a:lnTo>
                  <a:lnTo>
                    <a:pt x="36297" y="7996"/>
                  </a:lnTo>
                  <a:cubicBezTo>
                    <a:pt x="37225" y="8468"/>
                    <a:pt x="37782" y="9531"/>
                    <a:pt x="37681" y="10560"/>
                  </a:cubicBezTo>
                  <a:cubicBezTo>
                    <a:pt x="37579" y="11589"/>
                    <a:pt x="36820" y="12550"/>
                    <a:pt x="35825" y="12837"/>
                  </a:cubicBezTo>
                  <a:lnTo>
                    <a:pt x="34594" y="13208"/>
                  </a:lnTo>
                  <a:lnTo>
                    <a:pt x="35741" y="13781"/>
                  </a:lnTo>
                  <a:cubicBezTo>
                    <a:pt x="37175" y="14473"/>
                    <a:pt x="38305" y="15839"/>
                    <a:pt x="38693" y="17374"/>
                  </a:cubicBezTo>
                  <a:cubicBezTo>
                    <a:pt x="38794" y="17779"/>
                    <a:pt x="38878" y="18386"/>
                    <a:pt x="38608" y="18757"/>
                  </a:cubicBezTo>
                  <a:cubicBezTo>
                    <a:pt x="38546" y="18845"/>
                    <a:pt x="38418" y="18881"/>
                    <a:pt x="38249" y="18881"/>
                  </a:cubicBezTo>
                  <a:cubicBezTo>
                    <a:pt x="37643" y="18881"/>
                    <a:pt x="36512" y="18415"/>
                    <a:pt x="36011" y="18217"/>
                  </a:cubicBezTo>
                  <a:cubicBezTo>
                    <a:pt x="35724" y="18082"/>
                    <a:pt x="35454" y="17981"/>
                    <a:pt x="35252" y="17913"/>
                  </a:cubicBezTo>
                  <a:cubicBezTo>
                    <a:pt x="33396" y="17323"/>
                    <a:pt x="31659" y="16362"/>
                    <a:pt x="30226" y="15114"/>
                  </a:cubicBezTo>
                  <a:lnTo>
                    <a:pt x="29753" y="14709"/>
                  </a:lnTo>
                  <a:lnTo>
                    <a:pt x="29433" y="15265"/>
                  </a:lnTo>
                  <a:cubicBezTo>
                    <a:pt x="28674" y="16598"/>
                    <a:pt x="27527" y="17694"/>
                    <a:pt x="26110" y="18453"/>
                  </a:cubicBezTo>
                  <a:cubicBezTo>
                    <a:pt x="26582" y="17138"/>
                    <a:pt x="26768" y="15771"/>
                    <a:pt x="26953" y="14439"/>
                  </a:cubicBezTo>
                  <a:cubicBezTo>
                    <a:pt x="27476" y="10577"/>
                    <a:pt x="27814" y="6866"/>
                    <a:pt x="26481" y="3695"/>
                  </a:cubicBezTo>
                  <a:lnTo>
                    <a:pt x="26481" y="3695"/>
                  </a:lnTo>
                  <a:cubicBezTo>
                    <a:pt x="27392" y="4319"/>
                    <a:pt x="28168" y="5095"/>
                    <a:pt x="28792" y="6023"/>
                  </a:cubicBezTo>
                  <a:lnTo>
                    <a:pt x="28977" y="6326"/>
                  </a:lnTo>
                  <a:cubicBezTo>
                    <a:pt x="29635" y="8384"/>
                    <a:pt x="29720" y="10408"/>
                    <a:pt x="29230" y="12601"/>
                  </a:cubicBezTo>
                  <a:cubicBezTo>
                    <a:pt x="29214" y="12752"/>
                    <a:pt x="29298" y="12887"/>
                    <a:pt x="29416" y="12904"/>
                  </a:cubicBezTo>
                  <a:lnTo>
                    <a:pt x="29483" y="12904"/>
                  </a:lnTo>
                  <a:cubicBezTo>
                    <a:pt x="29601" y="12904"/>
                    <a:pt x="29720" y="12820"/>
                    <a:pt x="29736" y="12719"/>
                  </a:cubicBezTo>
                  <a:cubicBezTo>
                    <a:pt x="29854" y="12162"/>
                    <a:pt x="29939" y="11622"/>
                    <a:pt x="29989" y="11083"/>
                  </a:cubicBezTo>
                  <a:cubicBezTo>
                    <a:pt x="30076" y="11073"/>
                    <a:pt x="30163" y="11069"/>
                    <a:pt x="30250" y="11069"/>
                  </a:cubicBezTo>
                  <a:cubicBezTo>
                    <a:pt x="31280" y="11069"/>
                    <a:pt x="32306" y="11701"/>
                    <a:pt x="32772" y="12634"/>
                  </a:cubicBezTo>
                  <a:cubicBezTo>
                    <a:pt x="32874" y="12837"/>
                    <a:pt x="32924" y="13005"/>
                    <a:pt x="32907" y="13157"/>
                  </a:cubicBezTo>
                  <a:cubicBezTo>
                    <a:pt x="32874" y="13309"/>
                    <a:pt x="32789" y="13427"/>
                    <a:pt x="32688" y="13444"/>
                  </a:cubicBezTo>
                  <a:cubicBezTo>
                    <a:pt x="32553" y="13494"/>
                    <a:pt x="32486" y="13613"/>
                    <a:pt x="32519" y="13764"/>
                  </a:cubicBezTo>
                  <a:cubicBezTo>
                    <a:pt x="32570" y="13866"/>
                    <a:pt x="32654" y="13950"/>
                    <a:pt x="32772" y="13950"/>
                  </a:cubicBezTo>
                  <a:lnTo>
                    <a:pt x="32840" y="13950"/>
                  </a:lnTo>
                  <a:cubicBezTo>
                    <a:pt x="33160" y="13866"/>
                    <a:pt x="33380" y="13579"/>
                    <a:pt x="33413" y="13208"/>
                  </a:cubicBezTo>
                  <a:cubicBezTo>
                    <a:pt x="33447" y="12904"/>
                    <a:pt x="33329" y="12601"/>
                    <a:pt x="33211" y="12415"/>
                  </a:cubicBezTo>
                  <a:cubicBezTo>
                    <a:pt x="32688" y="11306"/>
                    <a:pt x="31481" y="10584"/>
                    <a:pt x="30275" y="10584"/>
                  </a:cubicBezTo>
                  <a:cubicBezTo>
                    <a:pt x="30196" y="10584"/>
                    <a:pt x="30118" y="10587"/>
                    <a:pt x="30040" y="10593"/>
                  </a:cubicBezTo>
                  <a:cubicBezTo>
                    <a:pt x="30057" y="10121"/>
                    <a:pt x="30057" y="9649"/>
                    <a:pt x="30040" y="9193"/>
                  </a:cubicBezTo>
                  <a:cubicBezTo>
                    <a:pt x="30681" y="7878"/>
                    <a:pt x="31760" y="6798"/>
                    <a:pt x="33042" y="6158"/>
                  </a:cubicBezTo>
                  <a:cubicBezTo>
                    <a:pt x="33177" y="6090"/>
                    <a:pt x="33211" y="5938"/>
                    <a:pt x="33160" y="5820"/>
                  </a:cubicBezTo>
                  <a:cubicBezTo>
                    <a:pt x="33113" y="5725"/>
                    <a:pt x="33022" y="5680"/>
                    <a:pt x="32932" y="5680"/>
                  </a:cubicBezTo>
                  <a:cubicBezTo>
                    <a:pt x="32895" y="5680"/>
                    <a:pt x="32857" y="5687"/>
                    <a:pt x="32823" y="5702"/>
                  </a:cubicBezTo>
                  <a:cubicBezTo>
                    <a:pt x="31659" y="6326"/>
                    <a:pt x="30647" y="7220"/>
                    <a:pt x="29956" y="8350"/>
                  </a:cubicBezTo>
                  <a:cubicBezTo>
                    <a:pt x="29871" y="7675"/>
                    <a:pt x="29720" y="7018"/>
                    <a:pt x="29500" y="6343"/>
                  </a:cubicBezTo>
                  <a:lnTo>
                    <a:pt x="29669" y="6023"/>
                  </a:lnTo>
                  <a:cubicBezTo>
                    <a:pt x="30967" y="3576"/>
                    <a:pt x="33711" y="1096"/>
                    <a:pt x="36393" y="1096"/>
                  </a:cubicBezTo>
                  <a:close/>
                  <a:moveTo>
                    <a:pt x="22939" y="2211"/>
                  </a:moveTo>
                  <a:lnTo>
                    <a:pt x="22939" y="2211"/>
                  </a:lnTo>
                  <a:cubicBezTo>
                    <a:pt x="23901" y="2379"/>
                    <a:pt x="24828" y="2717"/>
                    <a:pt x="25688" y="3189"/>
                  </a:cubicBezTo>
                  <a:cubicBezTo>
                    <a:pt x="27325" y="6360"/>
                    <a:pt x="27004" y="10290"/>
                    <a:pt x="26447" y="14355"/>
                  </a:cubicBezTo>
                  <a:cubicBezTo>
                    <a:pt x="26262" y="15839"/>
                    <a:pt x="26026" y="17374"/>
                    <a:pt x="25435" y="18757"/>
                  </a:cubicBezTo>
                  <a:cubicBezTo>
                    <a:pt x="24660" y="19094"/>
                    <a:pt x="23833" y="19347"/>
                    <a:pt x="22990" y="19482"/>
                  </a:cubicBezTo>
                  <a:cubicBezTo>
                    <a:pt x="22248" y="19583"/>
                    <a:pt x="21624" y="19668"/>
                    <a:pt x="21033" y="19718"/>
                  </a:cubicBezTo>
                  <a:cubicBezTo>
                    <a:pt x="21877" y="17323"/>
                    <a:pt x="22804" y="14355"/>
                    <a:pt x="23260" y="11285"/>
                  </a:cubicBezTo>
                  <a:cubicBezTo>
                    <a:pt x="23749" y="7996"/>
                    <a:pt x="23648" y="4926"/>
                    <a:pt x="22939" y="2211"/>
                  </a:cubicBezTo>
                  <a:close/>
                  <a:moveTo>
                    <a:pt x="21364" y="2096"/>
                  </a:moveTo>
                  <a:cubicBezTo>
                    <a:pt x="21699" y="2096"/>
                    <a:pt x="22037" y="2119"/>
                    <a:pt x="22383" y="2143"/>
                  </a:cubicBezTo>
                  <a:cubicBezTo>
                    <a:pt x="23108" y="4876"/>
                    <a:pt x="23226" y="7912"/>
                    <a:pt x="22737" y="11217"/>
                  </a:cubicBezTo>
                  <a:cubicBezTo>
                    <a:pt x="22265" y="14321"/>
                    <a:pt x="21320" y="17323"/>
                    <a:pt x="20460" y="19735"/>
                  </a:cubicBezTo>
                  <a:cubicBezTo>
                    <a:pt x="19111" y="19735"/>
                    <a:pt x="17997" y="19431"/>
                    <a:pt x="16496" y="18639"/>
                  </a:cubicBezTo>
                  <a:cubicBezTo>
                    <a:pt x="16311" y="18538"/>
                    <a:pt x="15838" y="18217"/>
                    <a:pt x="15383" y="17863"/>
                  </a:cubicBezTo>
                  <a:cubicBezTo>
                    <a:pt x="18250" y="13326"/>
                    <a:pt x="19465" y="7760"/>
                    <a:pt x="18756" y="2447"/>
                  </a:cubicBezTo>
                  <a:lnTo>
                    <a:pt x="18773" y="2447"/>
                  </a:lnTo>
                  <a:cubicBezTo>
                    <a:pt x="19600" y="2261"/>
                    <a:pt x="20291" y="2126"/>
                    <a:pt x="20949" y="2110"/>
                  </a:cubicBezTo>
                  <a:cubicBezTo>
                    <a:pt x="21087" y="2100"/>
                    <a:pt x="21226" y="2096"/>
                    <a:pt x="21364" y="2096"/>
                  </a:cubicBezTo>
                  <a:close/>
                  <a:moveTo>
                    <a:pt x="18250" y="2565"/>
                  </a:moveTo>
                  <a:lnTo>
                    <a:pt x="18250" y="2565"/>
                  </a:lnTo>
                  <a:cubicBezTo>
                    <a:pt x="18925" y="7709"/>
                    <a:pt x="17744" y="13107"/>
                    <a:pt x="14961" y="17526"/>
                  </a:cubicBezTo>
                  <a:cubicBezTo>
                    <a:pt x="14894" y="17475"/>
                    <a:pt x="14843" y="17441"/>
                    <a:pt x="14793" y="17391"/>
                  </a:cubicBezTo>
                  <a:cubicBezTo>
                    <a:pt x="13730" y="16143"/>
                    <a:pt x="13157" y="14456"/>
                    <a:pt x="13325" y="12837"/>
                  </a:cubicBezTo>
                  <a:cubicBezTo>
                    <a:pt x="13359" y="12685"/>
                    <a:pt x="13241" y="12567"/>
                    <a:pt x="13106" y="12567"/>
                  </a:cubicBezTo>
                  <a:cubicBezTo>
                    <a:pt x="12954" y="12567"/>
                    <a:pt x="12819" y="12651"/>
                    <a:pt x="12819" y="12803"/>
                  </a:cubicBezTo>
                  <a:cubicBezTo>
                    <a:pt x="12802" y="12988"/>
                    <a:pt x="12802" y="13174"/>
                    <a:pt x="12802" y="13360"/>
                  </a:cubicBezTo>
                  <a:cubicBezTo>
                    <a:pt x="10947" y="12719"/>
                    <a:pt x="9446" y="11150"/>
                    <a:pt x="8906" y="9261"/>
                  </a:cubicBezTo>
                  <a:cubicBezTo>
                    <a:pt x="8866" y="9153"/>
                    <a:pt x="8771" y="9077"/>
                    <a:pt x="8666" y="9077"/>
                  </a:cubicBezTo>
                  <a:cubicBezTo>
                    <a:pt x="8640" y="9077"/>
                    <a:pt x="8613" y="9082"/>
                    <a:pt x="8586" y="9092"/>
                  </a:cubicBezTo>
                  <a:cubicBezTo>
                    <a:pt x="8468" y="9126"/>
                    <a:pt x="8383" y="9278"/>
                    <a:pt x="8417" y="9396"/>
                  </a:cubicBezTo>
                  <a:cubicBezTo>
                    <a:pt x="9024" y="11470"/>
                    <a:pt x="10677" y="13174"/>
                    <a:pt x="12701" y="13866"/>
                  </a:cubicBezTo>
                  <a:cubicBezTo>
                    <a:pt x="12718" y="13866"/>
                    <a:pt x="12769" y="13899"/>
                    <a:pt x="12786" y="13899"/>
                  </a:cubicBezTo>
                  <a:cubicBezTo>
                    <a:pt x="12802" y="13899"/>
                    <a:pt x="12802" y="13866"/>
                    <a:pt x="12819" y="13866"/>
                  </a:cubicBezTo>
                  <a:cubicBezTo>
                    <a:pt x="12853" y="14237"/>
                    <a:pt x="12904" y="14574"/>
                    <a:pt x="12988" y="14928"/>
                  </a:cubicBezTo>
                  <a:cubicBezTo>
                    <a:pt x="12777" y="14898"/>
                    <a:pt x="12566" y="14883"/>
                    <a:pt x="12357" y="14883"/>
                  </a:cubicBezTo>
                  <a:cubicBezTo>
                    <a:pt x="11980" y="14883"/>
                    <a:pt x="11609" y="14932"/>
                    <a:pt x="11251" y="15029"/>
                  </a:cubicBezTo>
                  <a:cubicBezTo>
                    <a:pt x="10711" y="15181"/>
                    <a:pt x="10289" y="15434"/>
                    <a:pt x="10036" y="15771"/>
                  </a:cubicBezTo>
                  <a:cubicBezTo>
                    <a:pt x="9682" y="16210"/>
                    <a:pt x="9615" y="16817"/>
                    <a:pt x="9868" y="17239"/>
                  </a:cubicBezTo>
                  <a:cubicBezTo>
                    <a:pt x="10019" y="17492"/>
                    <a:pt x="10289" y="17694"/>
                    <a:pt x="10610" y="17745"/>
                  </a:cubicBezTo>
                  <a:cubicBezTo>
                    <a:pt x="10677" y="17779"/>
                    <a:pt x="10745" y="17779"/>
                    <a:pt x="10778" y="17779"/>
                  </a:cubicBezTo>
                  <a:cubicBezTo>
                    <a:pt x="10998" y="17779"/>
                    <a:pt x="11200" y="17711"/>
                    <a:pt x="11352" y="17576"/>
                  </a:cubicBezTo>
                  <a:cubicBezTo>
                    <a:pt x="11453" y="17492"/>
                    <a:pt x="11470" y="17323"/>
                    <a:pt x="11369" y="17222"/>
                  </a:cubicBezTo>
                  <a:cubicBezTo>
                    <a:pt x="11323" y="17167"/>
                    <a:pt x="11253" y="17137"/>
                    <a:pt x="11182" y="17137"/>
                  </a:cubicBezTo>
                  <a:cubicBezTo>
                    <a:pt x="11122" y="17137"/>
                    <a:pt x="11061" y="17159"/>
                    <a:pt x="11015" y="17205"/>
                  </a:cubicBezTo>
                  <a:cubicBezTo>
                    <a:pt x="10945" y="17263"/>
                    <a:pt x="10851" y="17281"/>
                    <a:pt x="10771" y="17281"/>
                  </a:cubicBezTo>
                  <a:cubicBezTo>
                    <a:pt x="10736" y="17281"/>
                    <a:pt x="10703" y="17278"/>
                    <a:pt x="10677" y="17273"/>
                  </a:cubicBezTo>
                  <a:cubicBezTo>
                    <a:pt x="10509" y="17239"/>
                    <a:pt x="10357" y="17138"/>
                    <a:pt x="10289" y="17020"/>
                  </a:cubicBezTo>
                  <a:cubicBezTo>
                    <a:pt x="10154" y="16767"/>
                    <a:pt x="10205" y="16379"/>
                    <a:pt x="10424" y="16109"/>
                  </a:cubicBezTo>
                  <a:cubicBezTo>
                    <a:pt x="10610" y="15856"/>
                    <a:pt x="10947" y="15670"/>
                    <a:pt x="11369" y="15535"/>
                  </a:cubicBezTo>
                  <a:cubicBezTo>
                    <a:pt x="11698" y="15439"/>
                    <a:pt x="12038" y="15392"/>
                    <a:pt x="12380" y="15392"/>
                  </a:cubicBezTo>
                  <a:cubicBezTo>
                    <a:pt x="12634" y="15392"/>
                    <a:pt x="12888" y="15418"/>
                    <a:pt x="13140" y="15468"/>
                  </a:cubicBezTo>
                  <a:cubicBezTo>
                    <a:pt x="13241" y="15839"/>
                    <a:pt x="13393" y="16176"/>
                    <a:pt x="13578" y="16514"/>
                  </a:cubicBezTo>
                  <a:lnTo>
                    <a:pt x="13325" y="16885"/>
                  </a:lnTo>
                  <a:cubicBezTo>
                    <a:pt x="11925" y="18909"/>
                    <a:pt x="8940" y="22214"/>
                    <a:pt x="6983" y="22333"/>
                  </a:cubicBezTo>
                  <a:cubicBezTo>
                    <a:pt x="6959" y="22333"/>
                    <a:pt x="6935" y="22334"/>
                    <a:pt x="6912" y="22334"/>
                  </a:cubicBezTo>
                  <a:cubicBezTo>
                    <a:pt x="6459" y="22334"/>
                    <a:pt x="6123" y="22179"/>
                    <a:pt x="5803" y="21827"/>
                  </a:cubicBezTo>
                  <a:cubicBezTo>
                    <a:pt x="5465" y="21422"/>
                    <a:pt x="5465" y="20781"/>
                    <a:pt x="5533" y="20309"/>
                  </a:cubicBezTo>
                  <a:cubicBezTo>
                    <a:pt x="5634" y="19550"/>
                    <a:pt x="5904" y="18807"/>
                    <a:pt x="6326" y="18150"/>
                  </a:cubicBezTo>
                  <a:lnTo>
                    <a:pt x="6730" y="17526"/>
                  </a:lnTo>
                  <a:lnTo>
                    <a:pt x="5988" y="17374"/>
                  </a:lnTo>
                  <a:cubicBezTo>
                    <a:pt x="4605" y="17104"/>
                    <a:pt x="3425" y="15940"/>
                    <a:pt x="3121" y="14540"/>
                  </a:cubicBezTo>
                  <a:cubicBezTo>
                    <a:pt x="2834" y="13157"/>
                    <a:pt x="3442" y="11622"/>
                    <a:pt x="4588" y="10796"/>
                  </a:cubicBezTo>
                  <a:lnTo>
                    <a:pt x="5229" y="10324"/>
                  </a:lnTo>
                  <a:lnTo>
                    <a:pt x="4538" y="9936"/>
                  </a:lnTo>
                  <a:cubicBezTo>
                    <a:pt x="3711" y="9463"/>
                    <a:pt x="2767" y="8873"/>
                    <a:pt x="2075" y="8030"/>
                  </a:cubicBezTo>
                  <a:cubicBezTo>
                    <a:pt x="1401" y="7203"/>
                    <a:pt x="1063" y="6242"/>
                    <a:pt x="1181" y="5365"/>
                  </a:cubicBezTo>
                  <a:cubicBezTo>
                    <a:pt x="1232" y="5011"/>
                    <a:pt x="1418" y="4572"/>
                    <a:pt x="1755" y="4420"/>
                  </a:cubicBezTo>
                  <a:cubicBezTo>
                    <a:pt x="1839" y="4387"/>
                    <a:pt x="1940" y="4387"/>
                    <a:pt x="2058" y="4387"/>
                  </a:cubicBezTo>
                  <a:cubicBezTo>
                    <a:pt x="2193" y="4387"/>
                    <a:pt x="2362" y="4403"/>
                    <a:pt x="2514" y="4420"/>
                  </a:cubicBezTo>
                  <a:cubicBezTo>
                    <a:pt x="4420" y="4741"/>
                    <a:pt x="5971" y="5601"/>
                    <a:pt x="7422" y="6444"/>
                  </a:cubicBezTo>
                  <a:cubicBezTo>
                    <a:pt x="7540" y="6512"/>
                    <a:pt x="7827" y="6664"/>
                    <a:pt x="8248" y="6900"/>
                  </a:cubicBezTo>
                  <a:cubicBezTo>
                    <a:pt x="9192" y="7371"/>
                    <a:pt x="11700" y="8684"/>
                    <a:pt x="12025" y="9024"/>
                  </a:cubicBezTo>
                  <a:lnTo>
                    <a:pt x="12025" y="9024"/>
                  </a:lnTo>
                  <a:cubicBezTo>
                    <a:pt x="12024" y="9022"/>
                    <a:pt x="12023" y="9021"/>
                    <a:pt x="12024" y="9021"/>
                  </a:cubicBezTo>
                  <a:cubicBezTo>
                    <a:pt x="12045" y="9021"/>
                    <a:pt x="12651" y="9430"/>
                    <a:pt x="12651" y="9430"/>
                  </a:cubicBezTo>
                  <a:cubicBezTo>
                    <a:pt x="13292" y="6023"/>
                    <a:pt x="15990" y="3324"/>
                    <a:pt x="18250" y="2565"/>
                  </a:cubicBezTo>
                  <a:close/>
                  <a:moveTo>
                    <a:pt x="36388" y="0"/>
                  </a:moveTo>
                  <a:cubicBezTo>
                    <a:pt x="33389" y="0"/>
                    <a:pt x="30648" y="2371"/>
                    <a:pt x="29129" y="4791"/>
                  </a:cubicBezTo>
                  <a:cubicBezTo>
                    <a:pt x="27293" y="2444"/>
                    <a:pt x="24367" y="1034"/>
                    <a:pt x="21384" y="1034"/>
                  </a:cubicBezTo>
                  <a:cubicBezTo>
                    <a:pt x="21217" y="1034"/>
                    <a:pt x="21049" y="1038"/>
                    <a:pt x="20881" y="1047"/>
                  </a:cubicBezTo>
                  <a:cubicBezTo>
                    <a:pt x="20156" y="1098"/>
                    <a:pt x="19431" y="1216"/>
                    <a:pt x="18520" y="1435"/>
                  </a:cubicBezTo>
                  <a:cubicBezTo>
                    <a:pt x="15990" y="2042"/>
                    <a:pt x="13123" y="4252"/>
                    <a:pt x="12128" y="7861"/>
                  </a:cubicBezTo>
                  <a:cubicBezTo>
                    <a:pt x="11521" y="7490"/>
                    <a:pt x="10458" y="6917"/>
                    <a:pt x="8721" y="5989"/>
                  </a:cubicBezTo>
                  <a:cubicBezTo>
                    <a:pt x="8333" y="5770"/>
                    <a:pt x="8046" y="5635"/>
                    <a:pt x="7928" y="5584"/>
                  </a:cubicBezTo>
                  <a:cubicBezTo>
                    <a:pt x="6410" y="4707"/>
                    <a:pt x="4757" y="3796"/>
                    <a:pt x="2683" y="3442"/>
                  </a:cubicBezTo>
                  <a:cubicBezTo>
                    <a:pt x="2464" y="3407"/>
                    <a:pt x="2240" y="3377"/>
                    <a:pt x="2017" y="3377"/>
                  </a:cubicBezTo>
                  <a:cubicBezTo>
                    <a:pt x="1810" y="3377"/>
                    <a:pt x="1604" y="3403"/>
                    <a:pt x="1401" y="3476"/>
                  </a:cubicBezTo>
                  <a:cubicBezTo>
                    <a:pt x="760" y="3729"/>
                    <a:pt x="304" y="4387"/>
                    <a:pt x="169" y="5230"/>
                  </a:cubicBezTo>
                  <a:cubicBezTo>
                    <a:pt x="1" y="6394"/>
                    <a:pt x="422" y="7625"/>
                    <a:pt x="1299" y="8687"/>
                  </a:cubicBezTo>
                  <a:cubicBezTo>
                    <a:pt x="1907" y="9446"/>
                    <a:pt x="2683" y="9986"/>
                    <a:pt x="3425" y="10458"/>
                  </a:cubicBezTo>
                  <a:cubicBezTo>
                    <a:pt x="2328" y="11555"/>
                    <a:pt x="1805" y="13241"/>
                    <a:pt x="2143" y="14759"/>
                  </a:cubicBezTo>
                  <a:cubicBezTo>
                    <a:pt x="2480" y="16311"/>
                    <a:pt x="3661" y="17644"/>
                    <a:pt x="5145" y="18166"/>
                  </a:cubicBezTo>
                  <a:cubicBezTo>
                    <a:pt x="4858" y="18791"/>
                    <a:pt x="4639" y="19465"/>
                    <a:pt x="4538" y="20140"/>
                  </a:cubicBezTo>
                  <a:cubicBezTo>
                    <a:pt x="4386" y="21118"/>
                    <a:pt x="4588" y="21928"/>
                    <a:pt x="5044" y="22467"/>
                  </a:cubicBezTo>
                  <a:cubicBezTo>
                    <a:pt x="5533" y="23041"/>
                    <a:pt x="6191" y="23345"/>
                    <a:pt x="6899" y="23345"/>
                  </a:cubicBezTo>
                  <a:lnTo>
                    <a:pt x="7068" y="23345"/>
                  </a:lnTo>
                  <a:cubicBezTo>
                    <a:pt x="9699" y="23193"/>
                    <a:pt x="12802" y="19297"/>
                    <a:pt x="13831" y="17897"/>
                  </a:cubicBezTo>
                  <a:cubicBezTo>
                    <a:pt x="14540" y="18487"/>
                    <a:pt x="15636" y="19313"/>
                    <a:pt x="16058" y="19516"/>
                  </a:cubicBezTo>
                  <a:cubicBezTo>
                    <a:pt x="17744" y="20408"/>
                    <a:pt x="19017" y="20739"/>
                    <a:pt x="20478" y="20739"/>
                  </a:cubicBezTo>
                  <a:cubicBezTo>
                    <a:pt x="21281" y="20739"/>
                    <a:pt x="22141" y="20639"/>
                    <a:pt x="23158" y="20477"/>
                  </a:cubicBezTo>
                  <a:cubicBezTo>
                    <a:pt x="26026" y="20022"/>
                    <a:pt x="28539" y="18470"/>
                    <a:pt x="30006" y="16261"/>
                  </a:cubicBezTo>
                  <a:cubicBezTo>
                    <a:pt x="31457" y="17407"/>
                    <a:pt x="33143" y="18301"/>
                    <a:pt x="34948" y="18875"/>
                  </a:cubicBezTo>
                  <a:cubicBezTo>
                    <a:pt x="35117" y="18925"/>
                    <a:pt x="35336" y="19010"/>
                    <a:pt x="35623" y="19128"/>
                  </a:cubicBezTo>
                  <a:cubicBezTo>
                    <a:pt x="36426" y="19456"/>
                    <a:pt x="37422" y="19856"/>
                    <a:pt x="38240" y="19856"/>
                  </a:cubicBezTo>
                  <a:cubicBezTo>
                    <a:pt x="38727" y="19856"/>
                    <a:pt x="39151" y="19714"/>
                    <a:pt x="39435" y="19330"/>
                  </a:cubicBezTo>
                  <a:cubicBezTo>
                    <a:pt x="39839" y="18807"/>
                    <a:pt x="39924" y="17998"/>
                    <a:pt x="39671" y="17053"/>
                  </a:cubicBezTo>
                  <a:cubicBezTo>
                    <a:pt x="39266" y="15552"/>
                    <a:pt x="38288" y="14203"/>
                    <a:pt x="37023" y="13326"/>
                  </a:cubicBezTo>
                  <a:cubicBezTo>
                    <a:pt x="37934" y="12719"/>
                    <a:pt x="38574" y="11707"/>
                    <a:pt x="38676" y="10610"/>
                  </a:cubicBezTo>
                  <a:cubicBezTo>
                    <a:pt x="38777" y="9396"/>
                    <a:pt x="38254" y="8181"/>
                    <a:pt x="37309" y="7406"/>
                  </a:cubicBezTo>
                  <a:cubicBezTo>
                    <a:pt x="38068" y="6613"/>
                    <a:pt x="38676" y="5719"/>
                    <a:pt x="39097" y="4707"/>
                  </a:cubicBezTo>
                  <a:cubicBezTo>
                    <a:pt x="39620" y="3442"/>
                    <a:pt x="39806" y="1755"/>
                    <a:pt x="38693" y="743"/>
                  </a:cubicBezTo>
                  <a:cubicBezTo>
                    <a:pt x="38170" y="254"/>
                    <a:pt x="37428" y="18"/>
                    <a:pt x="36483" y="1"/>
                  </a:cubicBezTo>
                  <a:cubicBezTo>
                    <a:pt x="36451" y="1"/>
                    <a:pt x="36420" y="0"/>
                    <a:pt x="36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 rot="-965529">
              <a:off x="478561" y="206321"/>
              <a:ext cx="225479" cy="628539"/>
            </a:xfrm>
            <a:custGeom>
              <a:avLst/>
              <a:gdLst/>
              <a:ahLst/>
              <a:cxnLst/>
              <a:rect l="l" t="t" r="r" b="b"/>
              <a:pathLst>
                <a:path w="6275" h="17492" extrusionOk="0">
                  <a:moveTo>
                    <a:pt x="1923" y="1"/>
                  </a:moveTo>
                  <a:cubicBezTo>
                    <a:pt x="2615" y="2716"/>
                    <a:pt x="2716" y="5786"/>
                    <a:pt x="2227" y="9075"/>
                  </a:cubicBezTo>
                  <a:cubicBezTo>
                    <a:pt x="1771" y="12128"/>
                    <a:pt x="844" y="15096"/>
                    <a:pt x="0" y="17491"/>
                  </a:cubicBezTo>
                  <a:cubicBezTo>
                    <a:pt x="591" y="17441"/>
                    <a:pt x="1215" y="17373"/>
                    <a:pt x="1957" y="17255"/>
                  </a:cubicBezTo>
                  <a:cubicBezTo>
                    <a:pt x="2800" y="17120"/>
                    <a:pt x="3627" y="16867"/>
                    <a:pt x="4386" y="16530"/>
                  </a:cubicBezTo>
                  <a:cubicBezTo>
                    <a:pt x="4993" y="15147"/>
                    <a:pt x="5195" y="13612"/>
                    <a:pt x="5398" y="12128"/>
                  </a:cubicBezTo>
                  <a:cubicBezTo>
                    <a:pt x="5937" y="8080"/>
                    <a:pt x="6275" y="4167"/>
                    <a:pt x="4639" y="979"/>
                  </a:cubicBezTo>
                  <a:cubicBezTo>
                    <a:pt x="3795" y="507"/>
                    <a:pt x="2868" y="169"/>
                    <a:pt x="1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 rot="-965529">
              <a:off x="281210" y="250118"/>
              <a:ext cx="283044" cy="633893"/>
            </a:xfrm>
            <a:custGeom>
              <a:avLst/>
              <a:gdLst/>
              <a:ahLst/>
              <a:cxnLst/>
              <a:rect l="l" t="t" r="r" b="b"/>
              <a:pathLst>
                <a:path w="7877" h="17641" extrusionOk="0">
                  <a:moveTo>
                    <a:pt x="5981" y="1"/>
                  </a:moveTo>
                  <a:cubicBezTo>
                    <a:pt x="5843" y="1"/>
                    <a:pt x="5704" y="5"/>
                    <a:pt x="5566" y="15"/>
                  </a:cubicBezTo>
                  <a:cubicBezTo>
                    <a:pt x="4908" y="31"/>
                    <a:pt x="4217" y="149"/>
                    <a:pt x="3390" y="352"/>
                  </a:cubicBezTo>
                  <a:lnTo>
                    <a:pt x="3373" y="352"/>
                  </a:lnTo>
                  <a:cubicBezTo>
                    <a:pt x="4082" y="5665"/>
                    <a:pt x="2867" y="11231"/>
                    <a:pt x="0" y="15751"/>
                  </a:cubicBezTo>
                  <a:cubicBezTo>
                    <a:pt x="456" y="16088"/>
                    <a:pt x="928" y="16443"/>
                    <a:pt x="1130" y="16544"/>
                  </a:cubicBezTo>
                  <a:cubicBezTo>
                    <a:pt x="2648" y="17320"/>
                    <a:pt x="3745" y="17640"/>
                    <a:pt x="5094" y="17640"/>
                  </a:cubicBezTo>
                  <a:cubicBezTo>
                    <a:pt x="5954" y="15228"/>
                    <a:pt x="6899" y="12226"/>
                    <a:pt x="7371" y="9122"/>
                  </a:cubicBezTo>
                  <a:cubicBezTo>
                    <a:pt x="7877" y="5817"/>
                    <a:pt x="7742" y="2747"/>
                    <a:pt x="7000" y="48"/>
                  </a:cubicBezTo>
                  <a:cubicBezTo>
                    <a:pt x="6654" y="24"/>
                    <a:pt x="6316" y="1"/>
                    <a:pt x="5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13"/>
          <p:cNvGrpSpPr/>
          <p:nvPr/>
        </p:nvGrpSpPr>
        <p:grpSpPr>
          <a:xfrm>
            <a:off x="6853435" y="3767309"/>
            <a:ext cx="2264289" cy="1546098"/>
            <a:chOff x="6853435" y="3767309"/>
            <a:chExt cx="2264289" cy="1546098"/>
          </a:xfrm>
        </p:grpSpPr>
        <p:sp>
          <p:nvSpPr>
            <p:cNvPr id="329" name="Google Shape;329;p13"/>
            <p:cNvSpPr/>
            <p:nvPr/>
          </p:nvSpPr>
          <p:spPr>
            <a:xfrm rot="-682530">
              <a:off x="6947372" y="3960696"/>
              <a:ext cx="2076416" cy="1159324"/>
            </a:xfrm>
            <a:custGeom>
              <a:avLst/>
              <a:gdLst/>
              <a:ahLst/>
              <a:cxnLst/>
              <a:rect l="l" t="t" r="r" b="b"/>
              <a:pathLst>
                <a:path w="41780" h="23327" extrusionOk="0">
                  <a:moveTo>
                    <a:pt x="19262" y="0"/>
                  </a:moveTo>
                  <a:cubicBezTo>
                    <a:pt x="18739" y="0"/>
                    <a:pt x="18250" y="51"/>
                    <a:pt x="17778" y="118"/>
                  </a:cubicBezTo>
                  <a:cubicBezTo>
                    <a:pt x="16243" y="338"/>
                    <a:pt x="15062" y="658"/>
                    <a:pt x="13983" y="1164"/>
                  </a:cubicBezTo>
                  <a:lnTo>
                    <a:pt x="13612" y="1333"/>
                  </a:lnTo>
                  <a:cubicBezTo>
                    <a:pt x="12516" y="1839"/>
                    <a:pt x="11251" y="2429"/>
                    <a:pt x="10188" y="3458"/>
                  </a:cubicBezTo>
                  <a:cubicBezTo>
                    <a:pt x="9007" y="4251"/>
                    <a:pt x="8080" y="5263"/>
                    <a:pt x="7203" y="6241"/>
                  </a:cubicBezTo>
                  <a:lnTo>
                    <a:pt x="7000" y="6460"/>
                  </a:lnTo>
                  <a:cubicBezTo>
                    <a:pt x="5938" y="7641"/>
                    <a:pt x="5145" y="9074"/>
                    <a:pt x="4622" y="10829"/>
                  </a:cubicBezTo>
                  <a:cubicBezTo>
                    <a:pt x="4285" y="11959"/>
                    <a:pt x="4032" y="13105"/>
                    <a:pt x="3863" y="14252"/>
                  </a:cubicBezTo>
                  <a:cubicBezTo>
                    <a:pt x="3273" y="14472"/>
                    <a:pt x="2615" y="14843"/>
                    <a:pt x="2193" y="15669"/>
                  </a:cubicBezTo>
                  <a:cubicBezTo>
                    <a:pt x="1907" y="16243"/>
                    <a:pt x="1839" y="16782"/>
                    <a:pt x="1839" y="17255"/>
                  </a:cubicBezTo>
                  <a:cubicBezTo>
                    <a:pt x="878" y="17693"/>
                    <a:pt x="254" y="18537"/>
                    <a:pt x="136" y="19650"/>
                  </a:cubicBezTo>
                  <a:cubicBezTo>
                    <a:pt x="1" y="20813"/>
                    <a:pt x="540" y="21758"/>
                    <a:pt x="1502" y="22146"/>
                  </a:cubicBezTo>
                  <a:cubicBezTo>
                    <a:pt x="2025" y="22348"/>
                    <a:pt x="2581" y="22500"/>
                    <a:pt x="3037" y="22635"/>
                  </a:cubicBezTo>
                  <a:cubicBezTo>
                    <a:pt x="3290" y="22686"/>
                    <a:pt x="3509" y="22719"/>
                    <a:pt x="3694" y="22736"/>
                  </a:cubicBezTo>
                  <a:cubicBezTo>
                    <a:pt x="3796" y="22753"/>
                    <a:pt x="3914" y="22753"/>
                    <a:pt x="3964" y="22770"/>
                  </a:cubicBezTo>
                  <a:cubicBezTo>
                    <a:pt x="5229" y="23090"/>
                    <a:pt x="6494" y="23107"/>
                    <a:pt x="7675" y="23141"/>
                  </a:cubicBezTo>
                  <a:lnTo>
                    <a:pt x="9092" y="23141"/>
                  </a:lnTo>
                  <a:cubicBezTo>
                    <a:pt x="10323" y="23141"/>
                    <a:pt x="11335" y="23158"/>
                    <a:pt x="12313" y="23242"/>
                  </a:cubicBezTo>
                  <a:cubicBezTo>
                    <a:pt x="12398" y="23242"/>
                    <a:pt x="12516" y="23259"/>
                    <a:pt x="12600" y="23259"/>
                  </a:cubicBezTo>
                  <a:cubicBezTo>
                    <a:pt x="12802" y="23276"/>
                    <a:pt x="13038" y="23310"/>
                    <a:pt x="13275" y="23310"/>
                  </a:cubicBezTo>
                  <a:cubicBezTo>
                    <a:pt x="13494" y="23310"/>
                    <a:pt x="13730" y="23327"/>
                    <a:pt x="13966" y="23327"/>
                  </a:cubicBezTo>
                  <a:cubicBezTo>
                    <a:pt x="15164" y="23327"/>
                    <a:pt x="16327" y="23225"/>
                    <a:pt x="17441" y="23006"/>
                  </a:cubicBezTo>
                  <a:cubicBezTo>
                    <a:pt x="18351" y="22837"/>
                    <a:pt x="19195" y="22399"/>
                    <a:pt x="20021" y="21657"/>
                  </a:cubicBezTo>
                  <a:cubicBezTo>
                    <a:pt x="20814" y="20948"/>
                    <a:pt x="21033" y="19987"/>
                    <a:pt x="20645" y="18958"/>
                  </a:cubicBezTo>
                  <a:cubicBezTo>
                    <a:pt x="20375" y="18250"/>
                    <a:pt x="19869" y="17744"/>
                    <a:pt x="19178" y="17491"/>
                  </a:cubicBezTo>
                  <a:lnTo>
                    <a:pt x="19178" y="17035"/>
                  </a:lnTo>
                  <a:cubicBezTo>
                    <a:pt x="19094" y="16023"/>
                    <a:pt x="18588" y="15349"/>
                    <a:pt x="18082" y="14893"/>
                  </a:cubicBezTo>
                  <a:cubicBezTo>
                    <a:pt x="18200" y="14758"/>
                    <a:pt x="18335" y="14640"/>
                    <a:pt x="18453" y="14556"/>
                  </a:cubicBezTo>
                  <a:cubicBezTo>
                    <a:pt x="19094" y="14117"/>
                    <a:pt x="19853" y="13915"/>
                    <a:pt x="20797" y="13915"/>
                  </a:cubicBezTo>
                  <a:cubicBezTo>
                    <a:pt x="20999" y="13915"/>
                    <a:pt x="21202" y="13915"/>
                    <a:pt x="21455" y="13949"/>
                  </a:cubicBezTo>
                  <a:cubicBezTo>
                    <a:pt x="21472" y="13949"/>
                    <a:pt x="21489" y="13966"/>
                    <a:pt x="21539" y="13966"/>
                  </a:cubicBezTo>
                  <a:cubicBezTo>
                    <a:pt x="22180" y="14151"/>
                    <a:pt x="22737" y="14455"/>
                    <a:pt x="23243" y="14843"/>
                  </a:cubicBezTo>
                  <a:cubicBezTo>
                    <a:pt x="23597" y="15129"/>
                    <a:pt x="23867" y="15467"/>
                    <a:pt x="24086" y="15838"/>
                  </a:cubicBezTo>
                  <a:cubicBezTo>
                    <a:pt x="24069" y="15855"/>
                    <a:pt x="24035" y="15855"/>
                    <a:pt x="24019" y="15888"/>
                  </a:cubicBezTo>
                  <a:cubicBezTo>
                    <a:pt x="22349" y="16647"/>
                    <a:pt x="21640" y="18385"/>
                    <a:pt x="22298" y="20071"/>
                  </a:cubicBezTo>
                  <a:cubicBezTo>
                    <a:pt x="22804" y="21370"/>
                    <a:pt x="23681" y="22247"/>
                    <a:pt x="24828" y="22652"/>
                  </a:cubicBezTo>
                  <a:cubicBezTo>
                    <a:pt x="25705" y="22939"/>
                    <a:pt x="26650" y="23107"/>
                    <a:pt x="27628" y="23141"/>
                  </a:cubicBezTo>
                  <a:cubicBezTo>
                    <a:pt x="28218" y="23158"/>
                    <a:pt x="28876" y="23158"/>
                    <a:pt x="29635" y="23158"/>
                  </a:cubicBezTo>
                  <a:lnTo>
                    <a:pt x="31996" y="23158"/>
                  </a:lnTo>
                  <a:cubicBezTo>
                    <a:pt x="32351" y="23158"/>
                    <a:pt x="32722" y="23158"/>
                    <a:pt x="33093" y="23141"/>
                  </a:cubicBezTo>
                  <a:lnTo>
                    <a:pt x="33143" y="23141"/>
                  </a:lnTo>
                  <a:cubicBezTo>
                    <a:pt x="33514" y="23141"/>
                    <a:pt x="33869" y="23107"/>
                    <a:pt x="34223" y="23107"/>
                  </a:cubicBezTo>
                  <a:lnTo>
                    <a:pt x="34307" y="23107"/>
                  </a:lnTo>
                  <a:cubicBezTo>
                    <a:pt x="34543" y="23107"/>
                    <a:pt x="34813" y="23141"/>
                    <a:pt x="35066" y="23141"/>
                  </a:cubicBezTo>
                  <a:cubicBezTo>
                    <a:pt x="35370" y="23158"/>
                    <a:pt x="35656" y="23158"/>
                    <a:pt x="35977" y="23158"/>
                  </a:cubicBezTo>
                  <a:cubicBezTo>
                    <a:pt x="36162" y="23158"/>
                    <a:pt x="36348" y="23158"/>
                    <a:pt x="36517" y="23141"/>
                  </a:cubicBezTo>
                  <a:cubicBezTo>
                    <a:pt x="37765" y="23057"/>
                    <a:pt x="39198" y="22888"/>
                    <a:pt x="40514" y="21927"/>
                  </a:cubicBezTo>
                  <a:cubicBezTo>
                    <a:pt x="41728" y="21050"/>
                    <a:pt x="41779" y="19953"/>
                    <a:pt x="41695" y="19363"/>
                  </a:cubicBezTo>
                  <a:cubicBezTo>
                    <a:pt x="41560" y="18418"/>
                    <a:pt x="40953" y="17592"/>
                    <a:pt x="40092" y="17204"/>
                  </a:cubicBezTo>
                  <a:cubicBezTo>
                    <a:pt x="40109" y="16985"/>
                    <a:pt x="40109" y="16782"/>
                    <a:pt x="40126" y="16614"/>
                  </a:cubicBezTo>
                  <a:cubicBezTo>
                    <a:pt x="40143" y="16023"/>
                    <a:pt x="39924" y="15602"/>
                    <a:pt x="39789" y="15332"/>
                  </a:cubicBezTo>
                  <a:cubicBezTo>
                    <a:pt x="39772" y="15298"/>
                    <a:pt x="39755" y="15248"/>
                    <a:pt x="39721" y="15231"/>
                  </a:cubicBezTo>
                  <a:cubicBezTo>
                    <a:pt x="39384" y="14421"/>
                    <a:pt x="38844" y="13881"/>
                    <a:pt x="38153" y="13611"/>
                  </a:cubicBezTo>
                  <a:cubicBezTo>
                    <a:pt x="38068" y="13274"/>
                    <a:pt x="37984" y="12903"/>
                    <a:pt x="37866" y="12532"/>
                  </a:cubicBezTo>
                  <a:cubicBezTo>
                    <a:pt x="37495" y="11334"/>
                    <a:pt x="37090" y="10036"/>
                    <a:pt x="36500" y="8805"/>
                  </a:cubicBezTo>
                  <a:cubicBezTo>
                    <a:pt x="35977" y="7674"/>
                    <a:pt x="35201" y="6224"/>
                    <a:pt x="33987" y="5010"/>
                  </a:cubicBezTo>
                  <a:cubicBezTo>
                    <a:pt x="32806" y="3812"/>
                    <a:pt x="31625" y="2867"/>
                    <a:pt x="30344" y="2142"/>
                  </a:cubicBezTo>
                  <a:cubicBezTo>
                    <a:pt x="30158" y="2024"/>
                    <a:pt x="29888" y="1889"/>
                    <a:pt x="29618" y="1754"/>
                  </a:cubicBezTo>
                  <a:cubicBezTo>
                    <a:pt x="28741" y="1383"/>
                    <a:pt x="27797" y="1080"/>
                    <a:pt x="26599" y="877"/>
                  </a:cubicBezTo>
                  <a:cubicBezTo>
                    <a:pt x="26363" y="827"/>
                    <a:pt x="25840" y="742"/>
                    <a:pt x="25840" y="742"/>
                  </a:cubicBezTo>
                  <a:cubicBezTo>
                    <a:pt x="25115" y="624"/>
                    <a:pt x="24356" y="472"/>
                    <a:pt x="23631" y="371"/>
                  </a:cubicBezTo>
                  <a:cubicBezTo>
                    <a:pt x="23158" y="304"/>
                    <a:pt x="22703" y="253"/>
                    <a:pt x="22248" y="219"/>
                  </a:cubicBezTo>
                  <a:cubicBezTo>
                    <a:pt x="22130" y="203"/>
                    <a:pt x="21978" y="203"/>
                    <a:pt x="21860" y="169"/>
                  </a:cubicBezTo>
                  <a:lnTo>
                    <a:pt x="21404" y="135"/>
                  </a:lnTo>
                  <a:cubicBezTo>
                    <a:pt x="20713" y="68"/>
                    <a:pt x="20004" y="0"/>
                    <a:pt x="1926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3"/>
            <p:cNvSpPr/>
            <p:nvPr/>
          </p:nvSpPr>
          <p:spPr>
            <a:xfrm rot="-682530">
              <a:off x="7021304" y="4027970"/>
              <a:ext cx="1936414" cy="1025783"/>
            </a:xfrm>
            <a:custGeom>
              <a:avLst/>
              <a:gdLst/>
              <a:ahLst/>
              <a:cxnLst/>
              <a:rect l="l" t="t" r="r" b="b"/>
              <a:pathLst>
                <a:path w="38963" h="20640" extrusionOk="0">
                  <a:moveTo>
                    <a:pt x="19566" y="3214"/>
                  </a:moveTo>
                  <a:cubicBezTo>
                    <a:pt x="19791" y="3214"/>
                    <a:pt x="20016" y="3226"/>
                    <a:pt x="20241" y="3253"/>
                  </a:cubicBezTo>
                  <a:cubicBezTo>
                    <a:pt x="20662" y="3286"/>
                    <a:pt x="21101" y="3320"/>
                    <a:pt x="21556" y="3320"/>
                  </a:cubicBezTo>
                  <a:cubicBezTo>
                    <a:pt x="22096" y="3320"/>
                    <a:pt x="22619" y="3472"/>
                    <a:pt x="23125" y="3641"/>
                  </a:cubicBezTo>
                  <a:cubicBezTo>
                    <a:pt x="24086" y="3944"/>
                    <a:pt x="24946" y="4416"/>
                    <a:pt x="25857" y="4821"/>
                  </a:cubicBezTo>
                  <a:cubicBezTo>
                    <a:pt x="25908" y="4838"/>
                    <a:pt x="25975" y="4872"/>
                    <a:pt x="26043" y="4922"/>
                  </a:cubicBezTo>
                  <a:cubicBezTo>
                    <a:pt x="26785" y="5428"/>
                    <a:pt x="27510" y="5918"/>
                    <a:pt x="28235" y="6457"/>
                  </a:cubicBezTo>
                  <a:cubicBezTo>
                    <a:pt x="28607" y="6727"/>
                    <a:pt x="28978" y="7098"/>
                    <a:pt x="29315" y="7452"/>
                  </a:cubicBezTo>
                  <a:cubicBezTo>
                    <a:pt x="29770" y="7908"/>
                    <a:pt x="30243" y="8397"/>
                    <a:pt x="30681" y="8920"/>
                  </a:cubicBezTo>
                  <a:cubicBezTo>
                    <a:pt x="31018" y="9308"/>
                    <a:pt x="31288" y="9746"/>
                    <a:pt x="31592" y="10185"/>
                  </a:cubicBezTo>
                  <a:cubicBezTo>
                    <a:pt x="31710" y="10353"/>
                    <a:pt x="31794" y="10573"/>
                    <a:pt x="31929" y="10843"/>
                  </a:cubicBezTo>
                  <a:cubicBezTo>
                    <a:pt x="31471" y="10742"/>
                    <a:pt x="31024" y="10651"/>
                    <a:pt x="30586" y="10651"/>
                  </a:cubicBezTo>
                  <a:cubicBezTo>
                    <a:pt x="30138" y="10651"/>
                    <a:pt x="29699" y="10747"/>
                    <a:pt x="29264" y="11028"/>
                  </a:cubicBezTo>
                  <a:cubicBezTo>
                    <a:pt x="28994" y="10657"/>
                    <a:pt x="28741" y="10337"/>
                    <a:pt x="28505" y="10050"/>
                  </a:cubicBezTo>
                  <a:cubicBezTo>
                    <a:pt x="27966" y="9257"/>
                    <a:pt x="27375" y="8549"/>
                    <a:pt x="26650" y="7958"/>
                  </a:cubicBezTo>
                  <a:cubicBezTo>
                    <a:pt x="26313" y="7689"/>
                    <a:pt x="25958" y="7469"/>
                    <a:pt x="25571" y="7267"/>
                  </a:cubicBezTo>
                  <a:cubicBezTo>
                    <a:pt x="24491" y="6677"/>
                    <a:pt x="23412" y="6086"/>
                    <a:pt x="22231" y="5715"/>
                  </a:cubicBezTo>
                  <a:cubicBezTo>
                    <a:pt x="21489" y="5496"/>
                    <a:pt x="20730" y="5445"/>
                    <a:pt x="19971" y="5378"/>
                  </a:cubicBezTo>
                  <a:cubicBezTo>
                    <a:pt x="19506" y="5339"/>
                    <a:pt x="19040" y="5320"/>
                    <a:pt x="18572" y="5320"/>
                  </a:cubicBezTo>
                  <a:cubicBezTo>
                    <a:pt x="17614" y="5320"/>
                    <a:pt x="16650" y="5399"/>
                    <a:pt x="15687" y="5546"/>
                  </a:cubicBezTo>
                  <a:cubicBezTo>
                    <a:pt x="14945" y="5665"/>
                    <a:pt x="14186" y="5783"/>
                    <a:pt x="13477" y="6086"/>
                  </a:cubicBezTo>
                  <a:cubicBezTo>
                    <a:pt x="12229" y="6609"/>
                    <a:pt x="11200" y="7402"/>
                    <a:pt x="10475" y="8650"/>
                  </a:cubicBezTo>
                  <a:cubicBezTo>
                    <a:pt x="10020" y="9476"/>
                    <a:pt x="9598" y="10303"/>
                    <a:pt x="9143" y="11146"/>
                  </a:cubicBezTo>
                  <a:cubicBezTo>
                    <a:pt x="9075" y="11281"/>
                    <a:pt x="8991" y="11416"/>
                    <a:pt x="8940" y="11500"/>
                  </a:cubicBezTo>
                  <a:cubicBezTo>
                    <a:pt x="8367" y="11602"/>
                    <a:pt x="7878" y="11703"/>
                    <a:pt x="7405" y="11787"/>
                  </a:cubicBezTo>
                  <a:cubicBezTo>
                    <a:pt x="7310" y="11803"/>
                    <a:pt x="7234" y="11812"/>
                    <a:pt x="7174" y="11812"/>
                  </a:cubicBezTo>
                  <a:cubicBezTo>
                    <a:pt x="6978" y="11812"/>
                    <a:pt x="6957" y="11713"/>
                    <a:pt x="7034" y="11416"/>
                  </a:cubicBezTo>
                  <a:cubicBezTo>
                    <a:pt x="7355" y="10151"/>
                    <a:pt x="7776" y="8970"/>
                    <a:pt x="8468" y="7857"/>
                  </a:cubicBezTo>
                  <a:cubicBezTo>
                    <a:pt x="9311" y="6457"/>
                    <a:pt x="10458" y="5530"/>
                    <a:pt x="11824" y="4855"/>
                  </a:cubicBezTo>
                  <a:cubicBezTo>
                    <a:pt x="12870" y="4349"/>
                    <a:pt x="13950" y="4180"/>
                    <a:pt x="15029" y="3995"/>
                  </a:cubicBezTo>
                  <a:cubicBezTo>
                    <a:pt x="15636" y="3894"/>
                    <a:pt x="16260" y="3775"/>
                    <a:pt x="16851" y="3641"/>
                  </a:cubicBezTo>
                  <a:cubicBezTo>
                    <a:pt x="17756" y="3411"/>
                    <a:pt x="18661" y="3214"/>
                    <a:pt x="19566" y="3214"/>
                  </a:cubicBezTo>
                  <a:close/>
                  <a:moveTo>
                    <a:pt x="18360" y="5814"/>
                  </a:moveTo>
                  <a:cubicBezTo>
                    <a:pt x="18396" y="5814"/>
                    <a:pt x="18433" y="5815"/>
                    <a:pt x="18470" y="5816"/>
                  </a:cubicBezTo>
                  <a:cubicBezTo>
                    <a:pt x="19330" y="5850"/>
                    <a:pt x="20207" y="5867"/>
                    <a:pt x="21050" y="5951"/>
                  </a:cubicBezTo>
                  <a:cubicBezTo>
                    <a:pt x="21472" y="6002"/>
                    <a:pt x="21860" y="6154"/>
                    <a:pt x="22265" y="6289"/>
                  </a:cubicBezTo>
                  <a:cubicBezTo>
                    <a:pt x="23597" y="6710"/>
                    <a:pt x="24812" y="7334"/>
                    <a:pt x="25992" y="8076"/>
                  </a:cubicBezTo>
                  <a:cubicBezTo>
                    <a:pt x="26414" y="8346"/>
                    <a:pt x="26802" y="8734"/>
                    <a:pt x="27105" y="9105"/>
                  </a:cubicBezTo>
                  <a:cubicBezTo>
                    <a:pt x="27611" y="9729"/>
                    <a:pt x="28101" y="10404"/>
                    <a:pt x="28590" y="11079"/>
                  </a:cubicBezTo>
                  <a:cubicBezTo>
                    <a:pt x="28843" y="11433"/>
                    <a:pt x="28843" y="11450"/>
                    <a:pt x="28590" y="11787"/>
                  </a:cubicBezTo>
                  <a:cubicBezTo>
                    <a:pt x="28337" y="12141"/>
                    <a:pt x="28286" y="12546"/>
                    <a:pt x="28219" y="12968"/>
                  </a:cubicBezTo>
                  <a:cubicBezTo>
                    <a:pt x="28185" y="13120"/>
                    <a:pt x="28151" y="13288"/>
                    <a:pt x="28101" y="13524"/>
                  </a:cubicBezTo>
                  <a:cubicBezTo>
                    <a:pt x="27611" y="13440"/>
                    <a:pt x="27190" y="13356"/>
                    <a:pt x="26751" y="13271"/>
                  </a:cubicBezTo>
                  <a:cubicBezTo>
                    <a:pt x="26650" y="13254"/>
                    <a:pt x="26566" y="13103"/>
                    <a:pt x="26498" y="12968"/>
                  </a:cubicBezTo>
                  <a:cubicBezTo>
                    <a:pt x="26026" y="11922"/>
                    <a:pt x="25318" y="11096"/>
                    <a:pt x="24491" y="10337"/>
                  </a:cubicBezTo>
                  <a:cubicBezTo>
                    <a:pt x="23766" y="9645"/>
                    <a:pt x="22923" y="9122"/>
                    <a:pt x="22029" y="8701"/>
                  </a:cubicBezTo>
                  <a:cubicBezTo>
                    <a:pt x="21708" y="8532"/>
                    <a:pt x="21354" y="8431"/>
                    <a:pt x="21017" y="8346"/>
                  </a:cubicBezTo>
                  <a:cubicBezTo>
                    <a:pt x="20662" y="8262"/>
                    <a:pt x="20258" y="8178"/>
                    <a:pt x="19887" y="8178"/>
                  </a:cubicBezTo>
                  <a:cubicBezTo>
                    <a:pt x="19418" y="8165"/>
                    <a:pt x="18952" y="8144"/>
                    <a:pt x="18487" y="8144"/>
                  </a:cubicBezTo>
                  <a:cubicBezTo>
                    <a:pt x="17746" y="8144"/>
                    <a:pt x="17006" y="8196"/>
                    <a:pt x="16260" y="8414"/>
                  </a:cubicBezTo>
                  <a:cubicBezTo>
                    <a:pt x="15282" y="8717"/>
                    <a:pt x="14489" y="9257"/>
                    <a:pt x="13680" y="9864"/>
                  </a:cubicBezTo>
                  <a:cubicBezTo>
                    <a:pt x="12769" y="10573"/>
                    <a:pt x="12297" y="11585"/>
                    <a:pt x="11791" y="12597"/>
                  </a:cubicBezTo>
                  <a:cubicBezTo>
                    <a:pt x="11706" y="12732"/>
                    <a:pt x="11639" y="12900"/>
                    <a:pt x="11571" y="13052"/>
                  </a:cubicBezTo>
                  <a:cubicBezTo>
                    <a:pt x="11554" y="13069"/>
                    <a:pt x="11504" y="13069"/>
                    <a:pt x="11470" y="13120"/>
                  </a:cubicBezTo>
                  <a:cubicBezTo>
                    <a:pt x="10964" y="12614"/>
                    <a:pt x="10357" y="12276"/>
                    <a:pt x="9733" y="11939"/>
                  </a:cubicBezTo>
                  <a:cubicBezTo>
                    <a:pt x="9446" y="11770"/>
                    <a:pt x="9396" y="11635"/>
                    <a:pt x="9530" y="11298"/>
                  </a:cubicBezTo>
                  <a:cubicBezTo>
                    <a:pt x="9902" y="10286"/>
                    <a:pt x="10357" y="9325"/>
                    <a:pt x="10964" y="8481"/>
                  </a:cubicBezTo>
                  <a:cubicBezTo>
                    <a:pt x="11639" y="7570"/>
                    <a:pt x="12516" y="6913"/>
                    <a:pt x="13528" y="6542"/>
                  </a:cubicBezTo>
                  <a:cubicBezTo>
                    <a:pt x="14759" y="6069"/>
                    <a:pt x="16007" y="5934"/>
                    <a:pt x="17272" y="5884"/>
                  </a:cubicBezTo>
                  <a:cubicBezTo>
                    <a:pt x="17640" y="5884"/>
                    <a:pt x="17994" y="5814"/>
                    <a:pt x="18360" y="5814"/>
                  </a:cubicBezTo>
                  <a:close/>
                  <a:moveTo>
                    <a:pt x="17800" y="430"/>
                  </a:moveTo>
                  <a:cubicBezTo>
                    <a:pt x="18314" y="430"/>
                    <a:pt x="18830" y="466"/>
                    <a:pt x="19347" y="537"/>
                  </a:cubicBezTo>
                  <a:cubicBezTo>
                    <a:pt x="20224" y="638"/>
                    <a:pt x="21101" y="706"/>
                    <a:pt x="21995" y="807"/>
                  </a:cubicBezTo>
                  <a:cubicBezTo>
                    <a:pt x="22619" y="891"/>
                    <a:pt x="23226" y="1043"/>
                    <a:pt x="23867" y="1144"/>
                  </a:cubicBezTo>
                  <a:cubicBezTo>
                    <a:pt x="24963" y="1330"/>
                    <a:pt x="26043" y="1549"/>
                    <a:pt x="27072" y="1988"/>
                  </a:cubicBezTo>
                  <a:cubicBezTo>
                    <a:pt x="27645" y="2241"/>
                    <a:pt x="28185" y="2510"/>
                    <a:pt x="28674" y="2932"/>
                  </a:cubicBezTo>
                  <a:cubicBezTo>
                    <a:pt x="29028" y="3253"/>
                    <a:pt x="29517" y="3438"/>
                    <a:pt x="29872" y="3775"/>
                  </a:cubicBezTo>
                  <a:cubicBezTo>
                    <a:pt x="30715" y="4551"/>
                    <a:pt x="31626" y="5293"/>
                    <a:pt x="32233" y="6305"/>
                  </a:cubicBezTo>
                  <a:cubicBezTo>
                    <a:pt x="32570" y="6862"/>
                    <a:pt x="32958" y="7368"/>
                    <a:pt x="33245" y="7925"/>
                  </a:cubicBezTo>
                  <a:cubicBezTo>
                    <a:pt x="33717" y="8835"/>
                    <a:pt x="34122" y="9814"/>
                    <a:pt x="34341" y="10843"/>
                  </a:cubicBezTo>
                  <a:cubicBezTo>
                    <a:pt x="34476" y="11450"/>
                    <a:pt x="34662" y="12074"/>
                    <a:pt x="34830" y="12681"/>
                  </a:cubicBezTo>
                  <a:cubicBezTo>
                    <a:pt x="34898" y="12867"/>
                    <a:pt x="34965" y="13052"/>
                    <a:pt x="35016" y="13305"/>
                  </a:cubicBezTo>
                  <a:cubicBezTo>
                    <a:pt x="34442" y="13609"/>
                    <a:pt x="33936" y="13879"/>
                    <a:pt x="33447" y="14216"/>
                  </a:cubicBezTo>
                  <a:cubicBezTo>
                    <a:pt x="33295" y="13794"/>
                    <a:pt x="33279" y="13423"/>
                    <a:pt x="33228" y="13035"/>
                  </a:cubicBezTo>
                  <a:cubicBezTo>
                    <a:pt x="33194" y="12782"/>
                    <a:pt x="33194" y="12529"/>
                    <a:pt x="33059" y="12344"/>
                  </a:cubicBezTo>
                  <a:cubicBezTo>
                    <a:pt x="32722" y="11838"/>
                    <a:pt x="32536" y="11281"/>
                    <a:pt x="32385" y="10691"/>
                  </a:cubicBezTo>
                  <a:cubicBezTo>
                    <a:pt x="32233" y="10151"/>
                    <a:pt x="31963" y="9696"/>
                    <a:pt x="31642" y="9308"/>
                  </a:cubicBezTo>
                  <a:cubicBezTo>
                    <a:pt x="31170" y="8667"/>
                    <a:pt x="30681" y="8009"/>
                    <a:pt x="30125" y="7452"/>
                  </a:cubicBezTo>
                  <a:cubicBezTo>
                    <a:pt x="29433" y="6727"/>
                    <a:pt x="28725" y="6036"/>
                    <a:pt x="27898" y="5479"/>
                  </a:cubicBezTo>
                  <a:cubicBezTo>
                    <a:pt x="27291" y="5091"/>
                    <a:pt x="26701" y="4669"/>
                    <a:pt x="26077" y="4265"/>
                  </a:cubicBezTo>
                  <a:cubicBezTo>
                    <a:pt x="26043" y="4214"/>
                    <a:pt x="25975" y="4180"/>
                    <a:pt x="25942" y="4163"/>
                  </a:cubicBezTo>
                  <a:cubicBezTo>
                    <a:pt x="24845" y="3657"/>
                    <a:pt x="23783" y="3067"/>
                    <a:pt x="22585" y="2848"/>
                  </a:cubicBezTo>
                  <a:cubicBezTo>
                    <a:pt x="21995" y="2747"/>
                    <a:pt x="21388" y="2780"/>
                    <a:pt x="20797" y="2747"/>
                  </a:cubicBezTo>
                  <a:cubicBezTo>
                    <a:pt x="20719" y="2747"/>
                    <a:pt x="20647" y="2754"/>
                    <a:pt x="20579" y="2754"/>
                  </a:cubicBezTo>
                  <a:cubicBezTo>
                    <a:pt x="20544" y="2754"/>
                    <a:pt x="20511" y="2752"/>
                    <a:pt x="20477" y="2747"/>
                  </a:cubicBezTo>
                  <a:cubicBezTo>
                    <a:pt x="20209" y="2692"/>
                    <a:pt x="19939" y="2670"/>
                    <a:pt x="19669" y="2670"/>
                  </a:cubicBezTo>
                  <a:cubicBezTo>
                    <a:pt x="19189" y="2670"/>
                    <a:pt x="18708" y="2739"/>
                    <a:pt x="18234" y="2814"/>
                  </a:cubicBezTo>
                  <a:cubicBezTo>
                    <a:pt x="17542" y="2915"/>
                    <a:pt x="16834" y="3101"/>
                    <a:pt x="16125" y="3253"/>
                  </a:cubicBezTo>
                  <a:cubicBezTo>
                    <a:pt x="15670" y="3337"/>
                    <a:pt x="15181" y="3404"/>
                    <a:pt x="14725" y="3489"/>
                  </a:cubicBezTo>
                  <a:cubicBezTo>
                    <a:pt x="13224" y="3742"/>
                    <a:pt x="11774" y="4130"/>
                    <a:pt x="10509" y="5159"/>
                  </a:cubicBezTo>
                  <a:cubicBezTo>
                    <a:pt x="9564" y="5884"/>
                    <a:pt x="8704" y="6710"/>
                    <a:pt x="8147" y="7823"/>
                  </a:cubicBezTo>
                  <a:cubicBezTo>
                    <a:pt x="7928" y="8211"/>
                    <a:pt x="7675" y="8582"/>
                    <a:pt x="7490" y="8987"/>
                  </a:cubicBezTo>
                  <a:cubicBezTo>
                    <a:pt x="7253" y="9493"/>
                    <a:pt x="7085" y="10033"/>
                    <a:pt x="6899" y="10573"/>
                  </a:cubicBezTo>
                  <a:cubicBezTo>
                    <a:pt x="6731" y="11028"/>
                    <a:pt x="6596" y="11517"/>
                    <a:pt x="6427" y="11973"/>
                  </a:cubicBezTo>
                  <a:cubicBezTo>
                    <a:pt x="6393" y="12124"/>
                    <a:pt x="6242" y="12276"/>
                    <a:pt x="6123" y="12361"/>
                  </a:cubicBezTo>
                  <a:cubicBezTo>
                    <a:pt x="5449" y="12782"/>
                    <a:pt x="5196" y="13457"/>
                    <a:pt x="4993" y="14182"/>
                  </a:cubicBezTo>
                  <a:cubicBezTo>
                    <a:pt x="4960" y="14317"/>
                    <a:pt x="4909" y="14469"/>
                    <a:pt x="4875" y="14671"/>
                  </a:cubicBezTo>
                  <a:cubicBezTo>
                    <a:pt x="4622" y="14553"/>
                    <a:pt x="4386" y="14486"/>
                    <a:pt x="4218" y="14334"/>
                  </a:cubicBezTo>
                  <a:cubicBezTo>
                    <a:pt x="4116" y="14233"/>
                    <a:pt x="4083" y="13997"/>
                    <a:pt x="4116" y="13811"/>
                  </a:cubicBezTo>
                  <a:cubicBezTo>
                    <a:pt x="4218" y="12951"/>
                    <a:pt x="4319" y="12091"/>
                    <a:pt x="4487" y="11247"/>
                  </a:cubicBezTo>
                  <a:cubicBezTo>
                    <a:pt x="4639" y="10522"/>
                    <a:pt x="4842" y="9831"/>
                    <a:pt x="5078" y="9139"/>
                  </a:cubicBezTo>
                  <a:cubicBezTo>
                    <a:pt x="5381" y="8313"/>
                    <a:pt x="5820" y="7554"/>
                    <a:pt x="6326" y="6845"/>
                  </a:cubicBezTo>
                  <a:cubicBezTo>
                    <a:pt x="7169" y="5631"/>
                    <a:pt x="8215" y="4669"/>
                    <a:pt x="9362" y="3826"/>
                  </a:cubicBezTo>
                  <a:cubicBezTo>
                    <a:pt x="9530" y="3691"/>
                    <a:pt x="9699" y="3539"/>
                    <a:pt x="9868" y="3404"/>
                  </a:cubicBezTo>
                  <a:cubicBezTo>
                    <a:pt x="10863" y="2443"/>
                    <a:pt x="12060" y="1954"/>
                    <a:pt x="13224" y="1414"/>
                  </a:cubicBezTo>
                  <a:cubicBezTo>
                    <a:pt x="14719" y="756"/>
                    <a:pt x="16251" y="430"/>
                    <a:pt x="17800" y="430"/>
                  </a:cubicBezTo>
                  <a:close/>
                  <a:moveTo>
                    <a:pt x="18632" y="8643"/>
                  </a:moveTo>
                  <a:cubicBezTo>
                    <a:pt x="19456" y="8643"/>
                    <a:pt x="20270" y="8741"/>
                    <a:pt x="21084" y="8920"/>
                  </a:cubicBezTo>
                  <a:cubicBezTo>
                    <a:pt x="21742" y="9072"/>
                    <a:pt x="22282" y="9426"/>
                    <a:pt x="22855" y="9746"/>
                  </a:cubicBezTo>
                  <a:cubicBezTo>
                    <a:pt x="23766" y="10252"/>
                    <a:pt x="24575" y="10927"/>
                    <a:pt x="25233" y="11787"/>
                  </a:cubicBezTo>
                  <a:cubicBezTo>
                    <a:pt x="25571" y="12242"/>
                    <a:pt x="25891" y="12681"/>
                    <a:pt x="26060" y="13288"/>
                  </a:cubicBezTo>
                  <a:cubicBezTo>
                    <a:pt x="24896" y="13794"/>
                    <a:pt x="24980" y="14772"/>
                    <a:pt x="25233" y="15801"/>
                  </a:cubicBezTo>
                  <a:cubicBezTo>
                    <a:pt x="24997" y="15768"/>
                    <a:pt x="24946" y="15650"/>
                    <a:pt x="24913" y="15481"/>
                  </a:cubicBezTo>
                  <a:cubicBezTo>
                    <a:pt x="24862" y="14486"/>
                    <a:pt x="24457" y="13659"/>
                    <a:pt x="23901" y="12951"/>
                  </a:cubicBezTo>
                  <a:cubicBezTo>
                    <a:pt x="22939" y="11703"/>
                    <a:pt x="21674" y="10859"/>
                    <a:pt x="20156" y="10674"/>
                  </a:cubicBezTo>
                  <a:cubicBezTo>
                    <a:pt x="19867" y="10635"/>
                    <a:pt x="19576" y="10614"/>
                    <a:pt x="19286" y="10614"/>
                  </a:cubicBezTo>
                  <a:cubicBezTo>
                    <a:pt x="18309" y="10614"/>
                    <a:pt x="17335" y="10852"/>
                    <a:pt x="16412" y="11450"/>
                  </a:cubicBezTo>
                  <a:cubicBezTo>
                    <a:pt x="16024" y="11703"/>
                    <a:pt x="15636" y="11939"/>
                    <a:pt x="15333" y="12276"/>
                  </a:cubicBezTo>
                  <a:cubicBezTo>
                    <a:pt x="14961" y="12647"/>
                    <a:pt x="14658" y="13052"/>
                    <a:pt x="14489" y="13558"/>
                  </a:cubicBezTo>
                  <a:cubicBezTo>
                    <a:pt x="14422" y="13727"/>
                    <a:pt x="14354" y="13912"/>
                    <a:pt x="14152" y="13946"/>
                  </a:cubicBezTo>
                  <a:cubicBezTo>
                    <a:pt x="13427" y="14030"/>
                    <a:pt x="12769" y="14300"/>
                    <a:pt x="12212" y="14806"/>
                  </a:cubicBezTo>
                  <a:cubicBezTo>
                    <a:pt x="12179" y="14823"/>
                    <a:pt x="12145" y="14823"/>
                    <a:pt x="12077" y="14857"/>
                  </a:cubicBezTo>
                  <a:cubicBezTo>
                    <a:pt x="11757" y="14385"/>
                    <a:pt x="11791" y="13879"/>
                    <a:pt x="11959" y="13339"/>
                  </a:cubicBezTo>
                  <a:cubicBezTo>
                    <a:pt x="12229" y="12411"/>
                    <a:pt x="12668" y="11568"/>
                    <a:pt x="13258" y="10826"/>
                  </a:cubicBezTo>
                  <a:cubicBezTo>
                    <a:pt x="13511" y="10505"/>
                    <a:pt x="13831" y="10235"/>
                    <a:pt x="14152" y="9999"/>
                  </a:cubicBezTo>
                  <a:cubicBezTo>
                    <a:pt x="14843" y="9510"/>
                    <a:pt x="15569" y="9072"/>
                    <a:pt x="16412" y="8886"/>
                  </a:cubicBezTo>
                  <a:cubicBezTo>
                    <a:pt x="17165" y="8720"/>
                    <a:pt x="17902" y="8643"/>
                    <a:pt x="18632" y="8643"/>
                  </a:cubicBezTo>
                  <a:close/>
                  <a:moveTo>
                    <a:pt x="30711" y="11057"/>
                  </a:moveTo>
                  <a:cubicBezTo>
                    <a:pt x="31035" y="11057"/>
                    <a:pt x="31353" y="11114"/>
                    <a:pt x="31642" y="11281"/>
                  </a:cubicBezTo>
                  <a:cubicBezTo>
                    <a:pt x="32283" y="11652"/>
                    <a:pt x="32570" y="12293"/>
                    <a:pt x="32739" y="12985"/>
                  </a:cubicBezTo>
                  <a:cubicBezTo>
                    <a:pt x="32891" y="13541"/>
                    <a:pt x="32975" y="14115"/>
                    <a:pt x="32874" y="14671"/>
                  </a:cubicBezTo>
                  <a:cubicBezTo>
                    <a:pt x="32874" y="14739"/>
                    <a:pt x="32840" y="14823"/>
                    <a:pt x="32874" y="14907"/>
                  </a:cubicBezTo>
                  <a:cubicBezTo>
                    <a:pt x="32898" y="15027"/>
                    <a:pt x="32955" y="15096"/>
                    <a:pt x="33041" y="15096"/>
                  </a:cubicBezTo>
                  <a:cubicBezTo>
                    <a:pt x="33076" y="15096"/>
                    <a:pt x="33116" y="15084"/>
                    <a:pt x="33160" y="15059"/>
                  </a:cubicBezTo>
                  <a:cubicBezTo>
                    <a:pt x="33228" y="15025"/>
                    <a:pt x="33295" y="14975"/>
                    <a:pt x="33329" y="14907"/>
                  </a:cubicBezTo>
                  <a:cubicBezTo>
                    <a:pt x="33683" y="14351"/>
                    <a:pt x="34274" y="14199"/>
                    <a:pt x="34780" y="13929"/>
                  </a:cubicBezTo>
                  <a:cubicBezTo>
                    <a:pt x="34898" y="13879"/>
                    <a:pt x="35016" y="13879"/>
                    <a:pt x="35117" y="13879"/>
                  </a:cubicBezTo>
                  <a:cubicBezTo>
                    <a:pt x="35196" y="13879"/>
                    <a:pt x="35267" y="13901"/>
                    <a:pt x="35331" y="13901"/>
                  </a:cubicBezTo>
                  <a:cubicBezTo>
                    <a:pt x="35363" y="13901"/>
                    <a:pt x="35392" y="13895"/>
                    <a:pt x="35421" y="13879"/>
                  </a:cubicBezTo>
                  <a:cubicBezTo>
                    <a:pt x="35528" y="13838"/>
                    <a:pt x="35631" y="13819"/>
                    <a:pt x="35729" y="13819"/>
                  </a:cubicBezTo>
                  <a:cubicBezTo>
                    <a:pt x="35999" y="13819"/>
                    <a:pt x="36230" y="13964"/>
                    <a:pt x="36416" y="14199"/>
                  </a:cubicBezTo>
                  <a:cubicBezTo>
                    <a:pt x="36787" y="14638"/>
                    <a:pt x="36922" y="15211"/>
                    <a:pt x="36804" y="15818"/>
                  </a:cubicBezTo>
                  <a:cubicBezTo>
                    <a:pt x="36753" y="16223"/>
                    <a:pt x="36433" y="16341"/>
                    <a:pt x="36180" y="16543"/>
                  </a:cubicBezTo>
                  <a:cubicBezTo>
                    <a:pt x="36045" y="16628"/>
                    <a:pt x="35927" y="16678"/>
                    <a:pt x="35825" y="16813"/>
                  </a:cubicBezTo>
                  <a:cubicBezTo>
                    <a:pt x="35674" y="16982"/>
                    <a:pt x="35741" y="17168"/>
                    <a:pt x="35943" y="17218"/>
                  </a:cubicBezTo>
                  <a:cubicBezTo>
                    <a:pt x="35988" y="17224"/>
                    <a:pt x="36030" y="17226"/>
                    <a:pt x="36069" y="17226"/>
                  </a:cubicBezTo>
                  <a:cubicBezTo>
                    <a:pt x="36148" y="17226"/>
                    <a:pt x="36219" y="17218"/>
                    <a:pt x="36298" y="17218"/>
                  </a:cubicBezTo>
                  <a:cubicBezTo>
                    <a:pt x="36787" y="17218"/>
                    <a:pt x="37293" y="17235"/>
                    <a:pt x="37731" y="17488"/>
                  </a:cubicBezTo>
                  <a:cubicBezTo>
                    <a:pt x="37866" y="17572"/>
                    <a:pt x="37984" y="17657"/>
                    <a:pt x="38102" y="17758"/>
                  </a:cubicBezTo>
                  <a:cubicBezTo>
                    <a:pt x="38473" y="18163"/>
                    <a:pt x="38457" y="18652"/>
                    <a:pt x="38035" y="18989"/>
                  </a:cubicBezTo>
                  <a:cubicBezTo>
                    <a:pt x="37849" y="19158"/>
                    <a:pt x="37596" y="19276"/>
                    <a:pt x="37360" y="19360"/>
                  </a:cubicBezTo>
                  <a:cubicBezTo>
                    <a:pt x="36436" y="19695"/>
                    <a:pt x="35481" y="19834"/>
                    <a:pt x="34510" y="19834"/>
                  </a:cubicBezTo>
                  <a:cubicBezTo>
                    <a:pt x="34454" y="19834"/>
                    <a:pt x="34398" y="19833"/>
                    <a:pt x="34341" y="19832"/>
                  </a:cubicBezTo>
                  <a:cubicBezTo>
                    <a:pt x="33599" y="19799"/>
                    <a:pt x="32891" y="19782"/>
                    <a:pt x="32165" y="19765"/>
                  </a:cubicBezTo>
                  <a:lnTo>
                    <a:pt x="32165" y="19782"/>
                  </a:lnTo>
                  <a:cubicBezTo>
                    <a:pt x="31187" y="19782"/>
                    <a:pt x="30175" y="19782"/>
                    <a:pt x="29180" y="19799"/>
                  </a:cubicBezTo>
                  <a:cubicBezTo>
                    <a:pt x="28547" y="19799"/>
                    <a:pt x="27903" y="19857"/>
                    <a:pt x="27247" y="19857"/>
                  </a:cubicBezTo>
                  <a:cubicBezTo>
                    <a:pt x="27116" y="19857"/>
                    <a:pt x="26985" y="19855"/>
                    <a:pt x="26852" y="19849"/>
                  </a:cubicBezTo>
                  <a:cubicBezTo>
                    <a:pt x="26009" y="19799"/>
                    <a:pt x="25199" y="19681"/>
                    <a:pt x="24373" y="19512"/>
                  </a:cubicBezTo>
                  <a:cubicBezTo>
                    <a:pt x="23445" y="19310"/>
                    <a:pt x="22889" y="18551"/>
                    <a:pt x="22501" y="17690"/>
                  </a:cubicBezTo>
                  <a:cubicBezTo>
                    <a:pt x="22366" y="17404"/>
                    <a:pt x="22417" y="17083"/>
                    <a:pt x="22602" y="16780"/>
                  </a:cubicBezTo>
                  <a:cubicBezTo>
                    <a:pt x="22968" y="16226"/>
                    <a:pt x="23463" y="15931"/>
                    <a:pt x="23987" y="15931"/>
                  </a:cubicBezTo>
                  <a:cubicBezTo>
                    <a:pt x="24309" y="15931"/>
                    <a:pt x="24642" y="16042"/>
                    <a:pt x="24963" y="16274"/>
                  </a:cubicBezTo>
                  <a:cubicBezTo>
                    <a:pt x="25166" y="16425"/>
                    <a:pt x="25385" y="16560"/>
                    <a:pt x="25587" y="16729"/>
                  </a:cubicBezTo>
                  <a:cubicBezTo>
                    <a:pt x="25680" y="16794"/>
                    <a:pt x="25768" y="16833"/>
                    <a:pt x="25853" y="16833"/>
                  </a:cubicBezTo>
                  <a:cubicBezTo>
                    <a:pt x="25923" y="16833"/>
                    <a:pt x="25991" y="16807"/>
                    <a:pt x="26060" y="16746"/>
                  </a:cubicBezTo>
                  <a:cubicBezTo>
                    <a:pt x="26228" y="16594"/>
                    <a:pt x="26161" y="16425"/>
                    <a:pt x="26093" y="16257"/>
                  </a:cubicBezTo>
                  <a:cubicBezTo>
                    <a:pt x="25958" y="15903"/>
                    <a:pt x="25824" y="15515"/>
                    <a:pt x="25705" y="15144"/>
                  </a:cubicBezTo>
                  <a:cubicBezTo>
                    <a:pt x="25638" y="14975"/>
                    <a:pt x="25638" y="14789"/>
                    <a:pt x="25638" y="14621"/>
                  </a:cubicBezTo>
                  <a:cubicBezTo>
                    <a:pt x="25621" y="14047"/>
                    <a:pt x="25840" y="13760"/>
                    <a:pt x="26380" y="13727"/>
                  </a:cubicBezTo>
                  <a:cubicBezTo>
                    <a:pt x="26426" y="13725"/>
                    <a:pt x="26472" y="13725"/>
                    <a:pt x="26518" y="13725"/>
                  </a:cubicBezTo>
                  <a:cubicBezTo>
                    <a:pt x="27079" y="13725"/>
                    <a:pt x="27632" y="13829"/>
                    <a:pt x="28084" y="14250"/>
                  </a:cubicBezTo>
                  <a:cubicBezTo>
                    <a:pt x="28160" y="14333"/>
                    <a:pt x="28233" y="14373"/>
                    <a:pt x="28300" y="14373"/>
                  </a:cubicBezTo>
                  <a:cubicBezTo>
                    <a:pt x="28397" y="14373"/>
                    <a:pt x="28479" y="14290"/>
                    <a:pt x="28539" y="14132"/>
                  </a:cubicBezTo>
                  <a:cubicBezTo>
                    <a:pt x="28623" y="13895"/>
                    <a:pt x="28657" y="13642"/>
                    <a:pt x="28674" y="13406"/>
                  </a:cubicBezTo>
                  <a:cubicBezTo>
                    <a:pt x="28691" y="12934"/>
                    <a:pt x="28792" y="12495"/>
                    <a:pt x="28994" y="12040"/>
                  </a:cubicBezTo>
                  <a:cubicBezTo>
                    <a:pt x="29247" y="11483"/>
                    <a:pt x="29686" y="11163"/>
                    <a:pt x="30209" y="11096"/>
                  </a:cubicBezTo>
                  <a:cubicBezTo>
                    <a:pt x="30375" y="11073"/>
                    <a:pt x="30544" y="11057"/>
                    <a:pt x="30711" y="11057"/>
                  </a:cubicBezTo>
                  <a:close/>
                  <a:moveTo>
                    <a:pt x="8277" y="12053"/>
                  </a:moveTo>
                  <a:cubicBezTo>
                    <a:pt x="8665" y="12053"/>
                    <a:pt x="9024" y="12181"/>
                    <a:pt x="9362" y="12361"/>
                  </a:cubicBezTo>
                  <a:cubicBezTo>
                    <a:pt x="9783" y="12597"/>
                    <a:pt x="10188" y="12867"/>
                    <a:pt x="10576" y="13136"/>
                  </a:cubicBezTo>
                  <a:cubicBezTo>
                    <a:pt x="11217" y="13592"/>
                    <a:pt x="11420" y="14300"/>
                    <a:pt x="11504" y="15076"/>
                  </a:cubicBezTo>
                  <a:cubicBezTo>
                    <a:pt x="11538" y="15312"/>
                    <a:pt x="11403" y="15565"/>
                    <a:pt x="11369" y="15818"/>
                  </a:cubicBezTo>
                  <a:cubicBezTo>
                    <a:pt x="11318" y="15953"/>
                    <a:pt x="11251" y="16156"/>
                    <a:pt x="11453" y="16172"/>
                  </a:cubicBezTo>
                  <a:cubicBezTo>
                    <a:pt x="11464" y="16176"/>
                    <a:pt x="11476" y="16178"/>
                    <a:pt x="11488" y="16178"/>
                  </a:cubicBezTo>
                  <a:cubicBezTo>
                    <a:pt x="11587" y="16178"/>
                    <a:pt x="11717" y="16062"/>
                    <a:pt x="11807" y="15987"/>
                  </a:cubicBezTo>
                  <a:cubicBezTo>
                    <a:pt x="11909" y="15903"/>
                    <a:pt x="11976" y="15784"/>
                    <a:pt x="12044" y="15650"/>
                  </a:cubicBezTo>
                  <a:cubicBezTo>
                    <a:pt x="12347" y="14941"/>
                    <a:pt x="12938" y="14688"/>
                    <a:pt x="13595" y="14536"/>
                  </a:cubicBezTo>
                  <a:cubicBezTo>
                    <a:pt x="13747" y="14486"/>
                    <a:pt x="13916" y="14486"/>
                    <a:pt x="14068" y="14469"/>
                  </a:cubicBezTo>
                  <a:cubicBezTo>
                    <a:pt x="14110" y="14466"/>
                    <a:pt x="14152" y="14464"/>
                    <a:pt x="14194" y="14464"/>
                  </a:cubicBezTo>
                  <a:cubicBezTo>
                    <a:pt x="15420" y="14464"/>
                    <a:pt x="16190" y="15878"/>
                    <a:pt x="15619" y="17151"/>
                  </a:cubicBezTo>
                  <a:cubicBezTo>
                    <a:pt x="15535" y="17319"/>
                    <a:pt x="15467" y="17488"/>
                    <a:pt x="15366" y="17724"/>
                  </a:cubicBezTo>
                  <a:cubicBezTo>
                    <a:pt x="15602" y="17741"/>
                    <a:pt x="15771" y="17758"/>
                    <a:pt x="15889" y="17842"/>
                  </a:cubicBezTo>
                  <a:cubicBezTo>
                    <a:pt x="16294" y="17859"/>
                    <a:pt x="16699" y="17859"/>
                    <a:pt x="17036" y="18095"/>
                  </a:cubicBezTo>
                  <a:cubicBezTo>
                    <a:pt x="17441" y="18348"/>
                    <a:pt x="17525" y="18837"/>
                    <a:pt x="17188" y="19124"/>
                  </a:cubicBezTo>
                  <a:cubicBezTo>
                    <a:pt x="16935" y="19360"/>
                    <a:pt x="16598" y="19613"/>
                    <a:pt x="16277" y="19681"/>
                  </a:cubicBezTo>
                  <a:cubicBezTo>
                    <a:pt x="15349" y="19883"/>
                    <a:pt x="14405" y="20018"/>
                    <a:pt x="13477" y="20136"/>
                  </a:cubicBezTo>
                  <a:cubicBezTo>
                    <a:pt x="13136" y="20181"/>
                    <a:pt x="12798" y="20198"/>
                    <a:pt x="12463" y="20198"/>
                  </a:cubicBezTo>
                  <a:cubicBezTo>
                    <a:pt x="11657" y="20198"/>
                    <a:pt x="10864" y="20099"/>
                    <a:pt x="10053" y="20052"/>
                  </a:cubicBezTo>
                  <a:cubicBezTo>
                    <a:pt x="9405" y="20016"/>
                    <a:pt x="8748" y="19973"/>
                    <a:pt x="8089" y="19973"/>
                  </a:cubicBezTo>
                  <a:cubicBezTo>
                    <a:pt x="7805" y="19973"/>
                    <a:pt x="7521" y="19981"/>
                    <a:pt x="7237" y="20001"/>
                  </a:cubicBezTo>
                  <a:cubicBezTo>
                    <a:pt x="6956" y="20018"/>
                    <a:pt x="6671" y="20025"/>
                    <a:pt x="6385" y="20025"/>
                  </a:cubicBezTo>
                  <a:cubicBezTo>
                    <a:pt x="5812" y="20025"/>
                    <a:pt x="5235" y="19995"/>
                    <a:pt x="4673" y="19950"/>
                  </a:cubicBezTo>
                  <a:cubicBezTo>
                    <a:pt x="3897" y="19883"/>
                    <a:pt x="3121" y="19782"/>
                    <a:pt x="2362" y="19664"/>
                  </a:cubicBezTo>
                  <a:cubicBezTo>
                    <a:pt x="1873" y="19579"/>
                    <a:pt x="1384" y="19428"/>
                    <a:pt x="929" y="19276"/>
                  </a:cubicBezTo>
                  <a:cubicBezTo>
                    <a:pt x="524" y="19158"/>
                    <a:pt x="406" y="18820"/>
                    <a:pt x="507" y="18314"/>
                  </a:cubicBezTo>
                  <a:cubicBezTo>
                    <a:pt x="608" y="17808"/>
                    <a:pt x="794" y="17606"/>
                    <a:pt x="1266" y="17505"/>
                  </a:cubicBezTo>
                  <a:cubicBezTo>
                    <a:pt x="1442" y="17466"/>
                    <a:pt x="1619" y="17442"/>
                    <a:pt x="1791" y="17442"/>
                  </a:cubicBezTo>
                  <a:cubicBezTo>
                    <a:pt x="2064" y="17442"/>
                    <a:pt x="2327" y="17502"/>
                    <a:pt x="2565" y="17657"/>
                  </a:cubicBezTo>
                  <a:cubicBezTo>
                    <a:pt x="2630" y="17697"/>
                    <a:pt x="2691" y="17726"/>
                    <a:pt x="2752" y="17726"/>
                  </a:cubicBezTo>
                  <a:cubicBezTo>
                    <a:pt x="2818" y="17726"/>
                    <a:pt x="2883" y="17693"/>
                    <a:pt x="2953" y="17606"/>
                  </a:cubicBezTo>
                  <a:cubicBezTo>
                    <a:pt x="3071" y="17404"/>
                    <a:pt x="2969" y="17269"/>
                    <a:pt x="2851" y="17184"/>
                  </a:cubicBezTo>
                  <a:cubicBezTo>
                    <a:pt x="2194" y="16746"/>
                    <a:pt x="2143" y="16037"/>
                    <a:pt x="2210" y="15278"/>
                  </a:cubicBezTo>
                  <a:cubicBezTo>
                    <a:pt x="2227" y="14941"/>
                    <a:pt x="2430" y="14688"/>
                    <a:pt x="2767" y="14621"/>
                  </a:cubicBezTo>
                  <a:cubicBezTo>
                    <a:pt x="2893" y="14595"/>
                    <a:pt x="3028" y="14578"/>
                    <a:pt x="3161" y="14578"/>
                  </a:cubicBezTo>
                  <a:cubicBezTo>
                    <a:pt x="3294" y="14578"/>
                    <a:pt x="3425" y="14595"/>
                    <a:pt x="3543" y="14638"/>
                  </a:cubicBezTo>
                  <a:cubicBezTo>
                    <a:pt x="4150" y="14874"/>
                    <a:pt x="4724" y="15194"/>
                    <a:pt x="5061" y="15818"/>
                  </a:cubicBezTo>
                  <a:lnTo>
                    <a:pt x="5179" y="16004"/>
                  </a:lnTo>
                  <a:cubicBezTo>
                    <a:pt x="5244" y="16077"/>
                    <a:pt x="5318" y="16111"/>
                    <a:pt x="5390" y="16111"/>
                  </a:cubicBezTo>
                  <a:cubicBezTo>
                    <a:pt x="5466" y="16111"/>
                    <a:pt x="5540" y="16073"/>
                    <a:pt x="5601" y="16004"/>
                  </a:cubicBezTo>
                  <a:cubicBezTo>
                    <a:pt x="5668" y="15953"/>
                    <a:pt x="5668" y="15751"/>
                    <a:pt x="5651" y="15650"/>
                  </a:cubicBezTo>
                  <a:cubicBezTo>
                    <a:pt x="5617" y="15498"/>
                    <a:pt x="5516" y="15397"/>
                    <a:pt x="5466" y="15278"/>
                  </a:cubicBezTo>
                  <a:cubicBezTo>
                    <a:pt x="5078" y="14435"/>
                    <a:pt x="5348" y="13373"/>
                    <a:pt x="6140" y="12765"/>
                  </a:cubicBezTo>
                  <a:cubicBezTo>
                    <a:pt x="6511" y="12462"/>
                    <a:pt x="6899" y="12259"/>
                    <a:pt x="7355" y="12209"/>
                  </a:cubicBezTo>
                  <a:cubicBezTo>
                    <a:pt x="7456" y="12192"/>
                    <a:pt x="7574" y="12192"/>
                    <a:pt x="7675" y="12158"/>
                  </a:cubicBezTo>
                  <a:cubicBezTo>
                    <a:pt x="7883" y="12085"/>
                    <a:pt x="8084" y="12053"/>
                    <a:pt x="8277" y="12053"/>
                  </a:cubicBezTo>
                  <a:close/>
                  <a:moveTo>
                    <a:pt x="17838" y="0"/>
                  </a:moveTo>
                  <a:cubicBezTo>
                    <a:pt x="17402" y="0"/>
                    <a:pt x="16962" y="28"/>
                    <a:pt x="16513" y="99"/>
                  </a:cubicBezTo>
                  <a:cubicBezTo>
                    <a:pt x="15333" y="267"/>
                    <a:pt x="14186" y="537"/>
                    <a:pt x="13089" y="1043"/>
                  </a:cubicBezTo>
                  <a:cubicBezTo>
                    <a:pt x="11875" y="1617"/>
                    <a:pt x="10627" y="2139"/>
                    <a:pt x="9615" y="3168"/>
                  </a:cubicBezTo>
                  <a:cubicBezTo>
                    <a:pt x="9598" y="3168"/>
                    <a:pt x="9598" y="3185"/>
                    <a:pt x="9564" y="3185"/>
                  </a:cubicBezTo>
                  <a:cubicBezTo>
                    <a:pt x="8417" y="3927"/>
                    <a:pt x="7490" y="4990"/>
                    <a:pt x="6562" y="6019"/>
                  </a:cubicBezTo>
                  <a:cubicBezTo>
                    <a:pt x="5567" y="7115"/>
                    <a:pt x="4909" y="8414"/>
                    <a:pt x="4471" y="9847"/>
                  </a:cubicBezTo>
                  <a:cubicBezTo>
                    <a:pt x="4133" y="10944"/>
                    <a:pt x="3880" y="12074"/>
                    <a:pt x="3728" y="13204"/>
                  </a:cubicBezTo>
                  <a:cubicBezTo>
                    <a:pt x="3695" y="13457"/>
                    <a:pt x="3627" y="13727"/>
                    <a:pt x="3560" y="13980"/>
                  </a:cubicBezTo>
                  <a:cubicBezTo>
                    <a:pt x="2936" y="14132"/>
                    <a:pt x="2295" y="14250"/>
                    <a:pt x="1957" y="14907"/>
                  </a:cubicBezTo>
                  <a:cubicBezTo>
                    <a:pt x="1620" y="15548"/>
                    <a:pt x="1755" y="16206"/>
                    <a:pt x="1974" y="16830"/>
                  </a:cubicBezTo>
                  <a:cubicBezTo>
                    <a:pt x="1704" y="16898"/>
                    <a:pt x="1502" y="16931"/>
                    <a:pt x="1300" y="17066"/>
                  </a:cubicBezTo>
                  <a:cubicBezTo>
                    <a:pt x="541" y="17302"/>
                    <a:pt x="119" y="17758"/>
                    <a:pt x="35" y="18517"/>
                  </a:cubicBezTo>
                  <a:cubicBezTo>
                    <a:pt x="1" y="19006"/>
                    <a:pt x="119" y="19411"/>
                    <a:pt x="541" y="19579"/>
                  </a:cubicBezTo>
                  <a:cubicBezTo>
                    <a:pt x="996" y="19748"/>
                    <a:pt x="1451" y="19866"/>
                    <a:pt x="1924" y="20001"/>
                  </a:cubicBezTo>
                  <a:cubicBezTo>
                    <a:pt x="2210" y="20085"/>
                    <a:pt x="2548" y="20052"/>
                    <a:pt x="2851" y="20136"/>
                  </a:cubicBezTo>
                  <a:cubicBezTo>
                    <a:pt x="3948" y="20440"/>
                    <a:pt x="5078" y="20456"/>
                    <a:pt x="6225" y="20456"/>
                  </a:cubicBezTo>
                  <a:cubicBezTo>
                    <a:pt x="6573" y="20456"/>
                    <a:pt x="6923" y="20456"/>
                    <a:pt x="7275" y="20456"/>
                  </a:cubicBezTo>
                  <a:cubicBezTo>
                    <a:pt x="8504" y="20456"/>
                    <a:pt x="9744" y="20466"/>
                    <a:pt x="10964" y="20558"/>
                  </a:cubicBezTo>
                  <a:cubicBezTo>
                    <a:pt x="11251" y="20591"/>
                    <a:pt x="11554" y="20625"/>
                    <a:pt x="11841" y="20625"/>
                  </a:cubicBezTo>
                  <a:cubicBezTo>
                    <a:pt x="12082" y="20635"/>
                    <a:pt x="12323" y="20639"/>
                    <a:pt x="12563" y="20639"/>
                  </a:cubicBezTo>
                  <a:cubicBezTo>
                    <a:pt x="13621" y="20639"/>
                    <a:pt x="14676" y="20548"/>
                    <a:pt x="15720" y="20355"/>
                  </a:cubicBezTo>
                  <a:cubicBezTo>
                    <a:pt x="16463" y="20203"/>
                    <a:pt x="17070" y="19832"/>
                    <a:pt x="17643" y="19326"/>
                  </a:cubicBezTo>
                  <a:cubicBezTo>
                    <a:pt x="18031" y="18989"/>
                    <a:pt x="18082" y="18601"/>
                    <a:pt x="17913" y="18146"/>
                  </a:cubicBezTo>
                  <a:cubicBezTo>
                    <a:pt x="17744" y="17724"/>
                    <a:pt x="17441" y="17488"/>
                    <a:pt x="17036" y="17404"/>
                  </a:cubicBezTo>
                  <a:cubicBezTo>
                    <a:pt x="16867" y="17353"/>
                    <a:pt x="16699" y="17353"/>
                    <a:pt x="16530" y="17336"/>
                  </a:cubicBezTo>
                  <a:cubicBezTo>
                    <a:pt x="16193" y="17269"/>
                    <a:pt x="16193" y="17235"/>
                    <a:pt x="16260" y="16881"/>
                  </a:cubicBezTo>
                  <a:cubicBezTo>
                    <a:pt x="16311" y="16543"/>
                    <a:pt x="16361" y="16172"/>
                    <a:pt x="16345" y="15835"/>
                  </a:cubicBezTo>
                  <a:cubicBezTo>
                    <a:pt x="16277" y="15059"/>
                    <a:pt x="15754" y="14638"/>
                    <a:pt x="15248" y="14216"/>
                  </a:cubicBezTo>
                  <a:cubicBezTo>
                    <a:pt x="14860" y="13895"/>
                    <a:pt x="14776" y="13693"/>
                    <a:pt x="15096" y="13271"/>
                  </a:cubicBezTo>
                  <a:cubicBezTo>
                    <a:pt x="15434" y="12833"/>
                    <a:pt x="15788" y="12411"/>
                    <a:pt x="16210" y="12108"/>
                  </a:cubicBezTo>
                  <a:cubicBezTo>
                    <a:pt x="17205" y="11431"/>
                    <a:pt x="18263" y="11224"/>
                    <a:pt x="19350" y="11224"/>
                  </a:cubicBezTo>
                  <a:cubicBezTo>
                    <a:pt x="19645" y="11224"/>
                    <a:pt x="19942" y="11239"/>
                    <a:pt x="20241" y="11264"/>
                  </a:cubicBezTo>
                  <a:cubicBezTo>
                    <a:pt x="20308" y="11264"/>
                    <a:pt x="20393" y="11315"/>
                    <a:pt x="20443" y="11332"/>
                  </a:cubicBezTo>
                  <a:cubicBezTo>
                    <a:pt x="21253" y="11568"/>
                    <a:pt x="21961" y="11922"/>
                    <a:pt x="22619" y="12445"/>
                  </a:cubicBezTo>
                  <a:cubicBezTo>
                    <a:pt x="23462" y="13103"/>
                    <a:pt x="24019" y="13963"/>
                    <a:pt x="24322" y="15042"/>
                  </a:cubicBezTo>
                  <a:cubicBezTo>
                    <a:pt x="24373" y="15194"/>
                    <a:pt x="24373" y="15363"/>
                    <a:pt x="24390" y="15548"/>
                  </a:cubicBezTo>
                  <a:cubicBezTo>
                    <a:pt x="24275" y="15561"/>
                    <a:pt x="24179" y="15593"/>
                    <a:pt x="24102" y="15593"/>
                  </a:cubicBezTo>
                  <a:cubicBezTo>
                    <a:pt x="24078" y="15593"/>
                    <a:pt x="24056" y="15590"/>
                    <a:pt x="24036" y="15582"/>
                  </a:cubicBezTo>
                  <a:cubicBezTo>
                    <a:pt x="23984" y="15574"/>
                    <a:pt x="23932" y="15570"/>
                    <a:pt x="23880" y="15570"/>
                  </a:cubicBezTo>
                  <a:cubicBezTo>
                    <a:pt x="23612" y="15570"/>
                    <a:pt x="23348" y="15671"/>
                    <a:pt x="23108" y="15784"/>
                  </a:cubicBezTo>
                  <a:cubicBezTo>
                    <a:pt x="22113" y="16223"/>
                    <a:pt x="21691" y="17218"/>
                    <a:pt x="22096" y="18230"/>
                  </a:cubicBezTo>
                  <a:cubicBezTo>
                    <a:pt x="22433" y="19073"/>
                    <a:pt x="22973" y="19714"/>
                    <a:pt x="23800" y="20001"/>
                  </a:cubicBezTo>
                  <a:cubicBezTo>
                    <a:pt x="24559" y="20254"/>
                    <a:pt x="25385" y="20372"/>
                    <a:pt x="26178" y="20389"/>
                  </a:cubicBezTo>
                  <a:cubicBezTo>
                    <a:pt x="26667" y="20400"/>
                    <a:pt x="27154" y="20404"/>
                    <a:pt x="27640" y="20404"/>
                  </a:cubicBezTo>
                  <a:cubicBezTo>
                    <a:pt x="28610" y="20404"/>
                    <a:pt x="29574" y="20389"/>
                    <a:pt x="30529" y="20389"/>
                  </a:cubicBezTo>
                  <a:cubicBezTo>
                    <a:pt x="31305" y="20389"/>
                    <a:pt x="32064" y="20355"/>
                    <a:pt x="32840" y="20355"/>
                  </a:cubicBezTo>
                  <a:cubicBezTo>
                    <a:pt x="33398" y="20355"/>
                    <a:pt x="33946" y="20405"/>
                    <a:pt x="34491" y="20405"/>
                  </a:cubicBezTo>
                  <a:cubicBezTo>
                    <a:pt x="34655" y="20405"/>
                    <a:pt x="34819" y="20401"/>
                    <a:pt x="34982" y="20389"/>
                  </a:cubicBezTo>
                  <a:cubicBezTo>
                    <a:pt x="36112" y="20305"/>
                    <a:pt x="37259" y="20187"/>
                    <a:pt x="38237" y="19444"/>
                  </a:cubicBezTo>
                  <a:cubicBezTo>
                    <a:pt x="38659" y="19158"/>
                    <a:pt x="38963" y="18753"/>
                    <a:pt x="38878" y="18180"/>
                  </a:cubicBezTo>
                  <a:cubicBezTo>
                    <a:pt x="38811" y="17674"/>
                    <a:pt x="38524" y="17269"/>
                    <a:pt x="38069" y="17083"/>
                  </a:cubicBezTo>
                  <a:cubicBezTo>
                    <a:pt x="37782" y="16965"/>
                    <a:pt x="37461" y="16915"/>
                    <a:pt x="37175" y="16830"/>
                  </a:cubicBezTo>
                  <a:cubicBezTo>
                    <a:pt x="37040" y="16813"/>
                    <a:pt x="36922" y="16763"/>
                    <a:pt x="36770" y="16729"/>
                  </a:cubicBezTo>
                  <a:cubicBezTo>
                    <a:pt x="36837" y="16594"/>
                    <a:pt x="36871" y="16510"/>
                    <a:pt x="36922" y="16476"/>
                  </a:cubicBezTo>
                  <a:cubicBezTo>
                    <a:pt x="37276" y="16139"/>
                    <a:pt x="37293" y="15700"/>
                    <a:pt x="37293" y="15228"/>
                  </a:cubicBezTo>
                  <a:cubicBezTo>
                    <a:pt x="37293" y="14891"/>
                    <a:pt x="37107" y="14654"/>
                    <a:pt x="37006" y="14385"/>
                  </a:cubicBezTo>
                  <a:cubicBezTo>
                    <a:pt x="36770" y="13845"/>
                    <a:pt x="36433" y="13507"/>
                    <a:pt x="35876" y="13423"/>
                  </a:cubicBezTo>
                  <a:cubicBezTo>
                    <a:pt x="35623" y="13373"/>
                    <a:pt x="35522" y="13204"/>
                    <a:pt x="35454" y="12951"/>
                  </a:cubicBezTo>
                  <a:cubicBezTo>
                    <a:pt x="35353" y="12495"/>
                    <a:pt x="35269" y="12006"/>
                    <a:pt x="35117" y="11568"/>
                  </a:cubicBezTo>
                  <a:cubicBezTo>
                    <a:pt x="34746" y="10353"/>
                    <a:pt x="34358" y="9156"/>
                    <a:pt x="33818" y="8026"/>
                  </a:cubicBezTo>
                  <a:cubicBezTo>
                    <a:pt x="33211" y="6761"/>
                    <a:pt x="32536" y="5580"/>
                    <a:pt x="31558" y="4602"/>
                  </a:cubicBezTo>
                  <a:cubicBezTo>
                    <a:pt x="30529" y="3573"/>
                    <a:pt x="29433" y="2679"/>
                    <a:pt x="28185" y="1971"/>
                  </a:cubicBezTo>
                  <a:cubicBezTo>
                    <a:pt x="27999" y="1870"/>
                    <a:pt x="27780" y="1735"/>
                    <a:pt x="27578" y="1650"/>
                  </a:cubicBezTo>
                  <a:cubicBezTo>
                    <a:pt x="26717" y="1279"/>
                    <a:pt x="25807" y="1043"/>
                    <a:pt x="24879" y="874"/>
                  </a:cubicBezTo>
                  <a:cubicBezTo>
                    <a:pt x="23901" y="689"/>
                    <a:pt x="22939" y="486"/>
                    <a:pt x="21944" y="352"/>
                  </a:cubicBezTo>
                  <a:cubicBezTo>
                    <a:pt x="21405" y="267"/>
                    <a:pt x="20831" y="217"/>
                    <a:pt x="20258" y="183"/>
                  </a:cubicBezTo>
                  <a:cubicBezTo>
                    <a:pt x="19446" y="95"/>
                    <a:pt x="18649" y="0"/>
                    <a:pt x="17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3"/>
            <p:cNvSpPr/>
            <p:nvPr/>
          </p:nvSpPr>
          <p:spPr>
            <a:xfrm rot="-682530">
              <a:off x="7339211" y="4189116"/>
              <a:ext cx="1241178" cy="427410"/>
            </a:xfrm>
            <a:custGeom>
              <a:avLst/>
              <a:gdLst/>
              <a:ahLst/>
              <a:cxnLst/>
              <a:rect l="l" t="t" r="r" b="b"/>
              <a:pathLst>
                <a:path w="24974" h="8600" extrusionOk="0">
                  <a:moveTo>
                    <a:pt x="12605" y="1"/>
                  </a:moveTo>
                  <a:cubicBezTo>
                    <a:pt x="11697" y="1"/>
                    <a:pt x="10785" y="195"/>
                    <a:pt x="9895" y="411"/>
                  </a:cubicBezTo>
                  <a:cubicBezTo>
                    <a:pt x="9304" y="563"/>
                    <a:pt x="8680" y="664"/>
                    <a:pt x="8073" y="765"/>
                  </a:cubicBezTo>
                  <a:cubicBezTo>
                    <a:pt x="6994" y="968"/>
                    <a:pt x="5897" y="1136"/>
                    <a:pt x="4868" y="1642"/>
                  </a:cubicBezTo>
                  <a:cubicBezTo>
                    <a:pt x="3502" y="2317"/>
                    <a:pt x="2355" y="3261"/>
                    <a:pt x="1512" y="4628"/>
                  </a:cubicBezTo>
                  <a:cubicBezTo>
                    <a:pt x="854" y="5741"/>
                    <a:pt x="399" y="6921"/>
                    <a:pt x="78" y="8186"/>
                  </a:cubicBezTo>
                  <a:cubicBezTo>
                    <a:pt x="1" y="8497"/>
                    <a:pt x="22" y="8599"/>
                    <a:pt x="220" y="8599"/>
                  </a:cubicBezTo>
                  <a:cubicBezTo>
                    <a:pt x="280" y="8599"/>
                    <a:pt x="355" y="8590"/>
                    <a:pt x="449" y="8574"/>
                  </a:cubicBezTo>
                  <a:cubicBezTo>
                    <a:pt x="955" y="8490"/>
                    <a:pt x="1428" y="8389"/>
                    <a:pt x="1984" y="8271"/>
                  </a:cubicBezTo>
                  <a:cubicBezTo>
                    <a:pt x="2035" y="8220"/>
                    <a:pt x="2119" y="8068"/>
                    <a:pt x="2187" y="7917"/>
                  </a:cubicBezTo>
                  <a:cubicBezTo>
                    <a:pt x="2642" y="7090"/>
                    <a:pt x="3064" y="6247"/>
                    <a:pt x="3519" y="5437"/>
                  </a:cubicBezTo>
                  <a:cubicBezTo>
                    <a:pt x="4227" y="4172"/>
                    <a:pt x="5273" y="3379"/>
                    <a:pt x="6521" y="2857"/>
                  </a:cubicBezTo>
                  <a:cubicBezTo>
                    <a:pt x="7230" y="2570"/>
                    <a:pt x="7989" y="2452"/>
                    <a:pt x="8731" y="2334"/>
                  </a:cubicBezTo>
                  <a:cubicBezTo>
                    <a:pt x="9672" y="2179"/>
                    <a:pt x="10614" y="2096"/>
                    <a:pt x="11551" y="2096"/>
                  </a:cubicBezTo>
                  <a:cubicBezTo>
                    <a:pt x="12041" y="2096"/>
                    <a:pt x="12529" y="2119"/>
                    <a:pt x="13015" y="2165"/>
                  </a:cubicBezTo>
                  <a:cubicBezTo>
                    <a:pt x="13774" y="2233"/>
                    <a:pt x="14533" y="2266"/>
                    <a:pt x="15275" y="2502"/>
                  </a:cubicBezTo>
                  <a:cubicBezTo>
                    <a:pt x="16456" y="2873"/>
                    <a:pt x="17535" y="3447"/>
                    <a:pt x="18615" y="4037"/>
                  </a:cubicBezTo>
                  <a:cubicBezTo>
                    <a:pt x="19002" y="4223"/>
                    <a:pt x="19374" y="4459"/>
                    <a:pt x="19694" y="4729"/>
                  </a:cubicBezTo>
                  <a:cubicBezTo>
                    <a:pt x="20386" y="5319"/>
                    <a:pt x="20993" y="6044"/>
                    <a:pt x="21549" y="6820"/>
                  </a:cubicBezTo>
                  <a:cubicBezTo>
                    <a:pt x="21785" y="7141"/>
                    <a:pt x="22038" y="7478"/>
                    <a:pt x="22308" y="7849"/>
                  </a:cubicBezTo>
                  <a:cubicBezTo>
                    <a:pt x="22748" y="7556"/>
                    <a:pt x="23184" y="7461"/>
                    <a:pt x="23633" y="7461"/>
                  </a:cubicBezTo>
                  <a:cubicBezTo>
                    <a:pt x="24062" y="7461"/>
                    <a:pt x="24504" y="7547"/>
                    <a:pt x="24973" y="7630"/>
                  </a:cubicBezTo>
                  <a:cubicBezTo>
                    <a:pt x="24821" y="7343"/>
                    <a:pt x="24737" y="7141"/>
                    <a:pt x="24636" y="6972"/>
                  </a:cubicBezTo>
                  <a:cubicBezTo>
                    <a:pt x="24332" y="6550"/>
                    <a:pt x="24062" y="6112"/>
                    <a:pt x="23725" y="5707"/>
                  </a:cubicBezTo>
                  <a:cubicBezTo>
                    <a:pt x="23287" y="5201"/>
                    <a:pt x="22814" y="4712"/>
                    <a:pt x="22359" y="4223"/>
                  </a:cubicBezTo>
                  <a:cubicBezTo>
                    <a:pt x="22022" y="3885"/>
                    <a:pt x="21651" y="3531"/>
                    <a:pt x="21279" y="3245"/>
                  </a:cubicBezTo>
                  <a:cubicBezTo>
                    <a:pt x="20554" y="2705"/>
                    <a:pt x="19829" y="2199"/>
                    <a:pt x="19087" y="1693"/>
                  </a:cubicBezTo>
                  <a:cubicBezTo>
                    <a:pt x="19019" y="1659"/>
                    <a:pt x="18952" y="1608"/>
                    <a:pt x="18901" y="1592"/>
                  </a:cubicBezTo>
                  <a:cubicBezTo>
                    <a:pt x="17990" y="1187"/>
                    <a:pt x="17130" y="731"/>
                    <a:pt x="16169" y="411"/>
                  </a:cubicBezTo>
                  <a:cubicBezTo>
                    <a:pt x="15646" y="242"/>
                    <a:pt x="15140" y="90"/>
                    <a:pt x="14600" y="90"/>
                  </a:cubicBezTo>
                  <a:cubicBezTo>
                    <a:pt x="14179" y="90"/>
                    <a:pt x="13723" y="74"/>
                    <a:pt x="13285" y="40"/>
                  </a:cubicBezTo>
                  <a:cubicBezTo>
                    <a:pt x="13059" y="13"/>
                    <a:pt x="12832" y="1"/>
                    <a:pt x="126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 rot="-682530">
              <a:off x="7626464" y="4461074"/>
              <a:ext cx="709202" cy="355843"/>
            </a:xfrm>
            <a:custGeom>
              <a:avLst/>
              <a:gdLst/>
              <a:ahLst/>
              <a:cxnLst/>
              <a:rect l="l" t="t" r="r" b="b"/>
              <a:pathLst>
                <a:path w="14270" h="7160" extrusionOk="0">
                  <a:moveTo>
                    <a:pt x="6842" y="1"/>
                  </a:moveTo>
                  <a:cubicBezTo>
                    <a:pt x="6112" y="1"/>
                    <a:pt x="5375" y="78"/>
                    <a:pt x="4622" y="244"/>
                  </a:cubicBezTo>
                  <a:cubicBezTo>
                    <a:pt x="3779" y="430"/>
                    <a:pt x="3070" y="868"/>
                    <a:pt x="2362" y="1357"/>
                  </a:cubicBezTo>
                  <a:cubicBezTo>
                    <a:pt x="2041" y="1593"/>
                    <a:pt x="1721" y="1863"/>
                    <a:pt x="1468" y="2184"/>
                  </a:cubicBezTo>
                  <a:cubicBezTo>
                    <a:pt x="878" y="2926"/>
                    <a:pt x="456" y="3769"/>
                    <a:pt x="169" y="4697"/>
                  </a:cubicBezTo>
                  <a:cubicBezTo>
                    <a:pt x="1" y="5237"/>
                    <a:pt x="1" y="5743"/>
                    <a:pt x="287" y="6215"/>
                  </a:cubicBezTo>
                  <a:cubicBezTo>
                    <a:pt x="355" y="6181"/>
                    <a:pt x="405" y="6181"/>
                    <a:pt x="422" y="6164"/>
                  </a:cubicBezTo>
                  <a:cubicBezTo>
                    <a:pt x="996" y="5658"/>
                    <a:pt x="1637" y="5388"/>
                    <a:pt x="2362" y="5304"/>
                  </a:cubicBezTo>
                  <a:cubicBezTo>
                    <a:pt x="2564" y="5270"/>
                    <a:pt x="2632" y="5085"/>
                    <a:pt x="2699" y="4916"/>
                  </a:cubicBezTo>
                  <a:cubicBezTo>
                    <a:pt x="2868" y="4393"/>
                    <a:pt x="3188" y="3988"/>
                    <a:pt x="3543" y="3634"/>
                  </a:cubicBezTo>
                  <a:cubicBezTo>
                    <a:pt x="3863" y="3297"/>
                    <a:pt x="4234" y="3061"/>
                    <a:pt x="4622" y="2808"/>
                  </a:cubicBezTo>
                  <a:cubicBezTo>
                    <a:pt x="5553" y="2218"/>
                    <a:pt x="6535" y="1974"/>
                    <a:pt x="7520" y="1974"/>
                  </a:cubicBezTo>
                  <a:cubicBezTo>
                    <a:pt x="7802" y="1974"/>
                    <a:pt x="8085" y="1994"/>
                    <a:pt x="8366" y="2032"/>
                  </a:cubicBezTo>
                  <a:cubicBezTo>
                    <a:pt x="9884" y="2217"/>
                    <a:pt x="11149" y="3044"/>
                    <a:pt x="12128" y="4309"/>
                  </a:cubicBezTo>
                  <a:cubicBezTo>
                    <a:pt x="12667" y="5017"/>
                    <a:pt x="13072" y="5844"/>
                    <a:pt x="13123" y="6839"/>
                  </a:cubicBezTo>
                  <a:cubicBezTo>
                    <a:pt x="13123" y="7024"/>
                    <a:pt x="13190" y="7159"/>
                    <a:pt x="13443" y="7159"/>
                  </a:cubicBezTo>
                  <a:cubicBezTo>
                    <a:pt x="13190" y="6130"/>
                    <a:pt x="13106" y="5152"/>
                    <a:pt x="14270" y="4646"/>
                  </a:cubicBezTo>
                  <a:cubicBezTo>
                    <a:pt x="14101" y="4056"/>
                    <a:pt x="13781" y="3600"/>
                    <a:pt x="13443" y="3145"/>
                  </a:cubicBezTo>
                  <a:cubicBezTo>
                    <a:pt x="12802" y="2285"/>
                    <a:pt x="11976" y="1627"/>
                    <a:pt x="11065" y="1104"/>
                  </a:cubicBezTo>
                  <a:cubicBezTo>
                    <a:pt x="10492" y="784"/>
                    <a:pt x="9952" y="430"/>
                    <a:pt x="9294" y="278"/>
                  </a:cubicBezTo>
                  <a:cubicBezTo>
                    <a:pt x="8480" y="99"/>
                    <a:pt x="7666" y="1"/>
                    <a:pt x="68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 rot="-682530">
              <a:off x="7198599" y="4050748"/>
              <a:ext cx="1539917" cy="707860"/>
            </a:xfrm>
            <a:custGeom>
              <a:avLst/>
              <a:gdLst/>
              <a:ahLst/>
              <a:cxnLst/>
              <a:rect l="l" t="t" r="r" b="b"/>
              <a:pathLst>
                <a:path w="30985" h="14243" extrusionOk="0">
                  <a:moveTo>
                    <a:pt x="13711" y="1"/>
                  </a:moveTo>
                  <a:cubicBezTo>
                    <a:pt x="12158" y="1"/>
                    <a:pt x="10632" y="327"/>
                    <a:pt x="9125" y="985"/>
                  </a:cubicBezTo>
                  <a:cubicBezTo>
                    <a:pt x="7961" y="1525"/>
                    <a:pt x="6764" y="2014"/>
                    <a:pt x="5769" y="2975"/>
                  </a:cubicBezTo>
                  <a:cubicBezTo>
                    <a:pt x="5600" y="3110"/>
                    <a:pt x="5431" y="3262"/>
                    <a:pt x="5263" y="3397"/>
                  </a:cubicBezTo>
                  <a:cubicBezTo>
                    <a:pt x="4133" y="4240"/>
                    <a:pt x="3070" y="5202"/>
                    <a:pt x="2227" y="6416"/>
                  </a:cubicBezTo>
                  <a:cubicBezTo>
                    <a:pt x="1721" y="7125"/>
                    <a:pt x="1282" y="7884"/>
                    <a:pt x="979" y="8710"/>
                  </a:cubicBezTo>
                  <a:cubicBezTo>
                    <a:pt x="759" y="9402"/>
                    <a:pt x="540" y="10093"/>
                    <a:pt x="388" y="10818"/>
                  </a:cubicBezTo>
                  <a:cubicBezTo>
                    <a:pt x="236" y="11662"/>
                    <a:pt x="118" y="12522"/>
                    <a:pt x="17" y="13382"/>
                  </a:cubicBezTo>
                  <a:cubicBezTo>
                    <a:pt x="0" y="13568"/>
                    <a:pt x="17" y="13804"/>
                    <a:pt x="118" y="13905"/>
                  </a:cubicBezTo>
                  <a:cubicBezTo>
                    <a:pt x="287" y="14057"/>
                    <a:pt x="523" y="14124"/>
                    <a:pt x="776" y="14242"/>
                  </a:cubicBezTo>
                  <a:cubicBezTo>
                    <a:pt x="827" y="14040"/>
                    <a:pt x="861" y="13888"/>
                    <a:pt x="911" y="13753"/>
                  </a:cubicBezTo>
                  <a:cubicBezTo>
                    <a:pt x="1097" y="13028"/>
                    <a:pt x="1350" y="12353"/>
                    <a:pt x="2024" y="11932"/>
                  </a:cubicBezTo>
                  <a:cubicBezTo>
                    <a:pt x="2142" y="11847"/>
                    <a:pt x="2294" y="11695"/>
                    <a:pt x="2345" y="11544"/>
                  </a:cubicBezTo>
                  <a:cubicBezTo>
                    <a:pt x="2497" y="11088"/>
                    <a:pt x="2631" y="10599"/>
                    <a:pt x="2800" y="10144"/>
                  </a:cubicBezTo>
                  <a:cubicBezTo>
                    <a:pt x="2986" y="9604"/>
                    <a:pt x="3154" y="9064"/>
                    <a:pt x="3390" y="8558"/>
                  </a:cubicBezTo>
                  <a:cubicBezTo>
                    <a:pt x="3576" y="8153"/>
                    <a:pt x="3829" y="7782"/>
                    <a:pt x="4048" y="7394"/>
                  </a:cubicBezTo>
                  <a:cubicBezTo>
                    <a:pt x="4622" y="6281"/>
                    <a:pt x="5482" y="5455"/>
                    <a:pt x="6410" y="4730"/>
                  </a:cubicBezTo>
                  <a:cubicBezTo>
                    <a:pt x="7675" y="3701"/>
                    <a:pt x="9125" y="3313"/>
                    <a:pt x="10626" y="3060"/>
                  </a:cubicBezTo>
                  <a:cubicBezTo>
                    <a:pt x="11082" y="2975"/>
                    <a:pt x="11571" y="2908"/>
                    <a:pt x="12043" y="2824"/>
                  </a:cubicBezTo>
                  <a:cubicBezTo>
                    <a:pt x="12735" y="2672"/>
                    <a:pt x="13443" y="2486"/>
                    <a:pt x="14151" y="2385"/>
                  </a:cubicBezTo>
                  <a:cubicBezTo>
                    <a:pt x="14615" y="2310"/>
                    <a:pt x="15092" y="2241"/>
                    <a:pt x="15570" y="2241"/>
                  </a:cubicBezTo>
                  <a:cubicBezTo>
                    <a:pt x="15840" y="2241"/>
                    <a:pt x="16110" y="2263"/>
                    <a:pt x="16378" y="2318"/>
                  </a:cubicBezTo>
                  <a:cubicBezTo>
                    <a:pt x="16411" y="2323"/>
                    <a:pt x="16447" y="2325"/>
                    <a:pt x="16483" y="2325"/>
                  </a:cubicBezTo>
                  <a:cubicBezTo>
                    <a:pt x="16556" y="2325"/>
                    <a:pt x="16631" y="2318"/>
                    <a:pt x="16698" y="2318"/>
                  </a:cubicBezTo>
                  <a:cubicBezTo>
                    <a:pt x="17289" y="2351"/>
                    <a:pt x="17896" y="2318"/>
                    <a:pt x="18486" y="2419"/>
                  </a:cubicBezTo>
                  <a:cubicBezTo>
                    <a:pt x="19684" y="2638"/>
                    <a:pt x="20746" y="3228"/>
                    <a:pt x="21842" y="3734"/>
                  </a:cubicBezTo>
                  <a:cubicBezTo>
                    <a:pt x="21876" y="3751"/>
                    <a:pt x="21944" y="3785"/>
                    <a:pt x="21994" y="3836"/>
                  </a:cubicBezTo>
                  <a:cubicBezTo>
                    <a:pt x="22601" y="4240"/>
                    <a:pt x="23192" y="4662"/>
                    <a:pt x="23799" y="5050"/>
                  </a:cubicBezTo>
                  <a:cubicBezTo>
                    <a:pt x="24625" y="5607"/>
                    <a:pt x="25334" y="6298"/>
                    <a:pt x="26042" y="7023"/>
                  </a:cubicBezTo>
                  <a:cubicBezTo>
                    <a:pt x="26582" y="7580"/>
                    <a:pt x="27071" y="8238"/>
                    <a:pt x="27560" y="8879"/>
                  </a:cubicBezTo>
                  <a:cubicBezTo>
                    <a:pt x="27864" y="9267"/>
                    <a:pt x="28151" y="9722"/>
                    <a:pt x="28285" y="10262"/>
                  </a:cubicBezTo>
                  <a:cubicBezTo>
                    <a:pt x="28437" y="10852"/>
                    <a:pt x="28623" y="11409"/>
                    <a:pt x="28960" y="11915"/>
                  </a:cubicBezTo>
                  <a:cubicBezTo>
                    <a:pt x="29095" y="12100"/>
                    <a:pt x="29095" y="12353"/>
                    <a:pt x="29129" y="12606"/>
                  </a:cubicBezTo>
                  <a:cubicBezTo>
                    <a:pt x="29179" y="12994"/>
                    <a:pt x="29196" y="13365"/>
                    <a:pt x="29348" y="13787"/>
                  </a:cubicBezTo>
                  <a:cubicBezTo>
                    <a:pt x="29922" y="13500"/>
                    <a:pt x="30444" y="13213"/>
                    <a:pt x="30984" y="12927"/>
                  </a:cubicBezTo>
                  <a:cubicBezTo>
                    <a:pt x="30849" y="12657"/>
                    <a:pt x="30782" y="12438"/>
                    <a:pt x="30731" y="12252"/>
                  </a:cubicBezTo>
                  <a:cubicBezTo>
                    <a:pt x="30562" y="11645"/>
                    <a:pt x="30377" y="11021"/>
                    <a:pt x="30259" y="10414"/>
                  </a:cubicBezTo>
                  <a:cubicBezTo>
                    <a:pt x="30023" y="9385"/>
                    <a:pt x="29618" y="8406"/>
                    <a:pt x="29163" y="7496"/>
                  </a:cubicBezTo>
                  <a:cubicBezTo>
                    <a:pt x="28859" y="6939"/>
                    <a:pt x="28471" y="6433"/>
                    <a:pt x="28151" y="5876"/>
                  </a:cubicBezTo>
                  <a:cubicBezTo>
                    <a:pt x="27526" y="4864"/>
                    <a:pt x="26633" y="4122"/>
                    <a:pt x="25789" y="3346"/>
                  </a:cubicBezTo>
                  <a:cubicBezTo>
                    <a:pt x="25418" y="3009"/>
                    <a:pt x="24946" y="2824"/>
                    <a:pt x="24575" y="2503"/>
                  </a:cubicBezTo>
                  <a:cubicBezTo>
                    <a:pt x="24103" y="2081"/>
                    <a:pt x="23546" y="1812"/>
                    <a:pt x="22973" y="1559"/>
                  </a:cubicBezTo>
                  <a:cubicBezTo>
                    <a:pt x="21944" y="1120"/>
                    <a:pt x="20864" y="901"/>
                    <a:pt x="19768" y="715"/>
                  </a:cubicBezTo>
                  <a:cubicBezTo>
                    <a:pt x="19144" y="614"/>
                    <a:pt x="18520" y="462"/>
                    <a:pt x="17896" y="378"/>
                  </a:cubicBezTo>
                  <a:cubicBezTo>
                    <a:pt x="17036" y="277"/>
                    <a:pt x="16125" y="209"/>
                    <a:pt x="15265" y="108"/>
                  </a:cubicBezTo>
                  <a:cubicBezTo>
                    <a:pt x="14744" y="37"/>
                    <a:pt x="14226" y="1"/>
                    <a:pt x="13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 rot="-682530">
              <a:off x="8173630" y="4466461"/>
              <a:ext cx="800598" cy="437250"/>
            </a:xfrm>
            <a:custGeom>
              <a:avLst/>
              <a:gdLst/>
              <a:ahLst/>
              <a:cxnLst/>
              <a:rect l="l" t="t" r="r" b="b"/>
              <a:pathLst>
                <a:path w="16109" h="8798" extrusionOk="0">
                  <a:moveTo>
                    <a:pt x="8316" y="0"/>
                  </a:moveTo>
                  <a:cubicBezTo>
                    <a:pt x="8163" y="0"/>
                    <a:pt x="8010" y="11"/>
                    <a:pt x="7861" y="27"/>
                  </a:cubicBezTo>
                  <a:cubicBezTo>
                    <a:pt x="7321" y="95"/>
                    <a:pt x="6882" y="415"/>
                    <a:pt x="6629" y="989"/>
                  </a:cubicBezTo>
                  <a:cubicBezTo>
                    <a:pt x="6444" y="1427"/>
                    <a:pt x="6343" y="1866"/>
                    <a:pt x="6309" y="2355"/>
                  </a:cubicBezTo>
                  <a:cubicBezTo>
                    <a:pt x="6292" y="2591"/>
                    <a:pt x="6275" y="2844"/>
                    <a:pt x="6191" y="3063"/>
                  </a:cubicBezTo>
                  <a:cubicBezTo>
                    <a:pt x="6131" y="3233"/>
                    <a:pt x="6048" y="3314"/>
                    <a:pt x="5948" y="3314"/>
                  </a:cubicBezTo>
                  <a:cubicBezTo>
                    <a:pt x="5879" y="3314"/>
                    <a:pt x="5802" y="3274"/>
                    <a:pt x="5719" y="3198"/>
                  </a:cubicBezTo>
                  <a:cubicBezTo>
                    <a:pt x="5305" y="2785"/>
                    <a:pt x="4776" y="2669"/>
                    <a:pt x="4243" y="2669"/>
                  </a:cubicBezTo>
                  <a:cubicBezTo>
                    <a:pt x="4167" y="2669"/>
                    <a:pt x="4091" y="2671"/>
                    <a:pt x="4015" y="2675"/>
                  </a:cubicBezTo>
                  <a:cubicBezTo>
                    <a:pt x="3492" y="2692"/>
                    <a:pt x="3256" y="2979"/>
                    <a:pt x="3273" y="3553"/>
                  </a:cubicBezTo>
                  <a:cubicBezTo>
                    <a:pt x="3273" y="3721"/>
                    <a:pt x="3273" y="3907"/>
                    <a:pt x="3340" y="4075"/>
                  </a:cubicBezTo>
                  <a:cubicBezTo>
                    <a:pt x="3458" y="4463"/>
                    <a:pt x="3593" y="4834"/>
                    <a:pt x="3745" y="5205"/>
                  </a:cubicBezTo>
                  <a:cubicBezTo>
                    <a:pt x="3796" y="5374"/>
                    <a:pt x="3863" y="5543"/>
                    <a:pt x="3695" y="5678"/>
                  </a:cubicBezTo>
                  <a:cubicBezTo>
                    <a:pt x="3623" y="5741"/>
                    <a:pt x="3556" y="5771"/>
                    <a:pt x="3487" y="5771"/>
                  </a:cubicBezTo>
                  <a:cubicBezTo>
                    <a:pt x="3409" y="5771"/>
                    <a:pt x="3329" y="5733"/>
                    <a:pt x="3239" y="5661"/>
                  </a:cubicBezTo>
                  <a:cubicBezTo>
                    <a:pt x="3020" y="5492"/>
                    <a:pt x="2817" y="5374"/>
                    <a:pt x="2598" y="5222"/>
                  </a:cubicBezTo>
                  <a:cubicBezTo>
                    <a:pt x="2274" y="4989"/>
                    <a:pt x="1938" y="4875"/>
                    <a:pt x="1613" y="4875"/>
                  </a:cubicBezTo>
                  <a:cubicBezTo>
                    <a:pt x="1092" y="4875"/>
                    <a:pt x="600" y="5167"/>
                    <a:pt x="237" y="5728"/>
                  </a:cubicBezTo>
                  <a:cubicBezTo>
                    <a:pt x="51" y="6015"/>
                    <a:pt x="1" y="6336"/>
                    <a:pt x="136" y="6622"/>
                  </a:cubicBezTo>
                  <a:cubicBezTo>
                    <a:pt x="541" y="7499"/>
                    <a:pt x="1080" y="8258"/>
                    <a:pt x="2008" y="8444"/>
                  </a:cubicBezTo>
                  <a:cubicBezTo>
                    <a:pt x="2834" y="8612"/>
                    <a:pt x="3661" y="8731"/>
                    <a:pt x="4504" y="8781"/>
                  </a:cubicBezTo>
                  <a:cubicBezTo>
                    <a:pt x="4683" y="8793"/>
                    <a:pt x="4862" y="8797"/>
                    <a:pt x="5041" y="8797"/>
                  </a:cubicBezTo>
                  <a:cubicBezTo>
                    <a:pt x="5637" y="8797"/>
                    <a:pt x="6231" y="8747"/>
                    <a:pt x="6815" y="8747"/>
                  </a:cubicBezTo>
                  <a:cubicBezTo>
                    <a:pt x="7810" y="8714"/>
                    <a:pt x="8822" y="8714"/>
                    <a:pt x="9817" y="8714"/>
                  </a:cubicBezTo>
                  <a:lnTo>
                    <a:pt x="9817" y="8697"/>
                  </a:lnTo>
                  <a:cubicBezTo>
                    <a:pt x="10525" y="8714"/>
                    <a:pt x="11251" y="8731"/>
                    <a:pt x="11976" y="8764"/>
                  </a:cubicBezTo>
                  <a:cubicBezTo>
                    <a:pt x="12040" y="8765"/>
                    <a:pt x="12103" y="8766"/>
                    <a:pt x="12167" y="8766"/>
                  </a:cubicBezTo>
                  <a:cubicBezTo>
                    <a:pt x="13145" y="8766"/>
                    <a:pt x="14092" y="8641"/>
                    <a:pt x="14995" y="8292"/>
                  </a:cubicBezTo>
                  <a:cubicBezTo>
                    <a:pt x="15231" y="8208"/>
                    <a:pt x="15484" y="8090"/>
                    <a:pt x="15670" y="7921"/>
                  </a:cubicBezTo>
                  <a:cubicBezTo>
                    <a:pt x="16091" y="7567"/>
                    <a:pt x="16108" y="7095"/>
                    <a:pt x="15737" y="6690"/>
                  </a:cubicBezTo>
                  <a:cubicBezTo>
                    <a:pt x="15636" y="6589"/>
                    <a:pt x="15501" y="6504"/>
                    <a:pt x="15383" y="6420"/>
                  </a:cubicBezTo>
                  <a:cubicBezTo>
                    <a:pt x="14928" y="6167"/>
                    <a:pt x="14422" y="6150"/>
                    <a:pt x="13949" y="6150"/>
                  </a:cubicBezTo>
                  <a:cubicBezTo>
                    <a:pt x="13859" y="6150"/>
                    <a:pt x="13784" y="6157"/>
                    <a:pt x="13705" y="6157"/>
                  </a:cubicBezTo>
                  <a:cubicBezTo>
                    <a:pt x="13665" y="6157"/>
                    <a:pt x="13623" y="6156"/>
                    <a:pt x="13578" y="6150"/>
                  </a:cubicBezTo>
                  <a:cubicBezTo>
                    <a:pt x="13376" y="6099"/>
                    <a:pt x="13308" y="5914"/>
                    <a:pt x="13460" y="5745"/>
                  </a:cubicBezTo>
                  <a:cubicBezTo>
                    <a:pt x="13561" y="5627"/>
                    <a:pt x="13696" y="5560"/>
                    <a:pt x="13814" y="5475"/>
                  </a:cubicBezTo>
                  <a:cubicBezTo>
                    <a:pt x="14067" y="5290"/>
                    <a:pt x="14388" y="5155"/>
                    <a:pt x="14455" y="4750"/>
                  </a:cubicBezTo>
                  <a:cubicBezTo>
                    <a:pt x="14557" y="4143"/>
                    <a:pt x="14422" y="3569"/>
                    <a:pt x="14051" y="3131"/>
                  </a:cubicBezTo>
                  <a:cubicBezTo>
                    <a:pt x="13864" y="2894"/>
                    <a:pt x="13630" y="2758"/>
                    <a:pt x="13358" y="2758"/>
                  </a:cubicBezTo>
                  <a:cubicBezTo>
                    <a:pt x="13262" y="2758"/>
                    <a:pt x="13161" y="2775"/>
                    <a:pt x="13055" y="2810"/>
                  </a:cubicBezTo>
                  <a:cubicBezTo>
                    <a:pt x="13027" y="2827"/>
                    <a:pt x="12997" y="2833"/>
                    <a:pt x="12966" y="2833"/>
                  </a:cubicBezTo>
                  <a:cubicBezTo>
                    <a:pt x="12904" y="2833"/>
                    <a:pt x="12836" y="2810"/>
                    <a:pt x="12769" y="2810"/>
                  </a:cubicBezTo>
                  <a:cubicBezTo>
                    <a:pt x="12651" y="2810"/>
                    <a:pt x="12533" y="2810"/>
                    <a:pt x="12431" y="2861"/>
                  </a:cubicBezTo>
                  <a:cubicBezTo>
                    <a:pt x="11925" y="3131"/>
                    <a:pt x="11335" y="3283"/>
                    <a:pt x="10964" y="3856"/>
                  </a:cubicBezTo>
                  <a:cubicBezTo>
                    <a:pt x="10930" y="3907"/>
                    <a:pt x="10863" y="3957"/>
                    <a:pt x="10812" y="3991"/>
                  </a:cubicBezTo>
                  <a:cubicBezTo>
                    <a:pt x="10764" y="4018"/>
                    <a:pt x="10719" y="4031"/>
                    <a:pt x="10679" y="4031"/>
                  </a:cubicBezTo>
                  <a:cubicBezTo>
                    <a:pt x="10594" y="4031"/>
                    <a:pt x="10532" y="3971"/>
                    <a:pt x="10509" y="3856"/>
                  </a:cubicBezTo>
                  <a:cubicBezTo>
                    <a:pt x="10492" y="3772"/>
                    <a:pt x="10509" y="3687"/>
                    <a:pt x="10509" y="3620"/>
                  </a:cubicBezTo>
                  <a:cubicBezTo>
                    <a:pt x="10610" y="3047"/>
                    <a:pt x="10525" y="2473"/>
                    <a:pt x="10391" y="1933"/>
                  </a:cubicBezTo>
                  <a:cubicBezTo>
                    <a:pt x="10222" y="1242"/>
                    <a:pt x="9918" y="584"/>
                    <a:pt x="9277" y="213"/>
                  </a:cubicBezTo>
                  <a:cubicBezTo>
                    <a:pt x="8978" y="52"/>
                    <a:pt x="8646" y="0"/>
                    <a:pt x="8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 rot="-682530">
              <a:off x="7109434" y="4724179"/>
              <a:ext cx="851688" cy="404797"/>
            </a:xfrm>
            <a:custGeom>
              <a:avLst/>
              <a:gdLst/>
              <a:ahLst/>
              <a:cxnLst/>
              <a:rect l="l" t="t" r="r" b="b"/>
              <a:pathLst>
                <a:path w="17137" h="8145" extrusionOk="0">
                  <a:moveTo>
                    <a:pt x="2952" y="6852"/>
                  </a:moveTo>
                  <a:lnTo>
                    <a:pt x="2952" y="6852"/>
                  </a:lnTo>
                  <a:cubicBezTo>
                    <a:pt x="2969" y="6869"/>
                    <a:pt x="2986" y="6886"/>
                    <a:pt x="2986" y="6902"/>
                  </a:cubicBezTo>
                  <a:cubicBezTo>
                    <a:pt x="2969" y="6886"/>
                    <a:pt x="2969" y="6869"/>
                    <a:pt x="2952" y="6852"/>
                  </a:cubicBezTo>
                  <a:close/>
                  <a:moveTo>
                    <a:pt x="7880" y="0"/>
                  </a:moveTo>
                  <a:cubicBezTo>
                    <a:pt x="7686" y="0"/>
                    <a:pt x="7484" y="32"/>
                    <a:pt x="7270" y="105"/>
                  </a:cubicBezTo>
                  <a:cubicBezTo>
                    <a:pt x="7169" y="139"/>
                    <a:pt x="7068" y="139"/>
                    <a:pt x="6966" y="156"/>
                  </a:cubicBezTo>
                  <a:cubicBezTo>
                    <a:pt x="6494" y="206"/>
                    <a:pt x="6123" y="409"/>
                    <a:pt x="5735" y="712"/>
                  </a:cubicBezTo>
                  <a:cubicBezTo>
                    <a:pt x="4959" y="1320"/>
                    <a:pt x="4689" y="2382"/>
                    <a:pt x="5061" y="3225"/>
                  </a:cubicBezTo>
                  <a:cubicBezTo>
                    <a:pt x="5128" y="3344"/>
                    <a:pt x="5212" y="3445"/>
                    <a:pt x="5246" y="3597"/>
                  </a:cubicBezTo>
                  <a:cubicBezTo>
                    <a:pt x="5280" y="3698"/>
                    <a:pt x="5280" y="3900"/>
                    <a:pt x="5212" y="3951"/>
                  </a:cubicBezTo>
                  <a:cubicBezTo>
                    <a:pt x="5143" y="4020"/>
                    <a:pt x="5064" y="4058"/>
                    <a:pt x="4989" y="4058"/>
                  </a:cubicBezTo>
                  <a:cubicBezTo>
                    <a:pt x="4917" y="4058"/>
                    <a:pt x="4848" y="4024"/>
                    <a:pt x="4791" y="3951"/>
                  </a:cubicBezTo>
                  <a:lnTo>
                    <a:pt x="4656" y="3765"/>
                  </a:lnTo>
                  <a:cubicBezTo>
                    <a:pt x="4318" y="3141"/>
                    <a:pt x="3745" y="2821"/>
                    <a:pt x="3138" y="2585"/>
                  </a:cubicBezTo>
                  <a:cubicBezTo>
                    <a:pt x="3020" y="2542"/>
                    <a:pt x="2889" y="2525"/>
                    <a:pt x="2756" y="2525"/>
                  </a:cubicBezTo>
                  <a:cubicBezTo>
                    <a:pt x="2623" y="2525"/>
                    <a:pt x="2488" y="2542"/>
                    <a:pt x="2362" y="2568"/>
                  </a:cubicBezTo>
                  <a:cubicBezTo>
                    <a:pt x="2025" y="2635"/>
                    <a:pt x="1839" y="2888"/>
                    <a:pt x="1805" y="3225"/>
                  </a:cubicBezTo>
                  <a:cubicBezTo>
                    <a:pt x="1755" y="3984"/>
                    <a:pt x="1788" y="4693"/>
                    <a:pt x="2446" y="5131"/>
                  </a:cubicBezTo>
                  <a:cubicBezTo>
                    <a:pt x="2564" y="5216"/>
                    <a:pt x="2682" y="5351"/>
                    <a:pt x="2547" y="5553"/>
                  </a:cubicBezTo>
                  <a:cubicBezTo>
                    <a:pt x="2486" y="5640"/>
                    <a:pt x="2421" y="5673"/>
                    <a:pt x="2355" y="5673"/>
                  </a:cubicBezTo>
                  <a:cubicBezTo>
                    <a:pt x="2294" y="5673"/>
                    <a:pt x="2233" y="5644"/>
                    <a:pt x="2176" y="5604"/>
                  </a:cubicBezTo>
                  <a:cubicBezTo>
                    <a:pt x="1928" y="5449"/>
                    <a:pt x="1668" y="5389"/>
                    <a:pt x="1394" y="5389"/>
                  </a:cubicBezTo>
                  <a:cubicBezTo>
                    <a:pt x="1222" y="5389"/>
                    <a:pt x="1044" y="5413"/>
                    <a:pt x="861" y="5452"/>
                  </a:cubicBezTo>
                  <a:cubicBezTo>
                    <a:pt x="405" y="5553"/>
                    <a:pt x="203" y="5755"/>
                    <a:pt x="102" y="6261"/>
                  </a:cubicBezTo>
                  <a:cubicBezTo>
                    <a:pt x="1" y="6767"/>
                    <a:pt x="119" y="7105"/>
                    <a:pt x="523" y="7223"/>
                  </a:cubicBezTo>
                  <a:cubicBezTo>
                    <a:pt x="996" y="7375"/>
                    <a:pt x="1468" y="7526"/>
                    <a:pt x="1957" y="7611"/>
                  </a:cubicBezTo>
                  <a:cubicBezTo>
                    <a:pt x="2716" y="7729"/>
                    <a:pt x="3492" y="7830"/>
                    <a:pt x="4285" y="7897"/>
                  </a:cubicBezTo>
                  <a:cubicBezTo>
                    <a:pt x="4847" y="7942"/>
                    <a:pt x="5417" y="7972"/>
                    <a:pt x="5984" y="7972"/>
                  </a:cubicBezTo>
                  <a:cubicBezTo>
                    <a:pt x="6267" y="7972"/>
                    <a:pt x="6550" y="7965"/>
                    <a:pt x="6831" y="7948"/>
                  </a:cubicBezTo>
                  <a:cubicBezTo>
                    <a:pt x="7116" y="7928"/>
                    <a:pt x="7400" y="7920"/>
                    <a:pt x="7684" y="7920"/>
                  </a:cubicBezTo>
                  <a:cubicBezTo>
                    <a:pt x="8343" y="7920"/>
                    <a:pt x="9000" y="7963"/>
                    <a:pt x="9648" y="7999"/>
                  </a:cubicBezTo>
                  <a:cubicBezTo>
                    <a:pt x="10458" y="8046"/>
                    <a:pt x="11252" y="8145"/>
                    <a:pt x="12058" y="8145"/>
                  </a:cubicBezTo>
                  <a:cubicBezTo>
                    <a:pt x="12393" y="8145"/>
                    <a:pt x="12731" y="8128"/>
                    <a:pt x="13072" y="8083"/>
                  </a:cubicBezTo>
                  <a:cubicBezTo>
                    <a:pt x="14000" y="7965"/>
                    <a:pt x="14944" y="7830"/>
                    <a:pt x="15872" y="7628"/>
                  </a:cubicBezTo>
                  <a:cubicBezTo>
                    <a:pt x="16192" y="7560"/>
                    <a:pt x="16530" y="7307"/>
                    <a:pt x="16783" y="7071"/>
                  </a:cubicBezTo>
                  <a:cubicBezTo>
                    <a:pt x="17137" y="6734"/>
                    <a:pt x="17053" y="6228"/>
                    <a:pt x="16648" y="5975"/>
                  </a:cubicBezTo>
                  <a:cubicBezTo>
                    <a:pt x="16310" y="5755"/>
                    <a:pt x="15923" y="5755"/>
                    <a:pt x="15518" y="5722"/>
                  </a:cubicBezTo>
                  <a:cubicBezTo>
                    <a:pt x="15349" y="5722"/>
                    <a:pt x="15197" y="5688"/>
                    <a:pt x="14961" y="5671"/>
                  </a:cubicBezTo>
                  <a:cubicBezTo>
                    <a:pt x="15079" y="5435"/>
                    <a:pt x="15130" y="5266"/>
                    <a:pt x="15214" y="5098"/>
                  </a:cubicBezTo>
                  <a:cubicBezTo>
                    <a:pt x="15785" y="3825"/>
                    <a:pt x="15015" y="2411"/>
                    <a:pt x="13789" y="2411"/>
                  </a:cubicBezTo>
                  <a:cubicBezTo>
                    <a:pt x="13747" y="2411"/>
                    <a:pt x="13705" y="2413"/>
                    <a:pt x="13662" y="2416"/>
                  </a:cubicBezTo>
                  <a:cubicBezTo>
                    <a:pt x="13511" y="2433"/>
                    <a:pt x="13342" y="2433"/>
                    <a:pt x="13190" y="2483"/>
                  </a:cubicBezTo>
                  <a:cubicBezTo>
                    <a:pt x="12549" y="2635"/>
                    <a:pt x="11959" y="2888"/>
                    <a:pt x="11638" y="3597"/>
                  </a:cubicBezTo>
                  <a:cubicBezTo>
                    <a:pt x="11571" y="3731"/>
                    <a:pt x="11504" y="3850"/>
                    <a:pt x="11402" y="3934"/>
                  </a:cubicBezTo>
                  <a:cubicBezTo>
                    <a:pt x="11312" y="4009"/>
                    <a:pt x="11181" y="4125"/>
                    <a:pt x="11082" y="4125"/>
                  </a:cubicBezTo>
                  <a:cubicBezTo>
                    <a:pt x="11070" y="4125"/>
                    <a:pt x="11059" y="4123"/>
                    <a:pt x="11048" y="4119"/>
                  </a:cubicBezTo>
                  <a:cubicBezTo>
                    <a:pt x="10863" y="4103"/>
                    <a:pt x="10913" y="3900"/>
                    <a:pt x="10964" y="3765"/>
                  </a:cubicBezTo>
                  <a:cubicBezTo>
                    <a:pt x="10998" y="3512"/>
                    <a:pt x="11132" y="3259"/>
                    <a:pt x="11116" y="3023"/>
                  </a:cubicBezTo>
                  <a:cubicBezTo>
                    <a:pt x="11031" y="2247"/>
                    <a:pt x="10812" y="1539"/>
                    <a:pt x="10188" y="1083"/>
                  </a:cubicBezTo>
                  <a:cubicBezTo>
                    <a:pt x="9783" y="814"/>
                    <a:pt x="9378" y="544"/>
                    <a:pt x="8957" y="308"/>
                  </a:cubicBezTo>
                  <a:cubicBezTo>
                    <a:pt x="8619" y="128"/>
                    <a:pt x="8267" y="0"/>
                    <a:pt x="7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 rot="-682530">
              <a:off x="7483977" y="4320938"/>
              <a:ext cx="964853" cy="384072"/>
            </a:xfrm>
            <a:custGeom>
              <a:avLst/>
              <a:gdLst/>
              <a:ahLst/>
              <a:cxnLst/>
              <a:rect l="l" t="t" r="r" b="b"/>
              <a:pathLst>
                <a:path w="19414" h="7728" extrusionOk="0">
                  <a:moveTo>
                    <a:pt x="8951" y="0"/>
                  </a:moveTo>
                  <a:cubicBezTo>
                    <a:pt x="8596" y="0"/>
                    <a:pt x="8228" y="70"/>
                    <a:pt x="7860" y="70"/>
                  </a:cubicBezTo>
                  <a:cubicBezTo>
                    <a:pt x="6595" y="120"/>
                    <a:pt x="5347" y="255"/>
                    <a:pt x="4133" y="728"/>
                  </a:cubicBezTo>
                  <a:cubicBezTo>
                    <a:pt x="3121" y="1116"/>
                    <a:pt x="2227" y="1756"/>
                    <a:pt x="1552" y="2667"/>
                  </a:cubicBezTo>
                  <a:cubicBezTo>
                    <a:pt x="945" y="3511"/>
                    <a:pt x="506" y="4489"/>
                    <a:pt x="118" y="5484"/>
                  </a:cubicBezTo>
                  <a:cubicBezTo>
                    <a:pt x="0" y="5838"/>
                    <a:pt x="34" y="5956"/>
                    <a:pt x="338" y="6125"/>
                  </a:cubicBezTo>
                  <a:cubicBezTo>
                    <a:pt x="945" y="6462"/>
                    <a:pt x="1552" y="6800"/>
                    <a:pt x="2058" y="7306"/>
                  </a:cubicBezTo>
                  <a:cubicBezTo>
                    <a:pt x="2109" y="7272"/>
                    <a:pt x="2142" y="7272"/>
                    <a:pt x="2159" y="7238"/>
                  </a:cubicBezTo>
                  <a:cubicBezTo>
                    <a:pt x="2227" y="7103"/>
                    <a:pt x="2294" y="6934"/>
                    <a:pt x="2378" y="6783"/>
                  </a:cubicBezTo>
                  <a:cubicBezTo>
                    <a:pt x="2884" y="5771"/>
                    <a:pt x="3374" y="4759"/>
                    <a:pt x="4268" y="4067"/>
                  </a:cubicBezTo>
                  <a:cubicBezTo>
                    <a:pt x="5077" y="3443"/>
                    <a:pt x="5870" y="2903"/>
                    <a:pt x="6848" y="2600"/>
                  </a:cubicBezTo>
                  <a:cubicBezTo>
                    <a:pt x="7569" y="2390"/>
                    <a:pt x="8290" y="2334"/>
                    <a:pt x="9007" y="2334"/>
                  </a:cubicBezTo>
                  <a:cubicBezTo>
                    <a:pt x="9498" y="2334"/>
                    <a:pt x="9988" y="2360"/>
                    <a:pt x="10474" y="2381"/>
                  </a:cubicBezTo>
                  <a:cubicBezTo>
                    <a:pt x="10845" y="2381"/>
                    <a:pt x="11250" y="2465"/>
                    <a:pt x="11621" y="2549"/>
                  </a:cubicBezTo>
                  <a:cubicBezTo>
                    <a:pt x="11959" y="2634"/>
                    <a:pt x="12313" y="2718"/>
                    <a:pt x="12616" y="2887"/>
                  </a:cubicBezTo>
                  <a:cubicBezTo>
                    <a:pt x="13510" y="3308"/>
                    <a:pt x="14354" y="3831"/>
                    <a:pt x="15096" y="4523"/>
                  </a:cubicBezTo>
                  <a:cubicBezTo>
                    <a:pt x="15905" y="5282"/>
                    <a:pt x="16614" y="6108"/>
                    <a:pt x="17103" y="7154"/>
                  </a:cubicBezTo>
                  <a:cubicBezTo>
                    <a:pt x="17154" y="7289"/>
                    <a:pt x="17238" y="7440"/>
                    <a:pt x="17356" y="7457"/>
                  </a:cubicBezTo>
                  <a:cubicBezTo>
                    <a:pt x="17744" y="7559"/>
                    <a:pt x="18199" y="7643"/>
                    <a:pt x="18655" y="7727"/>
                  </a:cubicBezTo>
                  <a:cubicBezTo>
                    <a:pt x="18705" y="7491"/>
                    <a:pt x="18739" y="7322"/>
                    <a:pt x="18756" y="7187"/>
                  </a:cubicBezTo>
                  <a:cubicBezTo>
                    <a:pt x="18840" y="6766"/>
                    <a:pt x="18891" y="6361"/>
                    <a:pt x="19144" y="6007"/>
                  </a:cubicBezTo>
                  <a:cubicBezTo>
                    <a:pt x="19414" y="5636"/>
                    <a:pt x="19414" y="5602"/>
                    <a:pt x="19178" y="5265"/>
                  </a:cubicBezTo>
                  <a:cubicBezTo>
                    <a:pt x="18705" y="4590"/>
                    <a:pt x="18216" y="3915"/>
                    <a:pt x="17710" y="3308"/>
                  </a:cubicBezTo>
                  <a:cubicBezTo>
                    <a:pt x="17373" y="2920"/>
                    <a:pt x="17019" y="2532"/>
                    <a:pt x="16597" y="2262"/>
                  </a:cubicBezTo>
                  <a:cubicBezTo>
                    <a:pt x="15416" y="1537"/>
                    <a:pt x="14185" y="896"/>
                    <a:pt x="12853" y="475"/>
                  </a:cubicBezTo>
                  <a:cubicBezTo>
                    <a:pt x="12465" y="357"/>
                    <a:pt x="12060" y="188"/>
                    <a:pt x="11638" y="137"/>
                  </a:cubicBezTo>
                  <a:cubicBezTo>
                    <a:pt x="10795" y="53"/>
                    <a:pt x="9935" y="36"/>
                    <a:pt x="9058" y="2"/>
                  </a:cubicBezTo>
                  <a:cubicBezTo>
                    <a:pt x="9022" y="1"/>
                    <a:pt x="8987" y="0"/>
                    <a:pt x="8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1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9"/>
          <p:cNvSpPr/>
          <p:nvPr/>
        </p:nvSpPr>
        <p:spPr>
          <a:xfrm>
            <a:off x="8110850" y="32343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19"/>
          <p:cNvSpPr/>
          <p:nvPr/>
        </p:nvSpPr>
        <p:spPr>
          <a:xfrm>
            <a:off x="537825" y="4268925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9"/>
          <p:cNvSpPr/>
          <p:nvPr/>
        </p:nvSpPr>
        <p:spPr>
          <a:xfrm>
            <a:off x="5227988" y="4853063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9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grpSp>
        <p:nvGrpSpPr>
          <p:cNvPr id="603" name="Google Shape;603;p19"/>
          <p:cNvGrpSpPr/>
          <p:nvPr/>
        </p:nvGrpSpPr>
        <p:grpSpPr>
          <a:xfrm>
            <a:off x="6788377" y="4006339"/>
            <a:ext cx="1974617" cy="1242750"/>
            <a:chOff x="6788377" y="4006339"/>
            <a:chExt cx="1974617" cy="1242750"/>
          </a:xfrm>
        </p:grpSpPr>
        <p:sp>
          <p:nvSpPr>
            <p:cNvPr id="604" name="Google Shape;604;p19"/>
            <p:cNvSpPr/>
            <p:nvPr/>
          </p:nvSpPr>
          <p:spPr>
            <a:xfrm rot="442369">
              <a:off x="6845648" y="4121501"/>
              <a:ext cx="1860076" cy="1012426"/>
            </a:xfrm>
            <a:custGeom>
              <a:avLst/>
              <a:gdLst/>
              <a:ahLst/>
              <a:cxnLst/>
              <a:rect l="l" t="t" r="r" b="b"/>
              <a:pathLst>
                <a:path w="46080" h="25081" extrusionOk="0">
                  <a:moveTo>
                    <a:pt x="37731" y="0"/>
                  </a:moveTo>
                  <a:cubicBezTo>
                    <a:pt x="35555" y="0"/>
                    <a:pt x="33683" y="1349"/>
                    <a:pt x="32671" y="2058"/>
                  </a:cubicBezTo>
                  <a:cubicBezTo>
                    <a:pt x="31928" y="2598"/>
                    <a:pt x="31237" y="3154"/>
                    <a:pt x="30562" y="3711"/>
                  </a:cubicBezTo>
                  <a:cubicBezTo>
                    <a:pt x="30191" y="4031"/>
                    <a:pt x="29820" y="4318"/>
                    <a:pt x="29449" y="4622"/>
                  </a:cubicBezTo>
                  <a:cubicBezTo>
                    <a:pt x="27240" y="2800"/>
                    <a:pt x="24457" y="1704"/>
                    <a:pt x="21640" y="1602"/>
                  </a:cubicBezTo>
                  <a:lnTo>
                    <a:pt x="21522" y="1602"/>
                  </a:lnTo>
                  <a:cubicBezTo>
                    <a:pt x="19093" y="1636"/>
                    <a:pt x="16698" y="2227"/>
                    <a:pt x="14590" y="3289"/>
                  </a:cubicBezTo>
                  <a:cubicBezTo>
                    <a:pt x="12785" y="4166"/>
                    <a:pt x="11486" y="5802"/>
                    <a:pt x="10626" y="7523"/>
                  </a:cubicBezTo>
                  <a:cubicBezTo>
                    <a:pt x="9901" y="7185"/>
                    <a:pt x="9192" y="6932"/>
                    <a:pt x="8568" y="6730"/>
                  </a:cubicBezTo>
                  <a:cubicBezTo>
                    <a:pt x="7539" y="6359"/>
                    <a:pt x="6173" y="5971"/>
                    <a:pt x="4807" y="5971"/>
                  </a:cubicBezTo>
                  <a:cubicBezTo>
                    <a:pt x="3829" y="5971"/>
                    <a:pt x="2985" y="6173"/>
                    <a:pt x="2243" y="6578"/>
                  </a:cubicBezTo>
                  <a:cubicBezTo>
                    <a:pt x="1147" y="7168"/>
                    <a:pt x="422" y="8164"/>
                    <a:pt x="203" y="9277"/>
                  </a:cubicBezTo>
                  <a:cubicBezTo>
                    <a:pt x="0" y="10390"/>
                    <a:pt x="287" y="11537"/>
                    <a:pt x="1063" y="12481"/>
                  </a:cubicBezTo>
                  <a:cubicBezTo>
                    <a:pt x="1299" y="12751"/>
                    <a:pt x="1535" y="13004"/>
                    <a:pt x="1805" y="13257"/>
                  </a:cubicBezTo>
                  <a:cubicBezTo>
                    <a:pt x="354" y="15028"/>
                    <a:pt x="692" y="16867"/>
                    <a:pt x="894" y="17558"/>
                  </a:cubicBezTo>
                  <a:cubicBezTo>
                    <a:pt x="1215" y="18587"/>
                    <a:pt x="1822" y="19380"/>
                    <a:pt x="2631" y="19886"/>
                  </a:cubicBezTo>
                  <a:cubicBezTo>
                    <a:pt x="2749" y="21522"/>
                    <a:pt x="3879" y="23006"/>
                    <a:pt x="5701" y="23698"/>
                  </a:cubicBezTo>
                  <a:cubicBezTo>
                    <a:pt x="6258" y="23900"/>
                    <a:pt x="6831" y="24018"/>
                    <a:pt x="7421" y="24018"/>
                  </a:cubicBezTo>
                  <a:cubicBezTo>
                    <a:pt x="9563" y="24018"/>
                    <a:pt x="11587" y="22669"/>
                    <a:pt x="13021" y="21370"/>
                  </a:cubicBezTo>
                  <a:cubicBezTo>
                    <a:pt x="14893" y="23293"/>
                    <a:pt x="17255" y="24575"/>
                    <a:pt x="19734" y="24963"/>
                  </a:cubicBezTo>
                  <a:cubicBezTo>
                    <a:pt x="20274" y="25047"/>
                    <a:pt x="20797" y="25081"/>
                    <a:pt x="21353" y="25081"/>
                  </a:cubicBezTo>
                  <a:cubicBezTo>
                    <a:pt x="26093" y="25081"/>
                    <a:pt x="30714" y="21944"/>
                    <a:pt x="32687" y="17643"/>
                  </a:cubicBezTo>
                  <a:cubicBezTo>
                    <a:pt x="34357" y="18317"/>
                    <a:pt x="36196" y="18975"/>
                    <a:pt x="38118" y="18975"/>
                  </a:cubicBezTo>
                  <a:cubicBezTo>
                    <a:pt x="39670" y="18975"/>
                    <a:pt x="41036" y="18536"/>
                    <a:pt x="42251" y="17659"/>
                  </a:cubicBezTo>
                  <a:cubicBezTo>
                    <a:pt x="43178" y="17018"/>
                    <a:pt x="43735" y="16023"/>
                    <a:pt x="43853" y="14860"/>
                  </a:cubicBezTo>
                  <a:cubicBezTo>
                    <a:pt x="43904" y="14286"/>
                    <a:pt x="43853" y="13730"/>
                    <a:pt x="43684" y="13173"/>
                  </a:cubicBezTo>
                  <a:cubicBezTo>
                    <a:pt x="45084" y="12144"/>
                    <a:pt x="45928" y="10660"/>
                    <a:pt x="46012" y="8923"/>
                  </a:cubicBezTo>
                  <a:cubicBezTo>
                    <a:pt x="46079" y="7776"/>
                    <a:pt x="45708" y="6747"/>
                    <a:pt x="44966" y="5971"/>
                  </a:cubicBezTo>
                  <a:cubicBezTo>
                    <a:pt x="44275" y="5246"/>
                    <a:pt x="43313" y="4790"/>
                    <a:pt x="42116" y="4588"/>
                  </a:cubicBezTo>
                  <a:cubicBezTo>
                    <a:pt x="42217" y="3863"/>
                    <a:pt x="42183" y="3070"/>
                    <a:pt x="41846" y="2345"/>
                  </a:cubicBezTo>
                  <a:cubicBezTo>
                    <a:pt x="41458" y="1451"/>
                    <a:pt x="40564" y="337"/>
                    <a:pt x="38456" y="34"/>
                  </a:cubicBezTo>
                  <a:cubicBezTo>
                    <a:pt x="38220" y="17"/>
                    <a:pt x="37967" y="0"/>
                    <a:pt x="377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9"/>
            <p:cNvSpPr/>
            <p:nvPr/>
          </p:nvSpPr>
          <p:spPr>
            <a:xfrm rot="442369">
              <a:off x="6935556" y="4216967"/>
              <a:ext cx="1677782" cy="820565"/>
            </a:xfrm>
            <a:custGeom>
              <a:avLst/>
              <a:gdLst/>
              <a:ahLst/>
              <a:cxnLst/>
              <a:rect l="l" t="t" r="r" b="b"/>
              <a:pathLst>
                <a:path w="41564" h="20328" extrusionOk="0">
                  <a:moveTo>
                    <a:pt x="19330" y="2388"/>
                  </a:moveTo>
                  <a:cubicBezTo>
                    <a:pt x="24609" y="2607"/>
                    <a:pt x="29449" y="7279"/>
                    <a:pt x="28100" y="12760"/>
                  </a:cubicBezTo>
                  <a:cubicBezTo>
                    <a:pt x="28083" y="12828"/>
                    <a:pt x="28066" y="12912"/>
                    <a:pt x="28050" y="12980"/>
                  </a:cubicBezTo>
                  <a:cubicBezTo>
                    <a:pt x="24727" y="9252"/>
                    <a:pt x="21337" y="5474"/>
                    <a:pt x="17221" y="2590"/>
                  </a:cubicBezTo>
                  <a:cubicBezTo>
                    <a:pt x="17930" y="2455"/>
                    <a:pt x="18621" y="2421"/>
                    <a:pt x="19330" y="2388"/>
                  </a:cubicBezTo>
                  <a:close/>
                  <a:moveTo>
                    <a:pt x="35728" y="839"/>
                  </a:moveTo>
                  <a:cubicBezTo>
                    <a:pt x="36512" y="839"/>
                    <a:pt x="37061" y="1213"/>
                    <a:pt x="36753" y="2371"/>
                  </a:cubicBezTo>
                  <a:cubicBezTo>
                    <a:pt x="36483" y="3400"/>
                    <a:pt x="35521" y="4293"/>
                    <a:pt x="34965" y="5170"/>
                  </a:cubicBezTo>
                  <a:cubicBezTo>
                    <a:pt x="34818" y="5421"/>
                    <a:pt x="35004" y="5786"/>
                    <a:pt x="35267" y="5786"/>
                  </a:cubicBezTo>
                  <a:cubicBezTo>
                    <a:pt x="35305" y="5786"/>
                    <a:pt x="35345" y="5778"/>
                    <a:pt x="35386" y="5761"/>
                  </a:cubicBezTo>
                  <a:cubicBezTo>
                    <a:pt x="36037" y="5550"/>
                    <a:pt x="37375" y="5200"/>
                    <a:pt x="38547" y="5200"/>
                  </a:cubicBezTo>
                  <a:cubicBezTo>
                    <a:pt x="39533" y="5200"/>
                    <a:pt x="40402" y="5447"/>
                    <a:pt x="40649" y="6233"/>
                  </a:cubicBezTo>
                  <a:cubicBezTo>
                    <a:pt x="41155" y="7819"/>
                    <a:pt x="38945" y="8679"/>
                    <a:pt x="37849" y="8932"/>
                  </a:cubicBezTo>
                  <a:cubicBezTo>
                    <a:pt x="37309" y="9065"/>
                    <a:pt x="36737" y="9132"/>
                    <a:pt x="36163" y="9132"/>
                  </a:cubicBezTo>
                  <a:cubicBezTo>
                    <a:pt x="35573" y="9132"/>
                    <a:pt x="34982" y="9060"/>
                    <a:pt x="34425" y="8915"/>
                  </a:cubicBezTo>
                  <a:cubicBezTo>
                    <a:pt x="34380" y="8900"/>
                    <a:pt x="34337" y="8894"/>
                    <a:pt x="34297" y="8894"/>
                  </a:cubicBezTo>
                  <a:cubicBezTo>
                    <a:pt x="33920" y="8894"/>
                    <a:pt x="33796" y="9488"/>
                    <a:pt x="34223" y="9640"/>
                  </a:cubicBezTo>
                  <a:cubicBezTo>
                    <a:pt x="35150" y="9977"/>
                    <a:pt x="36112" y="10146"/>
                    <a:pt x="37023" y="10467"/>
                  </a:cubicBezTo>
                  <a:cubicBezTo>
                    <a:pt x="37849" y="10770"/>
                    <a:pt x="39131" y="11782"/>
                    <a:pt x="38102" y="12794"/>
                  </a:cubicBezTo>
                  <a:cubicBezTo>
                    <a:pt x="37596" y="13300"/>
                    <a:pt x="36668" y="13401"/>
                    <a:pt x="35994" y="13435"/>
                  </a:cubicBezTo>
                  <a:cubicBezTo>
                    <a:pt x="35895" y="13441"/>
                    <a:pt x="35796" y="13444"/>
                    <a:pt x="35697" y="13444"/>
                  </a:cubicBezTo>
                  <a:cubicBezTo>
                    <a:pt x="33535" y="13444"/>
                    <a:pt x="31198" y="12088"/>
                    <a:pt x="29247" y="11394"/>
                  </a:cubicBezTo>
                  <a:cubicBezTo>
                    <a:pt x="29213" y="11377"/>
                    <a:pt x="29163" y="11377"/>
                    <a:pt x="29112" y="11377"/>
                  </a:cubicBezTo>
                  <a:cubicBezTo>
                    <a:pt x="29298" y="9353"/>
                    <a:pt x="28640" y="7464"/>
                    <a:pt x="27476" y="5913"/>
                  </a:cubicBezTo>
                  <a:cubicBezTo>
                    <a:pt x="29433" y="4665"/>
                    <a:pt x="31086" y="3028"/>
                    <a:pt x="32991" y="1730"/>
                  </a:cubicBezTo>
                  <a:cubicBezTo>
                    <a:pt x="33540" y="1364"/>
                    <a:pt x="34799" y="839"/>
                    <a:pt x="35728" y="839"/>
                  </a:cubicBezTo>
                  <a:close/>
                  <a:moveTo>
                    <a:pt x="16681" y="2708"/>
                  </a:moveTo>
                  <a:lnTo>
                    <a:pt x="16783" y="2809"/>
                  </a:lnTo>
                  <a:cubicBezTo>
                    <a:pt x="16816" y="2854"/>
                    <a:pt x="16850" y="2869"/>
                    <a:pt x="16889" y="2869"/>
                  </a:cubicBezTo>
                  <a:cubicBezTo>
                    <a:pt x="16908" y="2869"/>
                    <a:pt x="16929" y="2865"/>
                    <a:pt x="16951" y="2860"/>
                  </a:cubicBezTo>
                  <a:cubicBezTo>
                    <a:pt x="21134" y="5761"/>
                    <a:pt x="24558" y="9623"/>
                    <a:pt x="27915" y="13418"/>
                  </a:cubicBezTo>
                  <a:cubicBezTo>
                    <a:pt x="27594" y="14278"/>
                    <a:pt x="27139" y="15105"/>
                    <a:pt x="26565" y="15847"/>
                  </a:cubicBezTo>
                  <a:cubicBezTo>
                    <a:pt x="24541" y="13772"/>
                    <a:pt x="22619" y="11580"/>
                    <a:pt x="20392" y="9724"/>
                  </a:cubicBezTo>
                  <a:cubicBezTo>
                    <a:pt x="18115" y="7835"/>
                    <a:pt x="16327" y="5457"/>
                    <a:pt x="13848" y="3771"/>
                  </a:cubicBezTo>
                  <a:cubicBezTo>
                    <a:pt x="14000" y="3720"/>
                    <a:pt x="14135" y="3653"/>
                    <a:pt x="14270" y="3636"/>
                  </a:cubicBezTo>
                  <a:cubicBezTo>
                    <a:pt x="14607" y="3568"/>
                    <a:pt x="14995" y="3281"/>
                    <a:pt x="15315" y="3147"/>
                  </a:cubicBezTo>
                  <a:cubicBezTo>
                    <a:pt x="15754" y="2961"/>
                    <a:pt x="16209" y="2809"/>
                    <a:pt x="16681" y="2708"/>
                  </a:cubicBezTo>
                  <a:close/>
                  <a:moveTo>
                    <a:pt x="13460" y="3939"/>
                  </a:moveTo>
                  <a:lnTo>
                    <a:pt x="13477" y="3956"/>
                  </a:lnTo>
                  <a:cubicBezTo>
                    <a:pt x="16159" y="5710"/>
                    <a:pt x="18098" y="8274"/>
                    <a:pt x="20544" y="10315"/>
                  </a:cubicBezTo>
                  <a:cubicBezTo>
                    <a:pt x="22652" y="12069"/>
                    <a:pt x="24423" y="14177"/>
                    <a:pt x="26312" y="16117"/>
                  </a:cubicBezTo>
                  <a:cubicBezTo>
                    <a:pt x="25773" y="16758"/>
                    <a:pt x="25132" y="17298"/>
                    <a:pt x="24440" y="17787"/>
                  </a:cubicBezTo>
                  <a:cubicBezTo>
                    <a:pt x="21978" y="15965"/>
                    <a:pt x="19886" y="13722"/>
                    <a:pt x="17440" y="11867"/>
                  </a:cubicBezTo>
                  <a:cubicBezTo>
                    <a:pt x="16074" y="10821"/>
                    <a:pt x="14658" y="9775"/>
                    <a:pt x="13409" y="8611"/>
                  </a:cubicBezTo>
                  <a:cubicBezTo>
                    <a:pt x="12667" y="7937"/>
                    <a:pt x="12128" y="7228"/>
                    <a:pt x="11149" y="6857"/>
                  </a:cubicBezTo>
                  <a:cubicBezTo>
                    <a:pt x="11132" y="6857"/>
                    <a:pt x="11099" y="6840"/>
                    <a:pt x="11065" y="6840"/>
                  </a:cubicBezTo>
                  <a:cubicBezTo>
                    <a:pt x="11622" y="5660"/>
                    <a:pt x="12448" y="4496"/>
                    <a:pt x="13460" y="3939"/>
                  </a:cubicBezTo>
                  <a:close/>
                  <a:moveTo>
                    <a:pt x="2554" y="6816"/>
                  </a:moveTo>
                  <a:cubicBezTo>
                    <a:pt x="2987" y="6816"/>
                    <a:pt x="3444" y="6899"/>
                    <a:pt x="3846" y="6975"/>
                  </a:cubicBezTo>
                  <a:cubicBezTo>
                    <a:pt x="5735" y="7313"/>
                    <a:pt x="7860" y="8122"/>
                    <a:pt x="9328" y="9421"/>
                  </a:cubicBezTo>
                  <a:cubicBezTo>
                    <a:pt x="9378" y="9471"/>
                    <a:pt x="9463" y="9505"/>
                    <a:pt x="9547" y="9522"/>
                  </a:cubicBezTo>
                  <a:cubicBezTo>
                    <a:pt x="9345" y="11276"/>
                    <a:pt x="9766" y="13047"/>
                    <a:pt x="10593" y="14649"/>
                  </a:cubicBezTo>
                  <a:cubicBezTo>
                    <a:pt x="9446" y="16184"/>
                    <a:pt x="7675" y="17618"/>
                    <a:pt x="5921" y="18242"/>
                  </a:cubicBezTo>
                  <a:cubicBezTo>
                    <a:pt x="5688" y="18331"/>
                    <a:pt x="5437" y="18372"/>
                    <a:pt x="5188" y="18372"/>
                  </a:cubicBezTo>
                  <a:cubicBezTo>
                    <a:pt x="4066" y="18372"/>
                    <a:pt x="2998" y="17527"/>
                    <a:pt x="3964" y="16353"/>
                  </a:cubicBezTo>
                  <a:cubicBezTo>
                    <a:pt x="4538" y="15661"/>
                    <a:pt x="5381" y="15189"/>
                    <a:pt x="6140" y="14751"/>
                  </a:cubicBezTo>
                  <a:cubicBezTo>
                    <a:pt x="6522" y="14530"/>
                    <a:pt x="6302" y="14041"/>
                    <a:pt x="5950" y="14041"/>
                  </a:cubicBezTo>
                  <a:cubicBezTo>
                    <a:pt x="5898" y="14041"/>
                    <a:pt x="5842" y="14052"/>
                    <a:pt x="5786" y="14076"/>
                  </a:cubicBezTo>
                  <a:cubicBezTo>
                    <a:pt x="5257" y="14281"/>
                    <a:pt x="3819" y="14996"/>
                    <a:pt x="2793" y="14996"/>
                  </a:cubicBezTo>
                  <a:cubicBezTo>
                    <a:pt x="2214" y="14996"/>
                    <a:pt x="1766" y="14768"/>
                    <a:pt x="1687" y="14093"/>
                  </a:cubicBezTo>
                  <a:cubicBezTo>
                    <a:pt x="1502" y="12221"/>
                    <a:pt x="4521" y="11276"/>
                    <a:pt x="5887" y="10939"/>
                  </a:cubicBezTo>
                  <a:cubicBezTo>
                    <a:pt x="6325" y="10821"/>
                    <a:pt x="6224" y="10214"/>
                    <a:pt x="5803" y="10180"/>
                  </a:cubicBezTo>
                  <a:cubicBezTo>
                    <a:pt x="4436" y="10011"/>
                    <a:pt x="3222" y="9674"/>
                    <a:pt x="2092" y="8915"/>
                  </a:cubicBezTo>
                  <a:cubicBezTo>
                    <a:pt x="1434" y="8459"/>
                    <a:pt x="355" y="7397"/>
                    <a:pt x="1873" y="6908"/>
                  </a:cubicBezTo>
                  <a:cubicBezTo>
                    <a:pt x="2083" y="6842"/>
                    <a:pt x="2315" y="6816"/>
                    <a:pt x="2554" y="6816"/>
                  </a:cubicBezTo>
                  <a:close/>
                  <a:moveTo>
                    <a:pt x="10964" y="7161"/>
                  </a:moveTo>
                  <a:cubicBezTo>
                    <a:pt x="10981" y="7194"/>
                    <a:pt x="11014" y="7211"/>
                    <a:pt x="11065" y="7245"/>
                  </a:cubicBezTo>
                  <a:cubicBezTo>
                    <a:pt x="12229" y="7667"/>
                    <a:pt x="13038" y="8814"/>
                    <a:pt x="13983" y="9573"/>
                  </a:cubicBezTo>
                  <a:cubicBezTo>
                    <a:pt x="15231" y="10585"/>
                    <a:pt x="16462" y="11580"/>
                    <a:pt x="17727" y="12524"/>
                  </a:cubicBezTo>
                  <a:cubicBezTo>
                    <a:pt x="19970" y="14211"/>
                    <a:pt x="21876" y="16302"/>
                    <a:pt x="24120" y="17989"/>
                  </a:cubicBezTo>
                  <a:cubicBezTo>
                    <a:pt x="23108" y="18613"/>
                    <a:pt x="22028" y="19035"/>
                    <a:pt x="20915" y="19288"/>
                  </a:cubicBezTo>
                  <a:cubicBezTo>
                    <a:pt x="17289" y="16471"/>
                    <a:pt x="13915" y="13401"/>
                    <a:pt x="10289" y="10618"/>
                  </a:cubicBezTo>
                  <a:cubicBezTo>
                    <a:pt x="10255" y="9944"/>
                    <a:pt x="10323" y="9286"/>
                    <a:pt x="10458" y="8645"/>
                  </a:cubicBezTo>
                  <a:cubicBezTo>
                    <a:pt x="10559" y="8190"/>
                    <a:pt x="10744" y="7684"/>
                    <a:pt x="10964" y="7161"/>
                  </a:cubicBezTo>
                  <a:close/>
                  <a:moveTo>
                    <a:pt x="10306" y="11124"/>
                  </a:moveTo>
                  <a:cubicBezTo>
                    <a:pt x="13747" y="13772"/>
                    <a:pt x="16968" y="16707"/>
                    <a:pt x="20392" y="19372"/>
                  </a:cubicBezTo>
                  <a:cubicBezTo>
                    <a:pt x="19841" y="19462"/>
                    <a:pt x="19283" y="19515"/>
                    <a:pt x="18722" y="19515"/>
                  </a:cubicBezTo>
                  <a:cubicBezTo>
                    <a:pt x="18441" y="19515"/>
                    <a:pt x="18160" y="19501"/>
                    <a:pt x="17879" y="19473"/>
                  </a:cubicBezTo>
                  <a:cubicBezTo>
                    <a:pt x="15164" y="19170"/>
                    <a:pt x="12785" y="17146"/>
                    <a:pt x="11436" y="14616"/>
                  </a:cubicBezTo>
                  <a:cubicBezTo>
                    <a:pt x="11436" y="14498"/>
                    <a:pt x="11369" y="14396"/>
                    <a:pt x="11267" y="14312"/>
                  </a:cubicBezTo>
                  <a:cubicBezTo>
                    <a:pt x="10761" y="13300"/>
                    <a:pt x="10441" y="12221"/>
                    <a:pt x="10306" y="11124"/>
                  </a:cubicBezTo>
                  <a:close/>
                  <a:moveTo>
                    <a:pt x="35535" y="0"/>
                  </a:moveTo>
                  <a:cubicBezTo>
                    <a:pt x="34216" y="0"/>
                    <a:pt x="32863" y="920"/>
                    <a:pt x="31861" y="1629"/>
                  </a:cubicBezTo>
                  <a:cubicBezTo>
                    <a:pt x="30208" y="2809"/>
                    <a:pt x="28741" y="4243"/>
                    <a:pt x="27004" y="5322"/>
                  </a:cubicBezTo>
                  <a:cubicBezTo>
                    <a:pt x="25115" y="3147"/>
                    <a:pt x="22197" y="1713"/>
                    <a:pt x="19363" y="1612"/>
                  </a:cubicBezTo>
                  <a:cubicBezTo>
                    <a:pt x="17306" y="1645"/>
                    <a:pt x="15265" y="2135"/>
                    <a:pt x="13460" y="3045"/>
                  </a:cubicBezTo>
                  <a:cubicBezTo>
                    <a:pt x="11453" y="4057"/>
                    <a:pt x="10137" y="6570"/>
                    <a:pt x="9665" y="8679"/>
                  </a:cubicBezTo>
                  <a:cubicBezTo>
                    <a:pt x="8484" y="7700"/>
                    <a:pt x="7051" y="7093"/>
                    <a:pt x="5617" y="6604"/>
                  </a:cubicBezTo>
                  <a:cubicBezTo>
                    <a:pt x="4800" y="6321"/>
                    <a:pt x="3640" y="5961"/>
                    <a:pt x="2593" y="5961"/>
                  </a:cubicBezTo>
                  <a:cubicBezTo>
                    <a:pt x="2084" y="5961"/>
                    <a:pt x="1601" y="6046"/>
                    <a:pt x="1198" y="6267"/>
                  </a:cubicBezTo>
                  <a:cubicBezTo>
                    <a:pt x="304" y="6773"/>
                    <a:pt x="0" y="7734"/>
                    <a:pt x="726" y="8611"/>
                  </a:cubicBezTo>
                  <a:cubicBezTo>
                    <a:pt x="1603" y="9708"/>
                    <a:pt x="2868" y="10298"/>
                    <a:pt x="4217" y="10635"/>
                  </a:cubicBezTo>
                  <a:cubicBezTo>
                    <a:pt x="2446" y="11327"/>
                    <a:pt x="405" y="12592"/>
                    <a:pt x="996" y="14498"/>
                  </a:cubicBezTo>
                  <a:cubicBezTo>
                    <a:pt x="1286" y="15433"/>
                    <a:pt x="1936" y="15733"/>
                    <a:pt x="2712" y="15733"/>
                  </a:cubicBezTo>
                  <a:cubicBezTo>
                    <a:pt x="2972" y="15733"/>
                    <a:pt x="3246" y="15700"/>
                    <a:pt x="3526" y="15645"/>
                  </a:cubicBezTo>
                  <a:lnTo>
                    <a:pt x="3526" y="15645"/>
                  </a:lnTo>
                  <a:cubicBezTo>
                    <a:pt x="3256" y="15931"/>
                    <a:pt x="3036" y="16235"/>
                    <a:pt x="2918" y="16606"/>
                  </a:cubicBezTo>
                  <a:cubicBezTo>
                    <a:pt x="2497" y="17770"/>
                    <a:pt x="3273" y="18714"/>
                    <a:pt x="4352" y="19119"/>
                  </a:cubicBezTo>
                  <a:cubicBezTo>
                    <a:pt x="4622" y="19219"/>
                    <a:pt x="4904" y="19265"/>
                    <a:pt x="5196" y="19265"/>
                  </a:cubicBezTo>
                  <a:cubicBezTo>
                    <a:pt x="7256" y="19265"/>
                    <a:pt x="9741" y="16969"/>
                    <a:pt x="10997" y="15358"/>
                  </a:cubicBezTo>
                  <a:cubicBezTo>
                    <a:pt x="12549" y="17871"/>
                    <a:pt x="15130" y="19811"/>
                    <a:pt x="17879" y="20232"/>
                  </a:cubicBezTo>
                  <a:cubicBezTo>
                    <a:pt x="18302" y="20297"/>
                    <a:pt x="18727" y="20328"/>
                    <a:pt x="19150" y="20328"/>
                  </a:cubicBezTo>
                  <a:cubicBezTo>
                    <a:pt x="23611" y="20328"/>
                    <a:pt x="27897" y="16875"/>
                    <a:pt x="28960" y="12592"/>
                  </a:cubicBezTo>
                  <a:cubicBezTo>
                    <a:pt x="28994" y="12457"/>
                    <a:pt x="29011" y="12305"/>
                    <a:pt x="29062" y="12136"/>
                  </a:cubicBezTo>
                  <a:lnTo>
                    <a:pt x="29078" y="12136"/>
                  </a:lnTo>
                  <a:cubicBezTo>
                    <a:pt x="31104" y="12839"/>
                    <a:pt x="33618" y="14199"/>
                    <a:pt x="35943" y="14199"/>
                  </a:cubicBezTo>
                  <a:cubicBezTo>
                    <a:pt x="36908" y="14199"/>
                    <a:pt x="37841" y="13965"/>
                    <a:pt x="38692" y="13351"/>
                  </a:cubicBezTo>
                  <a:cubicBezTo>
                    <a:pt x="39536" y="12744"/>
                    <a:pt x="39468" y="11462"/>
                    <a:pt x="38827" y="10736"/>
                  </a:cubicBezTo>
                  <a:cubicBezTo>
                    <a:pt x="38439" y="10315"/>
                    <a:pt x="37984" y="10045"/>
                    <a:pt x="37495" y="9843"/>
                  </a:cubicBezTo>
                  <a:cubicBezTo>
                    <a:pt x="39502" y="9539"/>
                    <a:pt x="41374" y="8510"/>
                    <a:pt x="41475" y="6419"/>
                  </a:cubicBezTo>
                  <a:cubicBezTo>
                    <a:pt x="41564" y="4916"/>
                    <a:pt x="40126" y="4499"/>
                    <a:pt x="38573" y="4499"/>
                  </a:cubicBezTo>
                  <a:cubicBezTo>
                    <a:pt x="37755" y="4499"/>
                    <a:pt x="36905" y="4615"/>
                    <a:pt x="36230" y="4749"/>
                  </a:cubicBezTo>
                  <a:cubicBezTo>
                    <a:pt x="37326" y="3062"/>
                    <a:pt x="38810" y="448"/>
                    <a:pt x="35909" y="26"/>
                  </a:cubicBezTo>
                  <a:cubicBezTo>
                    <a:pt x="35785" y="9"/>
                    <a:pt x="35660" y="0"/>
                    <a:pt x="35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9"/>
            <p:cNvSpPr/>
            <p:nvPr/>
          </p:nvSpPr>
          <p:spPr>
            <a:xfrm rot="442369">
              <a:off x="7642719" y="4327373"/>
              <a:ext cx="493639" cy="427600"/>
            </a:xfrm>
            <a:custGeom>
              <a:avLst/>
              <a:gdLst/>
              <a:ahLst/>
              <a:cxnLst/>
              <a:rect l="l" t="t" r="r" b="b"/>
              <a:pathLst>
                <a:path w="12229" h="10593" extrusionOk="0">
                  <a:moveTo>
                    <a:pt x="2109" y="1"/>
                  </a:moveTo>
                  <a:cubicBezTo>
                    <a:pt x="1417" y="34"/>
                    <a:pt x="709" y="68"/>
                    <a:pt x="0" y="203"/>
                  </a:cubicBezTo>
                  <a:cubicBezTo>
                    <a:pt x="4099" y="3087"/>
                    <a:pt x="7506" y="6865"/>
                    <a:pt x="10829" y="10593"/>
                  </a:cubicBezTo>
                  <a:cubicBezTo>
                    <a:pt x="10845" y="10525"/>
                    <a:pt x="10862" y="10441"/>
                    <a:pt x="10879" y="10373"/>
                  </a:cubicBezTo>
                  <a:cubicBezTo>
                    <a:pt x="12228" y="4892"/>
                    <a:pt x="7388" y="220"/>
                    <a:pt x="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9"/>
            <p:cNvSpPr/>
            <p:nvPr/>
          </p:nvSpPr>
          <p:spPr>
            <a:xfrm rot="442369">
              <a:off x="8055684" y="4322898"/>
              <a:ext cx="552170" cy="509139"/>
            </a:xfrm>
            <a:custGeom>
              <a:avLst/>
              <a:gdLst/>
              <a:ahLst/>
              <a:cxnLst/>
              <a:rect l="l" t="t" r="r" b="b"/>
              <a:pathLst>
                <a:path w="13679" h="12613" extrusionOk="0">
                  <a:moveTo>
                    <a:pt x="8264" y="0"/>
                  </a:moveTo>
                  <a:cubicBezTo>
                    <a:pt x="7333" y="0"/>
                    <a:pt x="6067" y="533"/>
                    <a:pt x="5515" y="900"/>
                  </a:cubicBezTo>
                  <a:cubicBezTo>
                    <a:pt x="3610" y="2182"/>
                    <a:pt x="1957" y="3835"/>
                    <a:pt x="0" y="5066"/>
                  </a:cubicBezTo>
                  <a:cubicBezTo>
                    <a:pt x="1164" y="6635"/>
                    <a:pt x="1822" y="8507"/>
                    <a:pt x="1636" y="10531"/>
                  </a:cubicBezTo>
                  <a:cubicBezTo>
                    <a:pt x="1687" y="10531"/>
                    <a:pt x="1720" y="10531"/>
                    <a:pt x="1771" y="10548"/>
                  </a:cubicBezTo>
                  <a:cubicBezTo>
                    <a:pt x="3765" y="11245"/>
                    <a:pt x="6087" y="12613"/>
                    <a:pt x="8256" y="12613"/>
                  </a:cubicBezTo>
                  <a:cubicBezTo>
                    <a:pt x="8344" y="12613"/>
                    <a:pt x="8431" y="12610"/>
                    <a:pt x="8518" y="12606"/>
                  </a:cubicBezTo>
                  <a:cubicBezTo>
                    <a:pt x="9192" y="12555"/>
                    <a:pt x="10120" y="12454"/>
                    <a:pt x="10626" y="11948"/>
                  </a:cubicBezTo>
                  <a:cubicBezTo>
                    <a:pt x="11638" y="10936"/>
                    <a:pt x="10373" y="9907"/>
                    <a:pt x="9547" y="9620"/>
                  </a:cubicBezTo>
                  <a:cubicBezTo>
                    <a:pt x="8619" y="9317"/>
                    <a:pt x="7657" y="9148"/>
                    <a:pt x="6747" y="8811"/>
                  </a:cubicBezTo>
                  <a:cubicBezTo>
                    <a:pt x="6319" y="8658"/>
                    <a:pt x="6445" y="8048"/>
                    <a:pt x="6824" y="8048"/>
                  </a:cubicBezTo>
                  <a:cubicBezTo>
                    <a:pt x="6863" y="8048"/>
                    <a:pt x="6905" y="8055"/>
                    <a:pt x="6949" y="8069"/>
                  </a:cubicBezTo>
                  <a:cubicBezTo>
                    <a:pt x="7481" y="8227"/>
                    <a:pt x="8054" y="8299"/>
                    <a:pt x="8630" y="8299"/>
                  </a:cubicBezTo>
                  <a:cubicBezTo>
                    <a:pt x="9222" y="8299"/>
                    <a:pt x="9817" y="8222"/>
                    <a:pt x="10373" y="8086"/>
                  </a:cubicBezTo>
                  <a:cubicBezTo>
                    <a:pt x="11452" y="7816"/>
                    <a:pt x="13679" y="6956"/>
                    <a:pt x="13173" y="5387"/>
                  </a:cubicBezTo>
                  <a:cubicBezTo>
                    <a:pt x="12925" y="4606"/>
                    <a:pt x="12053" y="4356"/>
                    <a:pt x="11064" y="4356"/>
                  </a:cubicBezTo>
                  <a:cubicBezTo>
                    <a:pt x="9897" y="4356"/>
                    <a:pt x="8568" y="4703"/>
                    <a:pt x="7910" y="4932"/>
                  </a:cubicBezTo>
                  <a:cubicBezTo>
                    <a:pt x="7878" y="4942"/>
                    <a:pt x="7847" y="4946"/>
                    <a:pt x="7816" y="4946"/>
                  </a:cubicBezTo>
                  <a:cubicBezTo>
                    <a:pt x="7540" y="4946"/>
                    <a:pt x="7337" y="4569"/>
                    <a:pt x="7489" y="4341"/>
                  </a:cubicBezTo>
                  <a:cubicBezTo>
                    <a:pt x="8079" y="3464"/>
                    <a:pt x="9007" y="2587"/>
                    <a:pt x="9277" y="1525"/>
                  </a:cubicBezTo>
                  <a:cubicBezTo>
                    <a:pt x="9584" y="373"/>
                    <a:pt x="9041" y="0"/>
                    <a:pt x="8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9"/>
            <p:cNvSpPr/>
            <p:nvPr/>
          </p:nvSpPr>
          <p:spPr>
            <a:xfrm rot="442369">
              <a:off x="6941123" y="4410694"/>
              <a:ext cx="411292" cy="466836"/>
            </a:xfrm>
            <a:custGeom>
              <a:avLst/>
              <a:gdLst/>
              <a:ahLst/>
              <a:cxnLst/>
              <a:rect l="l" t="t" r="r" b="b"/>
              <a:pathLst>
                <a:path w="10189" h="11565" extrusionOk="0">
                  <a:moveTo>
                    <a:pt x="2218" y="0"/>
                  </a:moveTo>
                  <a:cubicBezTo>
                    <a:pt x="1975" y="0"/>
                    <a:pt x="1737" y="27"/>
                    <a:pt x="1519" y="100"/>
                  </a:cubicBezTo>
                  <a:cubicBezTo>
                    <a:pt x="1" y="572"/>
                    <a:pt x="1080" y="1652"/>
                    <a:pt x="1721" y="2090"/>
                  </a:cubicBezTo>
                  <a:cubicBezTo>
                    <a:pt x="2885" y="2849"/>
                    <a:pt x="4100" y="3220"/>
                    <a:pt x="5432" y="3355"/>
                  </a:cubicBezTo>
                  <a:cubicBezTo>
                    <a:pt x="5854" y="3406"/>
                    <a:pt x="5972" y="4013"/>
                    <a:pt x="5516" y="4114"/>
                  </a:cubicBezTo>
                  <a:cubicBezTo>
                    <a:pt x="4150" y="4451"/>
                    <a:pt x="1148" y="5413"/>
                    <a:pt x="1333" y="7285"/>
                  </a:cubicBezTo>
                  <a:cubicBezTo>
                    <a:pt x="1400" y="7957"/>
                    <a:pt x="1836" y="8184"/>
                    <a:pt x="2408" y="8184"/>
                  </a:cubicBezTo>
                  <a:cubicBezTo>
                    <a:pt x="3427" y="8184"/>
                    <a:pt x="4875" y="7463"/>
                    <a:pt x="5415" y="7268"/>
                  </a:cubicBezTo>
                  <a:cubicBezTo>
                    <a:pt x="5473" y="7248"/>
                    <a:pt x="5528" y="7238"/>
                    <a:pt x="5581" y="7238"/>
                  </a:cubicBezTo>
                  <a:cubicBezTo>
                    <a:pt x="5958" y="7238"/>
                    <a:pt x="6171" y="7721"/>
                    <a:pt x="5786" y="7943"/>
                  </a:cubicBezTo>
                  <a:cubicBezTo>
                    <a:pt x="5010" y="8381"/>
                    <a:pt x="4167" y="8837"/>
                    <a:pt x="3610" y="9545"/>
                  </a:cubicBezTo>
                  <a:cubicBezTo>
                    <a:pt x="2644" y="10719"/>
                    <a:pt x="3712" y="11565"/>
                    <a:pt x="4834" y="11565"/>
                  </a:cubicBezTo>
                  <a:cubicBezTo>
                    <a:pt x="5083" y="11565"/>
                    <a:pt x="5334" y="11523"/>
                    <a:pt x="5567" y="11434"/>
                  </a:cubicBezTo>
                  <a:cubicBezTo>
                    <a:pt x="7321" y="10776"/>
                    <a:pt x="9092" y="9376"/>
                    <a:pt x="10188" y="7808"/>
                  </a:cubicBezTo>
                  <a:cubicBezTo>
                    <a:pt x="9396" y="6222"/>
                    <a:pt x="9008" y="4451"/>
                    <a:pt x="9193" y="2714"/>
                  </a:cubicBezTo>
                  <a:cubicBezTo>
                    <a:pt x="9109" y="2714"/>
                    <a:pt x="9041" y="2664"/>
                    <a:pt x="8957" y="2596"/>
                  </a:cubicBezTo>
                  <a:cubicBezTo>
                    <a:pt x="7507" y="1314"/>
                    <a:pt x="5381" y="488"/>
                    <a:pt x="3475" y="150"/>
                  </a:cubicBezTo>
                  <a:cubicBezTo>
                    <a:pt x="3097" y="86"/>
                    <a:pt x="2650" y="0"/>
                    <a:pt x="2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9"/>
            <p:cNvSpPr/>
            <p:nvPr/>
          </p:nvSpPr>
          <p:spPr>
            <a:xfrm rot="442369">
              <a:off x="7328648" y="4637091"/>
              <a:ext cx="407174" cy="338067"/>
            </a:xfrm>
            <a:custGeom>
              <a:avLst/>
              <a:gdLst/>
              <a:ahLst/>
              <a:cxnLst/>
              <a:rect l="l" t="t" r="r" b="b"/>
              <a:pathLst>
                <a:path w="10087" h="8375" extrusionOk="0">
                  <a:moveTo>
                    <a:pt x="1" y="0"/>
                  </a:moveTo>
                  <a:lnTo>
                    <a:pt x="1" y="0"/>
                  </a:lnTo>
                  <a:cubicBezTo>
                    <a:pt x="102" y="1063"/>
                    <a:pt x="422" y="2159"/>
                    <a:pt x="928" y="3171"/>
                  </a:cubicBezTo>
                  <a:cubicBezTo>
                    <a:pt x="1029" y="3222"/>
                    <a:pt x="1097" y="3357"/>
                    <a:pt x="1097" y="3475"/>
                  </a:cubicBezTo>
                  <a:cubicBezTo>
                    <a:pt x="2446" y="6005"/>
                    <a:pt x="4824" y="8062"/>
                    <a:pt x="7557" y="8332"/>
                  </a:cubicBezTo>
                  <a:cubicBezTo>
                    <a:pt x="7845" y="8361"/>
                    <a:pt x="8133" y="8374"/>
                    <a:pt x="8421" y="8374"/>
                  </a:cubicBezTo>
                  <a:cubicBezTo>
                    <a:pt x="8976" y="8374"/>
                    <a:pt x="9532" y="8326"/>
                    <a:pt x="10087" y="8248"/>
                  </a:cubicBezTo>
                  <a:cubicBezTo>
                    <a:pt x="6663" y="5566"/>
                    <a:pt x="3408" y="266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9"/>
            <p:cNvSpPr/>
            <p:nvPr/>
          </p:nvSpPr>
          <p:spPr>
            <a:xfrm rot="442369">
              <a:off x="7498527" y="4326320"/>
              <a:ext cx="567832" cy="530412"/>
            </a:xfrm>
            <a:custGeom>
              <a:avLst/>
              <a:gdLst/>
              <a:ahLst/>
              <a:cxnLst/>
              <a:rect l="l" t="t" r="r" b="b"/>
              <a:pathLst>
                <a:path w="14067" h="13140" extrusionOk="0">
                  <a:moveTo>
                    <a:pt x="2834" y="0"/>
                  </a:moveTo>
                  <a:cubicBezTo>
                    <a:pt x="2361" y="101"/>
                    <a:pt x="1906" y="253"/>
                    <a:pt x="1451" y="439"/>
                  </a:cubicBezTo>
                  <a:cubicBezTo>
                    <a:pt x="1147" y="574"/>
                    <a:pt x="759" y="860"/>
                    <a:pt x="422" y="928"/>
                  </a:cubicBezTo>
                  <a:cubicBezTo>
                    <a:pt x="287" y="945"/>
                    <a:pt x="152" y="995"/>
                    <a:pt x="0" y="1046"/>
                  </a:cubicBezTo>
                  <a:cubicBezTo>
                    <a:pt x="2463" y="2716"/>
                    <a:pt x="4267" y="5128"/>
                    <a:pt x="6544" y="7017"/>
                  </a:cubicBezTo>
                  <a:cubicBezTo>
                    <a:pt x="8771" y="8872"/>
                    <a:pt x="10677" y="11065"/>
                    <a:pt x="12717" y="13139"/>
                  </a:cubicBezTo>
                  <a:cubicBezTo>
                    <a:pt x="13308" y="12414"/>
                    <a:pt x="13780" y="11587"/>
                    <a:pt x="14067" y="10710"/>
                  </a:cubicBezTo>
                  <a:cubicBezTo>
                    <a:pt x="10710" y="6932"/>
                    <a:pt x="7253" y="3053"/>
                    <a:pt x="3103" y="152"/>
                  </a:cubicBezTo>
                  <a:cubicBezTo>
                    <a:pt x="3087" y="158"/>
                    <a:pt x="3070" y="161"/>
                    <a:pt x="3052" y="161"/>
                  </a:cubicBezTo>
                  <a:cubicBezTo>
                    <a:pt x="3017" y="161"/>
                    <a:pt x="2980" y="146"/>
                    <a:pt x="2935" y="101"/>
                  </a:cubicBezTo>
                  <a:lnTo>
                    <a:pt x="28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9"/>
            <p:cNvSpPr/>
            <p:nvPr/>
          </p:nvSpPr>
          <p:spPr>
            <a:xfrm rot="442369">
              <a:off x="7334880" y="4486265"/>
              <a:ext cx="558305" cy="489562"/>
            </a:xfrm>
            <a:custGeom>
              <a:avLst/>
              <a:gdLst/>
              <a:ahLst/>
              <a:cxnLst/>
              <a:rect l="l" t="t" r="r" b="b"/>
              <a:pathLst>
                <a:path w="13831" h="12128" extrusionOk="0">
                  <a:moveTo>
                    <a:pt x="692" y="1"/>
                  </a:moveTo>
                  <a:cubicBezTo>
                    <a:pt x="456" y="524"/>
                    <a:pt x="287" y="1046"/>
                    <a:pt x="186" y="1502"/>
                  </a:cubicBezTo>
                  <a:cubicBezTo>
                    <a:pt x="34" y="2126"/>
                    <a:pt x="0" y="2784"/>
                    <a:pt x="17" y="3458"/>
                  </a:cubicBezTo>
                  <a:cubicBezTo>
                    <a:pt x="3644" y="6258"/>
                    <a:pt x="7017" y="9328"/>
                    <a:pt x="10643" y="12128"/>
                  </a:cubicBezTo>
                  <a:cubicBezTo>
                    <a:pt x="11756" y="11875"/>
                    <a:pt x="12836" y="11453"/>
                    <a:pt x="13831" y="10829"/>
                  </a:cubicBezTo>
                  <a:cubicBezTo>
                    <a:pt x="11571" y="9142"/>
                    <a:pt x="9699" y="7068"/>
                    <a:pt x="7438" y="5381"/>
                  </a:cubicBezTo>
                  <a:cubicBezTo>
                    <a:pt x="6173" y="4420"/>
                    <a:pt x="4925" y="3442"/>
                    <a:pt x="3711" y="2430"/>
                  </a:cubicBezTo>
                  <a:cubicBezTo>
                    <a:pt x="2750" y="1637"/>
                    <a:pt x="1974" y="507"/>
                    <a:pt x="793" y="85"/>
                  </a:cubicBezTo>
                  <a:cubicBezTo>
                    <a:pt x="759" y="51"/>
                    <a:pt x="709" y="34"/>
                    <a:pt x="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9"/>
            <p:cNvSpPr/>
            <p:nvPr/>
          </p:nvSpPr>
          <p:spPr>
            <a:xfrm rot="442369">
              <a:off x="7379148" y="4365935"/>
              <a:ext cx="615545" cy="558628"/>
            </a:xfrm>
            <a:custGeom>
              <a:avLst/>
              <a:gdLst/>
              <a:ahLst/>
              <a:cxnLst/>
              <a:rect l="l" t="t" r="r" b="b"/>
              <a:pathLst>
                <a:path w="15249" h="13839" extrusionOk="0">
                  <a:moveTo>
                    <a:pt x="2402" y="0"/>
                  </a:moveTo>
                  <a:lnTo>
                    <a:pt x="2402" y="0"/>
                  </a:lnTo>
                  <a:cubicBezTo>
                    <a:pt x="2398" y="0"/>
                    <a:pt x="2402" y="8"/>
                    <a:pt x="2413" y="8"/>
                  </a:cubicBezTo>
                  <a:cubicBezTo>
                    <a:pt x="2407" y="2"/>
                    <a:pt x="2403" y="0"/>
                    <a:pt x="2402" y="0"/>
                  </a:cubicBezTo>
                  <a:close/>
                  <a:moveTo>
                    <a:pt x="2413" y="8"/>
                  </a:moveTo>
                  <a:cubicBezTo>
                    <a:pt x="1384" y="565"/>
                    <a:pt x="558" y="1711"/>
                    <a:pt x="1" y="2892"/>
                  </a:cubicBezTo>
                  <a:cubicBezTo>
                    <a:pt x="35" y="2892"/>
                    <a:pt x="52" y="2892"/>
                    <a:pt x="85" y="2926"/>
                  </a:cubicBezTo>
                  <a:cubicBezTo>
                    <a:pt x="1047" y="3280"/>
                    <a:pt x="1603" y="3972"/>
                    <a:pt x="2345" y="4663"/>
                  </a:cubicBezTo>
                  <a:cubicBezTo>
                    <a:pt x="3594" y="5827"/>
                    <a:pt x="5010" y="6890"/>
                    <a:pt x="6376" y="7918"/>
                  </a:cubicBezTo>
                  <a:cubicBezTo>
                    <a:pt x="8822" y="9740"/>
                    <a:pt x="10914" y="12017"/>
                    <a:pt x="13376" y="13839"/>
                  </a:cubicBezTo>
                  <a:cubicBezTo>
                    <a:pt x="14068" y="13383"/>
                    <a:pt x="14709" y="12827"/>
                    <a:pt x="15248" y="12202"/>
                  </a:cubicBezTo>
                  <a:cubicBezTo>
                    <a:pt x="13359" y="10229"/>
                    <a:pt x="11555" y="8155"/>
                    <a:pt x="9480" y="6400"/>
                  </a:cubicBezTo>
                  <a:cubicBezTo>
                    <a:pt x="7034" y="4326"/>
                    <a:pt x="5095" y="1762"/>
                    <a:pt x="241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" name="Google Shape;613;p19"/>
          <p:cNvGrpSpPr/>
          <p:nvPr/>
        </p:nvGrpSpPr>
        <p:grpSpPr>
          <a:xfrm>
            <a:off x="-357879" y="-154102"/>
            <a:ext cx="1795709" cy="1387193"/>
            <a:chOff x="-357879" y="-154102"/>
            <a:chExt cx="1795709" cy="1387193"/>
          </a:xfrm>
        </p:grpSpPr>
        <p:sp>
          <p:nvSpPr>
            <p:cNvPr id="614" name="Google Shape;614;p19"/>
            <p:cNvSpPr/>
            <p:nvPr/>
          </p:nvSpPr>
          <p:spPr>
            <a:xfrm rot="-965529">
              <a:off x="-252167" y="46135"/>
              <a:ext cx="1584284" cy="986719"/>
            </a:xfrm>
            <a:custGeom>
              <a:avLst/>
              <a:gdLst/>
              <a:ahLst/>
              <a:cxnLst/>
              <a:rect l="l" t="t" r="r" b="b"/>
              <a:pathLst>
                <a:path w="44090" h="27460" extrusionOk="0">
                  <a:moveTo>
                    <a:pt x="38440" y="0"/>
                  </a:moveTo>
                  <a:cubicBezTo>
                    <a:pt x="35421" y="0"/>
                    <a:pt x="32806" y="1721"/>
                    <a:pt x="30951" y="3745"/>
                  </a:cubicBezTo>
                  <a:cubicBezTo>
                    <a:pt x="28860" y="2008"/>
                    <a:pt x="26195" y="1046"/>
                    <a:pt x="23445" y="1046"/>
                  </a:cubicBezTo>
                  <a:cubicBezTo>
                    <a:pt x="23243" y="1046"/>
                    <a:pt x="23024" y="1046"/>
                    <a:pt x="22821" y="1063"/>
                  </a:cubicBezTo>
                  <a:cubicBezTo>
                    <a:pt x="21978" y="1097"/>
                    <a:pt x="21101" y="1232"/>
                    <a:pt x="20089" y="1485"/>
                  </a:cubicBezTo>
                  <a:cubicBezTo>
                    <a:pt x="17795" y="2024"/>
                    <a:pt x="14860" y="3779"/>
                    <a:pt x="13157" y="6983"/>
                  </a:cubicBezTo>
                  <a:cubicBezTo>
                    <a:pt x="12735" y="6781"/>
                    <a:pt x="12246" y="6528"/>
                    <a:pt x="11706" y="6224"/>
                  </a:cubicBezTo>
                  <a:lnTo>
                    <a:pt x="11622" y="6191"/>
                  </a:lnTo>
                  <a:cubicBezTo>
                    <a:pt x="11352" y="6039"/>
                    <a:pt x="11116" y="5904"/>
                    <a:pt x="11032" y="5870"/>
                  </a:cubicBezTo>
                  <a:cubicBezTo>
                    <a:pt x="9412" y="4926"/>
                    <a:pt x="7490" y="3863"/>
                    <a:pt x="5078" y="3458"/>
                  </a:cubicBezTo>
                  <a:cubicBezTo>
                    <a:pt x="4825" y="3424"/>
                    <a:pt x="4487" y="3374"/>
                    <a:pt x="4116" y="3374"/>
                  </a:cubicBezTo>
                  <a:cubicBezTo>
                    <a:pt x="3627" y="3374"/>
                    <a:pt x="3172" y="3475"/>
                    <a:pt x="2750" y="3627"/>
                  </a:cubicBezTo>
                  <a:cubicBezTo>
                    <a:pt x="1401" y="4167"/>
                    <a:pt x="473" y="5432"/>
                    <a:pt x="237" y="7034"/>
                  </a:cubicBezTo>
                  <a:cubicBezTo>
                    <a:pt x="1" y="8737"/>
                    <a:pt x="574" y="10576"/>
                    <a:pt x="1789" y="12077"/>
                  </a:cubicBezTo>
                  <a:cubicBezTo>
                    <a:pt x="2075" y="12414"/>
                    <a:pt x="2362" y="12718"/>
                    <a:pt x="2700" y="13021"/>
                  </a:cubicBezTo>
                  <a:cubicBezTo>
                    <a:pt x="2092" y="14320"/>
                    <a:pt x="1907" y="15821"/>
                    <a:pt x="2194" y="17255"/>
                  </a:cubicBezTo>
                  <a:cubicBezTo>
                    <a:pt x="2531" y="18824"/>
                    <a:pt x="3442" y="20207"/>
                    <a:pt x="4707" y="21185"/>
                  </a:cubicBezTo>
                  <a:cubicBezTo>
                    <a:pt x="4639" y="21438"/>
                    <a:pt x="4605" y="21657"/>
                    <a:pt x="4555" y="21910"/>
                  </a:cubicBezTo>
                  <a:cubicBezTo>
                    <a:pt x="4268" y="23934"/>
                    <a:pt x="4943" y="25199"/>
                    <a:pt x="5550" y="25908"/>
                  </a:cubicBezTo>
                  <a:cubicBezTo>
                    <a:pt x="6427" y="26920"/>
                    <a:pt x="7641" y="27459"/>
                    <a:pt x="8940" y="27459"/>
                  </a:cubicBezTo>
                  <a:cubicBezTo>
                    <a:pt x="9024" y="27459"/>
                    <a:pt x="9126" y="27459"/>
                    <a:pt x="9176" y="27409"/>
                  </a:cubicBezTo>
                  <a:cubicBezTo>
                    <a:pt x="11723" y="27274"/>
                    <a:pt x="14236" y="25081"/>
                    <a:pt x="16176" y="22804"/>
                  </a:cubicBezTo>
                  <a:cubicBezTo>
                    <a:pt x="16530" y="23057"/>
                    <a:pt x="16851" y="23259"/>
                    <a:pt x="17104" y="23394"/>
                  </a:cubicBezTo>
                  <a:cubicBezTo>
                    <a:pt x="19043" y="24406"/>
                    <a:pt x="20646" y="24845"/>
                    <a:pt x="22484" y="24845"/>
                  </a:cubicBezTo>
                  <a:cubicBezTo>
                    <a:pt x="23327" y="24845"/>
                    <a:pt x="24204" y="24761"/>
                    <a:pt x="25469" y="24575"/>
                  </a:cubicBezTo>
                  <a:cubicBezTo>
                    <a:pt x="28168" y="24153"/>
                    <a:pt x="30597" y="22922"/>
                    <a:pt x="32385" y="21084"/>
                  </a:cubicBezTo>
                  <a:cubicBezTo>
                    <a:pt x="33616" y="21843"/>
                    <a:pt x="34965" y="22467"/>
                    <a:pt x="36331" y="22905"/>
                  </a:cubicBezTo>
                  <a:cubicBezTo>
                    <a:pt x="36449" y="22939"/>
                    <a:pt x="36618" y="23023"/>
                    <a:pt x="36854" y="23108"/>
                  </a:cubicBezTo>
                  <a:cubicBezTo>
                    <a:pt x="37833" y="23512"/>
                    <a:pt x="39030" y="24002"/>
                    <a:pt x="40244" y="24002"/>
                  </a:cubicBezTo>
                  <a:cubicBezTo>
                    <a:pt x="41459" y="24002"/>
                    <a:pt x="42437" y="23512"/>
                    <a:pt x="43095" y="22635"/>
                  </a:cubicBezTo>
                  <a:cubicBezTo>
                    <a:pt x="43871" y="21556"/>
                    <a:pt x="44090" y="20122"/>
                    <a:pt x="43668" y="18587"/>
                  </a:cubicBezTo>
                  <a:cubicBezTo>
                    <a:pt x="43331" y="17356"/>
                    <a:pt x="42741" y="16226"/>
                    <a:pt x="41914" y="15248"/>
                  </a:cubicBezTo>
                  <a:cubicBezTo>
                    <a:pt x="42353" y="14506"/>
                    <a:pt x="42639" y="13696"/>
                    <a:pt x="42724" y="12853"/>
                  </a:cubicBezTo>
                  <a:cubicBezTo>
                    <a:pt x="42825" y="11672"/>
                    <a:pt x="42555" y="10458"/>
                    <a:pt x="41965" y="9446"/>
                  </a:cubicBezTo>
                  <a:cubicBezTo>
                    <a:pt x="42353" y="8839"/>
                    <a:pt x="42724" y="8215"/>
                    <a:pt x="42994" y="7557"/>
                  </a:cubicBezTo>
                  <a:cubicBezTo>
                    <a:pt x="44006" y="5128"/>
                    <a:pt x="43668" y="2733"/>
                    <a:pt x="42083" y="1265"/>
                  </a:cubicBezTo>
                  <a:cubicBezTo>
                    <a:pt x="41206" y="456"/>
                    <a:pt x="39991" y="34"/>
                    <a:pt x="385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9"/>
            <p:cNvSpPr/>
            <p:nvPr/>
          </p:nvSpPr>
          <p:spPr>
            <a:xfrm rot="-965529">
              <a:off x="-159068" y="139912"/>
              <a:ext cx="1395205" cy="802167"/>
            </a:xfrm>
            <a:custGeom>
              <a:avLst/>
              <a:gdLst/>
              <a:ahLst/>
              <a:cxnLst/>
              <a:rect l="l" t="t" r="r" b="b"/>
              <a:pathLst>
                <a:path w="38828" h="22324" extrusionOk="0">
                  <a:moveTo>
                    <a:pt x="35870" y="1"/>
                  </a:moveTo>
                  <a:cubicBezTo>
                    <a:pt x="32854" y="1"/>
                    <a:pt x="29964" y="2682"/>
                    <a:pt x="28623" y="5213"/>
                  </a:cubicBezTo>
                  <a:cubicBezTo>
                    <a:pt x="26950" y="2663"/>
                    <a:pt x="23937" y="1047"/>
                    <a:pt x="20892" y="1047"/>
                  </a:cubicBezTo>
                  <a:cubicBezTo>
                    <a:pt x="20714" y="1047"/>
                    <a:pt x="20536" y="1052"/>
                    <a:pt x="20358" y="1064"/>
                  </a:cubicBezTo>
                  <a:cubicBezTo>
                    <a:pt x="19599" y="1097"/>
                    <a:pt x="18840" y="1249"/>
                    <a:pt x="18098" y="1418"/>
                  </a:cubicBezTo>
                  <a:cubicBezTo>
                    <a:pt x="15332" y="2092"/>
                    <a:pt x="12583" y="4622"/>
                    <a:pt x="11908" y="8281"/>
                  </a:cubicBezTo>
                  <a:lnTo>
                    <a:pt x="11908" y="8281"/>
                  </a:lnTo>
                  <a:cubicBezTo>
                    <a:pt x="11967" y="7941"/>
                    <a:pt x="7590" y="5803"/>
                    <a:pt x="7135" y="5533"/>
                  </a:cubicBezTo>
                  <a:cubicBezTo>
                    <a:pt x="5516" y="4572"/>
                    <a:pt x="3964" y="3762"/>
                    <a:pt x="2058" y="3442"/>
                  </a:cubicBezTo>
                  <a:cubicBezTo>
                    <a:pt x="1882" y="3406"/>
                    <a:pt x="1701" y="3380"/>
                    <a:pt x="1523" y="3380"/>
                  </a:cubicBezTo>
                  <a:cubicBezTo>
                    <a:pt x="1360" y="3380"/>
                    <a:pt x="1199" y="3402"/>
                    <a:pt x="1046" y="3459"/>
                  </a:cubicBezTo>
                  <a:cubicBezTo>
                    <a:pt x="523" y="3678"/>
                    <a:pt x="253" y="4234"/>
                    <a:pt x="169" y="4808"/>
                  </a:cubicBezTo>
                  <a:cubicBezTo>
                    <a:pt x="0" y="5904"/>
                    <a:pt x="456" y="7017"/>
                    <a:pt x="1164" y="7861"/>
                  </a:cubicBezTo>
                  <a:cubicBezTo>
                    <a:pt x="1873" y="8738"/>
                    <a:pt x="2800" y="9345"/>
                    <a:pt x="3762" y="9885"/>
                  </a:cubicBezTo>
                  <a:cubicBezTo>
                    <a:pt x="2446" y="10829"/>
                    <a:pt x="1771" y="12567"/>
                    <a:pt x="2109" y="14152"/>
                  </a:cubicBezTo>
                  <a:cubicBezTo>
                    <a:pt x="2446" y="15754"/>
                    <a:pt x="3795" y="17053"/>
                    <a:pt x="5381" y="17373"/>
                  </a:cubicBezTo>
                  <a:cubicBezTo>
                    <a:pt x="4925" y="18065"/>
                    <a:pt x="4639" y="18891"/>
                    <a:pt x="4504" y="19718"/>
                  </a:cubicBezTo>
                  <a:cubicBezTo>
                    <a:pt x="4403" y="20376"/>
                    <a:pt x="4436" y="21135"/>
                    <a:pt x="4892" y="21641"/>
                  </a:cubicBezTo>
                  <a:cubicBezTo>
                    <a:pt x="5312" y="22121"/>
                    <a:pt x="5808" y="22324"/>
                    <a:pt x="6347" y="22324"/>
                  </a:cubicBezTo>
                  <a:cubicBezTo>
                    <a:pt x="8837" y="22324"/>
                    <a:pt x="12233" y="17987"/>
                    <a:pt x="13190" y="16614"/>
                  </a:cubicBezTo>
                  <a:cubicBezTo>
                    <a:pt x="13629" y="17104"/>
                    <a:pt x="15265" y="18301"/>
                    <a:pt x="15720" y="18554"/>
                  </a:cubicBezTo>
                  <a:cubicBezTo>
                    <a:pt x="17328" y="19402"/>
                    <a:pt x="18530" y="19717"/>
                    <a:pt x="19926" y="19717"/>
                  </a:cubicBezTo>
                  <a:cubicBezTo>
                    <a:pt x="20697" y="19717"/>
                    <a:pt x="21527" y="19621"/>
                    <a:pt x="22517" y="19465"/>
                  </a:cubicBezTo>
                  <a:cubicBezTo>
                    <a:pt x="25300" y="19026"/>
                    <a:pt x="27931" y="17424"/>
                    <a:pt x="29314" y="14978"/>
                  </a:cubicBezTo>
                  <a:cubicBezTo>
                    <a:pt x="30832" y="16260"/>
                    <a:pt x="32637" y="17272"/>
                    <a:pt x="34526" y="17879"/>
                  </a:cubicBezTo>
                  <a:cubicBezTo>
                    <a:pt x="35194" y="18081"/>
                    <a:pt x="36690" y="18857"/>
                    <a:pt x="37678" y="18857"/>
                  </a:cubicBezTo>
                  <a:cubicBezTo>
                    <a:pt x="38013" y="18857"/>
                    <a:pt x="38290" y="18768"/>
                    <a:pt x="38456" y="18537"/>
                  </a:cubicBezTo>
                  <a:cubicBezTo>
                    <a:pt x="38827" y="18014"/>
                    <a:pt x="38793" y="17289"/>
                    <a:pt x="38625" y="16665"/>
                  </a:cubicBezTo>
                  <a:cubicBezTo>
                    <a:pt x="38186" y="14978"/>
                    <a:pt x="36955" y="13511"/>
                    <a:pt x="35386" y="12752"/>
                  </a:cubicBezTo>
                  <a:cubicBezTo>
                    <a:pt x="36584" y="12398"/>
                    <a:pt x="37495" y="11268"/>
                    <a:pt x="37613" y="10037"/>
                  </a:cubicBezTo>
                  <a:cubicBezTo>
                    <a:pt x="37731" y="8822"/>
                    <a:pt x="37039" y="7523"/>
                    <a:pt x="35943" y="6967"/>
                  </a:cubicBezTo>
                  <a:cubicBezTo>
                    <a:pt x="36854" y="6157"/>
                    <a:pt x="37596" y="5145"/>
                    <a:pt x="38068" y="4015"/>
                  </a:cubicBezTo>
                  <a:cubicBezTo>
                    <a:pt x="38540" y="2885"/>
                    <a:pt x="38692" y="1435"/>
                    <a:pt x="37798" y="608"/>
                  </a:cubicBezTo>
                  <a:cubicBezTo>
                    <a:pt x="37292" y="153"/>
                    <a:pt x="36601" y="1"/>
                    <a:pt x="35926" y="1"/>
                  </a:cubicBezTo>
                  <a:cubicBezTo>
                    <a:pt x="35907" y="1"/>
                    <a:pt x="35889" y="1"/>
                    <a:pt x="35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9"/>
            <p:cNvSpPr/>
            <p:nvPr/>
          </p:nvSpPr>
          <p:spPr>
            <a:xfrm rot="-965529">
              <a:off x="-178776" y="120469"/>
              <a:ext cx="1434587" cy="838855"/>
            </a:xfrm>
            <a:custGeom>
              <a:avLst/>
              <a:gdLst/>
              <a:ahLst/>
              <a:cxnLst/>
              <a:rect l="l" t="t" r="r" b="b"/>
              <a:pathLst>
                <a:path w="39924" h="23345" extrusionOk="0">
                  <a:moveTo>
                    <a:pt x="12025" y="9024"/>
                  </a:moveTo>
                  <a:cubicBezTo>
                    <a:pt x="12026" y="9024"/>
                    <a:pt x="12026" y="9024"/>
                    <a:pt x="12027" y="9025"/>
                  </a:cubicBezTo>
                  <a:cubicBezTo>
                    <a:pt x="12026" y="9024"/>
                    <a:pt x="12026" y="9024"/>
                    <a:pt x="12025" y="9024"/>
                  </a:cubicBezTo>
                  <a:close/>
                  <a:moveTo>
                    <a:pt x="36393" y="1096"/>
                  </a:moveTo>
                  <a:cubicBezTo>
                    <a:pt x="36428" y="1096"/>
                    <a:pt x="36464" y="1097"/>
                    <a:pt x="36500" y="1098"/>
                  </a:cubicBezTo>
                  <a:cubicBezTo>
                    <a:pt x="37191" y="1098"/>
                    <a:pt x="37697" y="1266"/>
                    <a:pt x="38035" y="1553"/>
                  </a:cubicBezTo>
                  <a:cubicBezTo>
                    <a:pt x="38760" y="2211"/>
                    <a:pt x="38574" y="3476"/>
                    <a:pt x="38187" y="4387"/>
                  </a:cubicBezTo>
                  <a:cubicBezTo>
                    <a:pt x="37748" y="5432"/>
                    <a:pt x="37056" y="6411"/>
                    <a:pt x="36179" y="7170"/>
                  </a:cubicBezTo>
                  <a:lnTo>
                    <a:pt x="35640" y="7642"/>
                  </a:lnTo>
                  <a:lnTo>
                    <a:pt x="36297" y="7996"/>
                  </a:lnTo>
                  <a:cubicBezTo>
                    <a:pt x="37225" y="8468"/>
                    <a:pt x="37782" y="9531"/>
                    <a:pt x="37681" y="10560"/>
                  </a:cubicBezTo>
                  <a:cubicBezTo>
                    <a:pt x="37579" y="11589"/>
                    <a:pt x="36820" y="12550"/>
                    <a:pt x="35825" y="12837"/>
                  </a:cubicBezTo>
                  <a:lnTo>
                    <a:pt x="34594" y="13208"/>
                  </a:lnTo>
                  <a:lnTo>
                    <a:pt x="35741" y="13781"/>
                  </a:lnTo>
                  <a:cubicBezTo>
                    <a:pt x="37175" y="14473"/>
                    <a:pt x="38305" y="15839"/>
                    <a:pt x="38693" y="17374"/>
                  </a:cubicBezTo>
                  <a:cubicBezTo>
                    <a:pt x="38794" y="17779"/>
                    <a:pt x="38878" y="18386"/>
                    <a:pt x="38608" y="18757"/>
                  </a:cubicBezTo>
                  <a:cubicBezTo>
                    <a:pt x="38546" y="18845"/>
                    <a:pt x="38418" y="18881"/>
                    <a:pt x="38249" y="18881"/>
                  </a:cubicBezTo>
                  <a:cubicBezTo>
                    <a:pt x="37643" y="18881"/>
                    <a:pt x="36512" y="18415"/>
                    <a:pt x="36011" y="18217"/>
                  </a:cubicBezTo>
                  <a:cubicBezTo>
                    <a:pt x="35724" y="18082"/>
                    <a:pt x="35454" y="17981"/>
                    <a:pt x="35252" y="17913"/>
                  </a:cubicBezTo>
                  <a:cubicBezTo>
                    <a:pt x="33396" y="17323"/>
                    <a:pt x="31659" y="16362"/>
                    <a:pt x="30226" y="15114"/>
                  </a:cubicBezTo>
                  <a:lnTo>
                    <a:pt x="29753" y="14709"/>
                  </a:lnTo>
                  <a:lnTo>
                    <a:pt x="29433" y="15265"/>
                  </a:lnTo>
                  <a:cubicBezTo>
                    <a:pt x="28674" y="16598"/>
                    <a:pt x="27527" y="17694"/>
                    <a:pt x="26110" y="18453"/>
                  </a:cubicBezTo>
                  <a:cubicBezTo>
                    <a:pt x="26582" y="17138"/>
                    <a:pt x="26768" y="15771"/>
                    <a:pt x="26953" y="14439"/>
                  </a:cubicBezTo>
                  <a:cubicBezTo>
                    <a:pt x="27476" y="10577"/>
                    <a:pt x="27814" y="6866"/>
                    <a:pt x="26481" y="3695"/>
                  </a:cubicBezTo>
                  <a:lnTo>
                    <a:pt x="26481" y="3695"/>
                  </a:lnTo>
                  <a:cubicBezTo>
                    <a:pt x="27392" y="4319"/>
                    <a:pt x="28168" y="5095"/>
                    <a:pt x="28792" y="6023"/>
                  </a:cubicBezTo>
                  <a:lnTo>
                    <a:pt x="28977" y="6326"/>
                  </a:lnTo>
                  <a:cubicBezTo>
                    <a:pt x="29635" y="8384"/>
                    <a:pt x="29720" y="10408"/>
                    <a:pt x="29230" y="12601"/>
                  </a:cubicBezTo>
                  <a:cubicBezTo>
                    <a:pt x="29214" y="12752"/>
                    <a:pt x="29298" y="12887"/>
                    <a:pt x="29416" y="12904"/>
                  </a:cubicBezTo>
                  <a:lnTo>
                    <a:pt x="29483" y="12904"/>
                  </a:lnTo>
                  <a:cubicBezTo>
                    <a:pt x="29601" y="12904"/>
                    <a:pt x="29720" y="12820"/>
                    <a:pt x="29736" y="12719"/>
                  </a:cubicBezTo>
                  <a:cubicBezTo>
                    <a:pt x="29854" y="12162"/>
                    <a:pt x="29939" y="11622"/>
                    <a:pt x="29989" y="11083"/>
                  </a:cubicBezTo>
                  <a:cubicBezTo>
                    <a:pt x="30076" y="11073"/>
                    <a:pt x="30163" y="11069"/>
                    <a:pt x="30250" y="11069"/>
                  </a:cubicBezTo>
                  <a:cubicBezTo>
                    <a:pt x="31280" y="11069"/>
                    <a:pt x="32306" y="11701"/>
                    <a:pt x="32772" y="12634"/>
                  </a:cubicBezTo>
                  <a:cubicBezTo>
                    <a:pt x="32874" y="12837"/>
                    <a:pt x="32924" y="13005"/>
                    <a:pt x="32907" y="13157"/>
                  </a:cubicBezTo>
                  <a:cubicBezTo>
                    <a:pt x="32874" y="13309"/>
                    <a:pt x="32789" y="13427"/>
                    <a:pt x="32688" y="13444"/>
                  </a:cubicBezTo>
                  <a:cubicBezTo>
                    <a:pt x="32553" y="13494"/>
                    <a:pt x="32486" y="13613"/>
                    <a:pt x="32519" y="13764"/>
                  </a:cubicBezTo>
                  <a:cubicBezTo>
                    <a:pt x="32570" y="13866"/>
                    <a:pt x="32654" y="13950"/>
                    <a:pt x="32772" y="13950"/>
                  </a:cubicBezTo>
                  <a:lnTo>
                    <a:pt x="32840" y="13950"/>
                  </a:lnTo>
                  <a:cubicBezTo>
                    <a:pt x="33160" y="13866"/>
                    <a:pt x="33380" y="13579"/>
                    <a:pt x="33413" y="13208"/>
                  </a:cubicBezTo>
                  <a:cubicBezTo>
                    <a:pt x="33447" y="12904"/>
                    <a:pt x="33329" y="12601"/>
                    <a:pt x="33211" y="12415"/>
                  </a:cubicBezTo>
                  <a:cubicBezTo>
                    <a:pt x="32688" y="11306"/>
                    <a:pt x="31481" y="10584"/>
                    <a:pt x="30275" y="10584"/>
                  </a:cubicBezTo>
                  <a:cubicBezTo>
                    <a:pt x="30196" y="10584"/>
                    <a:pt x="30118" y="10587"/>
                    <a:pt x="30040" y="10593"/>
                  </a:cubicBezTo>
                  <a:cubicBezTo>
                    <a:pt x="30057" y="10121"/>
                    <a:pt x="30057" y="9649"/>
                    <a:pt x="30040" y="9193"/>
                  </a:cubicBezTo>
                  <a:cubicBezTo>
                    <a:pt x="30681" y="7878"/>
                    <a:pt x="31760" y="6798"/>
                    <a:pt x="33042" y="6158"/>
                  </a:cubicBezTo>
                  <a:cubicBezTo>
                    <a:pt x="33177" y="6090"/>
                    <a:pt x="33211" y="5938"/>
                    <a:pt x="33160" y="5820"/>
                  </a:cubicBezTo>
                  <a:cubicBezTo>
                    <a:pt x="33113" y="5725"/>
                    <a:pt x="33022" y="5680"/>
                    <a:pt x="32932" y="5680"/>
                  </a:cubicBezTo>
                  <a:cubicBezTo>
                    <a:pt x="32895" y="5680"/>
                    <a:pt x="32857" y="5687"/>
                    <a:pt x="32823" y="5702"/>
                  </a:cubicBezTo>
                  <a:cubicBezTo>
                    <a:pt x="31659" y="6326"/>
                    <a:pt x="30647" y="7220"/>
                    <a:pt x="29956" y="8350"/>
                  </a:cubicBezTo>
                  <a:cubicBezTo>
                    <a:pt x="29871" y="7675"/>
                    <a:pt x="29720" y="7018"/>
                    <a:pt x="29500" y="6343"/>
                  </a:cubicBezTo>
                  <a:lnTo>
                    <a:pt x="29669" y="6023"/>
                  </a:lnTo>
                  <a:cubicBezTo>
                    <a:pt x="30967" y="3576"/>
                    <a:pt x="33711" y="1096"/>
                    <a:pt x="36393" y="1096"/>
                  </a:cubicBezTo>
                  <a:close/>
                  <a:moveTo>
                    <a:pt x="22939" y="2211"/>
                  </a:moveTo>
                  <a:lnTo>
                    <a:pt x="22939" y="2211"/>
                  </a:lnTo>
                  <a:cubicBezTo>
                    <a:pt x="23901" y="2379"/>
                    <a:pt x="24828" y="2717"/>
                    <a:pt x="25688" y="3189"/>
                  </a:cubicBezTo>
                  <a:cubicBezTo>
                    <a:pt x="27325" y="6360"/>
                    <a:pt x="27004" y="10290"/>
                    <a:pt x="26447" y="14355"/>
                  </a:cubicBezTo>
                  <a:cubicBezTo>
                    <a:pt x="26262" y="15839"/>
                    <a:pt x="26026" y="17374"/>
                    <a:pt x="25435" y="18757"/>
                  </a:cubicBezTo>
                  <a:cubicBezTo>
                    <a:pt x="24660" y="19094"/>
                    <a:pt x="23833" y="19347"/>
                    <a:pt x="22990" y="19482"/>
                  </a:cubicBezTo>
                  <a:cubicBezTo>
                    <a:pt x="22248" y="19583"/>
                    <a:pt x="21624" y="19668"/>
                    <a:pt x="21033" y="19718"/>
                  </a:cubicBezTo>
                  <a:cubicBezTo>
                    <a:pt x="21877" y="17323"/>
                    <a:pt x="22804" y="14355"/>
                    <a:pt x="23260" y="11285"/>
                  </a:cubicBezTo>
                  <a:cubicBezTo>
                    <a:pt x="23749" y="7996"/>
                    <a:pt x="23648" y="4926"/>
                    <a:pt x="22939" y="2211"/>
                  </a:cubicBezTo>
                  <a:close/>
                  <a:moveTo>
                    <a:pt x="21364" y="2096"/>
                  </a:moveTo>
                  <a:cubicBezTo>
                    <a:pt x="21699" y="2096"/>
                    <a:pt x="22037" y="2119"/>
                    <a:pt x="22383" y="2143"/>
                  </a:cubicBezTo>
                  <a:cubicBezTo>
                    <a:pt x="23108" y="4876"/>
                    <a:pt x="23226" y="7912"/>
                    <a:pt x="22737" y="11217"/>
                  </a:cubicBezTo>
                  <a:cubicBezTo>
                    <a:pt x="22265" y="14321"/>
                    <a:pt x="21320" y="17323"/>
                    <a:pt x="20460" y="19735"/>
                  </a:cubicBezTo>
                  <a:cubicBezTo>
                    <a:pt x="19111" y="19735"/>
                    <a:pt x="17997" y="19431"/>
                    <a:pt x="16496" y="18639"/>
                  </a:cubicBezTo>
                  <a:cubicBezTo>
                    <a:pt x="16311" y="18538"/>
                    <a:pt x="15838" y="18217"/>
                    <a:pt x="15383" y="17863"/>
                  </a:cubicBezTo>
                  <a:cubicBezTo>
                    <a:pt x="18250" y="13326"/>
                    <a:pt x="19465" y="7760"/>
                    <a:pt x="18756" y="2447"/>
                  </a:cubicBezTo>
                  <a:lnTo>
                    <a:pt x="18773" y="2447"/>
                  </a:lnTo>
                  <a:cubicBezTo>
                    <a:pt x="19600" y="2261"/>
                    <a:pt x="20291" y="2126"/>
                    <a:pt x="20949" y="2110"/>
                  </a:cubicBezTo>
                  <a:cubicBezTo>
                    <a:pt x="21087" y="2100"/>
                    <a:pt x="21226" y="2096"/>
                    <a:pt x="21364" y="2096"/>
                  </a:cubicBezTo>
                  <a:close/>
                  <a:moveTo>
                    <a:pt x="18250" y="2565"/>
                  </a:moveTo>
                  <a:lnTo>
                    <a:pt x="18250" y="2565"/>
                  </a:lnTo>
                  <a:cubicBezTo>
                    <a:pt x="18925" y="7709"/>
                    <a:pt x="17744" y="13107"/>
                    <a:pt x="14961" y="17526"/>
                  </a:cubicBezTo>
                  <a:cubicBezTo>
                    <a:pt x="14894" y="17475"/>
                    <a:pt x="14843" y="17441"/>
                    <a:pt x="14793" y="17391"/>
                  </a:cubicBezTo>
                  <a:cubicBezTo>
                    <a:pt x="13730" y="16143"/>
                    <a:pt x="13157" y="14456"/>
                    <a:pt x="13325" y="12837"/>
                  </a:cubicBezTo>
                  <a:cubicBezTo>
                    <a:pt x="13359" y="12685"/>
                    <a:pt x="13241" y="12567"/>
                    <a:pt x="13106" y="12567"/>
                  </a:cubicBezTo>
                  <a:cubicBezTo>
                    <a:pt x="12954" y="12567"/>
                    <a:pt x="12819" y="12651"/>
                    <a:pt x="12819" y="12803"/>
                  </a:cubicBezTo>
                  <a:cubicBezTo>
                    <a:pt x="12802" y="12988"/>
                    <a:pt x="12802" y="13174"/>
                    <a:pt x="12802" y="13360"/>
                  </a:cubicBezTo>
                  <a:cubicBezTo>
                    <a:pt x="10947" y="12719"/>
                    <a:pt x="9446" y="11150"/>
                    <a:pt x="8906" y="9261"/>
                  </a:cubicBezTo>
                  <a:cubicBezTo>
                    <a:pt x="8866" y="9153"/>
                    <a:pt x="8771" y="9077"/>
                    <a:pt x="8666" y="9077"/>
                  </a:cubicBezTo>
                  <a:cubicBezTo>
                    <a:pt x="8640" y="9077"/>
                    <a:pt x="8613" y="9082"/>
                    <a:pt x="8586" y="9092"/>
                  </a:cubicBezTo>
                  <a:cubicBezTo>
                    <a:pt x="8468" y="9126"/>
                    <a:pt x="8383" y="9278"/>
                    <a:pt x="8417" y="9396"/>
                  </a:cubicBezTo>
                  <a:cubicBezTo>
                    <a:pt x="9024" y="11470"/>
                    <a:pt x="10677" y="13174"/>
                    <a:pt x="12701" y="13866"/>
                  </a:cubicBezTo>
                  <a:cubicBezTo>
                    <a:pt x="12718" y="13866"/>
                    <a:pt x="12769" y="13899"/>
                    <a:pt x="12786" y="13899"/>
                  </a:cubicBezTo>
                  <a:cubicBezTo>
                    <a:pt x="12802" y="13899"/>
                    <a:pt x="12802" y="13866"/>
                    <a:pt x="12819" y="13866"/>
                  </a:cubicBezTo>
                  <a:cubicBezTo>
                    <a:pt x="12853" y="14237"/>
                    <a:pt x="12904" y="14574"/>
                    <a:pt x="12988" y="14928"/>
                  </a:cubicBezTo>
                  <a:cubicBezTo>
                    <a:pt x="12777" y="14898"/>
                    <a:pt x="12566" y="14883"/>
                    <a:pt x="12357" y="14883"/>
                  </a:cubicBezTo>
                  <a:cubicBezTo>
                    <a:pt x="11980" y="14883"/>
                    <a:pt x="11609" y="14932"/>
                    <a:pt x="11251" y="15029"/>
                  </a:cubicBezTo>
                  <a:cubicBezTo>
                    <a:pt x="10711" y="15181"/>
                    <a:pt x="10289" y="15434"/>
                    <a:pt x="10036" y="15771"/>
                  </a:cubicBezTo>
                  <a:cubicBezTo>
                    <a:pt x="9682" y="16210"/>
                    <a:pt x="9615" y="16817"/>
                    <a:pt x="9868" y="17239"/>
                  </a:cubicBezTo>
                  <a:cubicBezTo>
                    <a:pt x="10019" y="17492"/>
                    <a:pt x="10289" y="17694"/>
                    <a:pt x="10610" y="17745"/>
                  </a:cubicBezTo>
                  <a:cubicBezTo>
                    <a:pt x="10677" y="17779"/>
                    <a:pt x="10745" y="17779"/>
                    <a:pt x="10778" y="17779"/>
                  </a:cubicBezTo>
                  <a:cubicBezTo>
                    <a:pt x="10998" y="17779"/>
                    <a:pt x="11200" y="17711"/>
                    <a:pt x="11352" y="17576"/>
                  </a:cubicBezTo>
                  <a:cubicBezTo>
                    <a:pt x="11453" y="17492"/>
                    <a:pt x="11470" y="17323"/>
                    <a:pt x="11369" y="17222"/>
                  </a:cubicBezTo>
                  <a:cubicBezTo>
                    <a:pt x="11323" y="17167"/>
                    <a:pt x="11253" y="17137"/>
                    <a:pt x="11182" y="17137"/>
                  </a:cubicBezTo>
                  <a:cubicBezTo>
                    <a:pt x="11122" y="17137"/>
                    <a:pt x="11061" y="17159"/>
                    <a:pt x="11015" y="17205"/>
                  </a:cubicBezTo>
                  <a:cubicBezTo>
                    <a:pt x="10945" y="17263"/>
                    <a:pt x="10851" y="17281"/>
                    <a:pt x="10771" y="17281"/>
                  </a:cubicBezTo>
                  <a:cubicBezTo>
                    <a:pt x="10736" y="17281"/>
                    <a:pt x="10703" y="17278"/>
                    <a:pt x="10677" y="17273"/>
                  </a:cubicBezTo>
                  <a:cubicBezTo>
                    <a:pt x="10509" y="17239"/>
                    <a:pt x="10357" y="17138"/>
                    <a:pt x="10289" y="17020"/>
                  </a:cubicBezTo>
                  <a:cubicBezTo>
                    <a:pt x="10154" y="16767"/>
                    <a:pt x="10205" y="16379"/>
                    <a:pt x="10424" y="16109"/>
                  </a:cubicBezTo>
                  <a:cubicBezTo>
                    <a:pt x="10610" y="15856"/>
                    <a:pt x="10947" y="15670"/>
                    <a:pt x="11369" y="15535"/>
                  </a:cubicBezTo>
                  <a:cubicBezTo>
                    <a:pt x="11698" y="15439"/>
                    <a:pt x="12038" y="15392"/>
                    <a:pt x="12380" y="15392"/>
                  </a:cubicBezTo>
                  <a:cubicBezTo>
                    <a:pt x="12634" y="15392"/>
                    <a:pt x="12888" y="15418"/>
                    <a:pt x="13140" y="15468"/>
                  </a:cubicBezTo>
                  <a:cubicBezTo>
                    <a:pt x="13241" y="15839"/>
                    <a:pt x="13393" y="16176"/>
                    <a:pt x="13578" y="16514"/>
                  </a:cubicBezTo>
                  <a:lnTo>
                    <a:pt x="13325" y="16885"/>
                  </a:lnTo>
                  <a:cubicBezTo>
                    <a:pt x="11925" y="18909"/>
                    <a:pt x="8940" y="22214"/>
                    <a:pt x="6983" y="22333"/>
                  </a:cubicBezTo>
                  <a:cubicBezTo>
                    <a:pt x="6959" y="22333"/>
                    <a:pt x="6935" y="22334"/>
                    <a:pt x="6912" y="22334"/>
                  </a:cubicBezTo>
                  <a:cubicBezTo>
                    <a:pt x="6459" y="22334"/>
                    <a:pt x="6123" y="22179"/>
                    <a:pt x="5803" y="21827"/>
                  </a:cubicBezTo>
                  <a:cubicBezTo>
                    <a:pt x="5465" y="21422"/>
                    <a:pt x="5465" y="20781"/>
                    <a:pt x="5533" y="20309"/>
                  </a:cubicBezTo>
                  <a:cubicBezTo>
                    <a:pt x="5634" y="19550"/>
                    <a:pt x="5904" y="18807"/>
                    <a:pt x="6326" y="18150"/>
                  </a:cubicBezTo>
                  <a:lnTo>
                    <a:pt x="6730" y="17526"/>
                  </a:lnTo>
                  <a:lnTo>
                    <a:pt x="5988" y="17374"/>
                  </a:lnTo>
                  <a:cubicBezTo>
                    <a:pt x="4605" y="17104"/>
                    <a:pt x="3425" y="15940"/>
                    <a:pt x="3121" y="14540"/>
                  </a:cubicBezTo>
                  <a:cubicBezTo>
                    <a:pt x="2834" y="13157"/>
                    <a:pt x="3442" y="11622"/>
                    <a:pt x="4588" y="10796"/>
                  </a:cubicBezTo>
                  <a:lnTo>
                    <a:pt x="5229" y="10324"/>
                  </a:lnTo>
                  <a:lnTo>
                    <a:pt x="4538" y="9936"/>
                  </a:lnTo>
                  <a:cubicBezTo>
                    <a:pt x="3711" y="9463"/>
                    <a:pt x="2767" y="8873"/>
                    <a:pt x="2075" y="8030"/>
                  </a:cubicBezTo>
                  <a:cubicBezTo>
                    <a:pt x="1401" y="7203"/>
                    <a:pt x="1063" y="6242"/>
                    <a:pt x="1181" y="5365"/>
                  </a:cubicBezTo>
                  <a:cubicBezTo>
                    <a:pt x="1232" y="5011"/>
                    <a:pt x="1418" y="4572"/>
                    <a:pt x="1755" y="4420"/>
                  </a:cubicBezTo>
                  <a:cubicBezTo>
                    <a:pt x="1839" y="4387"/>
                    <a:pt x="1940" y="4387"/>
                    <a:pt x="2058" y="4387"/>
                  </a:cubicBezTo>
                  <a:cubicBezTo>
                    <a:pt x="2193" y="4387"/>
                    <a:pt x="2362" y="4403"/>
                    <a:pt x="2514" y="4420"/>
                  </a:cubicBezTo>
                  <a:cubicBezTo>
                    <a:pt x="4420" y="4741"/>
                    <a:pt x="5971" y="5601"/>
                    <a:pt x="7422" y="6444"/>
                  </a:cubicBezTo>
                  <a:cubicBezTo>
                    <a:pt x="7540" y="6512"/>
                    <a:pt x="7827" y="6664"/>
                    <a:pt x="8248" y="6900"/>
                  </a:cubicBezTo>
                  <a:cubicBezTo>
                    <a:pt x="9192" y="7371"/>
                    <a:pt x="11700" y="8684"/>
                    <a:pt x="12025" y="9024"/>
                  </a:cubicBezTo>
                  <a:lnTo>
                    <a:pt x="12025" y="9024"/>
                  </a:lnTo>
                  <a:cubicBezTo>
                    <a:pt x="12024" y="9022"/>
                    <a:pt x="12023" y="9021"/>
                    <a:pt x="12024" y="9021"/>
                  </a:cubicBezTo>
                  <a:cubicBezTo>
                    <a:pt x="12045" y="9021"/>
                    <a:pt x="12651" y="9430"/>
                    <a:pt x="12651" y="9430"/>
                  </a:cubicBezTo>
                  <a:cubicBezTo>
                    <a:pt x="13292" y="6023"/>
                    <a:pt x="15990" y="3324"/>
                    <a:pt x="18250" y="2565"/>
                  </a:cubicBezTo>
                  <a:close/>
                  <a:moveTo>
                    <a:pt x="36388" y="0"/>
                  </a:moveTo>
                  <a:cubicBezTo>
                    <a:pt x="33389" y="0"/>
                    <a:pt x="30648" y="2371"/>
                    <a:pt x="29129" y="4791"/>
                  </a:cubicBezTo>
                  <a:cubicBezTo>
                    <a:pt x="27293" y="2444"/>
                    <a:pt x="24367" y="1034"/>
                    <a:pt x="21384" y="1034"/>
                  </a:cubicBezTo>
                  <a:cubicBezTo>
                    <a:pt x="21217" y="1034"/>
                    <a:pt x="21049" y="1038"/>
                    <a:pt x="20881" y="1047"/>
                  </a:cubicBezTo>
                  <a:cubicBezTo>
                    <a:pt x="20156" y="1098"/>
                    <a:pt x="19431" y="1216"/>
                    <a:pt x="18520" y="1435"/>
                  </a:cubicBezTo>
                  <a:cubicBezTo>
                    <a:pt x="15990" y="2042"/>
                    <a:pt x="13123" y="4252"/>
                    <a:pt x="12128" y="7861"/>
                  </a:cubicBezTo>
                  <a:cubicBezTo>
                    <a:pt x="11521" y="7490"/>
                    <a:pt x="10458" y="6917"/>
                    <a:pt x="8721" y="5989"/>
                  </a:cubicBezTo>
                  <a:cubicBezTo>
                    <a:pt x="8333" y="5770"/>
                    <a:pt x="8046" y="5635"/>
                    <a:pt x="7928" y="5584"/>
                  </a:cubicBezTo>
                  <a:cubicBezTo>
                    <a:pt x="6410" y="4707"/>
                    <a:pt x="4757" y="3796"/>
                    <a:pt x="2683" y="3442"/>
                  </a:cubicBezTo>
                  <a:cubicBezTo>
                    <a:pt x="2464" y="3407"/>
                    <a:pt x="2240" y="3377"/>
                    <a:pt x="2017" y="3377"/>
                  </a:cubicBezTo>
                  <a:cubicBezTo>
                    <a:pt x="1810" y="3377"/>
                    <a:pt x="1604" y="3403"/>
                    <a:pt x="1401" y="3476"/>
                  </a:cubicBezTo>
                  <a:cubicBezTo>
                    <a:pt x="760" y="3729"/>
                    <a:pt x="304" y="4387"/>
                    <a:pt x="169" y="5230"/>
                  </a:cubicBezTo>
                  <a:cubicBezTo>
                    <a:pt x="1" y="6394"/>
                    <a:pt x="422" y="7625"/>
                    <a:pt x="1299" y="8687"/>
                  </a:cubicBezTo>
                  <a:cubicBezTo>
                    <a:pt x="1907" y="9446"/>
                    <a:pt x="2683" y="9986"/>
                    <a:pt x="3425" y="10458"/>
                  </a:cubicBezTo>
                  <a:cubicBezTo>
                    <a:pt x="2328" y="11555"/>
                    <a:pt x="1805" y="13241"/>
                    <a:pt x="2143" y="14759"/>
                  </a:cubicBezTo>
                  <a:cubicBezTo>
                    <a:pt x="2480" y="16311"/>
                    <a:pt x="3661" y="17644"/>
                    <a:pt x="5145" y="18166"/>
                  </a:cubicBezTo>
                  <a:cubicBezTo>
                    <a:pt x="4858" y="18791"/>
                    <a:pt x="4639" y="19465"/>
                    <a:pt x="4538" y="20140"/>
                  </a:cubicBezTo>
                  <a:cubicBezTo>
                    <a:pt x="4386" y="21118"/>
                    <a:pt x="4588" y="21928"/>
                    <a:pt x="5044" y="22467"/>
                  </a:cubicBezTo>
                  <a:cubicBezTo>
                    <a:pt x="5533" y="23041"/>
                    <a:pt x="6191" y="23345"/>
                    <a:pt x="6899" y="23345"/>
                  </a:cubicBezTo>
                  <a:lnTo>
                    <a:pt x="7068" y="23345"/>
                  </a:lnTo>
                  <a:cubicBezTo>
                    <a:pt x="9699" y="23193"/>
                    <a:pt x="12802" y="19297"/>
                    <a:pt x="13831" y="17897"/>
                  </a:cubicBezTo>
                  <a:cubicBezTo>
                    <a:pt x="14540" y="18487"/>
                    <a:pt x="15636" y="19313"/>
                    <a:pt x="16058" y="19516"/>
                  </a:cubicBezTo>
                  <a:cubicBezTo>
                    <a:pt x="17744" y="20408"/>
                    <a:pt x="19017" y="20739"/>
                    <a:pt x="20478" y="20739"/>
                  </a:cubicBezTo>
                  <a:cubicBezTo>
                    <a:pt x="21281" y="20739"/>
                    <a:pt x="22141" y="20639"/>
                    <a:pt x="23158" y="20477"/>
                  </a:cubicBezTo>
                  <a:cubicBezTo>
                    <a:pt x="26026" y="20022"/>
                    <a:pt x="28539" y="18470"/>
                    <a:pt x="30006" y="16261"/>
                  </a:cubicBezTo>
                  <a:cubicBezTo>
                    <a:pt x="31457" y="17407"/>
                    <a:pt x="33143" y="18301"/>
                    <a:pt x="34948" y="18875"/>
                  </a:cubicBezTo>
                  <a:cubicBezTo>
                    <a:pt x="35117" y="18925"/>
                    <a:pt x="35336" y="19010"/>
                    <a:pt x="35623" y="19128"/>
                  </a:cubicBezTo>
                  <a:cubicBezTo>
                    <a:pt x="36426" y="19456"/>
                    <a:pt x="37422" y="19856"/>
                    <a:pt x="38240" y="19856"/>
                  </a:cubicBezTo>
                  <a:cubicBezTo>
                    <a:pt x="38727" y="19856"/>
                    <a:pt x="39151" y="19714"/>
                    <a:pt x="39435" y="19330"/>
                  </a:cubicBezTo>
                  <a:cubicBezTo>
                    <a:pt x="39839" y="18807"/>
                    <a:pt x="39924" y="17998"/>
                    <a:pt x="39671" y="17053"/>
                  </a:cubicBezTo>
                  <a:cubicBezTo>
                    <a:pt x="39266" y="15552"/>
                    <a:pt x="38288" y="14203"/>
                    <a:pt x="37023" y="13326"/>
                  </a:cubicBezTo>
                  <a:cubicBezTo>
                    <a:pt x="37934" y="12719"/>
                    <a:pt x="38574" y="11707"/>
                    <a:pt x="38676" y="10610"/>
                  </a:cubicBezTo>
                  <a:cubicBezTo>
                    <a:pt x="38777" y="9396"/>
                    <a:pt x="38254" y="8181"/>
                    <a:pt x="37309" y="7406"/>
                  </a:cubicBezTo>
                  <a:cubicBezTo>
                    <a:pt x="38068" y="6613"/>
                    <a:pt x="38676" y="5719"/>
                    <a:pt x="39097" y="4707"/>
                  </a:cubicBezTo>
                  <a:cubicBezTo>
                    <a:pt x="39620" y="3442"/>
                    <a:pt x="39806" y="1755"/>
                    <a:pt x="38693" y="743"/>
                  </a:cubicBezTo>
                  <a:cubicBezTo>
                    <a:pt x="38170" y="254"/>
                    <a:pt x="37428" y="18"/>
                    <a:pt x="36483" y="1"/>
                  </a:cubicBezTo>
                  <a:cubicBezTo>
                    <a:pt x="36451" y="1"/>
                    <a:pt x="36420" y="0"/>
                    <a:pt x="36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9"/>
            <p:cNvSpPr/>
            <p:nvPr/>
          </p:nvSpPr>
          <p:spPr>
            <a:xfrm rot="-965529">
              <a:off x="564098" y="159583"/>
              <a:ext cx="225479" cy="628539"/>
            </a:xfrm>
            <a:custGeom>
              <a:avLst/>
              <a:gdLst/>
              <a:ahLst/>
              <a:cxnLst/>
              <a:rect l="l" t="t" r="r" b="b"/>
              <a:pathLst>
                <a:path w="6275" h="17492" extrusionOk="0">
                  <a:moveTo>
                    <a:pt x="1923" y="1"/>
                  </a:moveTo>
                  <a:cubicBezTo>
                    <a:pt x="2615" y="2716"/>
                    <a:pt x="2716" y="5786"/>
                    <a:pt x="2227" y="9075"/>
                  </a:cubicBezTo>
                  <a:cubicBezTo>
                    <a:pt x="1771" y="12128"/>
                    <a:pt x="844" y="15096"/>
                    <a:pt x="0" y="17491"/>
                  </a:cubicBezTo>
                  <a:cubicBezTo>
                    <a:pt x="591" y="17441"/>
                    <a:pt x="1215" y="17373"/>
                    <a:pt x="1957" y="17255"/>
                  </a:cubicBezTo>
                  <a:cubicBezTo>
                    <a:pt x="2800" y="17120"/>
                    <a:pt x="3627" y="16867"/>
                    <a:pt x="4386" y="16530"/>
                  </a:cubicBezTo>
                  <a:cubicBezTo>
                    <a:pt x="4993" y="15147"/>
                    <a:pt x="5195" y="13612"/>
                    <a:pt x="5398" y="12128"/>
                  </a:cubicBezTo>
                  <a:cubicBezTo>
                    <a:pt x="5937" y="8080"/>
                    <a:pt x="6275" y="4167"/>
                    <a:pt x="4639" y="979"/>
                  </a:cubicBezTo>
                  <a:cubicBezTo>
                    <a:pt x="3795" y="507"/>
                    <a:pt x="2868" y="169"/>
                    <a:pt x="1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9"/>
            <p:cNvSpPr/>
            <p:nvPr/>
          </p:nvSpPr>
          <p:spPr>
            <a:xfrm rot="-965529">
              <a:off x="366747" y="203380"/>
              <a:ext cx="283044" cy="633893"/>
            </a:xfrm>
            <a:custGeom>
              <a:avLst/>
              <a:gdLst/>
              <a:ahLst/>
              <a:cxnLst/>
              <a:rect l="l" t="t" r="r" b="b"/>
              <a:pathLst>
                <a:path w="7877" h="17641" extrusionOk="0">
                  <a:moveTo>
                    <a:pt x="5981" y="1"/>
                  </a:moveTo>
                  <a:cubicBezTo>
                    <a:pt x="5843" y="1"/>
                    <a:pt x="5704" y="5"/>
                    <a:pt x="5566" y="15"/>
                  </a:cubicBezTo>
                  <a:cubicBezTo>
                    <a:pt x="4908" y="31"/>
                    <a:pt x="4217" y="149"/>
                    <a:pt x="3390" y="352"/>
                  </a:cubicBezTo>
                  <a:lnTo>
                    <a:pt x="3373" y="352"/>
                  </a:lnTo>
                  <a:cubicBezTo>
                    <a:pt x="4082" y="5665"/>
                    <a:pt x="2867" y="11231"/>
                    <a:pt x="0" y="15751"/>
                  </a:cubicBezTo>
                  <a:cubicBezTo>
                    <a:pt x="456" y="16088"/>
                    <a:pt x="928" y="16443"/>
                    <a:pt x="1130" y="16544"/>
                  </a:cubicBezTo>
                  <a:cubicBezTo>
                    <a:pt x="2648" y="17320"/>
                    <a:pt x="3745" y="17640"/>
                    <a:pt x="5094" y="17640"/>
                  </a:cubicBezTo>
                  <a:cubicBezTo>
                    <a:pt x="5954" y="15228"/>
                    <a:pt x="6899" y="12226"/>
                    <a:pt x="7371" y="9122"/>
                  </a:cubicBezTo>
                  <a:cubicBezTo>
                    <a:pt x="7877" y="5817"/>
                    <a:pt x="7742" y="2747"/>
                    <a:pt x="7000" y="48"/>
                  </a:cubicBezTo>
                  <a:cubicBezTo>
                    <a:pt x="6654" y="24"/>
                    <a:pt x="6316" y="1"/>
                    <a:pt x="5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19"/>
          <p:cNvGrpSpPr/>
          <p:nvPr/>
        </p:nvGrpSpPr>
        <p:grpSpPr>
          <a:xfrm>
            <a:off x="2078442" y="4223401"/>
            <a:ext cx="1940059" cy="1290660"/>
            <a:chOff x="2078442" y="4223401"/>
            <a:chExt cx="1940059" cy="1290660"/>
          </a:xfrm>
        </p:grpSpPr>
        <p:sp>
          <p:nvSpPr>
            <p:cNvPr id="620" name="Google Shape;620;p19"/>
            <p:cNvSpPr/>
            <p:nvPr/>
          </p:nvSpPr>
          <p:spPr>
            <a:xfrm rot="-796314">
              <a:off x="2158713" y="4415561"/>
              <a:ext cx="1779517" cy="906339"/>
            </a:xfrm>
            <a:custGeom>
              <a:avLst/>
              <a:gdLst/>
              <a:ahLst/>
              <a:cxnLst/>
              <a:rect l="l" t="t" r="r" b="b"/>
              <a:pathLst>
                <a:path w="42555" h="21674" extrusionOk="0">
                  <a:moveTo>
                    <a:pt x="4925" y="0"/>
                  </a:moveTo>
                  <a:cubicBezTo>
                    <a:pt x="4385" y="0"/>
                    <a:pt x="3913" y="135"/>
                    <a:pt x="3492" y="422"/>
                  </a:cubicBezTo>
                  <a:cubicBezTo>
                    <a:pt x="2867" y="810"/>
                    <a:pt x="2446" y="1518"/>
                    <a:pt x="2345" y="2328"/>
                  </a:cubicBezTo>
                  <a:cubicBezTo>
                    <a:pt x="2311" y="2564"/>
                    <a:pt x="2277" y="2868"/>
                    <a:pt x="2311" y="3205"/>
                  </a:cubicBezTo>
                  <a:cubicBezTo>
                    <a:pt x="2328" y="3408"/>
                    <a:pt x="2345" y="3593"/>
                    <a:pt x="2395" y="3795"/>
                  </a:cubicBezTo>
                  <a:lnTo>
                    <a:pt x="2395" y="3812"/>
                  </a:lnTo>
                  <a:cubicBezTo>
                    <a:pt x="2412" y="3930"/>
                    <a:pt x="2429" y="4065"/>
                    <a:pt x="2429" y="4167"/>
                  </a:cubicBezTo>
                  <a:cubicBezTo>
                    <a:pt x="2513" y="4942"/>
                    <a:pt x="2311" y="5482"/>
                    <a:pt x="1721" y="5921"/>
                  </a:cubicBezTo>
                  <a:cubicBezTo>
                    <a:pt x="0" y="7253"/>
                    <a:pt x="253" y="8720"/>
                    <a:pt x="658" y="9834"/>
                  </a:cubicBezTo>
                  <a:cubicBezTo>
                    <a:pt x="877" y="10407"/>
                    <a:pt x="1130" y="10981"/>
                    <a:pt x="1434" y="11605"/>
                  </a:cubicBezTo>
                  <a:cubicBezTo>
                    <a:pt x="1653" y="12026"/>
                    <a:pt x="1721" y="12414"/>
                    <a:pt x="1333" y="13072"/>
                  </a:cubicBezTo>
                  <a:cubicBezTo>
                    <a:pt x="978" y="13696"/>
                    <a:pt x="725" y="14337"/>
                    <a:pt x="456" y="15029"/>
                  </a:cubicBezTo>
                  <a:cubicBezTo>
                    <a:pt x="304" y="15433"/>
                    <a:pt x="236" y="15889"/>
                    <a:pt x="287" y="16412"/>
                  </a:cubicBezTo>
                  <a:cubicBezTo>
                    <a:pt x="371" y="17491"/>
                    <a:pt x="1231" y="18318"/>
                    <a:pt x="2311" y="18318"/>
                  </a:cubicBezTo>
                  <a:lnTo>
                    <a:pt x="2699" y="18318"/>
                  </a:lnTo>
                  <a:cubicBezTo>
                    <a:pt x="3188" y="18301"/>
                    <a:pt x="3711" y="18301"/>
                    <a:pt x="4284" y="18132"/>
                  </a:cubicBezTo>
                  <a:cubicBezTo>
                    <a:pt x="5229" y="17879"/>
                    <a:pt x="6190" y="17559"/>
                    <a:pt x="7084" y="17289"/>
                  </a:cubicBezTo>
                  <a:lnTo>
                    <a:pt x="7152" y="17255"/>
                  </a:lnTo>
                  <a:cubicBezTo>
                    <a:pt x="7556" y="17137"/>
                    <a:pt x="7961" y="17002"/>
                    <a:pt x="8332" y="16884"/>
                  </a:cubicBezTo>
                  <a:lnTo>
                    <a:pt x="8973" y="16698"/>
                  </a:lnTo>
                  <a:cubicBezTo>
                    <a:pt x="9732" y="16462"/>
                    <a:pt x="10525" y="16209"/>
                    <a:pt x="11301" y="15973"/>
                  </a:cubicBezTo>
                  <a:cubicBezTo>
                    <a:pt x="11587" y="16479"/>
                    <a:pt x="11925" y="17002"/>
                    <a:pt x="12397" y="17491"/>
                  </a:cubicBezTo>
                  <a:lnTo>
                    <a:pt x="12768" y="17845"/>
                  </a:lnTo>
                  <a:cubicBezTo>
                    <a:pt x="12971" y="18065"/>
                    <a:pt x="13190" y="18301"/>
                    <a:pt x="13443" y="18520"/>
                  </a:cubicBezTo>
                  <a:cubicBezTo>
                    <a:pt x="13746" y="18824"/>
                    <a:pt x="14117" y="19077"/>
                    <a:pt x="14489" y="19279"/>
                  </a:cubicBezTo>
                  <a:cubicBezTo>
                    <a:pt x="14792" y="19448"/>
                    <a:pt x="15079" y="19599"/>
                    <a:pt x="15382" y="19734"/>
                  </a:cubicBezTo>
                  <a:cubicBezTo>
                    <a:pt x="15467" y="19768"/>
                    <a:pt x="15568" y="19819"/>
                    <a:pt x="15652" y="19852"/>
                  </a:cubicBezTo>
                  <a:cubicBezTo>
                    <a:pt x="15686" y="19869"/>
                    <a:pt x="15720" y="19903"/>
                    <a:pt x="15770" y="19920"/>
                  </a:cubicBezTo>
                  <a:cubicBezTo>
                    <a:pt x="15922" y="20004"/>
                    <a:pt x="16108" y="20089"/>
                    <a:pt x="16344" y="20173"/>
                  </a:cubicBezTo>
                  <a:cubicBezTo>
                    <a:pt x="16496" y="20240"/>
                    <a:pt x="16664" y="20274"/>
                    <a:pt x="16816" y="20342"/>
                  </a:cubicBezTo>
                  <a:cubicBezTo>
                    <a:pt x="17508" y="20595"/>
                    <a:pt x="18283" y="20881"/>
                    <a:pt x="19194" y="20915"/>
                  </a:cubicBezTo>
                  <a:cubicBezTo>
                    <a:pt x="19262" y="20932"/>
                    <a:pt x="19346" y="20949"/>
                    <a:pt x="19430" y="20949"/>
                  </a:cubicBezTo>
                  <a:cubicBezTo>
                    <a:pt x="19548" y="20966"/>
                    <a:pt x="19683" y="20999"/>
                    <a:pt x="19818" y="21016"/>
                  </a:cubicBezTo>
                  <a:cubicBezTo>
                    <a:pt x="20240" y="21101"/>
                    <a:pt x="20729" y="21185"/>
                    <a:pt x="21252" y="21185"/>
                  </a:cubicBezTo>
                  <a:cubicBezTo>
                    <a:pt x="21471" y="21185"/>
                    <a:pt x="21657" y="21168"/>
                    <a:pt x="21876" y="21134"/>
                  </a:cubicBezTo>
                  <a:cubicBezTo>
                    <a:pt x="22247" y="21084"/>
                    <a:pt x="22652" y="21050"/>
                    <a:pt x="23074" y="21016"/>
                  </a:cubicBezTo>
                  <a:cubicBezTo>
                    <a:pt x="23327" y="20999"/>
                    <a:pt x="23563" y="20966"/>
                    <a:pt x="23816" y="20949"/>
                  </a:cubicBezTo>
                  <a:cubicBezTo>
                    <a:pt x="24743" y="20864"/>
                    <a:pt x="26126" y="20611"/>
                    <a:pt x="27290" y="19667"/>
                  </a:cubicBezTo>
                  <a:cubicBezTo>
                    <a:pt x="27307" y="19667"/>
                    <a:pt x="27307" y="19650"/>
                    <a:pt x="27324" y="19650"/>
                  </a:cubicBezTo>
                  <a:cubicBezTo>
                    <a:pt x="27375" y="19616"/>
                    <a:pt x="27442" y="19583"/>
                    <a:pt x="27476" y="19566"/>
                  </a:cubicBezTo>
                  <a:cubicBezTo>
                    <a:pt x="28640" y="18925"/>
                    <a:pt x="29635" y="18081"/>
                    <a:pt x="30444" y="17069"/>
                  </a:cubicBezTo>
                  <a:cubicBezTo>
                    <a:pt x="30596" y="16884"/>
                    <a:pt x="30765" y="16698"/>
                    <a:pt x="30917" y="16530"/>
                  </a:cubicBezTo>
                  <a:cubicBezTo>
                    <a:pt x="31338" y="16901"/>
                    <a:pt x="31760" y="17306"/>
                    <a:pt x="32198" y="17744"/>
                  </a:cubicBezTo>
                  <a:lnTo>
                    <a:pt x="32890" y="18436"/>
                  </a:lnTo>
                  <a:lnTo>
                    <a:pt x="32924" y="18469"/>
                  </a:lnTo>
                  <a:cubicBezTo>
                    <a:pt x="33295" y="18840"/>
                    <a:pt x="33683" y="19228"/>
                    <a:pt x="34104" y="19599"/>
                  </a:cubicBezTo>
                  <a:cubicBezTo>
                    <a:pt x="34745" y="20207"/>
                    <a:pt x="35336" y="20713"/>
                    <a:pt x="35892" y="21168"/>
                  </a:cubicBezTo>
                  <a:cubicBezTo>
                    <a:pt x="36314" y="21505"/>
                    <a:pt x="36887" y="21674"/>
                    <a:pt x="37444" y="21674"/>
                  </a:cubicBezTo>
                  <a:lnTo>
                    <a:pt x="37528" y="21674"/>
                  </a:lnTo>
                  <a:cubicBezTo>
                    <a:pt x="38996" y="21623"/>
                    <a:pt x="40311" y="20274"/>
                    <a:pt x="40345" y="18807"/>
                  </a:cubicBezTo>
                  <a:cubicBezTo>
                    <a:pt x="40345" y="18301"/>
                    <a:pt x="40345" y="17795"/>
                    <a:pt x="40311" y="17306"/>
                  </a:cubicBezTo>
                  <a:lnTo>
                    <a:pt x="40294" y="16867"/>
                  </a:lnTo>
                  <a:cubicBezTo>
                    <a:pt x="40277" y="15703"/>
                    <a:pt x="40564" y="15265"/>
                    <a:pt x="40901" y="14944"/>
                  </a:cubicBezTo>
                  <a:cubicBezTo>
                    <a:pt x="41188" y="14674"/>
                    <a:pt x="41441" y="14354"/>
                    <a:pt x="41694" y="13966"/>
                  </a:cubicBezTo>
                  <a:cubicBezTo>
                    <a:pt x="41897" y="13662"/>
                    <a:pt x="42150" y="13258"/>
                    <a:pt x="42285" y="12735"/>
                  </a:cubicBezTo>
                  <a:cubicBezTo>
                    <a:pt x="42554" y="11655"/>
                    <a:pt x="42318" y="10491"/>
                    <a:pt x="41627" y="9479"/>
                  </a:cubicBezTo>
                  <a:cubicBezTo>
                    <a:pt x="41171" y="8788"/>
                    <a:pt x="41053" y="8147"/>
                    <a:pt x="41222" y="7388"/>
                  </a:cubicBezTo>
                  <a:cubicBezTo>
                    <a:pt x="41323" y="6882"/>
                    <a:pt x="41374" y="6376"/>
                    <a:pt x="41391" y="5921"/>
                  </a:cubicBezTo>
                  <a:cubicBezTo>
                    <a:pt x="41407" y="5735"/>
                    <a:pt x="41407" y="5550"/>
                    <a:pt x="41424" y="5364"/>
                  </a:cubicBezTo>
                  <a:cubicBezTo>
                    <a:pt x="41576" y="3947"/>
                    <a:pt x="40665" y="3070"/>
                    <a:pt x="40362" y="2783"/>
                  </a:cubicBezTo>
                  <a:cubicBezTo>
                    <a:pt x="39940" y="2379"/>
                    <a:pt x="39434" y="2159"/>
                    <a:pt x="38861" y="2159"/>
                  </a:cubicBezTo>
                  <a:cubicBezTo>
                    <a:pt x="38692" y="2159"/>
                    <a:pt x="38540" y="2193"/>
                    <a:pt x="38372" y="2210"/>
                  </a:cubicBezTo>
                  <a:cubicBezTo>
                    <a:pt x="37191" y="2463"/>
                    <a:pt x="36229" y="2733"/>
                    <a:pt x="35268" y="3323"/>
                  </a:cubicBezTo>
                  <a:cubicBezTo>
                    <a:pt x="34964" y="3509"/>
                    <a:pt x="34627" y="3728"/>
                    <a:pt x="34205" y="3964"/>
                  </a:cubicBezTo>
                  <a:cubicBezTo>
                    <a:pt x="34138" y="3998"/>
                    <a:pt x="34071" y="4015"/>
                    <a:pt x="34003" y="4065"/>
                  </a:cubicBezTo>
                  <a:cubicBezTo>
                    <a:pt x="33902" y="4133"/>
                    <a:pt x="33750" y="4183"/>
                    <a:pt x="33615" y="4268"/>
                  </a:cubicBezTo>
                  <a:cubicBezTo>
                    <a:pt x="33278" y="4470"/>
                    <a:pt x="32957" y="4656"/>
                    <a:pt x="32637" y="4858"/>
                  </a:cubicBezTo>
                  <a:lnTo>
                    <a:pt x="32620" y="4892"/>
                  </a:lnTo>
                  <a:cubicBezTo>
                    <a:pt x="32232" y="5111"/>
                    <a:pt x="31861" y="5330"/>
                    <a:pt x="31473" y="5566"/>
                  </a:cubicBezTo>
                  <a:cubicBezTo>
                    <a:pt x="31304" y="5330"/>
                    <a:pt x="31170" y="5094"/>
                    <a:pt x="30967" y="4892"/>
                  </a:cubicBezTo>
                  <a:cubicBezTo>
                    <a:pt x="30107" y="3829"/>
                    <a:pt x="29061" y="3171"/>
                    <a:pt x="28150" y="2699"/>
                  </a:cubicBezTo>
                  <a:cubicBezTo>
                    <a:pt x="26869" y="1991"/>
                    <a:pt x="25553" y="1518"/>
                    <a:pt x="24204" y="1215"/>
                  </a:cubicBezTo>
                  <a:cubicBezTo>
                    <a:pt x="23394" y="1029"/>
                    <a:pt x="22584" y="1029"/>
                    <a:pt x="21893" y="1029"/>
                  </a:cubicBezTo>
                  <a:lnTo>
                    <a:pt x="21252" y="1029"/>
                  </a:lnTo>
                  <a:cubicBezTo>
                    <a:pt x="20476" y="1029"/>
                    <a:pt x="19565" y="1046"/>
                    <a:pt x="18655" y="1282"/>
                  </a:cubicBezTo>
                  <a:cubicBezTo>
                    <a:pt x="17356" y="1620"/>
                    <a:pt x="15703" y="2041"/>
                    <a:pt x="14303" y="3003"/>
                  </a:cubicBezTo>
                  <a:cubicBezTo>
                    <a:pt x="13662" y="3424"/>
                    <a:pt x="13072" y="3880"/>
                    <a:pt x="12549" y="4420"/>
                  </a:cubicBezTo>
                  <a:cubicBezTo>
                    <a:pt x="12330" y="4251"/>
                    <a:pt x="12127" y="4082"/>
                    <a:pt x="11942" y="3914"/>
                  </a:cubicBezTo>
                  <a:cubicBezTo>
                    <a:pt x="10845" y="3003"/>
                    <a:pt x="9563" y="1957"/>
                    <a:pt x="8062" y="1147"/>
                  </a:cubicBezTo>
                  <a:cubicBezTo>
                    <a:pt x="7978" y="1114"/>
                    <a:pt x="7759" y="979"/>
                    <a:pt x="7759" y="979"/>
                  </a:cubicBezTo>
                  <a:cubicBezTo>
                    <a:pt x="7202" y="675"/>
                    <a:pt x="6544" y="304"/>
                    <a:pt x="5769" y="102"/>
                  </a:cubicBezTo>
                  <a:cubicBezTo>
                    <a:pt x="5465" y="17"/>
                    <a:pt x="5195" y="0"/>
                    <a:pt x="492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9"/>
            <p:cNvSpPr/>
            <p:nvPr/>
          </p:nvSpPr>
          <p:spPr>
            <a:xfrm rot="-796314">
              <a:off x="2222231" y="4466083"/>
              <a:ext cx="1653982" cy="793433"/>
            </a:xfrm>
            <a:custGeom>
              <a:avLst/>
              <a:gdLst/>
              <a:ahLst/>
              <a:cxnLst/>
              <a:rect l="l" t="t" r="r" b="b"/>
              <a:pathLst>
                <a:path w="39553" h="18974" extrusionOk="0">
                  <a:moveTo>
                    <a:pt x="14439" y="3136"/>
                  </a:moveTo>
                  <a:cubicBezTo>
                    <a:pt x="14439" y="3507"/>
                    <a:pt x="14455" y="3726"/>
                    <a:pt x="14455" y="3962"/>
                  </a:cubicBezTo>
                  <a:cubicBezTo>
                    <a:pt x="14405" y="4823"/>
                    <a:pt x="14135" y="5615"/>
                    <a:pt x="13562" y="6290"/>
                  </a:cubicBezTo>
                  <a:cubicBezTo>
                    <a:pt x="13292" y="6627"/>
                    <a:pt x="13005" y="6931"/>
                    <a:pt x="12685" y="7218"/>
                  </a:cubicBezTo>
                  <a:cubicBezTo>
                    <a:pt x="12272" y="7556"/>
                    <a:pt x="11809" y="7753"/>
                    <a:pt x="11238" y="7753"/>
                  </a:cubicBezTo>
                  <a:cubicBezTo>
                    <a:pt x="11155" y="7753"/>
                    <a:pt x="11069" y="7749"/>
                    <a:pt x="10981" y="7741"/>
                  </a:cubicBezTo>
                  <a:cubicBezTo>
                    <a:pt x="11065" y="7066"/>
                    <a:pt x="11352" y="6492"/>
                    <a:pt x="11605" y="5902"/>
                  </a:cubicBezTo>
                  <a:cubicBezTo>
                    <a:pt x="11875" y="5295"/>
                    <a:pt x="12195" y="4772"/>
                    <a:pt x="12685" y="4317"/>
                  </a:cubicBezTo>
                  <a:cubicBezTo>
                    <a:pt x="13174" y="3861"/>
                    <a:pt x="13713" y="3507"/>
                    <a:pt x="14439" y="3136"/>
                  </a:cubicBezTo>
                  <a:close/>
                  <a:moveTo>
                    <a:pt x="18441" y="1915"/>
                  </a:moveTo>
                  <a:cubicBezTo>
                    <a:pt x="18641" y="1915"/>
                    <a:pt x="18704" y="2017"/>
                    <a:pt x="18756" y="2293"/>
                  </a:cubicBezTo>
                  <a:cubicBezTo>
                    <a:pt x="18925" y="3389"/>
                    <a:pt x="18773" y="4452"/>
                    <a:pt x="18284" y="5480"/>
                  </a:cubicBezTo>
                  <a:cubicBezTo>
                    <a:pt x="17728" y="6712"/>
                    <a:pt x="16884" y="7690"/>
                    <a:pt x="15973" y="8668"/>
                  </a:cubicBezTo>
                  <a:cubicBezTo>
                    <a:pt x="15214" y="9478"/>
                    <a:pt x="14388" y="10271"/>
                    <a:pt x="13393" y="10827"/>
                  </a:cubicBezTo>
                  <a:cubicBezTo>
                    <a:pt x="12870" y="11131"/>
                    <a:pt x="12330" y="11418"/>
                    <a:pt x="11791" y="11704"/>
                  </a:cubicBezTo>
                  <a:cubicBezTo>
                    <a:pt x="11666" y="11762"/>
                    <a:pt x="11531" y="11792"/>
                    <a:pt x="11394" y="11792"/>
                  </a:cubicBezTo>
                  <a:cubicBezTo>
                    <a:pt x="11289" y="11792"/>
                    <a:pt x="11184" y="11774"/>
                    <a:pt x="11082" y="11738"/>
                  </a:cubicBezTo>
                  <a:cubicBezTo>
                    <a:pt x="10863" y="11215"/>
                    <a:pt x="10728" y="9242"/>
                    <a:pt x="10897" y="8736"/>
                  </a:cubicBezTo>
                  <a:cubicBezTo>
                    <a:pt x="12246" y="8567"/>
                    <a:pt x="13174" y="7690"/>
                    <a:pt x="13950" y="6661"/>
                  </a:cubicBezTo>
                  <a:cubicBezTo>
                    <a:pt x="14776" y="5582"/>
                    <a:pt x="15029" y="4334"/>
                    <a:pt x="14827" y="2951"/>
                  </a:cubicBezTo>
                  <a:cubicBezTo>
                    <a:pt x="15164" y="2799"/>
                    <a:pt x="15467" y="2647"/>
                    <a:pt x="15788" y="2546"/>
                  </a:cubicBezTo>
                  <a:cubicBezTo>
                    <a:pt x="16159" y="2428"/>
                    <a:pt x="16547" y="2310"/>
                    <a:pt x="16918" y="2208"/>
                  </a:cubicBezTo>
                  <a:cubicBezTo>
                    <a:pt x="17340" y="2107"/>
                    <a:pt x="17778" y="2006"/>
                    <a:pt x="18234" y="1939"/>
                  </a:cubicBezTo>
                  <a:cubicBezTo>
                    <a:pt x="18316" y="1924"/>
                    <a:pt x="18384" y="1915"/>
                    <a:pt x="18441" y="1915"/>
                  </a:cubicBezTo>
                  <a:close/>
                  <a:moveTo>
                    <a:pt x="7068" y="2748"/>
                  </a:moveTo>
                  <a:lnTo>
                    <a:pt x="7068" y="2748"/>
                  </a:lnTo>
                  <a:cubicBezTo>
                    <a:pt x="7321" y="2917"/>
                    <a:pt x="7523" y="3018"/>
                    <a:pt x="7692" y="3170"/>
                  </a:cubicBezTo>
                  <a:cubicBezTo>
                    <a:pt x="8620" y="3895"/>
                    <a:pt x="9547" y="4654"/>
                    <a:pt x="10441" y="5396"/>
                  </a:cubicBezTo>
                  <a:cubicBezTo>
                    <a:pt x="10559" y="5480"/>
                    <a:pt x="10644" y="5582"/>
                    <a:pt x="10745" y="5700"/>
                  </a:cubicBezTo>
                  <a:cubicBezTo>
                    <a:pt x="10897" y="5868"/>
                    <a:pt x="10947" y="6054"/>
                    <a:pt x="10829" y="6290"/>
                  </a:cubicBezTo>
                  <a:cubicBezTo>
                    <a:pt x="10694" y="6509"/>
                    <a:pt x="10610" y="6762"/>
                    <a:pt x="10509" y="7015"/>
                  </a:cubicBezTo>
                  <a:cubicBezTo>
                    <a:pt x="9969" y="6897"/>
                    <a:pt x="9564" y="6594"/>
                    <a:pt x="9126" y="6374"/>
                  </a:cubicBezTo>
                  <a:cubicBezTo>
                    <a:pt x="8956" y="6278"/>
                    <a:pt x="8787" y="6198"/>
                    <a:pt x="8612" y="6198"/>
                  </a:cubicBezTo>
                  <a:cubicBezTo>
                    <a:pt x="8543" y="6198"/>
                    <a:pt x="8472" y="6211"/>
                    <a:pt x="8400" y="6239"/>
                  </a:cubicBezTo>
                  <a:cubicBezTo>
                    <a:pt x="8282" y="6290"/>
                    <a:pt x="8164" y="6408"/>
                    <a:pt x="8063" y="6509"/>
                  </a:cubicBezTo>
                  <a:cubicBezTo>
                    <a:pt x="8164" y="6594"/>
                    <a:pt x="8249" y="6729"/>
                    <a:pt x="8367" y="6796"/>
                  </a:cubicBezTo>
                  <a:cubicBezTo>
                    <a:pt x="8873" y="7066"/>
                    <a:pt x="9396" y="7336"/>
                    <a:pt x="9918" y="7606"/>
                  </a:cubicBezTo>
                  <a:cubicBezTo>
                    <a:pt x="10340" y="7825"/>
                    <a:pt x="10323" y="7825"/>
                    <a:pt x="10273" y="8263"/>
                  </a:cubicBezTo>
                  <a:cubicBezTo>
                    <a:pt x="10239" y="8601"/>
                    <a:pt x="10188" y="8938"/>
                    <a:pt x="10222" y="9275"/>
                  </a:cubicBezTo>
                  <a:cubicBezTo>
                    <a:pt x="10222" y="9596"/>
                    <a:pt x="10087" y="9781"/>
                    <a:pt x="9800" y="9866"/>
                  </a:cubicBezTo>
                  <a:cubicBezTo>
                    <a:pt x="9143" y="10085"/>
                    <a:pt x="8502" y="10287"/>
                    <a:pt x="7861" y="10507"/>
                  </a:cubicBezTo>
                  <a:cubicBezTo>
                    <a:pt x="7490" y="10625"/>
                    <a:pt x="7287" y="10861"/>
                    <a:pt x="7152" y="11299"/>
                  </a:cubicBezTo>
                  <a:cubicBezTo>
                    <a:pt x="7242" y="11389"/>
                    <a:pt x="7326" y="11417"/>
                    <a:pt x="7410" y="11417"/>
                  </a:cubicBezTo>
                  <a:cubicBezTo>
                    <a:pt x="7529" y="11417"/>
                    <a:pt x="7647" y="11360"/>
                    <a:pt x="7776" y="11350"/>
                  </a:cubicBezTo>
                  <a:cubicBezTo>
                    <a:pt x="8029" y="11232"/>
                    <a:pt x="8282" y="11114"/>
                    <a:pt x="8552" y="11013"/>
                  </a:cubicBezTo>
                  <a:cubicBezTo>
                    <a:pt x="9075" y="10844"/>
                    <a:pt x="9615" y="10675"/>
                    <a:pt x="10205" y="10473"/>
                  </a:cubicBezTo>
                  <a:cubicBezTo>
                    <a:pt x="10458" y="11131"/>
                    <a:pt x="10323" y="11805"/>
                    <a:pt x="10391" y="12463"/>
                  </a:cubicBezTo>
                  <a:cubicBezTo>
                    <a:pt x="9868" y="12868"/>
                    <a:pt x="9227" y="12868"/>
                    <a:pt x="8670" y="13054"/>
                  </a:cubicBezTo>
                  <a:cubicBezTo>
                    <a:pt x="7945" y="13290"/>
                    <a:pt x="7203" y="13475"/>
                    <a:pt x="6461" y="13711"/>
                  </a:cubicBezTo>
                  <a:cubicBezTo>
                    <a:pt x="6301" y="13756"/>
                    <a:pt x="6197" y="13786"/>
                    <a:pt x="6116" y="13786"/>
                  </a:cubicBezTo>
                  <a:cubicBezTo>
                    <a:pt x="5984" y="13786"/>
                    <a:pt x="5916" y="13706"/>
                    <a:pt x="5769" y="13475"/>
                  </a:cubicBezTo>
                  <a:cubicBezTo>
                    <a:pt x="5364" y="12868"/>
                    <a:pt x="5246" y="12210"/>
                    <a:pt x="5668" y="11552"/>
                  </a:cubicBezTo>
                  <a:cubicBezTo>
                    <a:pt x="6039" y="10962"/>
                    <a:pt x="6191" y="10287"/>
                    <a:pt x="6360" y="9630"/>
                  </a:cubicBezTo>
                  <a:cubicBezTo>
                    <a:pt x="6528" y="9006"/>
                    <a:pt x="6427" y="8398"/>
                    <a:pt x="6174" y="7808"/>
                  </a:cubicBezTo>
                  <a:cubicBezTo>
                    <a:pt x="5938" y="7268"/>
                    <a:pt x="5769" y="6745"/>
                    <a:pt x="5955" y="6172"/>
                  </a:cubicBezTo>
                  <a:cubicBezTo>
                    <a:pt x="6022" y="6003"/>
                    <a:pt x="6090" y="5835"/>
                    <a:pt x="6174" y="5700"/>
                  </a:cubicBezTo>
                  <a:cubicBezTo>
                    <a:pt x="6697" y="4806"/>
                    <a:pt x="7135" y="3895"/>
                    <a:pt x="7068" y="2748"/>
                  </a:cubicBezTo>
                  <a:close/>
                  <a:moveTo>
                    <a:pt x="3267" y="767"/>
                  </a:moveTo>
                  <a:cubicBezTo>
                    <a:pt x="3356" y="767"/>
                    <a:pt x="3454" y="780"/>
                    <a:pt x="3560" y="808"/>
                  </a:cubicBezTo>
                  <a:cubicBezTo>
                    <a:pt x="3914" y="910"/>
                    <a:pt x="4251" y="1028"/>
                    <a:pt x="4572" y="1180"/>
                  </a:cubicBezTo>
                  <a:cubicBezTo>
                    <a:pt x="5095" y="1433"/>
                    <a:pt x="5584" y="1736"/>
                    <a:pt x="6090" y="2006"/>
                  </a:cubicBezTo>
                  <a:cubicBezTo>
                    <a:pt x="6427" y="2192"/>
                    <a:pt x="6545" y="2495"/>
                    <a:pt x="6562" y="2849"/>
                  </a:cubicBezTo>
                  <a:cubicBezTo>
                    <a:pt x="6629" y="3726"/>
                    <a:pt x="6225" y="4435"/>
                    <a:pt x="5719" y="5143"/>
                  </a:cubicBezTo>
                  <a:cubicBezTo>
                    <a:pt x="5516" y="5076"/>
                    <a:pt x="5297" y="4991"/>
                    <a:pt x="5145" y="4941"/>
                  </a:cubicBezTo>
                  <a:cubicBezTo>
                    <a:pt x="4981" y="4903"/>
                    <a:pt x="4826" y="4884"/>
                    <a:pt x="4666" y="4884"/>
                  </a:cubicBezTo>
                  <a:cubicBezTo>
                    <a:pt x="4613" y="4884"/>
                    <a:pt x="4559" y="4886"/>
                    <a:pt x="4504" y="4890"/>
                  </a:cubicBezTo>
                  <a:cubicBezTo>
                    <a:pt x="4403" y="4907"/>
                    <a:pt x="4251" y="5042"/>
                    <a:pt x="4251" y="5093"/>
                  </a:cubicBezTo>
                  <a:cubicBezTo>
                    <a:pt x="4234" y="5177"/>
                    <a:pt x="4352" y="5329"/>
                    <a:pt x="4437" y="5379"/>
                  </a:cubicBezTo>
                  <a:cubicBezTo>
                    <a:pt x="4656" y="5480"/>
                    <a:pt x="4892" y="5514"/>
                    <a:pt x="5095" y="5599"/>
                  </a:cubicBezTo>
                  <a:cubicBezTo>
                    <a:pt x="5348" y="5683"/>
                    <a:pt x="5483" y="5868"/>
                    <a:pt x="5398" y="6138"/>
                  </a:cubicBezTo>
                  <a:cubicBezTo>
                    <a:pt x="5196" y="6729"/>
                    <a:pt x="5364" y="7285"/>
                    <a:pt x="5584" y="7825"/>
                  </a:cubicBezTo>
                  <a:cubicBezTo>
                    <a:pt x="6022" y="8955"/>
                    <a:pt x="5854" y="10034"/>
                    <a:pt x="5230" y="10996"/>
                  </a:cubicBezTo>
                  <a:cubicBezTo>
                    <a:pt x="4724" y="11805"/>
                    <a:pt x="4690" y="12581"/>
                    <a:pt x="5061" y="13408"/>
                  </a:cubicBezTo>
                  <a:cubicBezTo>
                    <a:pt x="5145" y="13593"/>
                    <a:pt x="5196" y="13762"/>
                    <a:pt x="5314" y="13998"/>
                  </a:cubicBezTo>
                  <a:cubicBezTo>
                    <a:pt x="4892" y="14167"/>
                    <a:pt x="4504" y="14319"/>
                    <a:pt x="4133" y="14437"/>
                  </a:cubicBezTo>
                  <a:cubicBezTo>
                    <a:pt x="3284" y="14699"/>
                    <a:pt x="2448" y="15018"/>
                    <a:pt x="1549" y="15018"/>
                  </a:cubicBezTo>
                  <a:cubicBezTo>
                    <a:pt x="1466" y="15018"/>
                    <a:pt x="1383" y="15016"/>
                    <a:pt x="1300" y="15010"/>
                  </a:cubicBezTo>
                  <a:cubicBezTo>
                    <a:pt x="794" y="14976"/>
                    <a:pt x="676" y="14875"/>
                    <a:pt x="794" y="14403"/>
                  </a:cubicBezTo>
                  <a:cubicBezTo>
                    <a:pt x="895" y="13947"/>
                    <a:pt x="1063" y="13509"/>
                    <a:pt x="1300" y="13104"/>
                  </a:cubicBezTo>
                  <a:cubicBezTo>
                    <a:pt x="1637" y="12531"/>
                    <a:pt x="1907" y="11940"/>
                    <a:pt x="1974" y="11266"/>
                  </a:cubicBezTo>
                  <a:cubicBezTo>
                    <a:pt x="2025" y="10844"/>
                    <a:pt x="1974" y="10389"/>
                    <a:pt x="1856" y="10001"/>
                  </a:cubicBezTo>
                  <a:cubicBezTo>
                    <a:pt x="1637" y="9360"/>
                    <a:pt x="1316" y="8753"/>
                    <a:pt x="1047" y="8112"/>
                  </a:cubicBezTo>
                  <a:cubicBezTo>
                    <a:pt x="962" y="7909"/>
                    <a:pt x="878" y="7690"/>
                    <a:pt x="810" y="7471"/>
                  </a:cubicBezTo>
                  <a:cubicBezTo>
                    <a:pt x="709" y="6998"/>
                    <a:pt x="810" y="6627"/>
                    <a:pt x="1215" y="6324"/>
                  </a:cubicBezTo>
                  <a:cubicBezTo>
                    <a:pt x="1401" y="6172"/>
                    <a:pt x="1569" y="5986"/>
                    <a:pt x="1772" y="5818"/>
                  </a:cubicBezTo>
                  <a:cubicBezTo>
                    <a:pt x="2565" y="5059"/>
                    <a:pt x="2834" y="4114"/>
                    <a:pt x="2801" y="3035"/>
                  </a:cubicBezTo>
                  <a:cubicBezTo>
                    <a:pt x="2784" y="2664"/>
                    <a:pt x="2716" y="2293"/>
                    <a:pt x="2666" y="1922"/>
                  </a:cubicBezTo>
                  <a:cubicBezTo>
                    <a:pt x="2649" y="1787"/>
                    <a:pt x="2632" y="1652"/>
                    <a:pt x="2632" y="1500"/>
                  </a:cubicBezTo>
                  <a:cubicBezTo>
                    <a:pt x="2646" y="1032"/>
                    <a:pt x="2873" y="767"/>
                    <a:pt x="3267" y="767"/>
                  </a:cubicBezTo>
                  <a:close/>
                  <a:moveTo>
                    <a:pt x="33211" y="4603"/>
                  </a:moveTo>
                  <a:cubicBezTo>
                    <a:pt x="33447" y="5076"/>
                    <a:pt x="33666" y="5514"/>
                    <a:pt x="33869" y="5919"/>
                  </a:cubicBezTo>
                  <a:cubicBezTo>
                    <a:pt x="34071" y="6374"/>
                    <a:pt x="34021" y="6813"/>
                    <a:pt x="33987" y="7251"/>
                  </a:cubicBezTo>
                  <a:cubicBezTo>
                    <a:pt x="33936" y="7892"/>
                    <a:pt x="33869" y="8500"/>
                    <a:pt x="33869" y="9124"/>
                  </a:cubicBezTo>
                  <a:cubicBezTo>
                    <a:pt x="33869" y="9461"/>
                    <a:pt x="33936" y="9832"/>
                    <a:pt x="34071" y="10169"/>
                  </a:cubicBezTo>
                  <a:cubicBezTo>
                    <a:pt x="34324" y="10861"/>
                    <a:pt x="34274" y="11485"/>
                    <a:pt x="33717" y="12042"/>
                  </a:cubicBezTo>
                  <a:cubicBezTo>
                    <a:pt x="33194" y="12581"/>
                    <a:pt x="32992" y="13307"/>
                    <a:pt x="32840" y="14015"/>
                  </a:cubicBezTo>
                  <a:cubicBezTo>
                    <a:pt x="32756" y="14420"/>
                    <a:pt x="32688" y="14825"/>
                    <a:pt x="32604" y="15280"/>
                  </a:cubicBezTo>
                  <a:cubicBezTo>
                    <a:pt x="32014" y="14926"/>
                    <a:pt x="31558" y="14437"/>
                    <a:pt x="31086" y="13964"/>
                  </a:cubicBezTo>
                  <a:cubicBezTo>
                    <a:pt x="30597" y="13475"/>
                    <a:pt x="30074" y="13054"/>
                    <a:pt x="29551" y="12564"/>
                  </a:cubicBezTo>
                  <a:cubicBezTo>
                    <a:pt x="29619" y="12295"/>
                    <a:pt x="29703" y="11991"/>
                    <a:pt x="29753" y="11704"/>
                  </a:cubicBezTo>
                  <a:cubicBezTo>
                    <a:pt x="30597" y="11738"/>
                    <a:pt x="31221" y="12244"/>
                    <a:pt x="31912" y="12531"/>
                  </a:cubicBezTo>
                  <a:cubicBezTo>
                    <a:pt x="32317" y="12244"/>
                    <a:pt x="32351" y="12075"/>
                    <a:pt x="32014" y="11856"/>
                  </a:cubicBezTo>
                  <a:cubicBezTo>
                    <a:pt x="31609" y="11569"/>
                    <a:pt x="31170" y="11367"/>
                    <a:pt x="30749" y="11148"/>
                  </a:cubicBezTo>
                  <a:cubicBezTo>
                    <a:pt x="30512" y="11046"/>
                    <a:pt x="30259" y="10979"/>
                    <a:pt x="30006" y="10895"/>
                  </a:cubicBezTo>
                  <a:cubicBezTo>
                    <a:pt x="30040" y="10271"/>
                    <a:pt x="30074" y="9680"/>
                    <a:pt x="30125" y="9022"/>
                  </a:cubicBezTo>
                  <a:cubicBezTo>
                    <a:pt x="30681" y="8820"/>
                    <a:pt x="31271" y="8567"/>
                    <a:pt x="31862" y="8331"/>
                  </a:cubicBezTo>
                  <a:cubicBezTo>
                    <a:pt x="32250" y="8179"/>
                    <a:pt x="32621" y="8027"/>
                    <a:pt x="33009" y="7859"/>
                  </a:cubicBezTo>
                  <a:cubicBezTo>
                    <a:pt x="33110" y="7825"/>
                    <a:pt x="33160" y="7690"/>
                    <a:pt x="33245" y="7606"/>
                  </a:cubicBezTo>
                  <a:cubicBezTo>
                    <a:pt x="33127" y="7555"/>
                    <a:pt x="33026" y="7437"/>
                    <a:pt x="32907" y="7420"/>
                  </a:cubicBezTo>
                  <a:cubicBezTo>
                    <a:pt x="32887" y="7417"/>
                    <a:pt x="32866" y="7416"/>
                    <a:pt x="32845" y="7416"/>
                  </a:cubicBezTo>
                  <a:cubicBezTo>
                    <a:pt x="32747" y="7416"/>
                    <a:pt x="32647" y="7446"/>
                    <a:pt x="32536" y="7488"/>
                  </a:cubicBezTo>
                  <a:cubicBezTo>
                    <a:pt x="31963" y="7690"/>
                    <a:pt x="31373" y="7909"/>
                    <a:pt x="30765" y="8095"/>
                  </a:cubicBezTo>
                  <a:cubicBezTo>
                    <a:pt x="30580" y="8179"/>
                    <a:pt x="30378" y="8230"/>
                    <a:pt x="30125" y="8280"/>
                  </a:cubicBezTo>
                  <a:cubicBezTo>
                    <a:pt x="29973" y="7690"/>
                    <a:pt x="29838" y="7167"/>
                    <a:pt x="29703" y="6627"/>
                  </a:cubicBezTo>
                  <a:cubicBezTo>
                    <a:pt x="30883" y="5936"/>
                    <a:pt x="32030" y="5295"/>
                    <a:pt x="33211" y="4603"/>
                  </a:cubicBezTo>
                  <a:close/>
                  <a:moveTo>
                    <a:pt x="20727" y="1816"/>
                  </a:moveTo>
                  <a:cubicBezTo>
                    <a:pt x="21807" y="1816"/>
                    <a:pt x="22806" y="2158"/>
                    <a:pt x="23850" y="2411"/>
                  </a:cubicBezTo>
                  <a:cubicBezTo>
                    <a:pt x="24002" y="2428"/>
                    <a:pt x="24137" y="2512"/>
                    <a:pt x="24255" y="2546"/>
                  </a:cubicBezTo>
                  <a:cubicBezTo>
                    <a:pt x="24609" y="2681"/>
                    <a:pt x="24828" y="2934"/>
                    <a:pt x="24896" y="3338"/>
                  </a:cubicBezTo>
                  <a:cubicBezTo>
                    <a:pt x="24980" y="3962"/>
                    <a:pt x="24946" y="4570"/>
                    <a:pt x="24896" y="5211"/>
                  </a:cubicBezTo>
                  <a:cubicBezTo>
                    <a:pt x="24778" y="6290"/>
                    <a:pt x="24356" y="7251"/>
                    <a:pt x="23968" y="8230"/>
                  </a:cubicBezTo>
                  <a:cubicBezTo>
                    <a:pt x="23800" y="8668"/>
                    <a:pt x="23496" y="9073"/>
                    <a:pt x="23226" y="9461"/>
                  </a:cubicBezTo>
                  <a:cubicBezTo>
                    <a:pt x="22720" y="10220"/>
                    <a:pt x="22282" y="11030"/>
                    <a:pt x="21624" y="11687"/>
                  </a:cubicBezTo>
                  <a:cubicBezTo>
                    <a:pt x="21371" y="11957"/>
                    <a:pt x="21101" y="12210"/>
                    <a:pt x="20797" y="12446"/>
                  </a:cubicBezTo>
                  <a:cubicBezTo>
                    <a:pt x="19246" y="13610"/>
                    <a:pt x="17626" y="14690"/>
                    <a:pt x="15805" y="15449"/>
                  </a:cubicBezTo>
                  <a:cubicBezTo>
                    <a:pt x="15265" y="15685"/>
                    <a:pt x="14708" y="15988"/>
                    <a:pt x="14084" y="16005"/>
                  </a:cubicBezTo>
                  <a:cubicBezTo>
                    <a:pt x="14043" y="16008"/>
                    <a:pt x="14003" y="16009"/>
                    <a:pt x="13964" y="16009"/>
                  </a:cubicBezTo>
                  <a:cubicBezTo>
                    <a:pt x="13726" y="16009"/>
                    <a:pt x="13516" y="15959"/>
                    <a:pt x="13342" y="15786"/>
                  </a:cubicBezTo>
                  <a:cubicBezTo>
                    <a:pt x="12465" y="15078"/>
                    <a:pt x="11723" y="14268"/>
                    <a:pt x="11268" y="13222"/>
                  </a:cubicBezTo>
                  <a:cubicBezTo>
                    <a:pt x="11200" y="13070"/>
                    <a:pt x="11183" y="12919"/>
                    <a:pt x="11150" y="12733"/>
                  </a:cubicBezTo>
                  <a:cubicBezTo>
                    <a:pt x="11420" y="12615"/>
                    <a:pt x="11656" y="12446"/>
                    <a:pt x="11909" y="12362"/>
                  </a:cubicBezTo>
                  <a:cubicBezTo>
                    <a:pt x="12887" y="12126"/>
                    <a:pt x="13680" y="11519"/>
                    <a:pt x="14439" y="10878"/>
                  </a:cubicBezTo>
                  <a:cubicBezTo>
                    <a:pt x="15569" y="9933"/>
                    <a:pt x="16614" y="8904"/>
                    <a:pt x="17491" y="7724"/>
                  </a:cubicBezTo>
                  <a:cubicBezTo>
                    <a:pt x="18318" y="6627"/>
                    <a:pt x="18993" y="5464"/>
                    <a:pt x="19212" y="4114"/>
                  </a:cubicBezTo>
                  <a:cubicBezTo>
                    <a:pt x="19347" y="3507"/>
                    <a:pt x="19246" y="2832"/>
                    <a:pt x="19246" y="2192"/>
                  </a:cubicBezTo>
                  <a:lnTo>
                    <a:pt x="19246" y="1922"/>
                  </a:lnTo>
                  <a:cubicBezTo>
                    <a:pt x="19667" y="1905"/>
                    <a:pt x="20089" y="1837"/>
                    <a:pt x="20511" y="1820"/>
                  </a:cubicBezTo>
                  <a:cubicBezTo>
                    <a:pt x="20583" y="1817"/>
                    <a:pt x="20655" y="1816"/>
                    <a:pt x="20727" y="1816"/>
                  </a:cubicBezTo>
                  <a:close/>
                  <a:moveTo>
                    <a:pt x="29281" y="7488"/>
                  </a:moveTo>
                  <a:cubicBezTo>
                    <a:pt x="29332" y="7690"/>
                    <a:pt x="29416" y="7909"/>
                    <a:pt x="29467" y="8129"/>
                  </a:cubicBezTo>
                  <a:cubicBezTo>
                    <a:pt x="29703" y="9714"/>
                    <a:pt x="29585" y="11266"/>
                    <a:pt x="28860" y="12683"/>
                  </a:cubicBezTo>
                  <a:cubicBezTo>
                    <a:pt x="28741" y="12919"/>
                    <a:pt x="28607" y="13138"/>
                    <a:pt x="28455" y="13323"/>
                  </a:cubicBezTo>
                  <a:cubicBezTo>
                    <a:pt x="27611" y="14437"/>
                    <a:pt x="26701" y="15449"/>
                    <a:pt x="25537" y="16224"/>
                  </a:cubicBezTo>
                  <a:cubicBezTo>
                    <a:pt x="24845" y="16697"/>
                    <a:pt x="24086" y="17068"/>
                    <a:pt x="23327" y="17405"/>
                  </a:cubicBezTo>
                  <a:cubicBezTo>
                    <a:pt x="22956" y="17574"/>
                    <a:pt x="22484" y="17624"/>
                    <a:pt x="22045" y="17709"/>
                  </a:cubicBezTo>
                  <a:cubicBezTo>
                    <a:pt x="21995" y="17641"/>
                    <a:pt x="21961" y="17608"/>
                    <a:pt x="21911" y="17540"/>
                  </a:cubicBezTo>
                  <a:cubicBezTo>
                    <a:pt x="22029" y="17473"/>
                    <a:pt x="22147" y="17422"/>
                    <a:pt x="22214" y="17355"/>
                  </a:cubicBezTo>
                  <a:cubicBezTo>
                    <a:pt x="22872" y="16798"/>
                    <a:pt x="23563" y="16275"/>
                    <a:pt x="24154" y="15668"/>
                  </a:cubicBezTo>
                  <a:cubicBezTo>
                    <a:pt x="25149" y="14622"/>
                    <a:pt x="26093" y="13560"/>
                    <a:pt x="27021" y="12463"/>
                  </a:cubicBezTo>
                  <a:cubicBezTo>
                    <a:pt x="27358" y="12058"/>
                    <a:pt x="27611" y="11552"/>
                    <a:pt x="27864" y="11080"/>
                  </a:cubicBezTo>
                  <a:cubicBezTo>
                    <a:pt x="28286" y="10271"/>
                    <a:pt x="28691" y="9444"/>
                    <a:pt x="28910" y="8550"/>
                  </a:cubicBezTo>
                  <a:cubicBezTo>
                    <a:pt x="28994" y="8196"/>
                    <a:pt x="29079" y="7842"/>
                    <a:pt x="29281" y="7488"/>
                  </a:cubicBezTo>
                  <a:close/>
                  <a:moveTo>
                    <a:pt x="25334" y="3254"/>
                  </a:moveTo>
                  <a:cubicBezTo>
                    <a:pt x="26127" y="3473"/>
                    <a:pt x="26751" y="3878"/>
                    <a:pt x="27342" y="4367"/>
                  </a:cubicBezTo>
                  <a:cubicBezTo>
                    <a:pt x="27848" y="4806"/>
                    <a:pt x="28219" y="5329"/>
                    <a:pt x="28607" y="5885"/>
                  </a:cubicBezTo>
                  <a:cubicBezTo>
                    <a:pt x="28860" y="6239"/>
                    <a:pt x="28910" y="6594"/>
                    <a:pt x="28809" y="6998"/>
                  </a:cubicBezTo>
                  <a:cubicBezTo>
                    <a:pt x="28556" y="7994"/>
                    <a:pt x="28354" y="9006"/>
                    <a:pt x="27881" y="9950"/>
                  </a:cubicBezTo>
                  <a:cubicBezTo>
                    <a:pt x="27257" y="11299"/>
                    <a:pt x="26363" y="12480"/>
                    <a:pt x="25368" y="13593"/>
                  </a:cubicBezTo>
                  <a:cubicBezTo>
                    <a:pt x="24828" y="14234"/>
                    <a:pt x="24238" y="14841"/>
                    <a:pt x="23648" y="15432"/>
                  </a:cubicBezTo>
                  <a:cubicBezTo>
                    <a:pt x="22720" y="16376"/>
                    <a:pt x="21573" y="17034"/>
                    <a:pt x="20393" y="17608"/>
                  </a:cubicBezTo>
                  <a:cubicBezTo>
                    <a:pt x="20058" y="17768"/>
                    <a:pt x="19723" y="17908"/>
                    <a:pt x="19363" y="17908"/>
                  </a:cubicBezTo>
                  <a:cubicBezTo>
                    <a:pt x="19269" y="17908"/>
                    <a:pt x="19174" y="17898"/>
                    <a:pt x="19077" y="17877"/>
                  </a:cubicBezTo>
                  <a:cubicBezTo>
                    <a:pt x="18875" y="17844"/>
                    <a:pt x="18672" y="17810"/>
                    <a:pt x="18487" y="17793"/>
                  </a:cubicBezTo>
                  <a:cubicBezTo>
                    <a:pt x="17357" y="17641"/>
                    <a:pt x="16260" y="17371"/>
                    <a:pt x="15231" y="16899"/>
                  </a:cubicBezTo>
                  <a:cubicBezTo>
                    <a:pt x="15113" y="16865"/>
                    <a:pt x="15029" y="16781"/>
                    <a:pt x="14860" y="16680"/>
                  </a:cubicBezTo>
                  <a:cubicBezTo>
                    <a:pt x="15063" y="16545"/>
                    <a:pt x="15231" y="16427"/>
                    <a:pt x="15400" y="16359"/>
                  </a:cubicBezTo>
                  <a:cubicBezTo>
                    <a:pt x="16935" y="15837"/>
                    <a:pt x="18284" y="14926"/>
                    <a:pt x="19634" y="14066"/>
                  </a:cubicBezTo>
                  <a:cubicBezTo>
                    <a:pt x="20123" y="13745"/>
                    <a:pt x="20595" y="13408"/>
                    <a:pt x="21033" y="13054"/>
                  </a:cubicBezTo>
                  <a:cubicBezTo>
                    <a:pt x="22045" y="12244"/>
                    <a:pt x="22737" y="11198"/>
                    <a:pt x="23462" y="10136"/>
                  </a:cubicBezTo>
                  <a:cubicBezTo>
                    <a:pt x="23715" y="9765"/>
                    <a:pt x="23985" y="9377"/>
                    <a:pt x="24187" y="8955"/>
                  </a:cubicBezTo>
                  <a:cubicBezTo>
                    <a:pt x="24980" y="7437"/>
                    <a:pt x="25452" y="5868"/>
                    <a:pt x="25419" y="4131"/>
                  </a:cubicBezTo>
                  <a:cubicBezTo>
                    <a:pt x="25402" y="3861"/>
                    <a:pt x="25351" y="3591"/>
                    <a:pt x="25334" y="3254"/>
                  </a:cubicBezTo>
                  <a:close/>
                  <a:moveTo>
                    <a:pt x="37026" y="2993"/>
                  </a:moveTo>
                  <a:cubicBezTo>
                    <a:pt x="37642" y="2993"/>
                    <a:pt x="38071" y="3399"/>
                    <a:pt x="38086" y="4064"/>
                  </a:cubicBezTo>
                  <a:cubicBezTo>
                    <a:pt x="38119" y="4587"/>
                    <a:pt x="38001" y="5143"/>
                    <a:pt x="37934" y="5666"/>
                  </a:cubicBezTo>
                  <a:lnTo>
                    <a:pt x="37816" y="6239"/>
                  </a:lnTo>
                  <a:cubicBezTo>
                    <a:pt x="37563" y="7268"/>
                    <a:pt x="37849" y="8213"/>
                    <a:pt x="38389" y="9107"/>
                  </a:cubicBezTo>
                  <a:cubicBezTo>
                    <a:pt x="38490" y="9343"/>
                    <a:pt x="38592" y="9562"/>
                    <a:pt x="38726" y="9781"/>
                  </a:cubicBezTo>
                  <a:cubicBezTo>
                    <a:pt x="39131" y="10507"/>
                    <a:pt x="38912" y="11131"/>
                    <a:pt x="38473" y="11721"/>
                  </a:cubicBezTo>
                  <a:cubicBezTo>
                    <a:pt x="38069" y="12261"/>
                    <a:pt x="37580" y="12716"/>
                    <a:pt x="37293" y="13323"/>
                  </a:cubicBezTo>
                  <a:cubicBezTo>
                    <a:pt x="36989" y="13931"/>
                    <a:pt x="36804" y="14572"/>
                    <a:pt x="36821" y="15246"/>
                  </a:cubicBezTo>
                  <a:cubicBezTo>
                    <a:pt x="36837" y="15904"/>
                    <a:pt x="36837" y="16562"/>
                    <a:pt x="36871" y="17220"/>
                  </a:cubicBezTo>
                  <a:cubicBezTo>
                    <a:pt x="36888" y="17692"/>
                    <a:pt x="36702" y="18012"/>
                    <a:pt x="36281" y="18215"/>
                  </a:cubicBezTo>
                  <a:cubicBezTo>
                    <a:pt x="36166" y="18269"/>
                    <a:pt x="36058" y="18293"/>
                    <a:pt x="35955" y="18293"/>
                  </a:cubicBezTo>
                  <a:cubicBezTo>
                    <a:pt x="35708" y="18293"/>
                    <a:pt x="35493" y="18157"/>
                    <a:pt x="35303" y="17979"/>
                  </a:cubicBezTo>
                  <a:cubicBezTo>
                    <a:pt x="34898" y="17641"/>
                    <a:pt x="34510" y="17270"/>
                    <a:pt x="34105" y="16933"/>
                  </a:cubicBezTo>
                  <a:cubicBezTo>
                    <a:pt x="33498" y="16427"/>
                    <a:pt x="33279" y="15752"/>
                    <a:pt x="33279" y="14976"/>
                  </a:cubicBezTo>
                  <a:cubicBezTo>
                    <a:pt x="33329" y="14066"/>
                    <a:pt x="33464" y="13172"/>
                    <a:pt x="34122" y="12497"/>
                  </a:cubicBezTo>
                  <a:cubicBezTo>
                    <a:pt x="34813" y="11755"/>
                    <a:pt x="34898" y="10912"/>
                    <a:pt x="34544" y="10018"/>
                  </a:cubicBezTo>
                  <a:cubicBezTo>
                    <a:pt x="34358" y="9528"/>
                    <a:pt x="34291" y="9039"/>
                    <a:pt x="34341" y="8533"/>
                  </a:cubicBezTo>
                  <a:cubicBezTo>
                    <a:pt x="34392" y="7943"/>
                    <a:pt x="34442" y="7336"/>
                    <a:pt x="34476" y="6729"/>
                  </a:cubicBezTo>
                  <a:cubicBezTo>
                    <a:pt x="34527" y="6189"/>
                    <a:pt x="34392" y="5733"/>
                    <a:pt x="34122" y="5295"/>
                  </a:cubicBezTo>
                  <a:cubicBezTo>
                    <a:pt x="34088" y="5227"/>
                    <a:pt x="34054" y="5160"/>
                    <a:pt x="34021" y="5093"/>
                  </a:cubicBezTo>
                  <a:cubicBezTo>
                    <a:pt x="33700" y="4485"/>
                    <a:pt x="33751" y="4334"/>
                    <a:pt x="34341" y="3996"/>
                  </a:cubicBezTo>
                  <a:cubicBezTo>
                    <a:pt x="34931" y="3659"/>
                    <a:pt x="35454" y="3271"/>
                    <a:pt x="36129" y="3136"/>
                  </a:cubicBezTo>
                  <a:lnTo>
                    <a:pt x="36753" y="3018"/>
                  </a:lnTo>
                  <a:cubicBezTo>
                    <a:pt x="36847" y="3001"/>
                    <a:pt x="36939" y="2993"/>
                    <a:pt x="37026" y="2993"/>
                  </a:cubicBezTo>
                  <a:close/>
                  <a:moveTo>
                    <a:pt x="3328" y="0"/>
                  </a:moveTo>
                  <a:cubicBezTo>
                    <a:pt x="2669" y="0"/>
                    <a:pt x="2205" y="409"/>
                    <a:pt x="2109" y="1163"/>
                  </a:cubicBezTo>
                  <a:cubicBezTo>
                    <a:pt x="2075" y="1331"/>
                    <a:pt x="2059" y="1517"/>
                    <a:pt x="2075" y="1686"/>
                  </a:cubicBezTo>
                  <a:cubicBezTo>
                    <a:pt x="2109" y="2006"/>
                    <a:pt x="2160" y="2310"/>
                    <a:pt x="2210" y="2630"/>
                  </a:cubicBezTo>
                  <a:cubicBezTo>
                    <a:pt x="2328" y="3861"/>
                    <a:pt x="1941" y="4840"/>
                    <a:pt x="962" y="5599"/>
                  </a:cubicBezTo>
                  <a:cubicBezTo>
                    <a:pt x="18" y="6341"/>
                    <a:pt x="1" y="6998"/>
                    <a:pt x="355" y="7994"/>
                  </a:cubicBezTo>
                  <a:cubicBezTo>
                    <a:pt x="557" y="8533"/>
                    <a:pt x="794" y="9090"/>
                    <a:pt x="1063" y="9613"/>
                  </a:cubicBezTo>
                  <a:cubicBezTo>
                    <a:pt x="1553" y="10557"/>
                    <a:pt x="1451" y="11468"/>
                    <a:pt x="929" y="12379"/>
                  </a:cubicBezTo>
                  <a:cubicBezTo>
                    <a:pt x="608" y="12936"/>
                    <a:pt x="372" y="13560"/>
                    <a:pt x="136" y="14150"/>
                  </a:cubicBezTo>
                  <a:cubicBezTo>
                    <a:pt x="35" y="14403"/>
                    <a:pt x="35" y="14690"/>
                    <a:pt x="51" y="14943"/>
                  </a:cubicBezTo>
                  <a:cubicBezTo>
                    <a:pt x="101" y="15319"/>
                    <a:pt x="356" y="15584"/>
                    <a:pt x="695" y="15584"/>
                  </a:cubicBezTo>
                  <a:cubicBezTo>
                    <a:pt x="705" y="15584"/>
                    <a:pt x="716" y="15584"/>
                    <a:pt x="726" y="15584"/>
                  </a:cubicBezTo>
                  <a:cubicBezTo>
                    <a:pt x="1266" y="15550"/>
                    <a:pt x="1822" y="15584"/>
                    <a:pt x="2328" y="15432"/>
                  </a:cubicBezTo>
                  <a:cubicBezTo>
                    <a:pt x="3678" y="15078"/>
                    <a:pt x="5010" y="14622"/>
                    <a:pt x="6343" y="14200"/>
                  </a:cubicBezTo>
                  <a:cubicBezTo>
                    <a:pt x="7473" y="13846"/>
                    <a:pt x="8620" y="13492"/>
                    <a:pt x="9783" y="13155"/>
                  </a:cubicBezTo>
                  <a:cubicBezTo>
                    <a:pt x="9912" y="13117"/>
                    <a:pt x="10022" y="13098"/>
                    <a:pt x="10117" y="13098"/>
                  </a:cubicBezTo>
                  <a:cubicBezTo>
                    <a:pt x="10409" y="13098"/>
                    <a:pt x="10571" y="13275"/>
                    <a:pt x="10762" y="13644"/>
                  </a:cubicBezTo>
                  <a:cubicBezTo>
                    <a:pt x="11048" y="14184"/>
                    <a:pt x="11335" y="14706"/>
                    <a:pt x="11774" y="15162"/>
                  </a:cubicBezTo>
                  <a:cubicBezTo>
                    <a:pt x="12111" y="15465"/>
                    <a:pt x="12432" y="15837"/>
                    <a:pt x="12769" y="16140"/>
                  </a:cubicBezTo>
                  <a:cubicBezTo>
                    <a:pt x="13022" y="16359"/>
                    <a:pt x="13292" y="16562"/>
                    <a:pt x="13595" y="16730"/>
                  </a:cubicBezTo>
                  <a:cubicBezTo>
                    <a:pt x="13933" y="16950"/>
                    <a:pt x="14287" y="17102"/>
                    <a:pt x="14641" y="17270"/>
                  </a:cubicBezTo>
                  <a:cubicBezTo>
                    <a:pt x="14810" y="17355"/>
                    <a:pt x="14978" y="17456"/>
                    <a:pt x="15181" y="17523"/>
                  </a:cubicBezTo>
                  <a:cubicBezTo>
                    <a:pt x="15990" y="17793"/>
                    <a:pt x="16800" y="18164"/>
                    <a:pt x="17711" y="18164"/>
                  </a:cubicBezTo>
                  <a:cubicBezTo>
                    <a:pt x="17812" y="18164"/>
                    <a:pt x="17913" y="18215"/>
                    <a:pt x="18014" y="18232"/>
                  </a:cubicBezTo>
                  <a:cubicBezTo>
                    <a:pt x="18544" y="18311"/>
                    <a:pt x="19064" y="18453"/>
                    <a:pt x="19598" y="18453"/>
                  </a:cubicBezTo>
                  <a:cubicBezTo>
                    <a:pt x="19743" y="18453"/>
                    <a:pt x="19890" y="18442"/>
                    <a:pt x="20038" y="18417"/>
                  </a:cubicBezTo>
                  <a:cubicBezTo>
                    <a:pt x="20696" y="18333"/>
                    <a:pt x="21371" y="18299"/>
                    <a:pt x="22029" y="18232"/>
                  </a:cubicBezTo>
                  <a:cubicBezTo>
                    <a:pt x="23041" y="18130"/>
                    <a:pt x="24002" y="17894"/>
                    <a:pt x="24812" y="17220"/>
                  </a:cubicBezTo>
                  <a:cubicBezTo>
                    <a:pt x="24930" y="17135"/>
                    <a:pt x="25065" y="17068"/>
                    <a:pt x="25183" y="17017"/>
                  </a:cubicBezTo>
                  <a:cubicBezTo>
                    <a:pt x="26178" y="16461"/>
                    <a:pt x="27038" y="15752"/>
                    <a:pt x="27763" y="14858"/>
                  </a:cubicBezTo>
                  <a:cubicBezTo>
                    <a:pt x="28202" y="14335"/>
                    <a:pt x="28691" y="13829"/>
                    <a:pt x="29180" y="13256"/>
                  </a:cubicBezTo>
                  <a:cubicBezTo>
                    <a:pt x="29484" y="13560"/>
                    <a:pt x="29821" y="13813"/>
                    <a:pt x="30141" y="14099"/>
                  </a:cubicBezTo>
                  <a:cubicBezTo>
                    <a:pt x="30631" y="14538"/>
                    <a:pt x="31086" y="14993"/>
                    <a:pt x="31558" y="15432"/>
                  </a:cubicBezTo>
                  <a:cubicBezTo>
                    <a:pt x="32182" y="16039"/>
                    <a:pt x="32806" y="16680"/>
                    <a:pt x="33430" y="17270"/>
                  </a:cubicBezTo>
                  <a:cubicBezTo>
                    <a:pt x="33987" y="17793"/>
                    <a:pt x="34544" y="18282"/>
                    <a:pt x="35134" y="18738"/>
                  </a:cubicBezTo>
                  <a:cubicBezTo>
                    <a:pt x="35336" y="18889"/>
                    <a:pt x="35623" y="18974"/>
                    <a:pt x="35876" y="18974"/>
                  </a:cubicBezTo>
                  <a:cubicBezTo>
                    <a:pt x="36618" y="18957"/>
                    <a:pt x="37327" y="18215"/>
                    <a:pt x="37360" y="17456"/>
                  </a:cubicBezTo>
                  <a:cubicBezTo>
                    <a:pt x="37377" y="16815"/>
                    <a:pt x="37360" y="16208"/>
                    <a:pt x="37327" y="15584"/>
                  </a:cubicBezTo>
                  <a:cubicBezTo>
                    <a:pt x="37310" y="14453"/>
                    <a:pt x="37512" y="13441"/>
                    <a:pt x="38355" y="12632"/>
                  </a:cubicBezTo>
                  <a:cubicBezTo>
                    <a:pt x="38575" y="12413"/>
                    <a:pt x="38760" y="12160"/>
                    <a:pt x="38929" y="11907"/>
                  </a:cubicBezTo>
                  <a:cubicBezTo>
                    <a:pt x="39097" y="11654"/>
                    <a:pt x="39266" y="11367"/>
                    <a:pt x="39350" y="11063"/>
                  </a:cubicBezTo>
                  <a:cubicBezTo>
                    <a:pt x="39553" y="10287"/>
                    <a:pt x="39317" y="9545"/>
                    <a:pt x="38895" y="8921"/>
                  </a:cubicBezTo>
                  <a:cubicBezTo>
                    <a:pt x="38254" y="7960"/>
                    <a:pt x="38069" y="6982"/>
                    <a:pt x="38305" y="5852"/>
                  </a:cubicBezTo>
                  <a:cubicBezTo>
                    <a:pt x="38423" y="5261"/>
                    <a:pt x="38440" y="4637"/>
                    <a:pt x="38507" y="3996"/>
                  </a:cubicBezTo>
                  <a:cubicBezTo>
                    <a:pt x="38575" y="3389"/>
                    <a:pt x="38271" y="2951"/>
                    <a:pt x="37849" y="2546"/>
                  </a:cubicBezTo>
                  <a:cubicBezTo>
                    <a:pt x="37698" y="2394"/>
                    <a:pt x="37527" y="2318"/>
                    <a:pt x="37330" y="2318"/>
                  </a:cubicBezTo>
                  <a:cubicBezTo>
                    <a:pt x="37264" y="2318"/>
                    <a:pt x="37196" y="2326"/>
                    <a:pt x="37124" y="2343"/>
                  </a:cubicBezTo>
                  <a:cubicBezTo>
                    <a:pt x="36196" y="2546"/>
                    <a:pt x="35269" y="2782"/>
                    <a:pt x="34442" y="3288"/>
                  </a:cubicBezTo>
                  <a:cubicBezTo>
                    <a:pt x="34054" y="3524"/>
                    <a:pt x="33700" y="3726"/>
                    <a:pt x="33329" y="3946"/>
                  </a:cubicBezTo>
                  <a:cubicBezTo>
                    <a:pt x="33127" y="4047"/>
                    <a:pt x="32941" y="4131"/>
                    <a:pt x="32756" y="4232"/>
                  </a:cubicBezTo>
                  <a:cubicBezTo>
                    <a:pt x="31929" y="4721"/>
                    <a:pt x="31103" y="5227"/>
                    <a:pt x="30259" y="5717"/>
                  </a:cubicBezTo>
                  <a:cubicBezTo>
                    <a:pt x="30040" y="5868"/>
                    <a:pt x="29753" y="5936"/>
                    <a:pt x="29467" y="6071"/>
                  </a:cubicBezTo>
                  <a:cubicBezTo>
                    <a:pt x="29062" y="5497"/>
                    <a:pt x="28741" y="4991"/>
                    <a:pt x="28337" y="4401"/>
                  </a:cubicBezTo>
                  <a:cubicBezTo>
                    <a:pt x="27679" y="3608"/>
                    <a:pt x="26836" y="3035"/>
                    <a:pt x="25925" y="2546"/>
                  </a:cubicBezTo>
                  <a:cubicBezTo>
                    <a:pt x="24761" y="1939"/>
                    <a:pt x="23580" y="1466"/>
                    <a:pt x="22315" y="1196"/>
                  </a:cubicBezTo>
                  <a:cubicBezTo>
                    <a:pt x="21590" y="1028"/>
                    <a:pt x="20831" y="1028"/>
                    <a:pt x="20089" y="1028"/>
                  </a:cubicBezTo>
                  <a:cubicBezTo>
                    <a:pt x="19930" y="1025"/>
                    <a:pt x="19772" y="1023"/>
                    <a:pt x="19613" y="1023"/>
                  </a:cubicBezTo>
                  <a:cubicBezTo>
                    <a:pt x="18862" y="1023"/>
                    <a:pt x="18118" y="1066"/>
                    <a:pt x="17407" y="1247"/>
                  </a:cubicBezTo>
                  <a:cubicBezTo>
                    <a:pt x="16041" y="1601"/>
                    <a:pt x="14675" y="1955"/>
                    <a:pt x="13460" y="2782"/>
                  </a:cubicBezTo>
                  <a:cubicBezTo>
                    <a:pt x="12617" y="3355"/>
                    <a:pt x="11824" y="3912"/>
                    <a:pt x="11335" y="4840"/>
                  </a:cubicBezTo>
                  <a:cubicBezTo>
                    <a:pt x="11301" y="4890"/>
                    <a:pt x="11234" y="4924"/>
                    <a:pt x="11183" y="4991"/>
                  </a:cubicBezTo>
                  <a:cubicBezTo>
                    <a:pt x="10593" y="4502"/>
                    <a:pt x="10036" y="4064"/>
                    <a:pt x="9463" y="3608"/>
                  </a:cubicBezTo>
                  <a:cubicBezTo>
                    <a:pt x="8299" y="2647"/>
                    <a:pt x="7119" y="1702"/>
                    <a:pt x="5786" y="994"/>
                  </a:cubicBezTo>
                  <a:cubicBezTo>
                    <a:pt x="5162" y="623"/>
                    <a:pt x="4521" y="252"/>
                    <a:pt x="3813" y="66"/>
                  </a:cubicBezTo>
                  <a:cubicBezTo>
                    <a:pt x="3642" y="22"/>
                    <a:pt x="3480" y="0"/>
                    <a:pt x="3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9"/>
            <p:cNvSpPr/>
            <p:nvPr/>
          </p:nvSpPr>
          <p:spPr>
            <a:xfrm rot="-796314">
              <a:off x="2443003" y="4691476"/>
              <a:ext cx="239109" cy="461825"/>
            </a:xfrm>
            <a:custGeom>
              <a:avLst/>
              <a:gdLst/>
              <a:ahLst/>
              <a:cxnLst/>
              <a:rect l="l" t="t" r="r" b="b"/>
              <a:pathLst>
                <a:path w="5718" h="11044" extrusionOk="0">
                  <a:moveTo>
                    <a:pt x="1839" y="1"/>
                  </a:moveTo>
                  <a:lnTo>
                    <a:pt x="1839" y="1"/>
                  </a:lnTo>
                  <a:cubicBezTo>
                    <a:pt x="1923" y="1148"/>
                    <a:pt x="1451" y="2058"/>
                    <a:pt x="928" y="2952"/>
                  </a:cubicBezTo>
                  <a:cubicBezTo>
                    <a:pt x="827" y="3087"/>
                    <a:pt x="776" y="3256"/>
                    <a:pt x="709" y="3425"/>
                  </a:cubicBezTo>
                  <a:cubicBezTo>
                    <a:pt x="523" y="3998"/>
                    <a:pt x="692" y="4555"/>
                    <a:pt x="928" y="5061"/>
                  </a:cubicBezTo>
                  <a:cubicBezTo>
                    <a:pt x="1181" y="5651"/>
                    <a:pt x="1265" y="6258"/>
                    <a:pt x="1113" y="6882"/>
                  </a:cubicBezTo>
                  <a:cubicBezTo>
                    <a:pt x="945" y="7540"/>
                    <a:pt x="776" y="8215"/>
                    <a:pt x="422" y="8805"/>
                  </a:cubicBezTo>
                  <a:cubicBezTo>
                    <a:pt x="0" y="9480"/>
                    <a:pt x="118" y="10121"/>
                    <a:pt x="523" y="10728"/>
                  </a:cubicBezTo>
                  <a:cubicBezTo>
                    <a:pt x="667" y="10964"/>
                    <a:pt x="729" y="11044"/>
                    <a:pt x="855" y="11044"/>
                  </a:cubicBezTo>
                  <a:cubicBezTo>
                    <a:pt x="935" y="11044"/>
                    <a:pt x="1043" y="11010"/>
                    <a:pt x="1215" y="10964"/>
                  </a:cubicBezTo>
                  <a:cubicBezTo>
                    <a:pt x="1957" y="10745"/>
                    <a:pt x="2699" y="10542"/>
                    <a:pt x="3441" y="10306"/>
                  </a:cubicBezTo>
                  <a:cubicBezTo>
                    <a:pt x="3998" y="10137"/>
                    <a:pt x="4622" y="10121"/>
                    <a:pt x="5145" y="9716"/>
                  </a:cubicBezTo>
                  <a:cubicBezTo>
                    <a:pt x="5077" y="9092"/>
                    <a:pt x="5212" y="8417"/>
                    <a:pt x="4959" y="7742"/>
                  </a:cubicBezTo>
                  <a:cubicBezTo>
                    <a:pt x="4369" y="7928"/>
                    <a:pt x="3829" y="8080"/>
                    <a:pt x="3306" y="8265"/>
                  </a:cubicBezTo>
                  <a:cubicBezTo>
                    <a:pt x="3053" y="8350"/>
                    <a:pt x="2783" y="8468"/>
                    <a:pt x="2530" y="8603"/>
                  </a:cubicBezTo>
                  <a:cubicBezTo>
                    <a:pt x="2395" y="8655"/>
                    <a:pt x="2265" y="8733"/>
                    <a:pt x="2135" y="8733"/>
                  </a:cubicBezTo>
                  <a:cubicBezTo>
                    <a:pt x="2054" y="8733"/>
                    <a:pt x="1973" y="8703"/>
                    <a:pt x="1889" y="8619"/>
                  </a:cubicBezTo>
                  <a:cubicBezTo>
                    <a:pt x="2007" y="8181"/>
                    <a:pt x="2210" y="7945"/>
                    <a:pt x="2615" y="7759"/>
                  </a:cubicBezTo>
                  <a:cubicBezTo>
                    <a:pt x="3272" y="7540"/>
                    <a:pt x="3896" y="7338"/>
                    <a:pt x="4554" y="7118"/>
                  </a:cubicBezTo>
                  <a:cubicBezTo>
                    <a:pt x="4841" y="7034"/>
                    <a:pt x="4993" y="6865"/>
                    <a:pt x="4976" y="6528"/>
                  </a:cubicBezTo>
                  <a:cubicBezTo>
                    <a:pt x="4959" y="6191"/>
                    <a:pt x="4993" y="5853"/>
                    <a:pt x="5043" y="5516"/>
                  </a:cubicBezTo>
                  <a:cubicBezTo>
                    <a:pt x="5077" y="5094"/>
                    <a:pt x="5094" y="5077"/>
                    <a:pt x="4672" y="4858"/>
                  </a:cubicBezTo>
                  <a:cubicBezTo>
                    <a:pt x="4166" y="4588"/>
                    <a:pt x="3643" y="4335"/>
                    <a:pt x="3121" y="4049"/>
                  </a:cubicBezTo>
                  <a:cubicBezTo>
                    <a:pt x="2986" y="3981"/>
                    <a:pt x="2935" y="3880"/>
                    <a:pt x="2817" y="3762"/>
                  </a:cubicBezTo>
                  <a:cubicBezTo>
                    <a:pt x="2935" y="3678"/>
                    <a:pt x="3036" y="3559"/>
                    <a:pt x="3154" y="3492"/>
                  </a:cubicBezTo>
                  <a:cubicBezTo>
                    <a:pt x="3226" y="3463"/>
                    <a:pt x="3296" y="3451"/>
                    <a:pt x="3366" y="3451"/>
                  </a:cubicBezTo>
                  <a:cubicBezTo>
                    <a:pt x="3541" y="3451"/>
                    <a:pt x="3710" y="3530"/>
                    <a:pt x="3880" y="3627"/>
                  </a:cubicBezTo>
                  <a:cubicBezTo>
                    <a:pt x="4318" y="3880"/>
                    <a:pt x="4723" y="4167"/>
                    <a:pt x="5263" y="4268"/>
                  </a:cubicBezTo>
                  <a:cubicBezTo>
                    <a:pt x="5381" y="4015"/>
                    <a:pt x="5465" y="3762"/>
                    <a:pt x="5583" y="3543"/>
                  </a:cubicBezTo>
                  <a:cubicBezTo>
                    <a:pt x="5718" y="3306"/>
                    <a:pt x="5651" y="3121"/>
                    <a:pt x="5499" y="2952"/>
                  </a:cubicBezTo>
                  <a:cubicBezTo>
                    <a:pt x="5414" y="2834"/>
                    <a:pt x="5313" y="2733"/>
                    <a:pt x="5212" y="2649"/>
                  </a:cubicBezTo>
                  <a:cubicBezTo>
                    <a:pt x="4284" y="1890"/>
                    <a:pt x="3374" y="1148"/>
                    <a:pt x="2446" y="422"/>
                  </a:cubicBezTo>
                  <a:cubicBezTo>
                    <a:pt x="2277" y="287"/>
                    <a:pt x="2092" y="169"/>
                    <a:pt x="1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9"/>
            <p:cNvSpPr/>
            <p:nvPr/>
          </p:nvSpPr>
          <p:spPr>
            <a:xfrm rot="-796314">
              <a:off x="3449047" y="4541371"/>
              <a:ext cx="198923" cy="448611"/>
            </a:xfrm>
            <a:custGeom>
              <a:avLst/>
              <a:gdLst/>
              <a:ahLst/>
              <a:cxnLst/>
              <a:rect l="l" t="t" r="r" b="b"/>
              <a:pathLst>
                <a:path w="4757" h="10728" extrusionOk="0">
                  <a:moveTo>
                    <a:pt x="3660" y="0"/>
                  </a:moveTo>
                  <a:cubicBezTo>
                    <a:pt x="2463" y="675"/>
                    <a:pt x="1332" y="1333"/>
                    <a:pt x="152" y="2058"/>
                  </a:cubicBezTo>
                  <a:cubicBezTo>
                    <a:pt x="287" y="2632"/>
                    <a:pt x="422" y="3154"/>
                    <a:pt x="574" y="3728"/>
                  </a:cubicBezTo>
                  <a:cubicBezTo>
                    <a:pt x="827" y="3644"/>
                    <a:pt x="1029" y="3593"/>
                    <a:pt x="1214" y="3526"/>
                  </a:cubicBezTo>
                  <a:cubicBezTo>
                    <a:pt x="1805" y="3323"/>
                    <a:pt x="2395" y="3104"/>
                    <a:pt x="2985" y="2918"/>
                  </a:cubicBezTo>
                  <a:cubicBezTo>
                    <a:pt x="3087" y="2889"/>
                    <a:pt x="3202" y="2848"/>
                    <a:pt x="3307" y="2848"/>
                  </a:cubicBezTo>
                  <a:cubicBezTo>
                    <a:pt x="3324" y="2848"/>
                    <a:pt x="3340" y="2849"/>
                    <a:pt x="3356" y="2851"/>
                  </a:cubicBezTo>
                  <a:cubicBezTo>
                    <a:pt x="3475" y="2885"/>
                    <a:pt x="3576" y="2986"/>
                    <a:pt x="3694" y="3053"/>
                  </a:cubicBezTo>
                  <a:cubicBezTo>
                    <a:pt x="3609" y="3138"/>
                    <a:pt x="3559" y="3256"/>
                    <a:pt x="3458" y="3306"/>
                  </a:cubicBezTo>
                  <a:cubicBezTo>
                    <a:pt x="3103" y="3475"/>
                    <a:pt x="2699" y="3610"/>
                    <a:pt x="2311" y="3762"/>
                  </a:cubicBezTo>
                  <a:cubicBezTo>
                    <a:pt x="1720" y="3998"/>
                    <a:pt x="1130" y="4234"/>
                    <a:pt x="574" y="4453"/>
                  </a:cubicBezTo>
                  <a:cubicBezTo>
                    <a:pt x="523" y="5111"/>
                    <a:pt x="506" y="5701"/>
                    <a:pt x="455" y="6342"/>
                  </a:cubicBezTo>
                  <a:cubicBezTo>
                    <a:pt x="692" y="6427"/>
                    <a:pt x="961" y="6477"/>
                    <a:pt x="1198" y="6595"/>
                  </a:cubicBezTo>
                  <a:cubicBezTo>
                    <a:pt x="1619" y="6798"/>
                    <a:pt x="2058" y="7017"/>
                    <a:pt x="2463" y="7287"/>
                  </a:cubicBezTo>
                  <a:cubicBezTo>
                    <a:pt x="2817" y="7540"/>
                    <a:pt x="2766" y="7692"/>
                    <a:pt x="2361" y="7961"/>
                  </a:cubicBezTo>
                  <a:cubicBezTo>
                    <a:pt x="1670" y="7692"/>
                    <a:pt x="1046" y="7152"/>
                    <a:pt x="202" y="7135"/>
                  </a:cubicBezTo>
                  <a:cubicBezTo>
                    <a:pt x="118" y="7439"/>
                    <a:pt x="68" y="7725"/>
                    <a:pt x="0" y="7995"/>
                  </a:cubicBezTo>
                  <a:cubicBezTo>
                    <a:pt x="523" y="8484"/>
                    <a:pt x="1080" y="8906"/>
                    <a:pt x="1535" y="9395"/>
                  </a:cubicBezTo>
                  <a:cubicBezTo>
                    <a:pt x="2007" y="9850"/>
                    <a:pt x="2463" y="10340"/>
                    <a:pt x="3053" y="10728"/>
                  </a:cubicBezTo>
                  <a:cubicBezTo>
                    <a:pt x="3137" y="10255"/>
                    <a:pt x="3205" y="9850"/>
                    <a:pt x="3289" y="9463"/>
                  </a:cubicBezTo>
                  <a:cubicBezTo>
                    <a:pt x="3441" y="8720"/>
                    <a:pt x="3643" y="8029"/>
                    <a:pt x="4166" y="7472"/>
                  </a:cubicBezTo>
                  <a:cubicBezTo>
                    <a:pt x="4723" y="6933"/>
                    <a:pt x="4756" y="6292"/>
                    <a:pt x="4503" y="5600"/>
                  </a:cubicBezTo>
                  <a:cubicBezTo>
                    <a:pt x="4402" y="5280"/>
                    <a:pt x="4318" y="4925"/>
                    <a:pt x="4318" y="4571"/>
                  </a:cubicBezTo>
                  <a:cubicBezTo>
                    <a:pt x="4301" y="3930"/>
                    <a:pt x="4368" y="3306"/>
                    <a:pt x="4419" y="2682"/>
                  </a:cubicBezTo>
                  <a:cubicBezTo>
                    <a:pt x="4470" y="2227"/>
                    <a:pt x="4503" y="1788"/>
                    <a:pt x="4318" y="1367"/>
                  </a:cubicBezTo>
                  <a:cubicBezTo>
                    <a:pt x="4132" y="911"/>
                    <a:pt x="3913" y="490"/>
                    <a:pt x="36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9"/>
            <p:cNvSpPr/>
            <p:nvPr/>
          </p:nvSpPr>
          <p:spPr>
            <a:xfrm rot="-796314">
              <a:off x="3161589" y="4717656"/>
              <a:ext cx="327301" cy="427452"/>
            </a:xfrm>
            <a:custGeom>
              <a:avLst/>
              <a:gdLst/>
              <a:ahLst/>
              <a:cxnLst/>
              <a:rect l="l" t="t" r="r" b="b"/>
              <a:pathLst>
                <a:path w="7827" h="10222" extrusionOk="0">
                  <a:moveTo>
                    <a:pt x="7388" y="1"/>
                  </a:moveTo>
                  <a:cubicBezTo>
                    <a:pt x="7203" y="355"/>
                    <a:pt x="7118" y="709"/>
                    <a:pt x="7034" y="1063"/>
                  </a:cubicBezTo>
                  <a:cubicBezTo>
                    <a:pt x="6798" y="1974"/>
                    <a:pt x="6393" y="2800"/>
                    <a:pt x="5971" y="3593"/>
                  </a:cubicBezTo>
                  <a:cubicBezTo>
                    <a:pt x="5718" y="4082"/>
                    <a:pt x="5465" y="4571"/>
                    <a:pt x="5128" y="4976"/>
                  </a:cubicBezTo>
                  <a:cubicBezTo>
                    <a:pt x="4200" y="6073"/>
                    <a:pt x="3256" y="7152"/>
                    <a:pt x="2261" y="8181"/>
                  </a:cubicBezTo>
                  <a:cubicBezTo>
                    <a:pt x="1670" y="8788"/>
                    <a:pt x="979" y="9311"/>
                    <a:pt x="321" y="9868"/>
                  </a:cubicBezTo>
                  <a:cubicBezTo>
                    <a:pt x="237" y="9952"/>
                    <a:pt x="119" y="9986"/>
                    <a:pt x="1" y="10053"/>
                  </a:cubicBezTo>
                  <a:cubicBezTo>
                    <a:pt x="51" y="10104"/>
                    <a:pt x="85" y="10154"/>
                    <a:pt x="152" y="10222"/>
                  </a:cubicBezTo>
                  <a:cubicBezTo>
                    <a:pt x="574" y="10137"/>
                    <a:pt x="1046" y="10087"/>
                    <a:pt x="1434" y="9918"/>
                  </a:cubicBezTo>
                  <a:cubicBezTo>
                    <a:pt x="2193" y="9581"/>
                    <a:pt x="2952" y="9210"/>
                    <a:pt x="3661" y="8737"/>
                  </a:cubicBezTo>
                  <a:cubicBezTo>
                    <a:pt x="4807" y="7962"/>
                    <a:pt x="5718" y="6933"/>
                    <a:pt x="6562" y="5836"/>
                  </a:cubicBezTo>
                  <a:cubicBezTo>
                    <a:pt x="6713" y="5617"/>
                    <a:pt x="6865" y="5432"/>
                    <a:pt x="6966" y="5196"/>
                  </a:cubicBezTo>
                  <a:cubicBezTo>
                    <a:pt x="7709" y="3745"/>
                    <a:pt x="7827" y="2227"/>
                    <a:pt x="7574" y="642"/>
                  </a:cubicBezTo>
                  <a:cubicBezTo>
                    <a:pt x="7540" y="422"/>
                    <a:pt x="7456" y="203"/>
                    <a:pt x="7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9"/>
            <p:cNvSpPr/>
            <p:nvPr/>
          </p:nvSpPr>
          <p:spPr>
            <a:xfrm rot="-796314">
              <a:off x="2650336" y="4669437"/>
              <a:ext cx="146066" cy="191939"/>
            </a:xfrm>
            <a:custGeom>
              <a:avLst/>
              <a:gdLst/>
              <a:ahLst/>
              <a:cxnLst/>
              <a:rect l="l" t="t" r="r" b="b"/>
              <a:pathLst>
                <a:path w="3493" h="4590" extrusionOk="0">
                  <a:moveTo>
                    <a:pt x="3459" y="0"/>
                  </a:moveTo>
                  <a:cubicBezTo>
                    <a:pt x="2717" y="371"/>
                    <a:pt x="2194" y="725"/>
                    <a:pt x="1705" y="1164"/>
                  </a:cubicBezTo>
                  <a:cubicBezTo>
                    <a:pt x="1215" y="1602"/>
                    <a:pt x="895" y="2125"/>
                    <a:pt x="625" y="2749"/>
                  </a:cubicBezTo>
                  <a:cubicBezTo>
                    <a:pt x="372" y="3356"/>
                    <a:pt x="85" y="3930"/>
                    <a:pt x="1" y="4571"/>
                  </a:cubicBezTo>
                  <a:cubicBezTo>
                    <a:pt x="105" y="4584"/>
                    <a:pt x="206" y="4590"/>
                    <a:pt x="303" y="4590"/>
                  </a:cubicBezTo>
                  <a:cubicBezTo>
                    <a:pt x="853" y="4590"/>
                    <a:pt x="1303" y="4392"/>
                    <a:pt x="1705" y="4048"/>
                  </a:cubicBezTo>
                  <a:cubicBezTo>
                    <a:pt x="2025" y="3761"/>
                    <a:pt x="2312" y="3441"/>
                    <a:pt x="2582" y="3120"/>
                  </a:cubicBezTo>
                  <a:cubicBezTo>
                    <a:pt x="3138" y="2446"/>
                    <a:pt x="3425" y="1670"/>
                    <a:pt x="3475" y="810"/>
                  </a:cubicBezTo>
                  <a:cubicBezTo>
                    <a:pt x="3492" y="573"/>
                    <a:pt x="3459" y="371"/>
                    <a:pt x="3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9"/>
            <p:cNvSpPr/>
            <p:nvPr/>
          </p:nvSpPr>
          <p:spPr>
            <a:xfrm rot="-796314">
              <a:off x="2684940" y="4559758"/>
              <a:ext cx="578411" cy="592838"/>
            </a:xfrm>
            <a:custGeom>
              <a:avLst/>
              <a:gdLst/>
              <a:ahLst/>
              <a:cxnLst/>
              <a:rect l="l" t="t" r="r" b="b"/>
              <a:pathLst>
                <a:path w="13832" h="14177" extrusionOk="0">
                  <a:moveTo>
                    <a:pt x="9570" y="1"/>
                  </a:moveTo>
                  <a:cubicBezTo>
                    <a:pt x="9501" y="1"/>
                    <a:pt x="9431" y="2"/>
                    <a:pt x="9362" y="5"/>
                  </a:cubicBezTo>
                  <a:cubicBezTo>
                    <a:pt x="8940" y="22"/>
                    <a:pt x="8518" y="90"/>
                    <a:pt x="8097" y="107"/>
                  </a:cubicBezTo>
                  <a:lnTo>
                    <a:pt x="8097" y="376"/>
                  </a:lnTo>
                  <a:cubicBezTo>
                    <a:pt x="8097" y="1017"/>
                    <a:pt x="8198" y="1692"/>
                    <a:pt x="8063" y="2299"/>
                  </a:cubicBezTo>
                  <a:cubicBezTo>
                    <a:pt x="7844" y="3648"/>
                    <a:pt x="7169" y="4812"/>
                    <a:pt x="6342" y="5909"/>
                  </a:cubicBezTo>
                  <a:cubicBezTo>
                    <a:pt x="5465" y="7089"/>
                    <a:pt x="4420" y="8118"/>
                    <a:pt x="3290" y="9063"/>
                  </a:cubicBezTo>
                  <a:cubicBezTo>
                    <a:pt x="2531" y="9704"/>
                    <a:pt x="1738" y="10311"/>
                    <a:pt x="760" y="10547"/>
                  </a:cubicBezTo>
                  <a:cubicBezTo>
                    <a:pt x="507" y="10598"/>
                    <a:pt x="271" y="10783"/>
                    <a:pt x="1" y="10901"/>
                  </a:cubicBezTo>
                  <a:cubicBezTo>
                    <a:pt x="34" y="11087"/>
                    <a:pt x="51" y="11238"/>
                    <a:pt x="119" y="11390"/>
                  </a:cubicBezTo>
                  <a:cubicBezTo>
                    <a:pt x="574" y="12436"/>
                    <a:pt x="1316" y="13246"/>
                    <a:pt x="2193" y="13954"/>
                  </a:cubicBezTo>
                  <a:cubicBezTo>
                    <a:pt x="2367" y="14127"/>
                    <a:pt x="2577" y="14177"/>
                    <a:pt x="2815" y="14177"/>
                  </a:cubicBezTo>
                  <a:cubicBezTo>
                    <a:pt x="2854" y="14177"/>
                    <a:pt x="2894" y="14176"/>
                    <a:pt x="2935" y="14173"/>
                  </a:cubicBezTo>
                  <a:cubicBezTo>
                    <a:pt x="3559" y="14156"/>
                    <a:pt x="4116" y="13853"/>
                    <a:pt x="4656" y="13617"/>
                  </a:cubicBezTo>
                  <a:cubicBezTo>
                    <a:pt x="6477" y="12858"/>
                    <a:pt x="8097" y="11778"/>
                    <a:pt x="9648" y="10614"/>
                  </a:cubicBezTo>
                  <a:cubicBezTo>
                    <a:pt x="9952" y="10378"/>
                    <a:pt x="10222" y="10125"/>
                    <a:pt x="10475" y="9855"/>
                  </a:cubicBezTo>
                  <a:cubicBezTo>
                    <a:pt x="11133" y="9198"/>
                    <a:pt x="11571" y="8388"/>
                    <a:pt x="12077" y="7629"/>
                  </a:cubicBezTo>
                  <a:cubicBezTo>
                    <a:pt x="12347" y="7241"/>
                    <a:pt x="12651" y="6836"/>
                    <a:pt x="12819" y="6398"/>
                  </a:cubicBezTo>
                  <a:cubicBezTo>
                    <a:pt x="13207" y="5419"/>
                    <a:pt x="13629" y="4458"/>
                    <a:pt x="13747" y="3379"/>
                  </a:cubicBezTo>
                  <a:cubicBezTo>
                    <a:pt x="13797" y="2771"/>
                    <a:pt x="13831" y="2147"/>
                    <a:pt x="13747" y="1523"/>
                  </a:cubicBezTo>
                  <a:cubicBezTo>
                    <a:pt x="13679" y="1119"/>
                    <a:pt x="13460" y="866"/>
                    <a:pt x="13106" y="731"/>
                  </a:cubicBezTo>
                  <a:cubicBezTo>
                    <a:pt x="12988" y="697"/>
                    <a:pt x="12853" y="613"/>
                    <a:pt x="12701" y="596"/>
                  </a:cubicBezTo>
                  <a:cubicBezTo>
                    <a:pt x="11655" y="358"/>
                    <a:pt x="10653" y="1"/>
                    <a:pt x="9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9"/>
            <p:cNvSpPr/>
            <p:nvPr/>
          </p:nvSpPr>
          <p:spPr>
            <a:xfrm rot="-796314">
              <a:off x="2852514" y="4580694"/>
              <a:ext cx="586147" cy="612784"/>
            </a:xfrm>
            <a:custGeom>
              <a:avLst/>
              <a:gdLst/>
              <a:ahLst/>
              <a:cxnLst/>
              <a:rect l="l" t="t" r="r" b="b"/>
              <a:pathLst>
                <a:path w="14017" h="14654" extrusionOk="0">
                  <a:moveTo>
                    <a:pt x="10474" y="0"/>
                  </a:moveTo>
                  <a:lnTo>
                    <a:pt x="10474" y="0"/>
                  </a:lnTo>
                  <a:cubicBezTo>
                    <a:pt x="10508" y="337"/>
                    <a:pt x="10542" y="607"/>
                    <a:pt x="10559" y="877"/>
                  </a:cubicBezTo>
                  <a:cubicBezTo>
                    <a:pt x="10609" y="2614"/>
                    <a:pt x="10120" y="4183"/>
                    <a:pt x="9344" y="5701"/>
                  </a:cubicBezTo>
                  <a:cubicBezTo>
                    <a:pt x="9125" y="6123"/>
                    <a:pt x="8855" y="6511"/>
                    <a:pt x="8602" y="6882"/>
                  </a:cubicBezTo>
                  <a:cubicBezTo>
                    <a:pt x="7877" y="7944"/>
                    <a:pt x="7185" y="8990"/>
                    <a:pt x="6173" y="9800"/>
                  </a:cubicBezTo>
                  <a:cubicBezTo>
                    <a:pt x="5735" y="10154"/>
                    <a:pt x="5263" y="10491"/>
                    <a:pt x="4790" y="10812"/>
                  </a:cubicBezTo>
                  <a:cubicBezTo>
                    <a:pt x="3441" y="11672"/>
                    <a:pt x="2092" y="12583"/>
                    <a:pt x="540" y="13105"/>
                  </a:cubicBezTo>
                  <a:cubicBezTo>
                    <a:pt x="371" y="13173"/>
                    <a:pt x="203" y="13291"/>
                    <a:pt x="0" y="13426"/>
                  </a:cubicBezTo>
                  <a:cubicBezTo>
                    <a:pt x="169" y="13527"/>
                    <a:pt x="253" y="13611"/>
                    <a:pt x="371" y="13645"/>
                  </a:cubicBezTo>
                  <a:cubicBezTo>
                    <a:pt x="1417" y="14117"/>
                    <a:pt x="2513" y="14387"/>
                    <a:pt x="3626" y="14539"/>
                  </a:cubicBezTo>
                  <a:cubicBezTo>
                    <a:pt x="3812" y="14556"/>
                    <a:pt x="4031" y="14590"/>
                    <a:pt x="4217" y="14623"/>
                  </a:cubicBezTo>
                  <a:cubicBezTo>
                    <a:pt x="4318" y="14644"/>
                    <a:pt x="4416" y="14654"/>
                    <a:pt x="4511" y="14654"/>
                  </a:cubicBezTo>
                  <a:cubicBezTo>
                    <a:pt x="4880" y="14654"/>
                    <a:pt x="5214" y="14514"/>
                    <a:pt x="5549" y="14354"/>
                  </a:cubicBezTo>
                  <a:cubicBezTo>
                    <a:pt x="6730" y="13780"/>
                    <a:pt x="7860" y="13122"/>
                    <a:pt x="8788" y="12178"/>
                  </a:cubicBezTo>
                  <a:cubicBezTo>
                    <a:pt x="9378" y="11587"/>
                    <a:pt x="9968" y="10980"/>
                    <a:pt x="10525" y="10339"/>
                  </a:cubicBezTo>
                  <a:cubicBezTo>
                    <a:pt x="11503" y="9226"/>
                    <a:pt x="12397" y="8045"/>
                    <a:pt x="13021" y="6696"/>
                  </a:cubicBezTo>
                  <a:cubicBezTo>
                    <a:pt x="13493" y="5752"/>
                    <a:pt x="13696" y="4740"/>
                    <a:pt x="13949" y="3744"/>
                  </a:cubicBezTo>
                  <a:cubicBezTo>
                    <a:pt x="14016" y="3340"/>
                    <a:pt x="13983" y="2985"/>
                    <a:pt x="13730" y="2631"/>
                  </a:cubicBezTo>
                  <a:cubicBezTo>
                    <a:pt x="13342" y="2075"/>
                    <a:pt x="12971" y="1552"/>
                    <a:pt x="12465" y="1113"/>
                  </a:cubicBezTo>
                  <a:cubicBezTo>
                    <a:pt x="11891" y="624"/>
                    <a:pt x="11250" y="219"/>
                    <a:pt x="104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9"/>
            <p:cNvSpPr/>
            <p:nvPr/>
          </p:nvSpPr>
          <p:spPr>
            <a:xfrm rot="-796314">
              <a:off x="3606091" y="4433055"/>
              <a:ext cx="244796" cy="639882"/>
            </a:xfrm>
            <a:custGeom>
              <a:avLst/>
              <a:gdLst/>
              <a:ahLst/>
              <a:cxnLst/>
              <a:rect l="l" t="t" r="r" b="b"/>
              <a:pathLst>
                <a:path w="5854" h="15302" extrusionOk="0">
                  <a:moveTo>
                    <a:pt x="3765" y="1"/>
                  </a:moveTo>
                  <a:cubicBezTo>
                    <a:pt x="3678" y="1"/>
                    <a:pt x="3586" y="9"/>
                    <a:pt x="3492" y="26"/>
                  </a:cubicBezTo>
                  <a:lnTo>
                    <a:pt x="2868" y="144"/>
                  </a:lnTo>
                  <a:cubicBezTo>
                    <a:pt x="2193" y="279"/>
                    <a:pt x="1670" y="684"/>
                    <a:pt x="1080" y="1021"/>
                  </a:cubicBezTo>
                  <a:cubicBezTo>
                    <a:pt x="490" y="1358"/>
                    <a:pt x="439" y="1493"/>
                    <a:pt x="760" y="2117"/>
                  </a:cubicBezTo>
                  <a:cubicBezTo>
                    <a:pt x="793" y="2168"/>
                    <a:pt x="827" y="2235"/>
                    <a:pt x="861" y="2303"/>
                  </a:cubicBezTo>
                  <a:cubicBezTo>
                    <a:pt x="1131" y="2741"/>
                    <a:pt x="1266" y="3214"/>
                    <a:pt x="1215" y="3736"/>
                  </a:cubicBezTo>
                  <a:cubicBezTo>
                    <a:pt x="1181" y="4344"/>
                    <a:pt x="1131" y="4951"/>
                    <a:pt x="1080" y="5541"/>
                  </a:cubicBezTo>
                  <a:cubicBezTo>
                    <a:pt x="1030" y="6047"/>
                    <a:pt x="1097" y="6536"/>
                    <a:pt x="1283" y="7025"/>
                  </a:cubicBezTo>
                  <a:cubicBezTo>
                    <a:pt x="1637" y="7936"/>
                    <a:pt x="1552" y="8780"/>
                    <a:pt x="861" y="9505"/>
                  </a:cubicBezTo>
                  <a:cubicBezTo>
                    <a:pt x="186" y="10213"/>
                    <a:pt x="68" y="11073"/>
                    <a:pt x="1" y="11984"/>
                  </a:cubicBezTo>
                  <a:cubicBezTo>
                    <a:pt x="1" y="12760"/>
                    <a:pt x="203" y="13435"/>
                    <a:pt x="827" y="13941"/>
                  </a:cubicBezTo>
                  <a:cubicBezTo>
                    <a:pt x="1215" y="14278"/>
                    <a:pt x="1620" y="14649"/>
                    <a:pt x="2025" y="14986"/>
                  </a:cubicBezTo>
                  <a:cubicBezTo>
                    <a:pt x="2215" y="15165"/>
                    <a:pt x="2430" y="15301"/>
                    <a:pt x="2671" y="15301"/>
                  </a:cubicBezTo>
                  <a:cubicBezTo>
                    <a:pt x="2771" y="15301"/>
                    <a:pt x="2877" y="15277"/>
                    <a:pt x="2986" y="15223"/>
                  </a:cubicBezTo>
                  <a:cubicBezTo>
                    <a:pt x="3408" y="15020"/>
                    <a:pt x="3610" y="14700"/>
                    <a:pt x="3576" y="14227"/>
                  </a:cubicBezTo>
                  <a:cubicBezTo>
                    <a:pt x="3560" y="13587"/>
                    <a:pt x="3560" y="12912"/>
                    <a:pt x="3543" y="12254"/>
                  </a:cubicBezTo>
                  <a:cubicBezTo>
                    <a:pt x="3526" y="11579"/>
                    <a:pt x="3711" y="10938"/>
                    <a:pt x="3998" y="10331"/>
                  </a:cubicBezTo>
                  <a:cubicBezTo>
                    <a:pt x="4302" y="9724"/>
                    <a:pt x="4791" y="9286"/>
                    <a:pt x="5179" y="8729"/>
                  </a:cubicBezTo>
                  <a:cubicBezTo>
                    <a:pt x="5651" y="8122"/>
                    <a:pt x="5853" y="7498"/>
                    <a:pt x="5465" y="6789"/>
                  </a:cubicBezTo>
                  <a:cubicBezTo>
                    <a:pt x="5331" y="6587"/>
                    <a:pt x="5229" y="6351"/>
                    <a:pt x="5128" y="6115"/>
                  </a:cubicBezTo>
                  <a:cubicBezTo>
                    <a:pt x="4588" y="5238"/>
                    <a:pt x="4302" y="4276"/>
                    <a:pt x="4555" y="3247"/>
                  </a:cubicBezTo>
                  <a:lnTo>
                    <a:pt x="4673" y="2674"/>
                  </a:lnTo>
                  <a:cubicBezTo>
                    <a:pt x="4740" y="2151"/>
                    <a:pt x="4858" y="1611"/>
                    <a:pt x="4825" y="1072"/>
                  </a:cubicBezTo>
                  <a:cubicBezTo>
                    <a:pt x="4810" y="407"/>
                    <a:pt x="4381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9"/>
            <p:cNvSpPr/>
            <p:nvPr/>
          </p:nvSpPr>
          <p:spPr>
            <a:xfrm rot="-796314">
              <a:off x="2253631" y="4653463"/>
              <a:ext cx="249019" cy="596267"/>
            </a:xfrm>
            <a:custGeom>
              <a:avLst/>
              <a:gdLst/>
              <a:ahLst/>
              <a:cxnLst/>
              <a:rect l="l" t="t" r="r" b="b"/>
              <a:pathLst>
                <a:path w="5955" h="14259" extrusionOk="0">
                  <a:moveTo>
                    <a:pt x="2613" y="1"/>
                  </a:moveTo>
                  <a:cubicBezTo>
                    <a:pt x="2206" y="1"/>
                    <a:pt x="1971" y="267"/>
                    <a:pt x="1957" y="743"/>
                  </a:cubicBezTo>
                  <a:cubicBezTo>
                    <a:pt x="1957" y="878"/>
                    <a:pt x="1974" y="1030"/>
                    <a:pt x="2008" y="1165"/>
                  </a:cubicBezTo>
                  <a:cubicBezTo>
                    <a:pt x="2041" y="1536"/>
                    <a:pt x="2109" y="1890"/>
                    <a:pt x="2126" y="2278"/>
                  </a:cubicBezTo>
                  <a:cubicBezTo>
                    <a:pt x="2176" y="3357"/>
                    <a:pt x="1889" y="4302"/>
                    <a:pt x="1097" y="5061"/>
                  </a:cubicBezTo>
                  <a:cubicBezTo>
                    <a:pt x="911" y="5230"/>
                    <a:pt x="743" y="5415"/>
                    <a:pt x="540" y="5567"/>
                  </a:cubicBezTo>
                  <a:cubicBezTo>
                    <a:pt x="152" y="5854"/>
                    <a:pt x="34" y="6242"/>
                    <a:pt x="152" y="6697"/>
                  </a:cubicBezTo>
                  <a:cubicBezTo>
                    <a:pt x="203" y="6933"/>
                    <a:pt x="287" y="7152"/>
                    <a:pt x="371" y="7355"/>
                  </a:cubicBezTo>
                  <a:cubicBezTo>
                    <a:pt x="658" y="7996"/>
                    <a:pt x="962" y="8603"/>
                    <a:pt x="1181" y="9227"/>
                  </a:cubicBezTo>
                  <a:cubicBezTo>
                    <a:pt x="1299" y="9632"/>
                    <a:pt x="1350" y="10070"/>
                    <a:pt x="1299" y="10492"/>
                  </a:cubicBezTo>
                  <a:cubicBezTo>
                    <a:pt x="1249" y="11167"/>
                    <a:pt x="962" y="11757"/>
                    <a:pt x="624" y="12347"/>
                  </a:cubicBezTo>
                  <a:cubicBezTo>
                    <a:pt x="405" y="12752"/>
                    <a:pt x="237" y="13191"/>
                    <a:pt x="118" y="13629"/>
                  </a:cubicBezTo>
                  <a:cubicBezTo>
                    <a:pt x="0" y="14118"/>
                    <a:pt x="118" y="14203"/>
                    <a:pt x="624" y="14253"/>
                  </a:cubicBezTo>
                  <a:cubicBezTo>
                    <a:pt x="689" y="14257"/>
                    <a:pt x="754" y="14258"/>
                    <a:pt x="818" y="14258"/>
                  </a:cubicBezTo>
                  <a:cubicBezTo>
                    <a:pt x="1738" y="14258"/>
                    <a:pt x="2591" y="13932"/>
                    <a:pt x="3458" y="13680"/>
                  </a:cubicBezTo>
                  <a:cubicBezTo>
                    <a:pt x="3829" y="13545"/>
                    <a:pt x="4217" y="13410"/>
                    <a:pt x="4639" y="13241"/>
                  </a:cubicBezTo>
                  <a:cubicBezTo>
                    <a:pt x="4538" y="13005"/>
                    <a:pt x="4470" y="12836"/>
                    <a:pt x="4386" y="12651"/>
                  </a:cubicBezTo>
                  <a:cubicBezTo>
                    <a:pt x="4032" y="11824"/>
                    <a:pt x="4048" y="11049"/>
                    <a:pt x="4554" y="10239"/>
                  </a:cubicBezTo>
                  <a:cubicBezTo>
                    <a:pt x="5145" y="9311"/>
                    <a:pt x="5313" y="8249"/>
                    <a:pt x="4858" y="7102"/>
                  </a:cubicBezTo>
                  <a:cubicBezTo>
                    <a:pt x="4656" y="6579"/>
                    <a:pt x="4487" y="6005"/>
                    <a:pt x="4672" y="5415"/>
                  </a:cubicBezTo>
                  <a:cubicBezTo>
                    <a:pt x="4757" y="5145"/>
                    <a:pt x="4639" y="4977"/>
                    <a:pt x="4386" y="4892"/>
                  </a:cubicBezTo>
                  <a:cubicBezTo>
                    <a:pt x="4166" y="4808"/>
                    <a:pt x="3930" y="4757"/>
                    <a:pt x="3728" y="4656"/>
                  </a:cubicBezTo>
                  <a:cubicBezTo>
                    <a:pt x="3644" y="4606"/>
                    <a:pt x="3509" y="4471"/>
                    <a:pt x="3542" y="4386"/>
                  </a:cubicBezTo>
                  <a:cubicBezTo>
                    <a:pt x="3542" y="4319"/>
                    <a:pt x="3694" y="4201"/>
                    <a:pt x="3795" y="4167"/>
                  </a:cubicBezTo>
                  <a:cubicBezTo>
                    <a:pt x="3846" y="4163"/>
                    <a:pt x="3898" y="4161"/>
                    <a:pt x="3950" y="4161"/>
                  </a:cubicBezTo>
                  <a:cubicBezTo>
                    <a:pt x="4106" y="4161"/>
                    <a:pt x="4268" y="4180"/>
                    <a:pt x="4419" y="4218"/>
                  </a:cubicBezTo>
                  <a:cubicBezTo>
                    <a:pt x="4639" y="4251"/>
                    <a:pt x="4841" y="4319"/>
                    <a:pt x="5060" y="4386"/>
                  </a:cubicBezTo>
                  <a:cubicBezTo>
                    <a:pt x="5566" y="3661"/>
                    <a:pt x="5954" y="2969"/>
                    <a:pt x="5904" y="2092"/>
                  </a:cubicBezTo>
                  <a:cubicBezTo>
                    <a:pt x="5870" y="1721"/>
                    <a:pt x="5752" y="1435"/>
                    <a:pt x="5415" y="1249"/>
                  </a:cubicBezTo>
                  <a:cubicBezTo>
                    <a:pt x="4909" y="962"/>
                    <a:pt x="4419" y="676"/>
                    <a:pt x="3897" y="423"/>
                  </a:cubicBezTo>
                  <a:cubicBezTo>
                    <a:pt x="3576" y="271"/>
                    <a:pt x="3239" y="153"/>
                    <a:pt x="2885" y="35"/>
                  </a:cubicBezTo>
                  <a:cubicBezTo>
                    <a:pt x="2787" y="12"/>
                    <a:pt x="2696" y="1"/>
                    <a:pt x="2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9"/>
            <p:cNvSpPr/>
            <p:nvPr/>
          </p:nvSpPr>
          <p:spPr>
            <a:xfrm rot="-796314">
              <a:off x="2648922" y="4596166"/>
              <a:ext cx="344947" cy="413736"/>
            </a:xfrm>
            <a:custGeom>
              <a:avLst/>
              <a:gdLst/>
              <a:ahLst/>
              <a:cxnLst/>
              <a:rect l="l" t="t" r="r" b="b"/>
              <a:pathLst>
                <a:path w="8249" h="9894" extrusionOk="0">
                  <a:moveTo>
                    <a:pt x="7764" y="0"/>
                  </a:moveTo>
                  <a:cubicBezTo>
                    <a:pt x="7707" y="0"/>
                    <a:pt x="7639" y="9"/>
                    <a:pt x="7557" y="24"/>
                  </a:cubicBezTo>
                  <a:cubicBezTo>
                    <a:pt x="7101" y="74"/>
                    <a:pt x="6663" y="192"/>
                    <a:pt x="6241" y="294"/>
                  </a:cubicBezTo>
                  <a:cubicBezTo>
                    <a:pt x="5870" y="395"/>
                    <a:pt x="5482" y="496"/>
                    <a:pt x="5111" y="631"/>
                  </a:cubicBezTo>
                  <a:cubicBezTo>
                    <a:pt x="4790" y="732"/>
                    <a:pt x="4487" y="884"/>
                    <a:pt x="4150" y="1036"/>
                  </a:cubicBezTo>
                  <a:cubicBezTo>
                    <a:pt x="4352" y="2419"/>
                    <a:pt x="4099" y="3667"/>
                    <a:pt x="3273" y="4746"/>
                  </a:cubicBezTo>
                  <a:cubicBezTo>
                    <a:pt x="2463" y="5792"/>
                    <a:pt x="1535" y="6635"/>
                    <a:pt x="169" y="6821"/>
                  </a:cubicBezTo>
                  <a:cubicBezTo>
                    <a:pt x="0" y="7327"/>
                    <a:pt x="152" y="9317"/>
                    <a:pt x="355" y="9840"/>
                  </a:cubicBezTo>
                  <a:cubicBezTo>
                    <a:pt x="457" y="9876"/>
                    <a:pt x="562" y="9894"/>
                    <a:pt x="668" y="9894"/>
                  </a:cubicBezTo>
                  <a:cubicBezTo>
                    <a:pt x="806" y="9894"/>
                    <a:pt x="946" y="9864"/>
                    <a:pt x="1080" y="9806"/>
                  </a:cubicBezTo>
                  <a:cubicBezTo>
                    <a:pt x="1603" y="9520"/>
                    <a:pt x="2159" y="9233"/>
                    <a:pt x="2682" y="8929"/>
                  </a:cubicBezTo>
                  <a:cubicBezTo>
                    <a:pt x="3677" y="8373"/>
                    <a:pt x="4487" y="7580"/>
                    <a:pt x="5246" y="6770"/>
                  </a:cubicBezTo>
                  <a:cubicBezTo>
                    <a:pt x="6157" y="5792"/>
                    <a:pt x="7000" y="4797"/>
                    <a:pt x="7573" y="3582"/>
                  </a:cubicBezTo>
                  <a:cubicBezTo>
                    <a:pt x="8096" y="2537"/>
                    <a:pt x="8248" y="1491"/>
                    <a:pt x="8079" y="378"/>
                  </a:cubicBezTo>
                  <a:cubicBezTo>
                    <a:pt x="8027" y="102"/>
                    <a:pt x="7964" y="0"/>
                    <a:pt x="7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2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2"/>
          <p:cNvSpPr/>
          <p:nvPr/>
        </p:nvSpPr>
        <p:spPr>
          <a:xfrm>
            <a:off x="87200" y="257175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2"/>
          <p:cNvSpPr/>
          <p:nvPr/>
        </p:nvSpPr>
        <p:spPr>
          <a:xfrm>
            <a:off x="1694175" y="480843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2"/>
          <p:cNvSpPr/>
          <p:nvPr/>
        </p:nvSpPr>
        <p:spPr>
          <a:xfrm>
            <a:off x="8703688" y="53948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22"/>
          <p:cNvSpPr/>
          <p:nvPr/>
        </p:nvSpPr>
        <p:spPr>
          <a:xfrm>
            <a:off x="967825" y="-330487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22"/>
          <p:cNvSpPr/>
          <p:nvPr/>
        </p:nvSpPr>
        <p:spPr>
          <a:xfrm>
            <a:off x="7040850" y="489105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7" name="Google Shape;707;p22"/>
          <p:cNvGrpSpPr/>
          <p:nvPr/>
        </p:nvGrpSpPr>
        <p:grpSpPr>
          <a:xfrm>
            <a:off x="7940310" y="1672060"/>
            <a:ext cx="1229660" cy="1498233"/>
            <a:chOff x="7940310" y="1672060"/>
            <a:chExt cx="1229660" cy="1498233"/>
          </a:xfrm>
        </p:grpSpPr>
        <p:sp>
          <p:nvSpPr>
            <p:cNvPr id="708" name="Google Shape;708;p22"/>
            <p:cNvSpPr/>
            <p:nvPr/>
          </p:nvSpPr>
          <p:spPr>
            <a:xfrm rot="1053773">
              <a:off x="8114833" y="1774793"/>
              <a:ext cx="880614" cy="1292766"/>
            </a:xfrm>
            <a:custGeom>
              <a:avLst/>
              <a:gdLst/>
              <a:ahLst/>
              <a:cxnLst/>
              <a:rect l="l" t="t" r="r" b="b"/>
              <a:pathLst>
                <a:path w="25116" h="36871" extrusionOk="0">
                  <a:moveTo>
                    <a:pt x="12313" y="0"/>
                  </a:moveTo>
                  <a:cubicBezTo>
                    <a:pt x="11133" y="0"/>
                    <a:pt x="10155" y="439"/>
                    <a:pt x="9412" y="1265"/>
                  </a:cubicBezTo>
                  <a:cubicBezTo>
                    <a:pt x="9143" y="1586"/>
                    <a:pt x="8923" y="1889"/>
                    <a:pt x="8755" y="2260"/>
                  </a:cubicBezTo>
                  <a:cubicBezTo>
                    <a:pt x="8181" y="1940"/>
                    <a:pt x="7591" y="1788"/>
                    <a:pt x="7001" y="1788"/>
                  </a:cubicBezTo>
                  <a:cubicBezTo>
                    <a:pt x="5516" y="1788"/>
                    <a:pt x="4268" y="2766"/>
                    <a:pt x="3712" y="4301"/>
                  </a:cubicBezTo>
                  <a:cubicBezTo>
                    <a:pt x="2936" y="6511"/>
                    <a:pt x="3846" y="8973"/>
                    <a:pt x="4589" y="10626"/>
                  </a:cubicBezTo>
                  <a:cubicBezTo>
                    <a:pt x="5196" y="12009"/>
                    <a:pt x="6056" y="13224"/>
                    <a:pt x="6916" y="14354"/>
                  </a:cubicBezTo>
                  <a:cubicBezTo>
                    <a:pt x="5128" y="15922"/>
                    <a:pt x="3948" y="18064"/>
                    <a:pt x="3020" y="20071"/>
                  </a:cubicBezTo>
                  <a:cubicBezTo>
                    <a:pt x="1991" y="22298"/>
                    <a:pt x="844" y="24912"/>
                    <a:pt x="507" y="27695"/>
                  </a:cubicBezTo>
                  <a:cubicBezTo>
                    <a:pt x="1" y="31945"/>
                    <a:pt x="1806" y="34104"/>
                    <a:pt x="3408" y="35184"/>
                  </a:cubicBezTo>
                  <a:cubicBezTo>
                    <a:pt x="5061" y="36314"/>
                    <a:pt x="7304" y="36870"/>
                    <a:pt x="10188" y="36870"/>
                  </a:cubicBezTo>
                  <a:cubicBezTo>
                    <a:pt x="11639" y="36870"/>
                    <a:pt x="13039" y="36719"/>
                    <a:pt x="13983" y="36601"/>
                  </a:cubicBezTo>
                  <a:cubicBezTo>
                    <a:pt x="16142" y="36348"/>
                    <a:pt x="18183" y="35842"/>
                    <a:pt x="20021" y="35099"/>
                  </a:cubicBezTo>
                  <a:cubicBezTo>
                    <a:pt x="20038" y="35083"/>
                    <a:pt x="20072" y="35083"/>
                    <a:pt x="20106" y="35066"/>
                  </a:cubicBezTo>
                  <a:cubicBezTo>
                    <a:pt x="20140" y="35066"/>
                    <a:pt x="20156" y="35066"/>
                    <a:pt x="20190" y="35032"/>
                  </a:cubicBezTo>
                  <a:cubicBezTo>
                    <a:pt x="22045" y="34222"/>
                    <a:pt x="23361" y="32839"/>
                    <a:pt x="23985" y="31068"/>
                  </a:cubicBezTo>
                  <a:cubicBezTo>
                    <a:pt x="25115" y="27830"/>
                    <a:pt x="23732" y="23984"/>
                    <a:pt x="22349" y="21336"/>
                  </a:cubicBezTo>
                  <a:cubicBezTo>
                    <a:pt x="20899" y="18537"/>
                    <a:pt x="19431" y="16394"/>
                    <a:pt x="17879" y="14910"/>
                  </a:cubicBezTo>
                  <a:cubicBezTo>
                    <a:pt x="18790" y="13224"/>
                    <a:pt x="19431" y="11486"/>
                    <a:pt x="19920" y="10103"/>
                  </a:cubicBezTo>
                  <a:lnTo>
                    <a:pt x="20055" y="9698"/>
                  </a:lnTo>
                  <a:cubicBezTo>
                    <a:pt x="20646" y="8079"/>
                    <a:pt x="21405" y="5819"/>
                    <a:pt x="21033" y="3778"/>
                  </a:cubicBezTo>
                  <a:cubicBezTo>
                    <a:pt x="20713" y="2058"/>
                    <a:pt x="19448" y="962"/>
                    <a:pt x="17846" y="962"/>
                  </a:cubicBezTo>
                  <a:cubicBezTo>
                    <a:pt x="17120" y="962"/>
                    <a:pt x="16378" y="1181"/>
                    <a:pt x="15602" y="1603"/>
                  </a:cubicBezTo>
                  <a:cubicBezTo>
                    <a:pt x="15552" y="1636"/>
                    <a:pt x="15484" y="1670"/>
                    <a:pt x="15417" y="1704"/>
                  </a:cubicBezTo>
                  <a:cubicBezTo>
                    <a:pt x="15248" y="1468"/>
                    <a:pt x="15080" y="1248"/>
                    <a:pt x="14894" y="1046"/>
                  </a:cubicBezTo>
                  <a:cubicBezTo>
                    <a:pt x="14203" y="354"/>
                    <a:pt x="13325" y="0"/>
                    <a:pt x="1234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2"/>
            <p:cNvSpPr/>
            <p:nvPr/>
          </p:nvSpPr>
          <p:spPr>
            <a:xfrm rot="1053773">
              <a:off x="8435181" y="1884003"/>
              <a:ext cx="422881" cy="429718"/>
            </a:xfrm>
            <a:custGeom>
              <a:avLst/>
              <a:gdLst/>
              <a:ahLst/>
              <a:cxnLst/>
              <a:rect l="l" t="t" r="r" b="b"/>
              <a:pathLst>
                <a:path w="12061" h="12256" extrusionOk="0">
                  <a:moveTo>
                    <a:pt x="6044" y="1"/>
                  </a:moveTo>
                  <a:cubicBezTo>
                    <a:pt x="5943" y="1"/>
                    <a:pt x="5835" y="20"/>
                    <a:pt x="5718" y="61"/>
                  </a:cubicBezTo>
                  <a:cubicBezTo>
                    <a:pt x="4015" y="651"/>
                    <a:pt x="4892" y="4412"/>
                    <a:pt x="5010" y="5745"/>
                  </a:cubicBezTo>
                  <a:cubicBezTo>
                    <a:pt x="5021" y="5941"/>
                    <a:pt x="4829" y="6081"/>
                    <a:pt x="4646" y="6081"/>
                  </a:cubicBezTo>
                  <a:cubicBezTo>
                    <a:pt x="4561" y="6081"/>
                    <a:pt x="4478" y="6051"/>
                    <a:pt x="4420" y="5981"/>
                  </a:cubicBezTo>
                  <a:cubicBezTo>
                    <a:pt x="3610" y="5121"/>
                    <a:pt x="3155" y="4075"/>
                    <a:pt x="2446" y="3148"/>
                  </a:cubicBezTo>
                  <a:cubicBezTo>
                    <a:pt x="2118" y="2703"/>
                    <a:pt x="1291" y="1992"/>
                    <a:pt x="700" y="1992"/>
                  </a:cubicBezTo>
                  <a:cubicBezTo>
                    <a:pt x="350" y="1992"/>
                    <a:pt x="82" y="2242"/>
                    <a:pt x="51" y="2945"/>
                  </a:cubicBezTo>
                  <a:cubicBezTo>
                    <a:pt x="1" y="3704"/>
                    <a:pt x="85" y="4497"/>
                    <a:pt x="321" y="5205"/>
                  </a:cubicBezTo>
                  <a:cubicBezTo>
                    <a:pt x="1097" y="7752"/>
                    <a:pt x="2868" y="9692"/>
                    <a:pt x="4352" y="11851"/>
                  </a:cubicBezTo>
                  <a:cubicBezTo>
                    <a:pt x="4869" y="11672"/>
                    <a:pt x="5373" y="11590"/>
                    <a:pt x="5863" y="11590"/>
                  </a:cubicBezTo>
                  <a:cubicBezTo>
                    <a:pt x="6716" y="11590"/>
                    <a:pt x="7528" y="11838"/>
                    <a:pt x="8299" y="12255"/>
                  </a:cubicBezTo>
                  <a:cubicBezTo>
                    <a:pt x="9985" y="9742"/>
                    <a:pt x="11166" y="6673"/>
                    <a:pt x="11756" y="3721"/>
                  </a:cubicBezTo>
                  <a:cubicBezTo>
                    <a:pt x="11875" y="3080"/>
                    <a:pt x="12060" y="2405"/>
                    <a:pt x="12009" y="1731"/>
                  </a:cubicBezTo>
                  <a:cubicBezTo>
                    <a:pt x="11960" y="1208"/>
                    <a:pt x="11723" y="1019"/>
                    <a:pt x="11417" y="1019"/>
                  </a:cubicBezTo>
                  <a:cubicBezTo>
                    <a:pt x="10884" y="1019"/>
                    <a:pt x="10144" y="1592"/>
                    <a:pt x="9834" y="1967"/>
                  </a:cubicBezTo>
                  <a:cubicBezTo>
                    <a:pt x="8923" y="3063"/>
                    <a:pt x="8636" y="4497"/>
                    <a:pt x="7962" y="5711"/>
                  </a:cubicBezTo>
                  <a:cubicBezTo>
                    <a:pt x="7898" y="5832"/>
                    <a:pt x="7794" y="5883"/>
                    <a:pt x="7688" y="5883"/>
                  </a:cubicBezTo>
                  <a:cubicBezTo>
                    <a:pt x="7512" y="5883"/>
                    <a:pt x="7331" y="5742"/>
                    <a:pt x="7321" y="5543"/>
                  </a:cubicBezTo>
                  <a:cubicBezTo>
                    <a:pt x="7289" y="4639"/>
                    <a:pt x="7600" y="1"/>
                    <a:pt x="6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2"/>
            <p:cNvSpPr/>
            <p:nvPr/>
          </p:nvSpPr>
          <p:spPr>
            <a:xfrm rot="1053773">
              <a:off x="8159998" y="2259742"/>
              <a:ext cx="489709" cy="600399"/>
            </a:xfrm>
            <a:custGeom>
              <a:avLst/>
              <a:gdLst/>
              <a:ahLst/>
              <a:cxnLst/>
              <a:rect l="l" t="t" r="r" b="b"/>
              <a:pathLst>
                <a:path w="13967" h="17124" extrusionOk="0">
                  <a:moveTo>
                    <a:pt x="9564" y="0"/>
                  </a:moveTo>
                  <a:cubicBezTo>
                    <a:pt x="9327" y="0"/>
                    <a:pt x="9085" y="28"/>
                    <a:pt x="8839" y="88"/>
                  </a:cubicBezTo>
                  <a:cubicBezTo>
                    <a:pt x="7405" y="443"/>
                    <a:pt x="6157" y="1336"/>
                    <a:pt x="5212" y="2450"/>
                  </a:cubicBezTo>
                  <a:cubicBezTo>
                    <a:pt x="3543" y="4406"/>
                    <a:pt x="2446" y="6970"/>
                    <a:pt x="1586" y="9382"/>
                  </a:cubicBezTo>
                  <a:cubicBezTo>
                    <a:pt x="861" y="11389"/>
                    <a:pt x="1" y="13936"/>
                    <a:pt x="777" y="16044"/>
                  </a:cubicBezTo>
                  <a:cubicBezTo>
                    <a:pt x="928" y="16449"/>
                    <a:pt x="1148" y="16803"/>
                    <a:pt x="1401" y="17124"/>
                  </a:cubicBezTo>
                  <a:cubicBezTo>
                    <a:pt x="6089" y="13379"/>
                    <a:pt x="13005" y="9331"/>
                    <a:pt x="13966" y="2888"/>
                  </a:cubicBezTo>
                  <a:cubicBezTo>
                    <a:pt x="13578" y="2433"/>
                    <a:pt x="13157" y="1994"/>
                    <a:pt x="12735" y="1589"/>
                  </a:cubicBezTo>
                  <a:cubicBezTo>
                    <a:pt x="11873" y="742"/>
                    <a:pt x="10786" y="0"/>
                    <a:pt x="9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2"/>
            <p:cNvSpPr/>
            <p:nvPr/>
          </p:nvSpPr>
          <p:spPr>
            <a:xfrm rot="1053773">
              <a:off x="8182280" y="2414260"/>
              <a:ext cx="678938" cy="556046"/>
            </a:xfrm>
            <a:custGeom>
              <a:avLst/>
              <a:gdLst/>
              <a:ahLst/>
              <a:cxnLst/>
              <a:rect l="l" t="t" r="r" b="b"/>
              <a:pathLst>
                <a:path w="19364" h="15859" extrusionOk="0">
                  <a:moveTo>
                    <a:pt x="12617" y="0"/>
                  </a:moveTo>
                  <a:cubicBezTo>
                    <a:pt x="11453" y="6376"/>
                    <a:pt x="4707" y="10373"/>
                    <a:pt x="1" y="14135"/>
                  </a:cubicBezTo>
                  <a:cubicBezTo>
                    <a:pt x="1456" y="15590"/>
                    <a:pt x="4038" y="15858"/>
                    <a:pt x="6051" y="15858"/>
                  </a:cubicBezTo>
                  <a:cubicBezTo>
                    <a:pt x="6185" y="15858"/>
                    <a:pt x="6316" y="15857"/>
                    <a:pt x="6444" y="15855"/>
                  </a:cubicBezTo>
                  <a:cubicBezTo>
                    <a:pt x="9244" y="15838"/>
                    <a:pt x="12060" y="15383"/>
                    <a:pt x="14675" y="14337"/>
                  </a:cubicBezTo>
                  <a:cubicBezTo>
                    <a:pt x="19364" y="12229"/>
                    <a:pt x="16749" y="6309"/>
                    <a:pt x="14793" y="3121"/>
                  </a:cubicBezTo>
                  <a:cubicBezTo>
                    <a:pt x="14135" y="2041"/>
                    <a:pt x="13410" y="996"/>
                    <a:pt x="12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2"/>
            <p:cNvSpPr/>
            <p:nvPr/>
          </p:nvSpPr>
          <p:spPr>
            <a:xfrm rot="1053773">
              <a:off x="8196059" y="1854904"/>
              <a:ext cx="753444" cy="1144594"/>
            </a:xfrm>
            <a:custGeom>
              <a:avLst/>
              <a:gdLst/>
              <a:ahLst/>
              <a:cxnLst/>
              <a:rect l="l" t="t" r="r" b="b"/>
              <a:pathLst>
                <a:path w="21489" h="32645" extrusionOk="0">
                  <a:moveTo>
                    <a:pt x="9915" y="618"/>
                  </a:moveTo>
                  <a:cubicBezTo>
                    <a:pt x="11478" y="618"/>
                    <a:pt x="11152" y="5268"/>
                    <a:pt x="11200" y="6157"/>
                  </a:cubicBezTo>
                  <a:cubicBezTo>
                    <a:pt x="11210" y="6357"/>
                    <a:pt x="11385" y="6497"/>
                    <a:pt x="11555" y="6497"/>
                  </a:cubicBezTo>
                  <a:cubicBezTo>
                    <a:pt x="11659" y="6497"/>
                    <a:pt x="11760" y="6446"/>
                    <a:pt x="11824" y="6325"/>
                  </a:cubicBezTo>
                  <a:cubicBezTo>
                    <a:pt x="12498" y="5111"/>
                    <a:pt x="12802" y="3677"/>
                    <a:pt x="13713" y="2581"/>
                  </a:cubicBezTo>
                  <a:cubicBezTo>
                    <a:pt x="14013" y="2206"/>
                    <a:pt x="14755" y="1633"/>
                    <a:pt x="15287" y="1633"/>
                  </a:cubicBezTo>
                  <a:cubicBezTo>
                    <a:pt x="15593" y="1633"/>
                    <a:pt x="15829" y="1822"/>
                    <a:pt x="15872" y="2345"/>
                  </a:cubicBezTo>
                  <a:cubicBezTo>
                    <a:pt x="15939" y="3003"/>
                    <a:pt x="15754" y="3677"/>
                    <a:pt x="15619" y="4318"/>
                  </a:cubicBezTo>
                  <a:cubicBezTo>
                    <a:pt x="15012" y="7270"/>
                    <a:pt x="13848" y="10340"/>
                    <a:pt x="12161" y="12836"/>
                  </a:cubicBezTo>
                  <a:lnTo>
                    <a:pt x="12161" y="12870"/>
                  </a:lnTo>
                  <a:cubicBezTo>
                    <a:pt x="11394" y="12448"/>
                    <a:pt x="10572" y="12200"/>
                    <a:pt x="9712" y="12200"/>
                  </a:cubicBezTo>
                  <a:cubicBezTo>
                    <a:pt x="9229" y="12200"/>
                    <a:pt x="8734" y="12278"/>
                    <a:pt x="8231" y="12448"/>
                  </a:cubicBezTo>
                  <a:cubicBezTo>
                    <a:pt x="6747" y="10340"/>
                    <a:pt x="4976" y="8366"/>
                    <a:pt x="4200" y="5819"/>
                  </a:cubicBezTo>
                  <a:cubicBezTo>
                    <a:pt x="3964" y="5077"/>
                    <a:pt x="3880" y="4318"/>
                    <a:pt x="3930" y="3559"/>
                  </a:cubicBezTo>
                  <a:cubicBezTo>
                    <a:pt x="3962" y="2862"/>
                    <a:pt x="4230" y="2614"/>
                    <a:pt x="4580" y="2614"/>
                  </a:cubicBezTo>
                  <a:cubicBezTo>
                    <a:pt x="5171" y="2614"/>
                    <a:pt x="5997" y="3317"/>
                    <a:pt x="6325" y="3762"/>
                  </a:cubicBezTo>
                  <a:cubicBezTo>
                    <a:pt x="7017" y="4689"/>
                    <a:pt x="7506" y="5735"/>
                    <a:pt x="8282" y="6595"/>
                  </a:cubicBezTo>
                  <a:cubicBezTo>
                    <a:pt x="8347" y="6666"/>
                    <a:pt x="8436" y="6698"/>
                    <a:pt x="8525" y="6698"/>
                  </a:cubicBezTo>
                  <a:cubicBezTo>
                    <a:pt x="8710" y="6698"/>
                    <a:pt x="8895" y="6559"/>
                    <a:pt x="8872" y="6342"/>
                  </a:cubicBezTo>
                  <a:cubicBezTo>
                    <a:pt x="8771" y="5027"/>
                    <a:pt x="7894" y="1265"/>
                    <a:pt x="9597" y="675"/>
                  </a:cubicBezTo>
                  <a:cubicBezTo>
                    <a:pt x="9711" y="636"/>
                    <a:pt x="9817" y="618"/>
                    <a:pt x="9915" y="618"/>
                  </a:cubicBezTo>
                  <a:close/>
                  <a:moveTo>
                    <a:pt x="9876" y="12805"/>
                  </a:moveTo>
                  <a:cubicBezTo>
                    <a:pt x="11104" y="12805"/>
                    <a:pt x="12190" y="13548"/>
                    <a:pt x="13072" y="14388"/>
                  </a:cubicBezTo>
                  <a:cubicBezTo>
                    <a:pt x="13494" y="14809"/>
                    <a:pt x="13915" y="15248"/>
                    <a:pt x="14303" y="15686"/>
                  </a:cubicBezTo>
                  <a:cubicBezTo>
                    <a:pt x="13342" y="22112"/>
                    <a:pt x="6426" y="26160"/>
                    <a:pt x="1754" y="29888"/>
                  </a:cubicBezTo>
                  <a:cubicBezTo>
                    <a:pt x="1501" y="29601"/>
                    <a:pt x="1282" y="29264"/>
                    <a:pt x="1114" y="28842"/>
                  </a:cubicBezTo>
                  <a:cubicBezTo>
                    <a:pt x="338" y="26734"/>
                    <a:pt x="1198" y="24187"/>
                    <a:pt x="1923" y="22180"/>
                  </a:cubicBezTo>
                  <a:cubicBezTo>
                    <a:pt x="2783" y="19768"/>
                    <a:pt x="3880" y="17204"/>
                    <a:pt x="5549" y="15248"/>
                  </a:cubicBezTo>
                  <a:cubicBezTo>
                    <a:pt x="6494" y="14118"/>
                    <a:pt x="7725" y="13241"/>
                    <a:pt x="9176" y="12886"/>
                  </a:cubicBezTo>
                  <a:cubicBezTo>
                    <a:pt x="9414" y="12831"/>
                    <a:pt x="9647" y="12805"/>
                    <a:pt x="9876" y="12805"/>
                  </a:cubicBezTo>
                  <a:close/>
                  <a:moveTo>
                    <a:pt x="14573" y="16040"/>
                  </a:moveTo>
                  <a:cubicBezTo>
                    <a:pt x="15366" y="17036"/>
                    <a:pt x="16091" y="18081"/>
                    <a:pt x="16749" y="19144"/>
                  </a:cubicBezTo>
                  <a:cubicBezTo>
                    <a:pt x="18705" y="22349"/>
                    <a:pt x="21336" y="28269"/>
                    <a:pt x="16631" y="30377"/>
                  </a:cubicBezTo>
                  <a:cubicBezTo>
                    <a:pt x="14033" y="31423"/>
                    <a:pt x="11200" y="31878"/>
                    <a:pt x="8400" y="31895"/>
                  </a:cubicBezTo>
                  <a:cubicBezTo>
                    <a:pt x="8271" y="31897"/>
                    <a:pt x="8139" y="31898"/>
                    <a:pt x="8004" y="31898"/>
                  </a:cubicBezTo>
                  <a:cubicBezTo>
                    <a:pt x="5979" y="31898"/>
                    <a:pt x="3412" y="31630"/>
                    <a:pt x="1957" y="30175"/>
                  </a:cubicBezTo>
                  <a:cubicBezTo>
                    <a:pt x="6663" y="26413"/>
                    <a:pt x="13409" y="22416"/>
                    <a:pt x="14573" y="16040"/>
                  </a:cubicBezTo>
                  <a:close/>
                  <a:moveTo>
                    <a:pt x="9969" y="0"/>
                  </a:moveTo>
                  <a:cubicBezTo>
                    <a:pt x="9963" y="0"/>
                    <a:pt x="9957" y="0"/>
                    <a:pt x="9952" y="0"/>
                  </a:cubicBezTo>
                  <a:cubicBezTo>
                    <a:pt x="7607" y="17"/>
                    <a:pt x="7843" y="3171"/>
                    <a:pt x="8079" y="5229"/>
                  </a:cubicBezTo>
                  <a:cubicBezTo>
                    <a:pt x="7304" y="4065"/>
                    <a:pt x="6679" y="2800"/>
                    <a:pt x="5448" y="2041"/>
                  </a:cubicBezTo>
                  <a:cubicBezTo>
                    <a:pt x="5170" y="1877"/>
                    <a:pt x="4903" y="1803"/>
                    <a:pt x="4657" y="1803"/>
                  </a:cubicBezTo>
                  <a:cubicBezTo>
                    <a:pt x="4068" y="1803"/>
                    <a:pt x="3595" y="2230"/>
                    <a:pt x="3357" y="2885"/>
                  </a:cubicBezTo>
                  <a:cubicBezTo>
                    <a:pt x="2834" y="4386"/>
                    <a:pt x="3542" y="6308"/>
                    <a:pt x="4166" y="7658"/>
                  </a:cubicBezTo>
                  <a:cubicBezTo>
                    <a:pt x="4976" y="9463"/>
                    <a:pt x="6325" y="10981"/>
                    <a:pt x="7472" y="12617"/>
                  </a:cubicBezTo>
                  <a:cubicBezTo>
                    <a:pt x="7489" y="12633"/>
                    <a:pt x="7489" y="12667"/>
                    <a:pt x="7506" y="12701"/>
                  </a:cubicBezTo>
                  <a:lnTo>
                    <a:pt x="7573" y="12752"/>
                  </a:lnTo>
                  <a:cubicBezTo>
                    <a:pt x="5145" y="13915"/>
                    <a:pt x="3694" y="16513"/>
                    <a:pt x="2598" y="18857"/>
                  </a:cubicBezTo>
                  <a:cubicBezTo>
                    <a:pt x="1569" y="21067"/>
                    <a:pt x="557" y="23411"/>
                    <a:pt x="253" y="25857"/>
                  </a:cubicBezTo>
                  <a:cubicBezTo>
                    <a:pt x="0" y="27982"/>
                    <a:pt x="355" y="30073"/>
                    <a:pt x="2227" y="31338"/>
                  </a:cubicBezTo>
                  <a:cubicBezTo>
                    <a:pt x="3736" y="32348"/>
                    <a:pt x="5797" y="32645"/>
                    <a:pt x="7800" y="32645"/>
                  </a:cubicBezTo>
                  <a:cubicBezTo>
                    <a:pt x="9044" y="32645"/>
                    <a:pt x="10265" y="32530"/>
                    <a:pt x="11318" y="32401"/>
                  </a:cubicBezTo>
                  <a:cubicBezTo>
                    <a:pt x="13207" y="32182"/>
                    <a:pt x="15079" y="31760"/>
                    <a:pt x="16850" y="31035"/>
                  </a:cubicBezTo>
                  <a:cubicBezTo>
                    <a:pt x="16867" y="31035"/>
                    <a:pt x="16867" y="31018"/>
                    <a:pt x="16884" y="31018"/>
                  </a:cubicBezTo>
                  <a:cubicBezTo>
                    <a:pt x="16917" y="31018"/>
                    <a:pt x="16917" y="31018"/>
                    <a:pt x="16934" y="31001"/>
                  </a:cubicBezTo>
                  <a:cubicBezTo>
                    <a:pt x="21488" y="28960"/>
                    <a:pt x="19886" y="23630"/>
                    <a:pt x="18098" y="20173"/>
                  </a:cubicBezTo>
                  <a:cubicBezTo>
                    <a:pt x="17002" y="18014"/>
                    <a:pt x="15146" y="14843"/>
                    <a:pt x="12751" y="13241"/>
                  </a:cubicBezTo>
                  <a:lnTo>
                    <a:pt x="12785" y="13224"/>
                  </a:lnTo>
                  <a:cubicBezTo>
                    <a:pt x="14000" y="11402"/>
                    <a:pt x="14826" y="9344"/>
                    <a:pt x="15534" y="7304"/>
                  </a:cubicBezTo>
                  <a:cubicBezTo>
                    <a:pt x="16074" y="5786"/>
                    <a:pt x="16867" y="3677"/>
                    <a:pt x="16563" y="2041"/>
                  </a:cubicBezTo>
                  <a:cubicBezTo>
                    <a:pt x="16415" y="1251"/>
                    <a:pt x="15989" y="953"/>
                    <a:pt x="15459" y="953"/>
                  </a:cubicBezTo>
                  <a:cubicBezTo>
                    <a:pt x="15083" y="953"/>
                    <a:pt x="14655" y="1102"/>
                    <a:pt x="14236" y="1333"/>
                  </a:cubicBezTo>
                  <a:cubicBezTo>
                    <a:pt x="12971" y="2024"/>
                    <a:pt x="12448" y="3340"/>
                    <a:pt x="11925" y="4605"/>
                  </a:cubicBezTo>
                  <a:cubicBezTo>
                    <a:pt x="11942" y="2671"/>
                    <a:pt x="11791" y="0"/>
                    <a:pt x="9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22"/>
          <p:cNvGrpSpPr/>
          <p:nvPr/>
        </p:nvGrpSpPr>
        <p:grpSpPr>
          <a:xfrm>
            <a:off x="7561172" y="3508185"/>
            <a:ext cx="1987933" cy="2338692"/>
            <a:chOff x="7561172" y="3508185"/>
            <a:chExt cx="1987933" cy="2338692"/>
          </a:xfrm>
        </p:grpSpPr>
        <p:sp>
          <p:nvSpPr>
            <p:cNvPr id="714" name="Google Shape;714;p22"/>
            <p:cNvSpPr/>
            <p:nvPr/>
          </p:nvSpPr>
          <p:spPr>
            <a:xfrm rot="-1356787">
              <a:off x="7890873" y="3687453"/>
              <a:ext cx="1328531" cy="1980157"/>
            </a:xfrm>
            <a:custGeom>
              <a:avLst/>
              <a:gdLst/>
              <a:ahLst/>
              <a:cxnLst/>
              <a:rect l="l" t="t" r="r" b="b"/>
              <a:pathLst>
                <a:path w="33869" h="50483" extrusionOk="0">
                  <a:moveTo>
                    <a:pt x="16159" y="1"/>
                  </a:moveTo>
                  <a:cubicBezTo>
                    <a:pt x="14641" y="1"/>
                    <a:pt x="13123" y="304"/>
                    <a:pt x="11672" y="861"/>
                  </a:cubicBezTo>
                  <a:cubicBezTo>
                    <a:pt x="7810" y="2362"/>
                    <a:pt x="4538" y="6039"/>
                    <a:pt x="2682" y="10896"/>
                  </a:cubicBezTo>
                  <a:cubicBezTo>
                    <a:pt x="1" y="17930"/>
                    <a:pt x="5111" y="24592"/>
                    <a:pt x="11672" y="27847"/>
                  </a:cubicBezTo>
                  <a:cubicBezTo>
                    <a:pt x="11605" y="28724"/>
                    <a:pt x="11453" y="29585"/>
                    <a:pt x="11335" y="30495"/>
                  </a:cubicBezTo>
                  <a:cubicBezTo>
                    <a:pt x="11200" y="31221"/>
                    <a:pt x="11099" y="32013"/>
                    <a:pt x="11014" y="32789"/>
                  </a:cubicBezTo>
                  <a:lnTo>
                    <a:pt x="10188" y="40396"/>
                  </a:lnTo>
                  <a:cubicBezTo>
                    <a:pt x="10154" y="40666"/>
                    <a:pt x="10104" y="41037"/>
                    <a:pt x="10036" y="41408"/>
                  </a:cubicBezTo>
                  <a:cubicBezTo>
                    <a:pt x="9699" y="43567"/>
                    <a:pt x="9260" y="46535"/>
                    <a:pt x="10913" y="48627"/>
                  </a:cubicBezTo>
                  <a:cubicBezTo>
                    <a:pt x="11504" y="49386"/>
                    <a:pt x="12600" y="50280"/>
                    <a:pt x="14489" y="50449"/>
                  </a:cubicBezTo>
                  <a:cubicBezTo>
                    <a:pt x="14691" y="50482"/>
                    <a:pt x="14877" y="50482"/>
                    <a:pt x="15062" y="50482"/>
                  </a:cubicBezTo>
                  <a:cubicBezTo>
                    <a:pt x="17491" y="50482"/>
                    <a:pt x="19363" y="49015"/>
                    <a:pt x="20190" y="46485"/>
                  </a:cubicBezTo>
                  <a:cubicBezTo>
                    <a:pt x="20696" y="44916"/>
                    <a:pt x="20746" y="43230"/>
                    <a:pt x="20780" y="41594"/>
                  </a:cubicBezTo>
                  <a:cubicBezTo>
                    <a:pt x="20797" y="40329"/>
                    <a:pt x="20780" y="39047"/>
                    <a:pt x="20780" y="37832"/>
                  </a:cubicBezTo>
                  <a:cubicBezTo>
                    <a:pt x="20746" y="35083"/>
                    <a:pt x="20730" y="32452"/>
                    <a:pt x="20949" y="29838"/>
                  </a:cubicBezTo>
                  <a:cubicBezTo>
                    <a:pt x="24491" y="29467"/>
                    <a:pt x="27746" y="27679"/>
                    <a:pt x="30057" y="24794"/>
                  </a:cubicBezTo>
                  <a:cubicBezTo>
                    <a:pt x="32806" y="21320"/>
                    <a:pt x="33869" y="16682"/>
                    <a:pt x="32857" y="12381"/>
                  </a:cubicBezTo>
                  <a:cubicBezTo>
                    <a:pt x="31963" y="8603"/>
                    <a:pt x="29416" y="5465"/>
                    <a:pt x="25840" y="3694"/>
                  </a:cubicBezTo>
                  <a:cubicBezTo>
                    <a:pt x="25806" y="3661"/>
                    <a:pt x="25773" y="3644"/>
                    <a:pt x="25756" y="3627"/>
                  </a:cubicBezTo>
                  <a:cubicBezTo>
                    <a:pt x="22399" y="1181"/>
                    <a:pt x="19262" y="1"/>
                    <a:pt x="161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2"/>
            <p:cNvSpPr/>
            <p:nvPr/>
          </p:nvSpPr>
          <p:spPr>
            <a:xfrm rot="-1356787">
              <a:off x="8580324" y="4716725"/>
              <a:ext cx="216800" cy="806529"/>
            </a:xfrm>
            <a:custGeom>
              <a:avLst/>
              <a:gdLst/>
              <a:ahLst/>
              <a:cxnLst/>
              <a:rect l="l" t="t" r="r" b="b"/>
              <a:pathLst>
                <a:path w="5527" h="20562" extrusionOk="0">
                  <a:moveTo>
                    <a:pt x="2018" y="1"/>
                  </a:moveTo>
                  <a:lnTo>
                    <a:pt x="2018" y="68"/>
                  </a:lnTo>
                  <a:cubicBezTo>
                    <a:pt x="1984" y="3543"/>
                    <a:pt x="1225" y="7118"/>
                    <a:pt x="854" y="10576"/>
                  </a:cubicBezTo>
                  <a:cubicBezTo>
                    <a:pt x="669" y="12414"/>
                    <a:pt x="483" y="14270"/>
                    <a:pt x="264" y="16091"/>
                  </a:cubicBezTo>
                  <a:cubicBezTo>
                    <a:pt x="213" y="16732"/>
                    <a:pt x="61" y="17390"/>
                    <a:pt x="45" y="18031"/>
                  </a:cubicBezTo>
                  <a:cubicBezTo>
                    <a:pt x="0" y="19199"/>
                    <a:pt x="708" y="20562"/>
                    <a:pt x="1974" y="20562"/>
                  </a:cubicBezTo>
                  <a:cubicBezTo>
                    <a:pt x="2152" y="20562"/>
                    <a:pt x="2341" y="20535"/>
                    <a:pt x="2541" y="20477"/>
                  </a:cubicBezTo>
                  <a:cubicBezTo>
                    <a:pt x="5526" y="19616"/>
                    <a:pt x="4396" y="13055"/>
                    <a:pt x="4362" y="10778"/>
                  </a:cubicBezTo>
                  <a:cubicBezTo>
                    <a:pt x="4295" y="7456"/>
                    <a:pt x="4447" y="4015"/>
                    <a:pt x="4868" y="709"/>
                  </a:cubicBezTo>
                  <a:cubicBezTo>
                    <a:pt x="3941" y="574"/>
                    <a:pt x="2996" y="321"/>
                    <a:pt x="20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2"/>
            <p:cNvSpPr/>
            <p:nvPr/>
          </p:nvSpPr>
          <p:spPr>
            <a:xfrm rot="-1356787">
              <a:off x="7910902" y="3837828"/>
              <a:ext cx="1028848" cy="913454"/>
            </a:xfrm>
            <a:custGeom>
              <a:avLst/>
              <a:gdLst/>
              <a:ahLst/>
              <a:cxnLst/>
              <a:rect l="l" t="t" r="r" b="b"/>
              <a:pathLst>
                <a:path w="26229" h="23288" extrusionOk="0">
                  <a:moveTo>
                    <a:pt x="11867" y="0"/>
                  </a:moveTo>
                  <a:cubicBezTo>
                    <a:pt x="7817" y="0"/>
                    <a:pt x="4370" y="2742"/>
                    <a:pt x="2295" y="6505"/>
                  </a:cubicBezTo>
                  <a:cubicBezTo>
                    <a:pt x="1047" y="8782"/>
                    <a:pt x="1" y="11767"/>
                    <a:pt x="1266" y="14264"/>
                  </a:cubicBezTo>
                  <a:cubicBezTo>
                    <a:pt x="2548" y="16827"/>
                    <a:pt x="4504" y="18969"/>
                    <a:pt x="6916" y="20538"/>
                  </a:cubicBezTo>
                  <a:cubicBezTo>
                    <a:pt x="9338" y="22149"/>
                    <a:pt x="12233" y="23288"/>
                    <a:pt x="15109" y="23288"/>
                  </a:cubicBezTo>
                  <a:cubicBezTo>
                    <a:pt x="16779" y="23288"/>
                    <a:pt x="18443" y="22904"/>
                    <a:pt x="20005" y="22005"/>
                  </a:cubicBezTo>
                  <a:cubicBezTo>
                    <a:pt x="23968" y="19728"/>
                    <a:pt x="26228" y="14736"/>
                    <a:pt x="25166" y="10216"/>
                  </a:cubicBezTo>
                  <a:cubicBezTo>
                    <a:pt x="24457" y="7095"/>
                    <a:pt x="22332" y="4430"/>
                    <a:pt x="19465" y="3098"/>
                  </a:cubicBezTo>
                  <a:cubicBezTo>
                    <a:pt x="19414" y="3098"/>
                    <a:pt x="19397" y="3081"/>
                    <a:pt x="19347" y="3047"/>
                  </a:cubicBezTo>
                  <a:cubicBezTo>
                    <a:pt x="18723" y="2761"/>
                    <a:pt x="18065" y="2541"/>
                    <a:pt x="17373" y="2406"/>
                  </a:cubicBezTo>
                  <a:cubicBezTo>
                    <a:pt x="16678" y="2254"/>
                    <a:pt x="15955" y="2179"/>
                    <a:pt x="15227" y="2179"/>
                  </a:cubicBezTo>
                  <a:cubicBezTo>
                    <a:pt x="11364" y="2179"/>
                    <a:pt x="7334" y="4295"/>
                    <a:pt x="6242" y="8225"/>
                  </a:cubicBezTo>
                  <a:cubicBezTo>
                    <a:pt x="5533" y="10806"/>
                    <a:pt x="6292" y="13640"/>
                    <a:pt x="8097" y="15613"/>
                  </a:cubicBezTo>
                  <a:cubicBezTo>
                    <a:pt x="9231" y="16848"/>
                    <a:pt x="11016" y="17957"/>
                    <a:pt x="12745" y="17957"/>
                  </a:cubicBezTo>
                  <a:cubicBezTo>
                    <a:pt x="13612" y="17957"/>
                    <a:pt x="14465" y="17678"/>
                    <a:pt x="15214" y="16996"/>
                  </a:cubicBezTo>
                  <a:cubicBezTo>
                    <a:pt x="17137" y="15259"/>
                    <a:pt x="17289" y="11953"/>
                    <a:pt x="15349" y="10114"/>
                  </a:cubicBezTo>
                  <a:cubicBezTo>
                    <a:pt x="14599" y="9400"/>
                    <a:pt x="13690" y="9055"/>
                    <a:pt x="12875" y="9055"/>
                  </a:cubicBezTo>
                  <a:cubicBezTo>
                    <a:pt x="11401" y="9055"/>
                    <a:pt x="10233" y="10183"/>
                    <a:pt x="10863" y="12290"/>
                  </a:cubicBezTo>
                  <a:cubicBezTo>
                    <a:pt x="10961" y="12622"/>
                    <a:pt x="10696" y="12824"/>
                    <a:pt x="10424" y="12824"/>
                  </a:cubicBezTo>
                  <a:cubicBezTo>
                    <a:pt x="10226" y="12824"/>
                    <a:pt x="10023" y="12717"/>
                    <a:pt x="9952" y="12476"/>
                  </a:cubicBezTo>
                  <a:cubicBezTo>
                    <a:pt x="9178" y="9882"/>
                    <a:pt x="10951" y="8040"/>
                    <a:pt x="13022" y="8040"/>
                  </a:cubicBezTo>
                  <a:cubicBezTo>
                    <a:pt x="13927" y="8040"/>
                    <a:pt x="14889" y="8392"/>
                    <a:pt x="15720" y="9187"/>
                  </a:cubicBezTo>
                  <a:cubicBezTo>
                    <a:pt x="18571" y="11902"/>
                    <a:pt x="18234" y="16760"/>
                    <a:pt x="14506" y="18463"/>
                  </a:cubicBezTo>
                  <a:cubicBezTo>
                    <a:pt x="13843" y="18762"/>
                    <a:pt x="13175" y="18897"/>
                    <a:pt x="12518" y="18897"/>
                  </a:cubicBezTo>
                  <a:cubicBezTo>
                    <a:pt x="9243" y="18897"/>
                    <a:pt x="6227" y="15563"/>
                    <a:pt x="5398" y="12628"/>
                  </a:cubicBezTo>
                  <a:cubicBezTo>
                    <a:pt x="4133" y="8192"/>
                    <a:pt x="6747" y="3638"/>
                    <a:pt x="11015" y="2018"/>
                  </a:cubicBezTo>
                  <a:cubicBezTo>
                    <a:pt x="12300" y="1518"/>
                    <a:pt x="13662" y="1294"/>
                    <a:pt x="15017" y="1294"/>
                  </a:cubicBezTo>
                  <a:cubicBezTo>
                    <a:pt x="15672" y="1294"/>
                    <a:pt x="16326" y="1346"/>
                    <a:pt x="16969" y="1445"/>
                  </a:cubicBezTo>
                  <a:cubicBezTo>
                    <a:pt x="16378" y="1108"/>
                    <a:pt x="15771" y="821"/>
                    <a:pt x="15130" y="585"/>
                  </a:cubicBezTo>
                  <a:cubicBezTo>
                    <a:pt x="14011" y="185"/>
                    <a:pt x="12919" y="0"/>
                    <a:pt x="1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2"/>
            <p:cNvSpPr/>
            <p:nvPr/>
          </p:nvSpPr>
          <p:spPr>
            <a:xfrm rot="-1356787">
              <a:off x="7986594" y="3773609"/>
              <a:ext cx="1164647" cy="1794234"/>
            </a:xfrm>
            <a:custGeom>
              <a:avLst/>
              <a:gdLst/>
              <a:ahLst/>
              <a:cxnLst/>
              <a:rect l="l" t="t" r="r" b="b"/>
              <a:pathLst>
                <a:path w="29691" h="45743" extrusionOk="0">
                  <a:moveTo>
                    <a:pt x="13875" y="967"/>
                  </a:moveTo>
                  <a:cubicBezTo>
                    <a:pt x="14930" y="967"/>
                    <a:pt x="16027" y="1152"/>
                    <a:pt x="17153" y="1552"/>
                  </a:cubicBezTo>
                  <a:cubicBezTo>
                    <a:pt x="17794" y="1788"/>
                    <a:pt x="18401" y="2075"/>
                    <a:pt x="18992" y="2412"/>
                  </a:cubicBezTo>
                  <a:cubicBezTo>
                    <a:pt x="18353" y="2302"/>
                    <a:pt x="17703" y="2246"/>
                    <a:pt x="17048" y="2246"/>
                  </a:cubicBezTo>
                  <a:cubicBezTo>
                    <a:pt x="15696" y="2246"/>
                    <a:pt x="14328" y="2485"/>
                    <a:pt x="13021" y="2985"/>
                  </a:cubicBezTo>
                  <a:cubicBezTo>
                    <a:pt x="8771" y="4605"/>
                    <a:pt x="6156" y="9159"/>
                    <a:pt x="7421" y="13595"/>
                  </a:cubicBezTo>
                  <a:cubicBezTo>
                    <a:pt x="8263" y="16528"/>
                    <a:pt x="11266" y="19870"/>
                    <a:pt x="14534" y="19870"/>
                  </a:cubicBezTo>
                  <a:cubicBezTo>
                    <a:pt x="15193" y="19870"/>
                    <a:pt x="15864" y="19733"/>
                    <a:pt x="16529" y="19430"/>
                  </a:cubicBezTo>
                  <a:cubicBezTo>
                    <a:pt x="20257" y="17744"/>
                    <a:pt x="20594" y="12869"/>
                    <a:pt x="17744" y="10154"/>
                  </a:cubicBezTo>
                  <a:cubicBezTo>
                    <a:pt x="16913" y="9359"/>
                    <a:pt x="15949" y="9007"/>
                    <a:pt x="15042" y="9007"/>
                  </a:cubicBezTo>
                  <a:cubicBezTo>
                    <a:pt x="12967" y="9007"/>
                    <a:pt x="11189" y="10849"/>
                    <a:pt x="11975" y="13443"/>
                  </a:cubicBezTo>
                  <a:cubicBezTo>
                    <a:pt x="12047" y="13687"/>
                    <a:pt x="12253" y="13796"/>
                    <a:pt x="12452" y="13796"/>
                  </a:cubicBezTo>
                  <a:cubicBezTo>
                    <a:pt x="12720" y="13796"/>
                    <a:pt x="12976" y="13596"/>
                    <a:pt x="12869" y="13257"/>
                  </a:cubicBezTo>
                  <a:cubicBezTo>
                    <a:pt x="12239" y="11150"/>
                    <a:pt x="13414" y="10015"/>
                    <a:pt x="14894" y="10015"/>
                  </a:cubicBezTo>
                  <a:cubicBezTo>
                    <a:pt x="15712" y="10015"/>
                    <a:pt x="16622" y="10361"/>
                    <a:pt x="17373" y="11081"/>
                  </a:cubicBezTo>
                  <a:cubicBezTo>
                    <a:pt x="19278" y="12920"/>
                    <a:pt x="19144" y="16226"/>
                    <a:pt x="17238" y="17963"/>
                  </a:cubicBezTo>
                  <a:cubicBezTo>
                    <a:pt x="16496" y="18643"/>
                    <a:pt x="15648" y="18920"/>
                    <a:pt x="14784" y="18920"/>
                  </a:cubicBezTo>
                  <a:cubicBezTo>
                    <a:pt x="13053" y="18920"/>
                    <a:pt x="11256" y="17806"/>
                    <a:pt x="10120" y="16580"/>
                  </a:cubicBezTo>
                  <a:cubicBezTo>
                    <a:pt x="8298" y="14607"/>
                    <a:pt x="7539" y="11773"/>
                    <a:pt x="8265" y="9192"/>
                  </a:cubicBezTo>
                  <a:cubicBezTo>
                    <a:pt x="9361" y="5250"/>
                    <a:pt x="13423" y="3157"/>
                    <a:pt x="17290" y="3157"/>
                  </a:cubicBezTo>
                  <a:cubicBezTo>
                    <a:pt x="18006" y="3157"/>
                    <a:pt x="18714" y="3229"/>
                    <a:pt x="19397" y="3373"/>
                  </a:cubicBezTo>
                  <a:cubicBezTo>
                    <a:pt x="20088" y="3508"/>
                    <a:pt x="20746" y="3744"/>
                    <a:pt x="21370" y="4014"/>
                  </a:cubicBezTo>
                  <a:cubicBezTo>
                    <a:pt x="21421" y="4048"/>
                    <a:pt x="21437" y="4065"/>
                    <a:pt x="21471" y="4065"/>
                  </a:cubicBezTo>
                  <a:cubicBezTo>
                    <a:pt x="24338" y="5414"/>
                    <a:pt x="26497" y="8062"/>
                    <a:pt x="27206" y="11183"/>
                  </a:cubicBezTo>
                  <a:cubicBezTo>
                    <a:pt x="28268" y="15703"/>
                    <a:pt x="26008" y="20695"/>
                    <a:pt x="22045" y="22972"/>
                  </a:cubicBezTo>
                  <a:cubicBezTo>
                    <a:pt x="20483" y="23871"/>
                    <a:pt x="18819" y="24255"/>
                    <a:pt x="17148" y="24255"/>
                  </a:cubicBezTo>
                  <a:cubicBezTo>
                    <a:pt x="14271" y="24255"/>
                    <a:pt x="11372" y="23116"/>
                    <a:pt x="8939" y="21505"/>
                  </a:cubicBezTo>
                  <a:cubicBezTo>
                    <a:pt x="6527" y="19920"/>
                    <a:pt x="4588" y="17794"/>
                    <a:pt x="3289" y="15247"/>
                  </a:cubicBezTo>
                  <a:cubicBezTo>
                    <a:pt x="2024" y="12734"/>
                    <a:pt x="3070" y="9749"/>
                    <a:pt x="4318" y="7472"/>
                  </a:cubicBezTo>
                  <a:cubicBezTo>
                    <a:pt x="6380" y="3709"/>
                    <a:pt x="9813" y="967"/>
                    <a:pt x="13875" y="967"/>
                  </a:cubicBezTo>
                  <a:close/>
                  <a:moveTo>
                    <a:pt x="12532" y="24355"/>
                  </a:moveTo>
                  <a:cubicBezTo>
                    <a:pt x="13493" y="24659"/>
                    <a:pt x="14455" y="24912"/>
                    <a:pt x="15382" y="25047"/>
                  </a:cubicBezTo>
                  <a:cubicBezTo>
                    <a:pt x="14961" y="28353"/>
                    <a:pt x="14809" y="31794"/>
                    <a:pt x="14876" y="35116"/>
                  </a:cubicBezTo>
                  <a:cubicBezTo>
                    <a:pt x="14927" y="37427"/>
                    <a:pt x="16040" y="43971"/>
                    <a:pt x="13072" y="44815"/>
                  </a:cubicBezTo>
                  <a:cubicBezTo>
                    <a:pt x="12870" y="44873"/>
                    <a:pt x="12679" y="44900"/>
                    <a:pt x="12499" y="44900"/>
                  </a:cubicBezTo>
                  <a:cubicBezTo>
                    <a:pt x="11222" y="44900"/>
                    <a:pt x="10514" y="43537"/>
                    <a:pt x="10558" y="42369"/>
                  </a:cubicBezTo>
                  <a:cubicBezTo>
                    <a:pt x="10575" y="41728"/>
                    <a:pt x="10710" y="41087"/>
                    <a:pt x="10795" y="40429"/>
                  </a:cubicBezTo>
                  <a:cubicBezTo>
                    <a:pt x="10997" y="38608"/>
                    <a:pt x="11183" y="36752"/>
                    <a:pt x="11385" y="34897"/>
                  </a:cubicBezTo>
                  <a:cubicBezTo>
                    <a:pt x="11756" y="31422"/>
                    <a:pt x="12515" y="27864"/>
                    <a:pt x="12532" y="24389"/>
                  </a:cubicBezTo>
                  <a:lnTo>
                    <a:pt x="12532" y="24355"/>
                  </a:lnTo>
                  <a:close/>
                  <a:moveTo>
                    <a:pt x="13655" y="1"/>
                  </a:moveTo>
                  <a:cubicBezTo>
                    <a:pt x="12479" y="1"/>
                    <a:pt x="11273" y="219"/>
                    <a:pt x="10036" y="709"/>
                  </a:cubicBezTo>
                  <a:cubicBezTo>
                    <a:pt x="6342" y="2176"/>
                    <a:pt x="3795" y="5802"/>
                    <a:pt x="2412" y="9378"/>
                  </a:cubicBezTo>
                  <a:cubicBezTo>
                    <a:pt x="0" y="15720"/>
                    <a:pt x="5667" y="21623"/>
                    <a:pt x="11739" y="24018"/>
                  </a:cubicBezTo>
                  <a:cubicBezTo>
                    <a:pt x="11672" y="24069"/>
                    <a:pt x="11604" y="24187"/>
                    <a:pt x="11604" y="24305"/>
                  </a:cubicBezTo>
                  <a:cubicBezTo>
                    <a:pt x="11587" y="26430"/>
                    <a:pt x="11132" y="28538"/>
                    <a:pt x="10896" y="30647"/>
                  </a:cubicBezTo>
                  <a:cubicBezTo>
                    <a:pt x="10626" y="33244"/>
                    <a:pt x="10339" y="35774"/>
                    <a:pt x="10069" y="38304"/>
                  </a:cubicBezTo>
                  <a:cubicBezTo>
                    <a:pt x="9816" y="40632"/>
                    <a:pt x="8467" y="45405"/>
                    <a:pt x="12228" y="45725"/>
                  </a:cubicBezTo>
                  <a:cubicBezTo>
                    <a:pt x="12356" y="45737"/>
                    <a:pt x="12479" y="45742"/>
                    <a:pt x="12597" y="45742"/>
                  </a:cubicBezTo>
                  <a:cubicBezTo>
                    <a:pt x="15794" y="45742"/>
                    <a:pt x="15889" y="41687"/>
                    <a:pt x="15905" y="39215"/>
                  </a:cubicBezTo>
                  <a:cubicBezTo>
                    <a:pt x="15956" y="34509"/>
                    <a:pt x="15703" y="29837"/>
                    <a:pt x="16293" y="25131"/>
                  </a:cubicBezTo>
                  <a:cubicBezTo>
                    <a:pt x="16529" y="25148"/>
                    <a:pt x="16748" y="25148"/>
                    <a:pt x="16968" y="25148"/>
                  </a:cubicBezTo>
                  <a:cubicBezTo>
                    <a:pt x="17018" y="25149"/>
                    <a:pt x="17069" y="25149"/>
                    <a:pt x="17119" y="25149"/>
                  </a:cubicBezTo>
                  <a:cubicBezTo>
                    <a:pt x="24642" y="25149"/>
                    <a:pt x="29691" y="17662"/>
                    <a:pt x="28032" y="10542"/>
                  </a:cubicBezTo>
                  <a:cubicBezTo>
                    <a:pt x="27256" y="7168"/>
                    <a:pt x="24895" y="4638"/>
                    <a:pt x="21960" y="3306"/>
                  </a:cubicBezTo>
                  <a:cubicBezTo>
                    <a:pt x="21943" y="3272"/>
                    <a:pt x="21910" y="3222"/>
                    <a:pt x="21842" y="3188"/>
                  </a:cubicBezTo>
                  <a:cubicBezTo>
                    <a:pt x="19295" y="1337"/>
                    <a:pt x="16568" y="1"/>
                    <a:pt x="13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2"/>
          <p:cNvGrpSpPr/>
          <p:nvPr/>
        </p:nvGrpSpPr>
        <p:grpSpPr>
          <a:xfrm>
            <a:off x="-623087" y="638039"/>
            <a:ext cx="1617608" cy="1503205"/>
            <a:chOff x="-623087" y="638039"/>
            <a:chExt cx="1617608" cy="1503205"/>
          </a:xfrm>
        </p:grpSpPr>
        <p:sp>
          <p:nvSpPr>
            <p:cNvPr id="719" name="Google Shape;719;p22"/>
            <p:cNvSpPr/>
            <p:nvPr/>
          </p:nvSpPr>
          <p:spPr>
            <a:xfrm>
              <a:off x="-623087" y="638039"/>
              <a:ext cx="1617608" cy="1503205"/>
            </a:xfrm>
            <a:custGeom>
              <a:avLst/>
              <a:gdLst/>
              <a:ahLst/>
              <a:cxnLst/>
              <a:rect l="l" t="t" r="r" b="b"/>
              <a:pathLst>
                <a:path w="44596" h="41442" extrusionOk="0">
                  <a:moveTo>
                    <a:pt x="21606" y="16682"/>
                  </a:moveTo>
                  <a:cubicBezTo>
                    <a:pt x="22517" y="16682"/>
                    <a:pt x="23445" y="17069"/>
                    <a:pt x="24255" y="17761"/>
                  </a:cubicBezTo>
                  <a:cubicBezTo>
                    <a:pt x="25047" y="18621"/>
                    <a:pt x="25486" y="19852"/>
                    <a:pt x="25452" y="21050"/>
                  </a:cubicBezTo>
                  <a:cubicBezTo>
                    <a:pt x="25401" y="22146"/>
                    <a:pt x="24963" y="23108"/>
                    <a:pt x="24204" y="23782"/>
                  </a:cubicBezTo>
                  <a:cubicBezTo>
                    <a:pt x="23529" y="24373"/>
                    <a:pt x="22517" y="24744"/>
                    <a:pt x="21438" y="24744"/>
                  </a:cubicBezTo>
                  <a:cubicBezTo>
                    <a:pt x="20679" y="24744"/>
                    <a:pt x="19970" y="24592"/>
                    <a:pt x="19363" y="24272"/>
                  </a:cubicBezTo>
                  <a:cubicBezTo>
                    <a:pt x="18570" y="23867"/>
                    <a:pt x="18065" y="23293"/>
                    <a:pt x="17845" y="22484"/>
                  </a:cubicBezTo>
                  <a:cubicBezTo>
                    <a:pt x="17508" y="21303"/>
                    <a:pt x="17761" y="19802"/>
                    <a:pt x="18520" y="18554"/>
                  </a:cubicBezTo>
                  <a:cubicBezTo>
                    <a:pt x="19245" y="17356"/>
                    <a:pt x="20341" y="16682"/>
                    <a:pt x="21606" y="16682"/>
                  </a:cubicBezTo>
                  <a:close/>
                  <a:moveTo>
                    <a:pt x="21758" y="1"/>
                  </a:moveTo>
                  <a:cubicBezTo>
                    <a:pt x="21067" y="1"/>
                    <a:pt x="20409" y="51"/>
                    <a:pt x="19819" y="135"/>
                  </a:cubicBezTo>
                  <a:cubicBezTo>
                    <a:pt x="15686" y="726"/>
                    <a:pt x="11352" y="2716"/>
                    <a:pt x="8198" y="5533"/>
                  </a:cubicBezTo>
                  <a:cubicBezTo>
                    <a:pt x="4318" y="8990"/>
                    <a:pt x="2294" y="14270"/>
                    <a:pt x="1434" y="17120"/>
                  </a:cubicBezTo>
                  <a:cubicBezTo>
                    <a:pt x="51" y="21674"/>
                    <a:pt x="0" y="26464"/>
                    <a:pt x="1316" y="30225"/>
                  </a:cubicBezTo>
                  <a:cubicBezTo>
                    <a:pt x="4032" y="38102"/>
                    <a:pt x="13173" y="40480"/>
                    <a:pt x="18385" y="41206"/>
                  </a:cubicBezTo>
                  <a:cubicBezTo>
                    <a:pt x="19498" y="41357"/>
                    <a:pt x="20645" y="41442"/>
                    <a:pt x="21775" y="41442"/>
                  </a:cubicBezTo>
                  <a:cubicBezTo>
                    <a:pt x="28657" y="41442"/>
                    <a:pt x="34897" y="38591"/>
                    <a:pt x="38945" y="33683"/>
                  </a:cubicBezTo>
                  <a:cubicBezTo>
                    <a:pt x="43145" y="28471"/>
                    <a:pt x="44596" y="21303"/>
                    <a:pt x="42757" y="14961"/>
                  </a:cubicBezTo>
                  <a:cubicBezTo>
                    <a:pt x="41829" y="11723"/>
                    <a:pt x="39738" y="8737"/>
                    <a:pt x="36584" y="6039"/>
                  </a:cubicBezTo>
                  <a:cubicBezTo>
                    <a:pt x="35319" y="4959"/>
                    <a:pt x="33970" y="4217"/>
                    <a:pt x="32654" y="3526"/>
                  </a:cubicBezTo>
                  <a:cubicBezTo>
                    <a:pt x="32452" y="3408"/>
                    <a:pt x="32216" y="3290"/>
                    <a:pt x="32013" y="3171"/>
                  </a:cubicBezTo>
                  <a:cubicBezTo>
                    <a:pt x="31844" y="3070"/>
                    <a:pt x="31642" y="2986"/>
                    <a:pt x="31473" y="2868"/>
                  </a:cubicBezTo>
                  <a:cubicBezTo>
                    <a:pt x="30192" y="2159"/>
                    <a:pt x="28893" y="1434"/>
                    <a:pt x="27324" y="1013"/>
                  </a:cubicBezTo>
                  <a:cubicBezTo>
                    <a:pt x="25823" y="355"/>
                    <a:pt x="23782" y="1"/>
                    <a:pt x="217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2"/>
            <p:cNvSpPr/>
            <p:nvPr/>
          </p:nvSpPr>
          <p:spPr>
            <a:xfrm>
              <a:off x="-366134" y="879830"/>
              <a:ext cx="1101269" cy="1015376"/>
            </a:xfrm>
            <a:custGeom>
              <a:avLst/>
              <a:gdLst/>
              <a:ahLst/>
              <a:cxnLst/>
              <a:rect l="l" t="t" r="r" b="b"/>
              <a:pathLst>
                <a:path w="30361" h="27993" extrusionOk="0">
                  <a:moveTo>
                    <a:pt x="14476" y="7087"/>
                  </a:moveTo>
                  <a:cubicBezTo>
                    <a:pt x="16089" y="7087"/>
                    <a:pt x="17732" y="7704"/>
                    <a:pt x="19110" y="8902"/>
                  </a:cubicBezTo>
                  <a:cubicBezTo>
                    <a:pt x="19127" y="8919"/>
                    <a:pt x="19161" y="8936"/>
                    <a:pt x="19195" y="8970"/>
                  </a:cubicBezTo>
                  <a:lnTo>
                    <a:pt x="19245" y="9020"/>
                  </a:lnTo>
                  <a:cubicBezTo>
                    <a:pt x="21809" y="11736"/>
                    <a:pt x="22197" y="16745"/>
                    <a:pt x="19110" y="19258"/>
                  </a:cubicBezTo>
                  <a:cubicBezTo>
                    <a:pt x="17745" y="20360"/>
                    <a:pt x="15930" y="21005"/>
                    <a:pt x="14136" y="21005"/>
                  </a:cubicBezTo>
                  <a:cubicBezTo>
                    <a:pt x="12826" y="21005"/>
                    <a:pt x="11527" y="20661"/>
                    <a:pt x="10424" y="19899"/>
                  </a:cubicBezTo>
                  <a:cubicBezTo>
                    <a:pt x="6848" y="17454"/>
                    <a:pt x="6966" y="12883"/>
                    <a:pt x="9429" y="9661"/>
                  </a:cubicBezTo>
                  <a:cubicBezTo>
                    <a:pt x="10755" y="7927"/>
                    <a:pt x="12594" y="7087"/>
                    <a:pt x="14476" y="7087"/>
                  </a:cubicBezTo>
                  <a:close/>
                  <a:moveTo>
                    <a:pt x="12208" y="1"/>
                  </a:moveTo>
                  <a:cubicBezTo>
                    <a:pt x="11587" y="1"/>
                    <a:pt x="10993" y="134"/>
                    <a:pt x="10593" y="587"/>
                  </a:cubicBezTo>
                  <a:cubicBezTo>
                    <a:pt x="9732" y="1565"/>
                    <a:pt x="10070" y="2274"/>
                    <a:pt x="9901" y="3336"/>
                  </a:cubicBezTo>
                  <a:cubicBezTo>
                    <a:pt x="9720" y="4462"/>
                    <a:pt x="8040" y="4534"/>
                    <a:pt x="6926" y="4534"/>
                  </a:cubicBezTo>
                  <a:cubicBezTo>
                    <a:pt x="6761" y="4534"/>
                    <a:pt x="6609" y="4533"/>
                    <a:pt x="6476" y="4533"/>
                  </a:cubicBezTo>
                  <a:cubicBezTo>
                    <a:pt x="6416" y="4533"/>
                    <a:pt x="6360" y="4533"/>
                    <a:pt x="6308" y="4534"/>
                  </a:cubicBezTo>
                  <a:cubicBezTo>
                    <a:pt x="3829" y="4568"/>
                    <a:pt x="2952" y="6457"/>
                    <a:pt x="3289" y="8616"/>
                  </a:cubicBezTo>
                  <a:cubicBezTo>
                    <a:pt x="3407" y="9341"/>
                    <a:pt x="3593" y="10201"/>
                    <a:pt x="3289" y="10893"/>
                  </a:cubicBezTo>
                  <a:cubicBezTo>
                    <a:pt x="2615" y="12411"/>
                    <a:pt x="473" y="12529"/>
                    <a:pt x="220" y="14418"/>
                  </a:cubicBezTo>
                  <a:cubicBezTo>
                    <a:pt x="0" y="16020"/>
                    <a:pt x="1417" y="17100"/>
                    <a:pt x="2075" y="18432"/>
                  </a:cubicBezTo>
                  <a:cubicBezTo>
                    <a:pt x="2783" y="19866"/>
                    <a:pt x="1856" y="21232"/>
                    <a:pt x="1822" y="22716"/>
                  </a:cubicBezTo>
                  <a:cubicBezTo>
                    <a:pt x="1778" y="24608"/>
                    <a:pt x="2694" y="24971"/>
                    <a:pt x="3853" y="24971"/>
                  </a:cubicBezTo>
                  <a:cubicBezTo>
                    <a:pt x="4578" y="24971"/>
                    <a:pt x="5399" y="24829"/>
                    <a:pt x="6141" y="24829"/>
                  </a:cubicBezTo>
                  <a:cubicBezTo>
                    <a:pt x="6497" y="24829"/>
                    <a:pt x="6835" y="24862"/>
                    <a:pt x="7135" y="24959"/>
                  </a:cubicBezTo>
                  <a:cubicBezTo>
                    <a:pt x="8585" y="25448"/>
                    <a:pt x="9614" y="26545"/>
                    <a:pt x="10913" y="27321"/>
                  </a:cubicBezTo>
                  <a:cubicBezTo>
                    <a:pt x="11675" y="27790"/>
                    <a:pt x="12355" y="27993"/>
                    <a:pt x="12996" y="27993"/>
                  </a:cubicBezTo>
                  <a:cubicBezTo>
                    <a:pt x="14129" y="27993"/>
                    <a:pt x="15139" y="27359"/>
                    <a:pt x="16260" y="26444"/>
                  </a:cubicBezTo>
                  <a:cubicBezTo>
                    <a:pt x="16789" y="26002"/>
                    <a:pt x="17387" y="25844"/>
                    <a:pt x="18005" y="25844"/>
                  </a:cubicBezTo>
                  <a:cubicBezTo>
                    <a:pt x="18686" y="25844"/>
                    <a:pt x="19391" y="26037"/>
                    <a:pt x="20055" y="26258"/>
                  </a:cubicBezTo>
                  <a:cubicBezTo>
                    <a:pt x="20666" y="26464"/>
                    <a:pt x="21459" y="26665"/>
                    <a:pt x="22194" y="26665"/>
                  </a:cubicBezTo>
                  <a:cubicBezTo>
                    <a:pt x="23263" y="26665"/>
                    <a:pt x="24208" y="26240"/>
                    <a:pt x="24288" y="24791"/>
                  </a:cubicBezTo>
                  <a:cubicBezTo>
                    <a:pt x="24322" y="24318"/>
                    <a:pt x="24322" y="23694"/>
                    <a:pt x="24541" y="23239"/>
                  </a:cubicBezTo>
                  <a:cubicBezTo>
                    <a:pt x="25469" y="21535"/>
                    <a:pt x="27442" y="22261"/>
                    <a:pt x="28555" y="20962"/>
                  </a:cubicBezTo>
                  <a:cubicBezTo>
                    <a:pt x="30360" y="18854"/>
                    <a:pt x="27780" y="18246"/>
                    <a:pt x="27982" y="16307"/>
                  </a:cubicBezTo>
                  <a:cubicBezTo>
                    <a:pt x="28167" y="14451"/>
                    <a:pt x="29905" y="13237"/>
                    <a:pt x="29854" y="11297"/>
                  </a:cubicBezTo>
                  <a:cubicBezTo>
                    <a:pt x="29820" y="9408"/>
                    <a:pt x="27729" y="9746"/>
                    <a:pt x="26666" y="8582"/>
                  </a:cubicBezTo>
                  <a:cubicBezTo>
                    <a:pt x="25992" y="7840"/>
                    <a:pt x="26548" y="6963"/>
                    <a:pt x="26464" y="6052"/>
                  </a:cubicBezTo>
                  <a:cubicBezTo>
                    <a:pt x="26245" y="3775"/>
                    <a:pt x="24018" y="4787"/>
                    <a:pt x="22534" y="3960"/>
                  </a:cubicBezTo>
                  <a:cubicBezTo>
                    <a:pt x="22180" y="3775"/>
                    <a:pt x="22011" y="3353"/>
                    <a:pt x="21893" y="2999"/>
                  </a:cubicBezTo>
                  <a:cubicBezTo>
                    <a:pt x="21543" y="2007"/>
                    <a:pt x="20887" y="1710"/>
                    <a:pt x="20096" y="1710"/>
                  </a:cubicBezTo>
                  <a:cubicBezTo>
                    <a:pt x="19744" y="1710"/>
                    <a:pt x="19365" y="1769"/>
                    <a:pt x="18975" y="1852"/>
                  </a:cubicBezTo>
                  <a:cubicBezTo>
                    <a:pt x="18710" y="1909"/>
                    <a:pt x="18453" y="1959"/>
                    <a:pt x="18222" y="1959"/>
                  </a:cubicBezTo>
                  <a:cubicBezTo>
                    <a:pt x="17836" y="1959"/>
                    <a:pt x="17518" y="1821"/>
                    <a:pt x="17339" y="1346"/>
                  </a:cubicBezTo>
                  <a:cubicBezTo>
                    <a:pt x="17068" y="329"/>
                    <a:pt x="16550" y="109"/>
                    <a:pt x="15924" y="109"/>
                  </a:cubicBezTo>
                  <a:cubicBezTo>
                    <a:pt x="15444" y="109"/>
                    <a:pt x="14900" y="239"/>
                    <a:pt x="14355" y="239"/>
                  </a:cubicBezTo>
                  <a:cubicBezTo>
                    <a:pt x="14197" y="239"/>
                    <a:pt x="14038" y="228"/>
                    <a:pt x="13882" y="199"/>
                  </a:cubicBezTo>
                  <a:cubicBezTo>
                    <a:pt x="13392" y="118"/>
                    <a:pt x="12789" y="1"/>
                    <a:pt x="12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2"/>
            <p:cNvSpPr/>
            <p:nvPr/>
          </p:nvSpPr>
          <p:spPr>
            <a:xfrm>
              <a:off x="-531935" y="745876"/>
              <a:ext cx="1400445" cy="1289560"/>
            </a:xfrm>
            <a:custGeom>
              <a:avLst/>
              <a:gdLst/>
              <a:ahLst/>
              <a:cxnLst/>
              <a:rect l="l" t="t" r="r" b="b"/>
              <a:pathLst>
                <a:path w="38609" h="35552" extrusionOk="0">
                  <a:moveTo>
                    <a:pt x="20733" y="3251"/>
                  </a:moveTo>
                  <a:cubicBezTo>
                    <a:pt x="20749" y="3251"/>
                    <a:pt x="20764" y="3251"/>
                    <a:pt x="20780" y="3251"/>
                  </a:cubicBezTo>
                  <a:cubicBezTo>
                    <a:pt x="21708" y="3268"/>
                    <a:pt x="22113" y="4162"/>
                    <a:pt x="22298" y="4921"/>
                  </a:cubicBezTo>
                  <a:cubicBezTo>
                    <a:pt x="22377" y="5115"/>
                    <a:pt x="22634" y="5180"/>
                    <a:pt x="22969" y="5180"/>
                  </a:cubicBezTo>
                  <a:cubicBezTo>
                    <a:pt x="23662" y="5180"/>
                    <a:pt x="24688" y="4900"/>
                    <a:pt x="25143" y="4900"/>
                  </a:cubicBezTo>
                  <a:cubicBezTo>
                    <a:pt x="25176" y="4900"/>
                    <a:pt x="25206" y="4901"/>
                    <a:pt x="25233" y="4904"/>
                  </a:cubicBezTo>
                  <a:cubicBezTo>
                    <a:pt x="25739" y="4938"/>
                    <a:pt x="26177" y="5360"/>
                    <a:pt x="26481" y="5748"/>
                  </a:cubicBezTo>
                  <a:cubicBezTo>
                    <a:pt x="27021" y="6422"/>
                    <a:pt x="26751" y="7316"/>
                    <a:pt x="27948" y="7552"/>
                  </a:cubicBezTo>
                  <a:cubicBezTo>
                    <a:pt x="28707" y="7704"/>
                    <a:pt x="29669" y="7552"/>
                    <a:pt x="30377" y="7805"/>
                  </a:cubicBezTo>
                  <a:cubicBezTo>
                    <a:pt x="31558" y="8210"/>
                    <a:pt x="31541" y="9661"/>
                    <a:pt x="31406" y="10723"/>
                  </a:cubicBezTo>
                  <a:cubicBezTo>
                    <a:pt x="31153" y="12629"/>
                    <a:pt x="33312" y="12545"/>
                    <a:pt x="34425" y="13607"/>
                  </a:cubicBezTo>
                  <a:cubicBezTo>
                    <a:pt x="35268" y="14451"/>
                    <a:pt x="34813" y="16306"/>
                    <a:pt x="34324" y="17166"/>
                  </a:cubicBezTo>
                  <a:cubicBezTo>
                    <a:pt x="33750" y="18178"/>
                    <a:pt x="32570" y="19494"/>
                    <a:pt x="33076" y="20725"/>
                  </a:cubicBezTo>
                  <a:cubicBezTo>
                    <a:pt x="33346" y="21400"/>
                    <a:pt x="33987" y="21973"/>
                    <a:pt x="34155" y="22665"/>
                  </a:cubicBezTo>
                  <a:cubicBezTo>
                    <a:pt x="34476" y="23980"/>
                    <a:pt x="33565" y="25279"/>
                    <a:pt x="32300" y="25650"/>
                  </a:cubicBezTo>
                  <a:cubicBezTo>
                    <a:pt x="30849" y="26072"/>
                    <a:pt x="29399" y="26274"/>
                    <a:pt x="29281" y="28146"/>
                  </a:cubicBezTo>
                  <a:cubicBezTo>
                    <a:pt x="29247" y="28804"/>
                    <a:pt x="29197" y="29361"/>
                    <a:pt x="28825" y="29900"/>
                  </a:cubicBezTo>
                  <a:cubicBezTo>
                    <a:pt x="28373" y="30598"/>
                    <a:pt x="27589" y="30832"/>
                    <a:pt x="26782" y="30832"/>
                  </a:cubicBezTo>
                  <a:cubicBezTo>
                    <a:pt x="26144" y="30832"/>
                    <a:pt x="25493" y="30686"/>
                    <a:pt x="24980" y="30508"/>
                  </a:cubicBezTo>
                  <a:cubicBezTo>
                    <a:pt x="24262" y="30265"/>
                    <a:pt x="23384" y="29920"/>
                    <a:pt x="22561" y="29920"/>
                  </a:cubicBezTo>
                  <a:cubicBezTo>
                    <a:pt x="22127" y="29920"/>
                    <a:pt x="21709" y="30016"/>
                    <a:pt x="21337" y="30272"/>
                  </a:cubicBezTo>
                  <a:cubicBezTo>
                    <a:pt x="20780" y="30676"/>
                    <a:pt x="20325" y="31233"/>
                    <a:pt x="19734" y="31570"/>
                  </a:cubicBezTo>
                  <a:cubicBezTo>
                    <a:pt x="19018" y="31989"/>
                    <a:pt x="18374" y="32159"/>
                    <a:pt x="17775" y="32159"/>
                  </a:cubicBezTo>
                  <a:cubicBezTo>
                    <a:pt x="15862" y="32159"/>
                    <a:pt x="14408" y="30417"/>
                    <a:pt x="12532" y="29428"/>
                  </a:cubicBezTo>
                  <a:cubicBezTo>
                    <a:pt x="11904" y="29103"/>
                    <a:pt x="11274" y="29017"/>
                    <a:pt x="10644" y="29017"/>
                  </a:cubicBezTo>
                  <a:cubicBezTo>
                    <a:pt x="9955" y="29017"/>
                    <a:pt x="9266" y="29119"/>
                    <a:pt x="8580" y="29119"/>
                  </a:cubicBezTo>
                  <a:cubicBezTo>
                    <a:pt x="8074" y="29119"/>
                    <a:pt x="7570" y="29064"/>
                    <a:pt x="7068" y="28872"/>
                  </a:cubicBezTo>
                  <a:cubicBezTo>
                    <a:pt x="5954" y="28416"/>
                    <a:pt x="5921" y="26898"/>
                    <a:pt x="6022" y="25937"/>
                  </a:cubicBezTo>
                  <a:cubicBezTo>
                    <a:pt x="6140" y="24975"/>
                    <a:pt x="6730" y="23845"/>
                    <a:pt x="6444" y="22867"/>
                  </a:cubicBezTo>
                  <a:cubicBezTo>
                    <a:pt x="6241" y="22142"/>
                    <a:pt x="5853" y="21552"/>
                    <a:pt x="5415" y="20961"/>
                  </a:cubicBezTo>
                  <a:cubicBezTo>
                    <a:pt x="4875" y="20219"/>
                    <a:pt x="4200" y="19308"/>
                    <a:pt x="4318" y="18330"/>
                  </a:cubicBezTo>
                  <a:cubicBezTo>
                    <a:pt x="4504" y="16913"/>
                    <a:pt x="5398" y="16104"/>
                    <a:pt x="6528" y="15395"/>
                  </a:cubicBezTo>
                  <a:cubicBezTo>
                    <a:pt x="8552" y="14113"/>
                    <a:pt x="6832" y="12157"/>
                    <a:pt x="7338" y="10369"/>
                  </a:cubicBezTo>
                  <a:cubicBezTo>
                    <a:pt x="7675" y="9171"/>
                    <a:pt x="8771" y="7991"/>
                    <a:pt x="10070" y="7839"/>
                  </a:cubicBezTo>
                  <a:cubicBezTo>
                    <a:pt x="10402" y="7805"/>
                    <a:pt x="10733" y="7802"/>
                    <a:pt x="11064" y="7802"/>
                  </a:cubicBezTo>
                  <a:cubicBezTo>
                    <a:pt x="11158" y="7802"/>
                    <a:pt x="11252" y="7802"/>
                    <a:pt x="11347" y="7802"/>
                  </a:cubicBezTo>
                  <a:cubicBezTo>
                    <a:pt x="11912" y="7802"/>
                    <a:pt x="12472" y="7791"/>
                    <a:pt x="13022" y="7637"/>
                  </a:cubicBezTo>
                  <a:cubicBezTo>
                    <a:pt x="14168" y="7299"/>
                    <a:pt x="13983" y="6658"/>
                    <a:pt x="14017" y="5764"/>
                  </a:cubicBezTo>
                  <a:cubicBezTo>
                    <a:pt x="14126" y="3819"/>
                    <a:pt x="15594" y="3355"/>
                    <a:pt x="17113" y="3355"/>
                  </a:cubicBezTo>
                  <a:cubicBezTo>
                    <a:pt x="17701" y="3355"/>
                    <a:pt x="18296" y="3424"/>
                    <a:pt x="18824" y="3504"/>
                  </a:cubicBezTo>
                  <a:cubicBezTo>
                    <a:pt x="18911" y="3516"/>
                    <a:pt x="18995" y="3522"/>
                    <a:pt x="19077" y="3522"/>
                  </a:cubicBezTo>
                  <a:cubicBezTo>
                    <a:pt x="19662" y="3522"/>
                    <a:pt x="20133" y="3251"/>
                    <a:pt x="20733" y="3251"/>
                  </a:cubicBezTo>
                  <a:close/>
                  <a:moveTo>
                    <a:pt x="18261" y="1"/>
                  </a:moveTo>
                  <a:cubicBezTo>
                    <a:pt x="16302" y="1"/>
                    <a:pt x="14041" y="942"/>
                    <a:pt x="12330" y="1750"/>
                  </a:cubicBezTo>
                  <a:cubicBezTo>
                    <a:pt x="8130" y="3757"/>
                    <a:pt x="5263" y="6861"/>
                    <a:pt x="3256" y="11061"/>
                  </a:cubicBezTo>
                  <a:cubicBezTo>
                    <a:pt x="1249" y="15243"/>
                    <a:pt x="1" y="20540"/>
                    <a:pt x="1198" y="25161"/>
                  </a:cubicBezTo>
                  <a:cubicBezTo>
                    <a:pt x="3121" y="32481"/>
                    <a:pt x="12010" y="35483"/>
                    <a:pt x="18857" y="35551"/>
                  </a:cubicBezTo>
                  <a:cubicBezTo>
                    <a:pt x="18931" y="35551"/>
                    <a:pt x="19004" y="35552"/>
                    <a:pt x="19077" y="35552"/>
                  </a:cubicBezTo>
                  <a:cubicBezTo>
                    <a:pt x="27309" y="35552"/>
                    <a:pt x="34986" y="30856"/>
                    <a:pt x="37343" y="22631"/>
                  </a:cubicBezTo>
                  <a:cubicBezTo>
                    <a:pt x="38608" y="18195"/>
                    <a:pt x="38372" y="13085"/>
                    <a:pt x="35724" y="9171"/>
                  </a:cubicBezTo>
                  <a:cubicBezTo>
                    <a:pt x="34256" y="6979"/>
                    <a:pt x="32199" y="4921"/>
                    <a:pt x="29871" y="3673"/>
                  </a:cubicBezTo>
                  <a:cubicBezTo>
                    <a:pt x="27948" y="2644"/>
                    <a:pt x="25975" y="1312"/>
                    <a:pt x="23850" y="806"/>
                  </a:cubicBezTo>
                  <a:cubicBezTo>
                    <a:pt x="23766" y="789"/>
                    <a:pt x="23698" y="738"/>
                    <a:pt x="23647" y="704"/>
                  </a:cubicBezTo>
                  <a:cubicBezTo>
                    <a:pt x="23631" y="704"/>
                    <a:pt x="23614" y="688"/>
                    <a:pt x="23563" y="688"/>
                  </a:cubicBezTo>
                  <a:cubicBezTo>
                    <a:pt x="22096" y="47"/>
                    <a:pt x="20224" y="97"/>
                    <a:pt x="18638" y="13"/>
                  </a:cubicBezTo>
                  <a:cubicBezTo>
                    <a:pt x="18514" y="5"/>
                    <a:pt x="18388" y="1"/>
                    <a:pt x="18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2"/>
            <p:cNvSpPr/>
            <p:nvPr/>
          </p:nvSpPr>
          <p:spPr>
            <a:xfrm>
              <a:off x="-115928" y="1136856"/>
              <a:ext cx="556166" cy="504913"/>
            </a:xfrm>
            <a:custGeom>
              <a:avLst/>
              <a:gdLst/>
              <a:ahLst/>
              <a:cxnLst/>
              <a:rect l="l" t="t" r="r" b="b"/>
              <a:pathLst>
                <a:path w="15333" h="13920" extrusionOk="0">
                  <a:moveTo>
                    <a:pt x="7605" y="799"/>
                  </a:moveTo>
                  <a:cubicBezTo>
                    <a:pt x="9025" y="799"/>
                    <a:pt x="10478" y="1343"/>
                    <a:pt x="11706" y="2440"/>
                  </a:cubicBezTo>
                  <a:cubicBezTo>
                    <a:pt x="14118" y="4954"/>
                    <a:pt x="14270" y="9221"/>
                    <a:pt x="11622" y="11582"/>
                  </a:cubicBezTo>
                  <a:cubicBezTo>
                    <a:pt x="10490" y="12585"/>
                    <a:pt x="8971" y="13068"/>
                    <a:pt x="7460" y="13068"/>
                  </a:cubicBezTo>
                  <a:cubicBezTo>
                    <a:pt x="6404" y="13068"/>
                    <a:pt x="5352" y="12833"/>
                    <a:pt x="4437" y="12375"/>
                  </a:cubicBezTo>
                  <a:cubicBezTo>
                    <a:pt x="1080" y="10705"/>
                    <a:pt x="996" y="6573"/>
                    <a:pt x="2716" y="3689"/>
                  </a:cubicBezTo>
                  <a:cubicBezTo>
                    <a:pt x="3874" y="1769"/>
                    <a:pt x="5709" y="799"/>
                    <a:pt x="7605" y="799"/>
                  </a:cubicBezTo>
                  <a:close/>
                  <a:moveTo>
                    <a:pt x="7582" y="1"/>
                  </a:moveTo>
                  <a:cubicBezTo>
                    <a:pt x="5700" y="1"/>
                    <a:pt x="3865" y="841"/>
                    <a:pt x="2548" y="2575"/>
                  </a:cubicBezTo>
                  <a:cubicBezTo>
                    <a:pt x="102" y="5797"/>
                    <a:pt x="1" y="10368"/>
                    <a:pt x="3543" y="12813"/>
                  </a:cubicBezTo>
                  <a:cubicBezTo>
                    <a:pt x="4639" y="13575"/>
                    <a:pt x="5937" y="13919"/>
                    <a:pt x="7248" y="13919"/>
                  </a:cubicBezTo>
                  <a:cubicBezTo>
                    <a:pt x="9043" y="13919"/>
                    <a:pt x="10864" y="13274"/>
                    <a:pt x="12229" y="12172"/>
                  </a:cubicBezTo>
                  <a:cubicBezTo>
                    <a:pt x="15332" y="9659"/>
                    <a:pt x="14928" y="4650"/>
                    <a:pt x="12398" y="1934"/>
                  </a:cubicBezTo>
                  <a:cubicBezTo>
                    <a:pt x="12347" y="1918"/>
                    <a:pt x="12330" y="1901"/>
                    <a:pt x="12313" y="1884"/>
                  </a:cubicBezTo>
                  <a:cubicBezTo>
                    <a:pt x="12297" y="1850"/>
                    <a:pt x="12246" y="1833"/>
                    <a:pt x="12229" y="1816"/>
                  </a:cubicBezTo>
                  <a:cubicBezTo>
                    <a:pt x="10843" y="618"/>
                    <a:pt x="9196" y="1"/>
                    <a:pt x="7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2"/>
            <p:cNvSpPr/>
            <p:nvPr/>
          </p:nvSpPr>
          <p:spPr>
            <a:xfrm>
              <a:off x="-549672" y="713775"/>
              <a:ext cx="1464647" cy="1350062"/>
            </a:xfrm>
            <a:custGeom>
              <a:avLst/>
              <a:gdLst/>
              <a:ahLst/>
              <a:cxnLst/>
              <a:rect l="l" t="t" r="r" b="b"/>
              <a:pathLst>
                <a:path w="40379" h="37220" extrusionOk="0">
                  <a:moveTo>
                    <a:pt x="18849" y="857"/>
                  </a:moveTo>
                  <a:cubicBezTo>
                    <a:pt x="18948" y="857"/>
                    <a:pt x="19046" y="859"/>
                    <a:pt x="19144" y="864"/>
                  </a:cubicBezTo>
                  <a:cubicBezTo>
                    <a:pt x="20729" y="982"/>
                    <a:pt x="22602" y="932"/>
                    <a:pt x="24086" y="1539"/>
                  </a:cubicBezTo>
                  <a:cubicBezTo>
                    <a:pt x="24103" y="1556"/>
                    <a:pt x="24120" y="1556"/>
                    <a:pt x="24170" y="1556"/>
                  </a:cubicBezTo>
                  <a:cubicBezTo>
                    <a:pt x="24204" y="1606"/>
                    <a:pt x="24271" y="1657"/>
                    <a:pt x="24356" y="1674"/>
                  </a:cubicBezTo>
                  <a:cubicBezTo>
                    <a:pt x="26481" y="2180"/>
                    <a:pt x="28471" y="3495"/>
                    <a:pt x="30377" y="4541"/>
                  </a:cubicBezTo>
                  <a:cubicBezTo>
                    <a:pt x="32705" y="5772"/>
                    <a:pt x="34796" y="7847"/>
                    <a:pt x="36247" y="10023"/>
                  </a:cubicBezTo>
                  <a:cubicBezTo>
                    <a:pt x="38861" y="13936"/>
                    <a:pt x="39114" y="19080"/>
                    <a:pt x="37849" y="23499"/>
                  </a:cubicBezTo>
                  <a:cubicBezTo>
                    <a:pt x="35488" y="31722"/>
                    <a:pt x="27788" y="36420"/>
                    <a:pt x="19540" y="36420"/>
                  </a:cubicBezTo>
                  <a:cubicBezTo>
                    <a:pt x="19481" y="36420"/>
                    <a:pt x="19422" y="36419"/>
                    <a:pt x="19363" y="36419"/>
                  </a:cubicBezTo>
                  <a:cubicBezTo>
                    <a:pt x="12532" y="36351"/>
                    <a:pt x="3627" y="33366"/>
                    <a:pt x="1704" y="26029"/>
                  </a:cubicBezTo>
                  <a:cubicBezTo>
                    <a:pt x="506" y="21408"/>
                    <a:pt x="1755" y="16112"/>
                    <a:pt x="3762" y="11912"/>
                  </a:cubicBezTo>
                  <a:cubicBezTo>
                    <a:pt x="5752" y="7729"/>
                    <a:pt x="8619" y="4625"/>
                    <a:pt x="12836" y="2618"/>
                  </a:cubicBezTo>
                  <a:cubicBezTo>
                    <a:pt x="14571" y="1799"/>
                    <a:pt x="16857" y="857"/>
                    <a:pt x="18849" y="857"/>
                  </a:cubicBezTo>
                  <a:close/>
                  <a:moveTo>
                    <a:pt x="19708" y="0"/>
                  </a:moveTo>
                  <a:cubicBezTo>
                    <a:pt x="19138" y="0"/>
                    <a:pt x="18592" y="35"/>
                    <a:pt x="18098" y="105"/>
                  </a:cubicBezTo>
                  <a:cubicBezTo>
                    <a:pt x="14337" y="645"/>
                    <a:pt x="10424" y="2467"/>
                    <a:pt x="7590" y="4980"/>
                  </a:cubicBezTo>
                  <a:cubicBezTo>
                    <a:pt x="4605" y="7661"/>
                    <a:pt x="2598" y="11861"/>
                    <a:pt x="1434" y="15606"/>
                  </a:cubicBezTo>
                  <a:cubicBezTo>
                    <a:pt x="321" y="19299"/>
                    <a:pt x="0" y="23702"/>
                    <a:pt x="1282" y="27412"/>
                  </a:cubicBezTo>
                  <a:cubicBezTo>
                    <a:pt x="3441" y="33636"/>
                    <a:pt x="10761" y="36183"/>
                    <a:pt x="16681" y="37009"/>
                  </a:cubicBezTo>
                  <a:cubicBezTo>
                    <a:pt x="17713" y="37149"/>
                    <a:pt x="18749" y="37220"/>
                    <a:pt x="19781" y="37220"/>
                  </a:cubicBezTo>
                  <a:cubicBezTo>
                    <a:pt x="25695" y="37220"/>
                    <a:pt x="31448" y="34906"/>
                    <a:pt x="35268" y="30195"/>
                  </a:cubicBezTo>
                  <a:cubicBezTo>
                    <a:pt x="39046" y="25540"/>
                    <a:pt x="40379" y="19148"/>
                    <a:pt x="38709" y="13396"/>
                  </a:cubicBezTo>
                  <a:cubicBezTo>
                    <a:pt x="37765" y="10208"/>
                    <a:pt x="35656" y="7645"/>
                    <a:pt x="33160" y="5502"/>
                  </a:cubicBezTo>
                  <a:cubicBezTo>
                    <a:pt x="31878" y="4406"/>
                    <a:pt x="30411" y="3698"/>
                    <a:pt x="28943" y="2888"/>
                  </a:cubicBezTo>
                  <a:cubicBezTo>
                    <a:pt x="27527" y="2112"/>
                    <a:pt x="26160" y="1269"/>
                    <a:pt x="24575" y="898"/>
                  </a:cubicBezTo>
                  <a:cubicBezTo>
                    <a:pt x="24541" y="864"/>
                    <a:pt x="24524" y="847"/>
                    <a:pt x="24491" y="847"/>
                  </a:cubicBezTo>
                  <a:cubicBezTo>
                    <a:pt x="23154" y="285"/>
                    <a:pt x="21335" y="0"/>
                    <a:pt x="19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-379591" y="864995"/>
              <a:ext cx="1128184" cy="1048312"/>
            </a:xfrm>
            <a:custGeom>
              <a:avLst/>
              <a:gdLst/>
              <a:ahLst/>
              <a:cxnLst/>
              <a:rect l="l" t="t" r="r" b="b"/>
              <a:pathLst>
                <a:path w="31103" h="28901" extrusionOk="0">
                  <a:moveTo>
                    <a:pt x="12623" y="462"/>
                  </a:moveTo>
                  <a:cubicBezTo>
                    <a:pt x="13190" y="462"/>
                    <a:pt x="13776" y="571"/>
                    <a:pt x="14253" y="659"/>
                  </a:cubicBezTo>
                  <a:cubicBezTo>
                    <a:pt x="14412" y="688"/>
                    <a:pt x="14573" y="699"/>
                    <a:pt x="14734" y="699"/>
                  </a:cubicBezTo>
                  <a:cubicBezTo>
                    <a:pt x="15269" y="699"/>
                    <a:pt x="15803" y="576"/>
                    <a:pt x="16277" y="576"/>
                  </a:cubicBezTo>
                  <a:cubicBezTo>
                    <a:pt x="16911" y="576"/>
                    <a:pt x="17436" y="796"/>
                    <a:pt x="17710" y="1823"/>
                  </a:cubicBezTo>
                  <a:cubicBezTo>
                    <a:pt x="17889" y="2297"/>
                    <a:pt x="18207" y="2435"/>
                    <a:pt x="18593" y="2435"/>
                  </a:cubicBezTo>
                  <a:cubicBezTo>
                    <a:pt x="18824" y="2435"/>
                    <a:pt x="19081" y="2386"/>
                    <a:pt x="19346" y="2329"/>
                  </a:cubicBezTo>
                  <a:cubicBezTo>
                    <a:pt x="19736" y="2245"/>
                    <a:pt x="20115" y="2186"/>
                    <a:pt x="20467" y="2186"/>
                  </a:cubicBezTo>
                  <a:cubicBezTo>
                    <a:pt x="21258" y="2186"/>
                    <a:pt x="21914" y="2484"/>
                    <a:pt x="22264" y="3476"/>
                  </a:cubicBezTo>
                  <a:cubicBezTo>
                    <a:pt x="22382" y="3830"/>
                    <a:pt x="22551" y="4251"/>
                    <a:pt x="22905" y="4437"/>
                  </a:cubicBezTo>
                  <a:cubicBezTo>
                    <a:pt x="24389" y="5263"/>
                    <a:pt x="26649" y="4251"/>
                    <a:pt x="26835" y="6528"/>
                  </a:cubicBezTo>
                  <a:cubicBezTo>
                    <a:pt x="26919" y="7439"/>
                    <a:pt x="26363" y="8316"/>
                    <a:pt x="27037" y="9058"/>
                  </a:cubicBezTo>
                  <a:cubicBezTo>
                    <a:pt x="28100" y="10222"/>
                    <a:pt x="30191" y="9851"/>
                    <a:pt x="30208" y="11841"/>
                  </a:cubicBezTo>
                  <a:cubicBezTo>
                    <a:pt x="30276" y="13714"/>
                    <a:pt x="28538" y="14911"/>
                    <a:pt x="28353" y="16766"/>
                  </a:cubicBezTo>
                  <a:cubicBezTo>
                    <a:pt x="28134" y="18706"/>
                    <a:pt x="30731" y="19330"/>
                    <a:pt x="28926" y="21438"/>
                  </a:cubicBezTo>
                  <a:cubicBezTo>
                    <a:pt x="27813" y="22737"/>
                    <a:pt x="25823" y="21978"/>
                    <a:pt x="24912" y="23715"/>
                  </a:cubicBezTo>
                  <a:cubicBezTo>
                    <a:pt x="24676" y="24154"/>
                    <a:pt x="24676" y="24761"/>
                    <a:pt x="24659" y="25267"/>
                  </a:cubicBezTo>
                  <a:cubicBezTo>
                    <a:pt x="24570" y="26708"/>
                    <a:pt x="23643" y="27130"/>
                    <a:pt x="22586" y="27130"/>
                  </a:cubicBezTo>
                  <a:cubicBezTo>
                    <a:pt x="21849" y="27130"/>
                    <a:pt x="21049" y="26925"/>
                    <a:pt x="20426" y="26718"/>
                  </a:cubicBezTo>
                  <a:cubicBezTo>
                    <a:pt x="19770" y="26499"/>
                    <a:pt x="19073" y="26312"/>
                    <a:pt x="18399" y="26312"/>
                  </a:cubicBezTo>
                  <a:cubicBezTo>
                    <a:pt x="17773" y="26312"/>
                    <a:pt x="17167" y="26473"/>
                    <a:pt x="16631" y="26920"/>
                  </a:cubicBezTo>
                  <a:cubicBezTo>
                    <a:pt x="15522" y="27835"/>
                    <a:pt x="14502" y="28462"/>
                    <a:pt x="13361" y="28462"/>
                  </a:cubicBezTo>
                  <a:cubicBezTo>
                    <a:pt x="12715" y="28462"/>
                    <a:pt x="12030" y="28261"/>
                    <a:pt x="11267" y="27797"/>
                  </a:cubicBezTo>
                  <a:cubicBezTo>
                    <a:pt x="9985" y="27021"/>
                    <a:pt x="8973" y="25908"/>
                    <a:pt x="7506" y="25436"/>
                  </a:cubicBezTo>
                  <a:cubicBezTo>
                    <a:pt x="7206" y="25338"/>
                    <a:pt x="6867" y="25305"/>
                    <a:pt x="6511" y="25305"/>
                  </a:cubicBezTo>
                  <a:cubicBezTo>
                    <a:pt x="5773" y="25305"/>
                    <a:pt x="4956" y="25446"/>
                    <a:pt x="4234" y="25446"/>
                  </a:cubicBezTo>
                  <a:cubicBezTo>
                    <a:pt x="3070" y="25446"/>
                    <a:pt x="2149" y="25081"/>
                    <a:pt x="2193" y="23176"/>
                  </a:cubicBezTo>
                  <a:cubicBezTo>
                    <a:pt x="2227" y="21708"/>
                    <a:pt x="3154" y="20342"/>
                    <a:pt x="2446" y="18908"/>
                  </a:cubicBezTo>
                  <a:cubicBezTo>
                    <a:pt x="1788" y="17593"/>
                    <a:pt x="371" y="16497"/>
                    <a:pt x="591" y="14894"/>
                  </a:cubicBezTo>
                  <a:cubicBezTo>
                    <a:pt x="844" y="12988"/>
                    <a:pt x="2969" y="12887"/>
                    <a:pt x="3660" y="11369"/>
                  </a:cubicBezTo>
                  <a:cubicBezTo>
                    <a:pt x="3981" y="10678"/>
                    <a:pt x="3762" y="9817"/>
                    <a:pt x="3660" y="9092"/>
                  </a:cubicBezTo>
                  <a:cubicBezTo>
                    <a:pt x="3340" y="6950"/>
                    <a:pt x="4183" y="5061"/>
                    <a:pt x="6679" y="5010"/>
                  </a:cubicBezTo>
                  <a:cubicBezTo>
                    <a:pt x="7624" y="4977"/>
                    <a:pt x="10053" y="5179"/>
                    <a:pt x="10255" y="3813"/>
                  </a:cubicBezTo>
                  <a:cubicBezTo>
                    <a:pt x="10424" y="2750"/>
                    <a:pt x="10087" y="2042"/>
                    <a:pt x="10964" y="1064"/>
                  </a:cubicBezTo>
                  <a:cubicBezTo>
                    <a:pt x="11374" y="600"/>
                    <a:pt x="11987" y="462"/>
                    <a:pt x="12623" y="462"/>
                  </a:cubicBezTo>
                  <a:close/>
                  <a:moveTo>
                    <a:pt x="16535" y="1"/>
                  </a:moveTo>
                  <a:cubicBezTo>
                    <a:pt x="15942" y="1"/>
                    <a:pt x="15476" y="276"/>
                    <a:pt x="14902" y="276"/>
                  </a:cubicBezTo>
                  <a:cubicBezTo>
                    <a:pt x="14812" y="276"/>
                    <a:pt x="14720" y="270"/>
                    <a:pt x="14624" y="254"/>
                  </a:cubicBezTo>
                  <a:cubicBezTo>
                    <a:pt x="14096" y="174"/>
                    <a:pt x="13501" y="105"/>
                    <a:pt x="12913" y="105"/>
                  </a:cubicBezTo>
                  <a:cubicBezTo>
                    <a:pt x="11394" y="105"/>
                    <a:pt x="9926" y="569"/>
                    <a:pt x="9817" y="2514"/>
                  </a:cubicBezTo>
                  <a:cubicBezTo>
                    <a:pt x="9783" y="3408"/>
                    <a:pt x="9968" y="4032"/>
                    <a:pt x="8822" y="4386"/>
                  </a:cubicBezTo>
                  <a:cubicBezTo>
                    <a:pt x="8266" y="4562"/>
                    <a:pt x="7700" y="4580"/>
                    <a:pt x="7128" y="4580"/>
                  </a:cubicBezTo>
                  <a:cubicBezTo>
                    <a:pt x="6983" y="4580"/>
                    <a:pt x="6837" y="4578"/>
                    <a:pt x="6691" y="4578"/>
                  </a:cubicBezTo>
                  <a:cubicBezTo>
                    <a:pt x="6418" y="4578"/>
                    <a:pt x="6144" y="4582"/>
                    <a:pt x="5870" y="4606"/>
                  </a:cubicBezTo>
                  <a:cubicBezTo>
                    <a:pt x="4571" y="4724"/>
                    <a:pt x="3492" y="5938"/>
                    <a:pt x="3138" y="7136"/>
                  </a:cubicBezTo>
                  <a:cubicBezTo>
                    <a:pt x="2632" y="8907"/>
                    <a:pt x="4352" y="10863"/>
                    <a:pt x="2328" y="12145"/>
                  </a:cubicBezTo>
                  <a:cubicBezTo>
                    <a:pt x="1198" y="12870"/>
                    <a:pt x="321" y="13663"/>
                    <a:pt x="118" y="15080"/>
                  </a:cubicBezTo>
                  <a:cubicBezTo>
                    <a:pt x="0" y="16075"/>
                    <a:pt x="675" y="16986"/>
                    <a:pt x="1215" y="17711"/>
                  </a:cubicBezTo>
                  <a:cubicBezTo>
                    <a:pt x="1653" y="18301"/>
                    <a:pt x="2041" y="18892"/>
                    <a:pt x="2260" y="19617"/>
                  </a:cubicBezTo>
                  <a:cubicBezTo>
                    <a:pt x="2530" y="20578"/>
                    <a:pt x="1940" y="21725"/>
                    <a:pt x="1839" y="22687"/>
                  </a:cubicBezTo>
                  <a:cubicBezTo>
                    <a:pt x="1721" y="23665"/>
                    <a:pt x="1754" y="25183"/>
                    <a:pt x="2868" y="25621"/>
                  </a:cubicBezTo>
                  <a:cubicBezTo>
                    <a:pt x="3381" y="25820"/>
                    <a:pt x="3898" y="25875"/>
                    <a:pt x="4418" y="25875"/>
                  </a:cubicBezTo>
                  <a:cubicBezTo>
                    <a:pt x="5075" y="25875"/>
                    <a:pt x="5737" y="25787"/>
                    <a:pt x="6401" y="25787"/>
                  </a:cubicBezTo>
                  <a:cubicBezTo>
                    <a:pt x="7043" y="25787"/>
                    <a:pt x="7688" y="25870"/>
                    <a:pt x="8332" y="26195"/>
                  </a:cubicBezTo>
                  <a:cubicBezTo>
                    <a:pt x="10211" y="27160"/>
                    <a:pt x="11677" y="28900"/>
                    <a:pt x="13592" y="28900"/>
                  </a:cubicBezTo>
                  <a:cubicBezTo>
                    <a:pt x="14188" y="28900"/>
                    <a:pt x="14826" y="28732"/>
                    <a:pt x="15534" y="28320"/>
                  </a:cubicBezTo>
                  <a:cubicBezTo>
                    <a:pt x="16125" y="27983"/>
                    <a:pt x="16597" y="27409"/>
                    <a:pt x="17137" y="27038"/>
                  </a:cubicBezTo>
                  <a:cubicBezTo>
                    <a:pt x="17509" y="26777"/>
                    <a:pt x="17927" y="26679"/>
                    <a:pt x="18360" y="26679"/>
                  </a:cubicBezTo>
                  <a:cubicBezTo>
                    <a:pt x="19184" y="26679"/>
                    <a:pt x="20061" y="27031"/>
                    <a:pt x="20780" y="27274"/>
                  </a:cubicBezTo>
                  <a:cubicBezTo>
                    <a:pt x="21287" y="27436"/>
                    <a:pt x="21930" y="27572"/>
                    <a:pt x="22560" y="27572"/>
                  </a:cubicBezTo>
                  <a:cubicBezTo>
                    <a:pt x="23374" y="27572"/>
                    <a:pt x="24169" y="27345"/>
                    <a:pt x="24625" y="26650"/>
                  </a:cubicBezTo>
                  <a:cubicBezTo>
                    <a:pt x="24980" y="26110"/>
                    <a:pt x="25047" y="25554"/>
                    <a:pt x="25081" y="24913"/>
                  </a:cubicBezTo>
                  <a:cubicBezTo>
                    <a:pt x="25199" y="23024"/>
                    <a:pt x="26649" y="22821"/>
                    <a:pt x="28100" y="22400"/>
                  </a:cubicBezTo>
                  <a:cubicBezTo>
                    <a:pt x="29365" y="22012"/>
                    <a:pt x="30276" y="20730"/>
                    <a:pt x="29955" y="19431"/>
                  </a:cubicBezTo>
                  <a:cubicBezTo>
                    <a:pt x="29787" y="18723"/>
                    <a:pt x="29163" y="18166"/>
                    <a:pt x="28876" y="17492"/>
                  </a:cubicBezTo>
                  <a:cubicBezTo>
                    <a:pt x="28404" y="16244"/>
                    <a:pt x="29550" y="14928"/>
                    <a:pt x="30124" y="13916"/>
                  </a:cubicBezTo>
                  <a:cubicBezTo>
                    <a:pt x="30613" y="13056"/>
                    <a:pt x="31102" y="11200"/>
                    <a:pt x="30225" y="10408"/>
                  </a:cubicBezTo>
                  <a:cubicBezTo>
                    <a:pt x="29112" y="9295"/>
                    <a:pt x="26953" y="9396"/>
                    <a:pt x="27206" y="7473"/>
                  </a:cubicBezTo>
                  <a:cubicBezTo>
                    <a:pt x="27341" y="6427"/>
                    <a:pt x="27358" y="4960"/>
                    <a:pt x="26177" y="4555"/>
                  </a:cubicBezTo>
                  <a:cubicBezTo>
                    <a:pt x="25435" y="4319"/>
                    <a:pt x="24524" y="4454"/>
                    <a:pt x="23748" y="4319"/>
                  </a:cubicBezTo>
                  <a:cubicBezTo>
                    <a:pt x="22568" y="4083"/>
                    <a:pt x="22854" y="3172"/>
                    <a:pt x="22281" y="2497"/>
                  </a:cubicBezTo>
                  <a:cubicBezTo>
                    <a:pt x="21994" y="2143"/>
                    <a:pt x="21539" y="1688"/>
                    <a:pt x="21033" y="1654"/>
                  </a:cubicBezTo>
                  <a:cubicBezTo>
                    <a:pt x="21013" y="1652"/>
                    <a:pt x="20991" y="1651"/>
                    <a:pt x="20967" y="1651"/>
                  </a:cubicBezTo>
                  <a:cubicBezTo>
                    <a:pt x="20527" y="1651"/>
                    <a:pt x="19489" y="1941"/>
                    <a:pt x="18789" y="1941"/>
                  </a:cubicBezTo>
                  <a:cubicBezTo>
                    <a:pt x="18450" y="1941"/>
                    <a:pt x="18189" y="1873"/>
                    <a:pt x="18115" y="1671"/>
                  </a:cubicBezTo>
                  <a:cubicBezTo>
                    <a:pt x="17913" y="912"/>
                    <a:pt x="17491" y="35"/>
                    <a:pt x="16580" y="1"/>
                  </a:cubicBezTo>
                  <a:cubicBezTo>
                    <a:pt x="16565" y="1"/>
                    <a:pt x="16550" y="1"/>
                    <a:pt x="16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22"/>
          <p:cNvGrpSpPr/>
          <p:nvPr/>
        </p:nvGrpSpPr>
        <p:grpSpPr>
          <a:xfrm>
            <a:off x="-416791" y="3514879"/>
            <a:ext cx="2091678" cy="1936390"/>
            <a:chOff x="-416791" y="3514879"/>
            <a:chExt cx="2091678" cy="1936390"/>
          </a:xfrm>
        </p:grpSpPr>
        <p:sp>
          <p:nvSpPr>
            <p:cNvPr id="726" name="Google Shape;726;p22"/>
            <p:cNvSpPr/>
            <p:nvPr/>
          </p:nvSpPr>
          <p:spPr>
            <a:xfrm rot="2253415">
              <a:off x="-300983" y="3976866"/>
              <a:ext cx="1860061" cy="1012417"/>
            </a:xfrm>
            <a:custGeom>
              <a:avLst/>
              <a:gdLst/>
              <a:ahLst/>
              <a:cxnLst/>
              <a:rect l="l" t="t" r="r" b="b"/>
              <a:pathLst>
                <a:path w="46080" h="25081" extrusionOk="0">
                  <a:moveTo>
                    <a:pt x="37731" y="0"/>
                  </a:moveTo>
                  <a:cubicBezTo>
                    <a:pt x="35555" y="0"/>
                    <a:pt x="33683" y="1349"/>
                    <a:pt x="32671" y="2058"/>
                  </a:cubicBezTo>
                  <a:cubicBezTo>
                    <a:pt x="31928" y="2598"/>
                    <a:pt x="31237" y="3154"/>
                    <a:pt x="30562" y="3711"/>
                  </a:cubicBezTo>
                  <a:cubicBezTo>
                    <a:pt x="30191" y="4031"/>
                    <a:pt x="29820" y="4318"/>
                    <a:pt x="29449" y="4622"/>
                  </a:cubicBezTo>
                  <a:cubicBezTo>
                    <a:pt x="27240" y="2800"/>
                    <a:pt x="24457" y="1704"/>
                    <a:pt x="21640" y="1602"/>
                  </a:cubicBezTo>
                  <a:lnTo>
                    <a:pt x="21522" y="1602"/>
                  </a:lnTo>
                  <a:cubicBezTo>
                    <a:pt x="19093" y="1636"/>
                    <a:pt x="16698" y="2227"/>
                    <a:pt x="14590" y="3289"/>
                  </a:cubicBezTo>
                  <a:cubicBezTo>
                    <a:pt x="12785" y="4166"/>
                    <a:pt x="11486" y="5802"/>
                    <a:pt x="10626" y="7523"/>
                  </a:cubicBezTo>
                  <a:cubicBezTo>
                    <a:pt x="9901" y="7185"/>
                    <a:pt x="9192" y="6932"/>
                    <a:pt x="8568" y="6730"/>
                  </a:cubicBezTo>
                  <a:cubicBezTo>
                    <a:pt x="7539" y="6359"/>
                    <a:pt x="6173" y="5971"/>
                    <a:pt x="4807" y="5971"/>
                  </a:cubicBezTo>
                  <a:cubicBezTo>
                    <a:pt x="3829" y="5971"/>
                    <a:pt x="2985" y="6173"/>
                    <a:pt x="2243" y="6578"/>
                  </a:cubicBezTo>
                  <a:cubicBezTo>
                    <a:pt x="1147" y="7168"/>
                    <a:pt x="422" y="8164"/>
                    <a:pt x="203" y="9277"/>
                  </a:cubicBezTo>
                  <a:cubicBezTo>
                    <a:pt x="0" y="10390"/>
                    <a:pt x="287" y="11537"/>
                    <a:pt x="1063" y="12481"/>
                  </a:cubicBezTo>
                  <a:cubicBezTo>
                    <a:pt x="1299" y="12751"/>
                    <a:pt x="1535" y="13004"/>
                    <a:pt x="1805" y="13257"/>
                  </a:cubicBezTo>
                  <a:cubicBezTo>
                    <a:pt x="354" y="15028"/>
                    <a:pt x="692" y="16867"/>
                    <a:pt x="894" y="17558"/>
                  </a:cubicBezTo>
                  <a:cubicBezTo>
                    <a:pt x="1215" y="18587"/>
                    <a:pt x="1822" y="19380"/>
                    <a:pt x="2631" y="19886"/>
                  </a:cubicBezTo>
                  <a:cubicBezTo>
                    <a:pt x="2749" y="21522"/>
                    <a:pt x="3879" y="23006"/>
                    <a:pt x="5701" y="23698"/>
                  </a:cubicBezTo>
                  <a:cubicBezTo>
                    <a:pt x="6258" y="23900"/>
                    <a:pt x="6831" y="24018"/>
                    <a:pt x="7421" y="24018"/>
                  </a:cubicBezTo>
                  <a:cubicBezTo>
                    <a:pt x="9563" y="24018"/>
                    <a:pt x="11587" y="22669"/>
                    <a:pt x="13021" y="21370"/>
                  </a:cubicBezTo>
                  <a:cubicBezTo>
                    <a:pt x="14893" y="23293"/>
                    <a:pt x="17255" y="24575"/>
                    <a:pt x="19734" y="24963"/>
                  </a:cubicBezTo>
                  <a:cubicBezTo>
                    <a:pt x="20274" y="25047"/>
                    <a:pt x="20797" y="25081"/>
                    <a:pt x="21353" y="25081"/>
                  </a:cubicBezTo>
                  <a:cubicBezTo>
                    <a:pt x="26093" y="25081"/>
                    <a:pt x="30714" y="21944"/>
                    <a:pt x="32687" y="17643"/>
                  </a:cubicBezTo>
                  <a:cubicBezTo>
                    <a:pt x="34357" y="18317"/>
                    <a:pt x="36196" y="18975"/>
                    <a:pt x="38118" y="18975"/>
                  </a:cubicBezTo>
                  <a:cubicBezTo>
                    <a:pt x="39670" y="18975"/>
                    <a:pt x="41036" y="18536"/>
                    <a:pt x="42251" y="17659"/>
                  </a:cubicBezTo>
                  <a:cubicBezTo>
                    <a:pt x="43178" y="17018"/>
                    <a:pt x="43735" y="16023"/>
                    <a:pt x="43853" y="14860"/>
                  </a:cubicBezTo>
                  <a:cubicBezTo>
                    <a:pt x="43904" y="14286"/>
                    <a:pt x="43853" y="13730"/>
                    <a:pt x="43684" y="13173"/>
                  </a:cubicBezTo>
                  <a:cubicBezTo>
                    <a:pt x="45084" y="12144"/>
                    <a:pt x="45928" y="10660"/>
                    <a:pt x="46012" y="8923"/>
                  </a:cubicBezTo>
                  <a:cubicBezTo>
                    <a:pt x="46079" y="7776"/>
                    <a:pt x="45708" y="6747"/>
                    <a:pt x="44966" y="5971"/>
                  </a:cubicBezTo>
                  <a:cubicBezTo>
                    <a:pt x="44275" y="5246"/>
                    <a:pt x="43313" y="4790"/>
                    <a:pt x="42116" y="4588"/>
                  </a:cubicBezTo>
                  <a:cubicBezTo>
                    <a:pt x="42217" y="3863"/>
                    <a:pt x="42183" y="3070"/>
                    <a:pt x="41846" y="2345"/>
                  </a:cubicBezTo>
                  <a:cubicBezTo>
                    <a:pt x="41458" y="1451"/>
                    <a:pt x="40564" y="337"/>
                    <a:pt x="38456" y="34"/>
                  </a:cubicBezTo>
                  <a:cubicBezTo>
                    <a:pt x="38220" y="17"/>
                    <a:pt x="37967" y="0"/>
                    <a:pt x="377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2"/>
            <p:cNvSpPr/>
            <p:nvPr/>
          </p:nvSpPr>
          <p:spPr>
            <a:xfrm rot="2253415">
              <a:off x="-210676" y="4071773"/>
              <a:ext cx="1677768" cy="820558"/>
            </a:xfrm>
            <a:custGeom>
              <a:avLst/>
              <a:gdLst/>
              <a:ahLst/>
              <a:cxnLst/>
              <a:rect l="l" t="t" r="r" b="b"/>
              <a:pathLst>
                <a:path w="41564" h="20328" extrusionOk="0">
                  <a:moveTo>
                    <a:pt x="19330" y="2388"/>
                  </a:moveTo>
                  <a:cubicBezTo>
                    <a:pt x="24609" y="2607"/>
                    <a:pt x="29449" y="7279"/>
                    <a:pt x="28100" y="12760"/>
                  </a:cubicBezTo>
                  <a:cubicBezTo>
                    <a:pt x="28083" y="12828"/>
                    <a:pt x="28066" y="12912"/>
                    <a:pt x="28050" y="12980"/>
                  </a:cubicBezTo>
                  <a:cubicBezTo>
                    <a:pt x="24727" y="9252"/>
                    <a:pt x="21337" y="5474"/>
                    <a:pt x="17221" y="2590"/>
                  </a:cubicBezTo>
                  <a:cubicBezTo>
                    <a:pt x="17930" y="2455"/>
                    <a:pt x="18621" y="2421"/>
                    <a:pt x="19330" y="2388"/>
                  </a:cubicBezTo>
                  <a:close/>
                  <a:moveTo>
                    <a:pt x="35728" y="839"/>
                  </a:moveTo>
                  <a:cubicBezTo>
                    <a:pt x="36512" y="839"/>
                    <a:pt x="37061" y="1213"/>
                    <a:pt x="36753" y="2371"/>
                  </a:cubicBezTo>
                  <a:cubicBezTo>
                    <a:pt x="36483" y="3400"/>
                    <a:pt x="35521" y="4293"/>
                    <a:pt x="34965" y="5170"/>
                  </a:cubicBezTo>
                  <a:cubicBezTo>
                    <a:pt x="34818" y="5421"/>
                    <a:pt x="35004" y="5786"/>
                    <a:pt x="35267" y="5786"/>
                  </a:cubicBezTo>
                  <a:cubicBezTo>
                    <a:pt x="35305" y="5786"/>
                    <a:pt x="35345" y="5778"/>
                    <a:pt x="35386" y="5761"/>
                  </a:cubicBezTo>
                  <a:cubicBezTo>
                    <a:pt x="36037" y="5550"/>
                    <a:pt x="37375" y="5200"/>
                    <a:pt x="38547" y="5200"/>
                  </a:cubicBezTo>
                  <a:cubicBezTo>
                    <a:pt x="39533" y="5200"/>
                    <a:pt x="40402" y="5447"/>
                    <a:pt x="40649" y="6233"/>
                  </a:cubicBezTo>
                  <a:cubicBezTo>
                    <a:pt x="41155" y="7819"/>
                    <a:pt x="38945" y="8679"/>
                    <a:pt x="37849" y="8932"/>
                  </a:cubicBezTo>
                  <a:cubicBezTo>
                    <a:pt x="37309" y="9065"/>
                    <a:pt x="36737" y="9132"/>
                    <a:pt x="36163" y="9132"/>
                  </a:cubicBezTo>
                  <a:cubicBezTo>
                    <a:pt x="35573" y="9132"/>
                    <a:pt x="34982" y="9060"/>
                    <a:pt x="34425" y="8915"/>
                  </a:cubicBezTo>
                  <a:cubicBezTo>
                    <a:pt x="34380" y="8900"/>
                    <a:pt x="34337" y="8894"/>
                    <a:pt x="34297" y="8894"/>
                  </a:cubicBezTo>
                  <a:cubicBezTo>
                    <a:pt x="33920" y="8894"/>
                    <a:pt x="33796" y="9488"/>
                    <a:pt x="34223" y="9640"/>
                  </a:cubicBezTo>
                  <a:cubicBezTo>
                    <a:pt x="35150" y="9977"/>
                    <a:pt x="36112" y="10146"/>
                    <a:pt x="37023" y="10467"/>
                  </a:cubicBezTo>
                  <a:cubicBezTo>
                    <a:pt x="37849" y="10770"/>
                    <a:pt x="39131" y="11782"/>
                    <a:pt x="38102" y="12794"/>
                  </a:cubicBezTo>
                  <a:cubicBezTo>
                    <a:pt x="37596" y="13300"/>
                    <a:pt x="36668" y="13401"/>
                    <a:pt x="35994" y="13435"/>
                  </a:cubicBezTo>
                  <a:cubicBezTo>
                    <a:pt x="35895" y="13441"/>
                    <a:pt x="35796" y="13444"/>
                    <a:pt x="35697" y="13444"/>
                  </a:cubicBezTo>
                  <a:cubicBezTo>
                    <a:pt x="33535" y="13444"/>
                    <a:pt x="31198" y="12088"/>
                    <a:pt x="29247" y="11394"/>
                  </a:cubicBezTo>
                  <a:cubicBezTo>
                    <a:pt x="29213" y="11377"/>
                    <a:pt x="29163" y="11377"/>
                    <a:pt x="29112" y="11377"/>
                  </a:cubicBezTo>
                  <a:cubicBezTo>
                    <a:pt x="29298" y="9353"/>
                    <a:pt x="28640" y="7464"/>
                    <a:pt x="27476" y="5913"/>
                  </a:cubicBezTo>
                  <a:cubicBezTo>
                    <a:pt x="29433" y="4665"/>
                    <a:pt x="31086" y="3028"/>
                    <a:pt x="32991" y="1730"/>
                  </a:cubicBezTo>
                  <a:cubicBezTo>
                    <a:pt x="33540" y="1364"/>
                    <a:pt x="34799" y="839"/>
                    <a:pt x="35728" y="839"/>
                  </a:cubicBezTo>
                  <a:close/>
                  <a:moveTo>
                    <a:pt x="16681" y="2708"/>
                  </a:moveTo>
                  <a:lnTo>
                    <a:pt x="16783" y="2809"/>
                  </a:lnTo>
                  <a:cubicBezTo>
                    <a:pt x="16816" y="2854"/>
                    <a:pt x="16850" y="2869"/>
                    <a:pt x="16889" y="2869"/>
                  </a:cubicBezTo>
                  <a:cubicBezTo>
                    <a:pt x="16908" y="2869"/>
                    <a:pt x="16929" y="2865"/>
                    <a:pt x="16951" y="2860"/>
                  </a:cubicBezTo>
                  <a:cubicBezTo>
                    <a:pt x="21134" y="5761"/>
                    <a:pt x="24558" y="9623"/>
                    <a:pt x="27915" y="13418"/>
                  </a:cubicBezTo>
                  <a:cubicBezTo>
                    <a:pt x="27594" y="14278"/>
                    <a:pt x="27139" y="15105"/>
                    <a:pt x="26565" y="15847"/>
                  </a:cubicBezTo>
                  <a:cubicBezTo>
                    <a:pt x="24541" y="13772"/>
                    <a:pt x="22619" y="11580"/>
                    <a:pt x="20392" y="9724"/>
                  </a:cubicBezTo>
                  <a:cubicBezTo>
                    <a:pt x="18115" y="7835"/>
                    <a:pt x="16327" y="5457"/>
                    <a:pt x="13848" y="3771"/>
                  </a:cubicBezTo>
                  <a:cubicBezTo>
                    <a:pt x="14000" y="3720"/>
                    <a:pt x="14135" y="3653"/>
                    <a:pt x="14270" y="3636"/>
                  </a:cubicBezTo>
                  <a:cubicBezTo>
                    <a:pt x="14607" y="3568"/>
                    <a:pt x="14995" y="3281"/>
                    <a:pt x="15315" y="3147"/>
                  </a:cubicBezTo>
                  <a:cubicBezTo>
                    <a:pt x="15754" y="2961"/>
                    <a:pt x="16209" y="2809"/>
                    <a:pt x="16681" y="2708"/>
                  </a:cubicBezTo>
                  <a:close/>
                  <a:moveTo>
                    <a:pt x="13460" y="3939"/>
                  </a:moveTo>
                  <a:lnTo>
                    <a:pt x="13477" y="3956"/>
                  </a:lnTo>
                  <a:cubicBezTo>
                    <a:pt x="16159" y="5710"/>
                    <a:pt x="18098" y="8274"/>
                    <a:pt x="20544" y="10315"/>
                  </a:cubicBezTo>
                  <a:cubicBezTo>
                    <a:pt x="22652" y="12069"/>
                    <a:pt x="24423" y="14177"/>
                    <a:pt x="26312" y="16117"/>
                  </a:cubicBezTo>
                  <a:cubicBezTo>
                    <a:pt x="25773" y="16758"/>
                    <a:pt x="25132" y="17298"/>
                    <a:pt x="24440" y="17787"/>
                  </a:cubicBezTo>
                  <a:cubicBezTo>
                    <a:pt x="21978" y="15965"/>
                    <a:pt x="19886" y="13722"/>
                    <a:pt x="17440" y="11867"/>
                  </a:cubicBezTo>
                  <a:cubicBezTo>
                    <a:pt x="16074" y="10821"/>
                    <a:pt x="14658" y="9775"/>
                    <a:pt x="13409" y="8611"/>
                  </a:cubicBezTo>
                  <a:cubicBezTo>
                    <a:pt x="12667" y="7937"/>
                    <a:pt x="12128" y="7228"/>
                    <a:pt x="11149" y="6857"/>
                  </a:cubicBezTo>
                  <a:cubicBezTo>
                    <a:pt x="11132" y="6857"/>
                    <a:pt x="11099" y="6840"/>
                    <a:pt x="11065" y="6840"/>
                  </a:cubicBezTo>
                  <a:cubicBezTo>
                    <a:pt x="11622" y="5660"/>
                    <a:pt x="12448" y="4496"/>
                    <a:pt x="13460" y="3939"/>
                  </a:cubicBezTo>
                  <a:close/>
                  <a:moveTo>
                    <a:pt x="2554" y="6816"/>
                  </a:moveTo>
                  <a:cubicBezTo>
                    <a:pt x="2987" y="6816"/>
                    <a:pt x="3444" y="6899"/>
                    <a:pt x="3846" y="6975"/>
                  </a:cubicBezTo>
                  <a:cubicBezTo>
                    <a:pt x="5735" y="7313"/>
                    <a:pt x="7860" y="8122"/>
                    <a:pt x="9328" y="9421"/>
                  </a:cubicBezTo>
                  <a:cubicBezTo>
                    <a:pt x="9378" y="9471"/>
                    <a:pt x="9463" y="9505"/>
                    <a:pt x="9547" y="9522"/>
                  </a:cubicBezTo>
                  <a:cubicBezTo>
                    <a:pt x="9345" y="11276"/>
                    <a:pt x="9766" y="13047"/>
                    <a:pt x="10593" y="14649"/>
                  </a:cubicBezTo>
                  <a:cubicBezTo>
                    <a:pt x="9446" y="16184"/>
                    <a:pt x="7675" y="17618"/>
                    <a:pt x="5921" y="18242"/>
                  </a:cubicBezTo>
                  <a:cubicBezTo>
                    <a:pt x="5688" y="18331"/>
                    <a:pt x="5437" y="18372"/>
                    <a:pt x="5188" y="18372"/>
                  </a:cubicBezTo>
                  <a:cubicBezTo>
                    <a:pt x="4066" y="18372"/>
                    <a:pt x="2998" y="17527"/>
                    <a:pt x="3964" y="16353"/>
                  </a:cubicBezTo>
                  <a:cubicBezTo>
                    <a:pt x="4538" y="15661"/>
                    <a:pt x="5381" y="15189"/>
                    <a:pt x="6140" y="14751"/>
                  </a:cubicBezTo>
                  <a:cubicBezTo>
                    <a:pt x="6522" y="14530"/>
                    <a:pt x="6302" y="14041"/>
                    <a:pt x="5950" y="14041"/>
                  </a:cubicBezTo>
                  <a:cubicBezTo>
                    <a:pt x="5898" y="14041"/>
                    <a:pt x="5842" y="14052"/>
                    <a:pt x="5786" y="14076"/>
                  </a:cubicBezTo>
                  <a:cubicBezTo>
                    <a:pt x="5257" y="14281"/>
                    <a:pt x="3819" y="14996"/>
                    <a:pt x="2793" y="14996"/>
                  </a:cubicBezTo>
                  <a:cubicBezTo>
                    <a:pt x="2214" y="14996"/>
                    <a:pt x="1766" y="14768"/>
                    <a:pt x="1687" y="14093"/>
                  </a:cubicBezTo>
                  <a:cubicBezTo>
                    <a:pt x="1502" y="12221"/>
                    <a:pt x="4521" y="11276"/>
                    <a:pt x="5887" y="10939"/>
                  </a:cubicBezTo>
                  <a:cubicBezTo>
                    <a:pt x="6325" y="10821"/>
                    <a:pt x="6224" y="10214"/>
                    <a:pt x="5803" y="10180"/>
                  </a:cubicBezTo>
                  <a:cubicBezTo>
                    <a:pt x="4436" y="10011"/>
                    <a:pt x="3222" y="9674"/>
                    <a:pt x="2092" y="8915"/>
                  </a:cubicBezTo>
                  <a:cubicBezTo>
                    <a:pt x="1434" y="8459"/>
                    <a:pt x="355" y="7397"/>
                    <a:pt x="1873" y="6908"/>
                  </a:cubicBezTo>
                  <a:cubicBezTo>
                    <a:pt x="2083" y="6842"/>
                    <a:pt x="2315" y="6816"/>
                    <a:pt x="2554" y="6816"/>
                  </a:cubicBezTo>
                  <a:close/>
                  <a:moveTo>
                    <a:pt x="10964" y="7161"/>
                  </a:moveTo>
                  <a:cubicBezTo>
                    <a:pt x="10981" y="7194"/>
                    <a:pt x="11014" y="7211"/>
                    <a:pt x="11065" y="7245"/>
                  </a:cubicBezTo>
                  <a:cubicBezTo>
                    <a:pt x="12229" y="7667"/>
                    <a:pt x="13038" y="8814"/>
                    <a:pt x="13983" y="9573"/>
                  </a:cubicBezTo>
                  <a:cubicBezTo>
                    <a:pt x="15231" y="10585"/>
                    <a:pt x="16462" y="11580"/>
                    <a:pt x="17727" y="12524"/>
                  </a:cubicBezTo>
                  <a:cubicBezTo>
                    <a:pt x="19970" y="14211"/>
                    <a:pt x="21876" y="16302"/>
                    <a:pt x="24120" y="17989"/>
                  </a:cubicBezTo>
                  <a:cubicBezTo>
                    <a:pt x="23108" y="18613"/>
                    <a:pt x="22028" y="19035"/>
                    <a:pt x="20915" y="19288"/>
                  </a:cubicBezTo>
                  <a:cubicBezTo>
                    <a:pt x="17289" y="16471"/>
                    <a:pt x="13915" y="13401"/>
                    <a:pt x="10289" y="10618"/>
                  </a:cubicBezTo>
                  <a:cubicBezTo>
                    <a:pt x="10255" y="9944"/>
                    <a:pt x="10323" y="9286"/>
                    <a:pt x="10458" y="8645"/>
                  </a:cubicBezTo>
                  <a:cubicBezTo>
                    <a:pt x="10559" y="8190"/>
                    <a:pt x="10744" y="7684"/>
                    <a:pt x="10964" y="7161"/>
                  </a:cubicBezTo>
                  <a:close/>
                  <a:moveTo>
                    <a:pt x="10306" y="11124"/>
                  </a:moveTo>
                  <a:cubicBezTo>
                    <a:pt x="13747" y="13772"/>
                    <a:pt x="16968" y="16707"/>
                    <a:pt x="20392" y="19372"/>
                  </a:cubicBezTo>
                  <a:cubicBezTo>
                    <a:pt x="19841" y="19462"/>
                    <a:pt x="19283" y="19515"/>
                    <a:pt x="18722" y="19515"/>
                  </a:cubicBezTo>
                  <a:cubicBezTo>
                    <a:pt x="18441" y="19515"/>
                    <a:pt x="18160" y="19501"/>
                    <a:pt x="17879" y="19473"/>
                  </a:cubicBezTo>
                  <a:cubicBezTo>
                    <a:pt x="15164" y="19170"/>
                    <a:pt x="12785" y="17146"/>
                    <a:pt x="11436" y="14616"/>
                  </a:cubicBezTo>
                  <a:cubicBezTo>
                    <a:pt x="11436" y="14498"/>
                    <a:pt x="11369" y="14396"/>
                    <a:pt x="11267" y="14312"/>
                  </a:cubicBezTo>
                  <a:cubicBezTo>
                    <a:pt x="10761" y="13300"/>
                    <a:pt x="10441" y="12221"/>
                    <a:pt x="10306" y="11124"/>
                  </a:cubicBezTo>
                  <a:close/>
                  <a:moveTo>
                    <a:pt x="35535" y="0"/>
                  </a:moveTo>
                  <a:cubicBezTo>
                    <a:pt x="34216" y="0"/>
                    <a:pt x="32863" y="920"/>
                    <a:pt x="31861" y="1629"/>
                  </a:cubicBezTo>
                  <a:cubicBezTo>
                    <a:pt x="30208" y="2809"/>
                    <a:pt x="28741" y="4243"/>
                    <a:pt x="27004" y="5322"/>
                  </a:cubicBezTo>
                  <a:cubicBezTo>
                    <a:pt x="25115" y="3147"/>
                    <a:pt x="22197" y="1713"/>
                    <a:pt x="19363" y="1612"/>
                  </a:cubicBezTo>
                  <a:cubicBezTo>
                    <a:pt x="17306" y="1645"/>
                    <a:pt x="15265" y="2135"/>
                    <a:pt x="13460" y="3045"/>
                  </a:cubicBezTo>
                  <a:cubicBezTo>
                    <a:pt x="11453" y="4057"/>
                    <a:pt x="10137" y="6570"/>
                    <a:pt x="9665" y="8679"/>
                  </a:cubicBezTo>
                  <a:cubicBezTo>
                    <a:pt x="8484" y="7700"/>
                    <a:pt x="7051" y="7093"/>
                    <a:pt x="5617" y="6604"/>
                  </a:cubicBezTo>
                  <a:cubicBezTo>
                    <a:pt x="4800" y="6321"/>
                    <a:pt x="3640" y="5961"/>
                    <a:pt x="2593" y="5961"/>
                  </a:cubicBezTo>
                  <a:cubicBezTo>
                    <a:pt x="2084" y="5961"/>
                    <a:pt x="1601" y="6046"/>
                    <a:pt x="1198" y="6267"/>
                  </a:cubicBezTo>
                  <a:cubicBezTo>
                    <a:pt x="304" y="6773"/>
                    <a:pt x="0" y="7734"/>
                    <a:pt x="726" y="8611"/>
                  </a:cubicBezTo>
                  <a:cubicBezTo>
                    <a:pt x="1603" y="9708"/>
                    <a:pt x="2868" y="10298"/>
                    <a:pt x="4217" y="10635"/>
                  </a:cubicBezTo>
                  <a:cubicBezTo>
                    <a:pt x="2446" y="11327"/>
                    <a:pt x="405" y="12592"/>
                    <a:pt x="996" y="14498"/>
                  </a:cubicBezTo>
                  <a:cubicBezTo>
                    <a:pt x="1286" y="15433"/>
                    <a:pt x="1936" y="15733"/>
                    <a:pt x="2712" y="15733"/>
                  </a:cubicBezTo>
                  <a:cubicBezTo>
                    <a:pt x="2972" y="15733"/>
                    <a:pt x="3246" y="15700"/>
                    <a:pt x="3526" y="15645"/>
                  </a:cubicBezTo>
                  <a:lnTo>
                    <a:pt x="3526" y="15645"/>
                  </a:lnTo>
                  <a:cubicBezTo>
                    <a:pt x="3256" y="15931"/>
                    <a:pt x="3036" y="16235"/>
                    <a:pt x="2918" y="16606"/>
                  </a:cubicBezTo>
                  <a:cubicBezTo>
                    <a:pt x="2497" y="17770"/>
                    <a:pt x="3273" y="18714"/>
                    <a:pt x="4352" y="19119"/>
                  </a:cubicBezTo>
                  <a:cubicBezTo>
                    <a:pt x="4622" y="19219"/>
                    <a:pt x="4904" y="19265"/>
                    <a:pt x="5196" y="19265"/>
                  </a:cubicBezTo>
                  <a:cubicBezTo>
                    <a:pt x="7256" y="19265"/>
                    <a:pt x="9741" y="16969"/>
                    <a:pt x="10997" y="15358"/>
                  </a:cubicBezTo>
                  <a:cubicBezTo>
                    <a:pt x="12549" y="17871"/>
                    <a:pt x="15130" y="19811"/>
                    <a:pt x="17879" y="20232"/>
                  </a:cubicBezTo>
                  <a:cubicBezTo>
                    <a:pt x="18302" y="20297"/>
                    <a:pt x="18727" y="20328"/>
                    <a:pt x="19150" y="20328"/>
                  </a:cubicBezTo>
                  <a:cubicBezTo>
                    <a:pt x="23611" y="20328"/>
                    <a:pt x="27897" y="16875"/>
                    <a:pt x="28960" y="12592"/>
                  </a:cubicBezTo>
                  <a:cubicBezTo>
                    <a:pt x="28994" y="12457"/>
                    <a:pt x="29011" y="12305"/>
                    <a:pt x="29062" y="12136"/>
                  </a:cubicBezTo>
                  <a:lnTo>
                    <a:pt x="29078" y="12136"/>
                  </a:lnTo>
                  <a:cubicBezTo>
                    <a:pt x="31104" y="12839"/>
                    <a:pt x="33618" y="14199"/>
                    <a:pt x="35943" y="14199"/>
                  </a:cubicBezTo>
                  <a:cubicBezTo>
                    <a:pt x="36908" y="14199"/>
                    <a:pt x="37841" y="13965"/>
                    <a:pt x="38692" y="13351"/>
                  </a:cubicBezTo>
                  <a:cubicBezTo>
                    <a:pt x="39536" y="12744"/>
                    <a:pt x="39468" y="11462"/>
                    <a:pt x="38827" y="10736"/>
                  </a:cubicBezTo>
                  <a:cubicBezTo>
                    <a:pt x="38439" y="10315"/>
                    <a:pt x="37984" y="10045"/>
                    <a:pt x="37495" y="9843"/>
                  </a:cubicBezTo>
                  <a:cubicBezTo>
                    <a:pt x="39502" y="9539"/>
                    <a:pt x="41374" y="8510"/>
                    <a:pt x="41475" y="6419"/>
                  </a:cubicBezTo>
                  <a:cubicBezTo>
                    <a:pt x="41564" y="4916"/>
                    <a:pt x="40126" y="4499"/>
                    <a:pt x="38573" y="4499"/>
                  </a:cubicBezTo>
                  <a:cubicBezTo>
                    <a:pt x="37755" y="4499"/>
                    <a:pt x="36905" y="4615"/>
                    <a:pt x="36230" y="4749"/>
                  </a:cubicBezTo>
                  <a:cubicBezTo>
                    <a:pt x="37326" y="3062"/>
                    <a:pt x="38810" y="448"/>
                    <a:pt x="35909" y="26"/>
                  </a:cubicBezTo>
                  <a:cubicBezTo>
                    <a:pt x="35785" y="9"/>
                    <a:pt x="35660" y="0"/>
                    <a:pt x="35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2"/>
            <p:cNvSpPr/>
            <p:nvPr/>
          </p:nvSpPr>
          <p:spPr>
            <a:xfrm rot="2253415">
              <a:off x="524154" y="4251723"/>
              <a:ext cx="493635" cy="427596"/>
            </a:xfrm>
            <a:custGeom>
              <a:avLst/>
              <a:gdLst/>
              <a:ahLst/>
              <a:cxnLst/>
              <a:rect l="l" t="t" r="r" b="b"/>
              <a:pathLst>
                <a:path w="12229" h="10593" extrusionOk="0">
                  <a:moveTo>
                    <a:pt x="2109" y="1"/>
                  </a:moveTo>
                  <a:cubicBezTo>
                    <a:pt x="1417" y="34"/>
                    <a:pt x="709" y="68"/>
                    <a:pt x="0" y="203"/>
                  </a:cubicBezTo>
                  <a:cubicBezTo>
                    <a:pt x="4099" y="3087"/>
                    <a:pt x="7506" y="6865"/>
                    <a:pt x="10829" y="10593"/>
                  </a:cubicBezTo>
                  <a:cubicBezTo>
                    <a:pt x="10845" y="10525"/>
                    <a:pt x="10862" y="10441"/>
                    <a:pt x="10879" y="10373"/>
                  </a:cubicBezTo>
                  <a:cubicBezTo>
                    <a:pt x="12228" y="4892"/>
                    <a:pt x="7388" y="220"/>
                    <a:pt x="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2"/>
            <p:cNvSpPr/>
            <p:nvPr/>
          </p:nvSpPr>
          <p:spPr>
            <a:xfrm rot="2253415">
              <a:off x="858908" y="4464675"/>
              <a:ext cx="552165" cy="509135"/>
            </a:xfrm>
            <a:custGeom>
              <a:avLst/>
              <a:gdLst/>
              <a:ahLst/>
              <a:cxnLst/>
              <a:rect l="l" t="t" r="r" b="b"/>
              <a:pathLst>
                <a:path w="13679" h="12613" extrusionOk="0">
                  <a:moveTo>
                    <a:pt x="8264" y="0"/>
                  </a:moveTo>
                  <a:cubicBezTo>
                    <a:pt x="7333" y="0"/>
                    <a:pt x="6067" y="533"/>
                    <a:pt x="5515" y="900"/>
                  </a:cubicBezTo>
                  <a:cubicBezTo>
                    <a:pt x="3610" y="2182"/>
                    <a:pt x="1957" y="3835"/>
                    <a:pt x="0" y="5066"/>
                  </a:cubicBezTo>
                  <a:cubicBezTo>
                    <a:pt x="1164" y="6635"/>
                    <a:pt x="1822" y="8507"/>
                    <a:pt x="1636" y="10531"/>
                  </a:cubicBezTo>
                  <a:cubicBezTo>
                    <a:pt x="1687" y="10531"/>
                    <a:pt x="1720" y="10531"/>
                    <a:pt x="1771" y="10548"/>
                  </a:cubicBezTo>
                  <a:cubicBezTo>
                    <a:pt x="3765" y="11245"/>
                    <a:pt x="6087" y="12613"/>
                    <a:pt x="8256" y="12613"/>
                  </a:cubicBezTo>
                  <a:cubicBezTo>
                    <a:pt x="8344" y="12613"/>
                    <a:pt x="8431" y="12610"/>
                    <a:pt x="8518" y="12606"/>
                  </a:cubicBezTo>
                  <a:cubicBezTo>
                    <a:pt x="9192" y="12555"/>
                    <a:pt x="10120" y="12454"/>
                    <a:pt x="10626" y="11948"/>
                  </a:cubicBezTo>
                  <a:cubicBezTo>
                    <a:pt x="11638" y="10936"/>
                    <a:pt x="10373" y="9907"/>
                    <a:pt x="9547" y="9620"/>
                  </a:cubicBezTo>
                  <a:cubicBezTo>
                    <a:pt x="8619" y="9317"/>
                    <a:pt x="7657" y="9148"/>
                    <a:pt x="6747" y="8811"/>
                  </a:cubicBezTo>
                  <a:cubicBezTo>
                    <a:pt x="6319" y="8658"/>
                    <a:pt x="6445" y="8048"/>
                    <a:pt x="6824" y="8048"/>
                  </a:cubicBezTo>
                  <a:cubicBezTo>
                    <a:pt x="6863" y="8048"/>
                    <a:pt x="6905" y="8055"/>
                    <a:pt x="6949" y="8069"/>
                  </a:cubicBezTo>
                  <a:cubicBezTo>
                    <a:pt x="7481" y="8227"/>
                    <a:pt x="8054" y="8299"/>
                    <a:pt x="8630" y="8299"/>
                  </a:cubicBezTo>
                  <a:cubicBezTo>
                    <a:pt x="9222" y="8299"/>
                    <a:pt x="9817" y="8222"/>
                    <a:pt x="10373" y="8086"/>
                  </a:cubicBezTo>
                  <a:cubicBezTo>
                    <a:pt x="11452" y="7816"/>
                    <a:pt x="13679" y="6956"/>
                    <a:pt x="13173" y="5387"/>
                  </a:cubicBezTo>
                  <a:cubicBezTo>
                    <a:pt x="12925" y="4606"/>
                    <a:pt x="12053" y="4356"/>
                    <a:pt x="11064" y="4356"/>
                  </a:cubicBezTo>
                  <a:cubicBezTo>
                    <a:pt x="9897" y="4356"/>
                    <a:pt x="8568" y="4703"/>
                    <a:pt x="7910" y="4932"/>
                  </a:cubicBezTo>
                  <a:cubicBezTo>
                    <a:pt x="7878" y="4942"/>
                    <a:pt x="7847" y="4946"/>
                    <a:pt x="7816" y="4946"/>
                  </a:cubicBezTo>
                  <a:cubicBezTo>
                    <a:pt x="7540" y="4946"/>
                    <a:pt x="7337" y="4569"/>
                    <a:pt x="7489" y="4341"/>
                  </a:cubicBezTo>
                  <a:cubicBezTo>
                    <a:pt x="8079" y="3464"/>
                    <a:pt x="9007" y="2587"/>
                    <a:pt x="9277" y="1525"/>
                  </a:cubicBezTo>
                  <a:cubicBezTo>
                    <a:pt x="9584" y="373"/>
                    <a:pt x="9041" y="0"/>
                    <a:pt x="8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2"/>
            <p:cNvSpPr/>
            <p:nvPr/>
          </p:nvSpPr>
          <p:spPr>
            <a:xfrm rot="2253415">
              <a:off x="-128486" y="3947630"/>
              <a:ext cx="411288" cy="466832"/>
            </a:xfrm>
            <a:custGeom>
              <a:avLst/>
              <a:gdLst/>
              <a:ahLst/>
              <a:cxnLst/>
              <a:rect l="l" t="t" r="r" b="b"/>
              <a:pathLst>
                <a:path w="10189" h="11565" extrusionOk="0">
                  <a:moveTo>
                    <a:pt x="2218" y="0"/>
                  </a:moveTo>
                  <a:cubicBezTo>
                    <a:pt x="1975" y="0"/>
                    <a:pt x="1737" y="27"/>
                    <a:pt x="1519" y="100"/>
                  </a:cubicBezTo>
                  <a:cubicBezTo>
                    <a:pt x="1" y="572"/>
                    <a:pt x="1080" y="1652"/>
                    <a:pt x="1721" y="2090"/>
                  </a:cubicBezTo>
                  <a:cubicBezTo>
                    <a:pt x="2885" y="2849"/>
                    <a:pt x="4100" y="3220"/>
                    <a:pt x="5432" y="3355"/>
                  </a:cubicBezTo>
                  <a:cubicBezTo>
                    <a:pt x="5854" y="3406"/>
                    <a:pt x="5972" y="4013"/>
                    <a:pt x="5516" y="4114"/>
                  </a:cubicBezTo>
                  <a:cubicBezTo>
                    <a:pt x="4150" y="4451"/>
                    <a:pt x="1148" y="5413"/>
                    <a:pt x="1333" y="7285"/>
                  </a:cubicBezTo>
                  <a:cubicBezTo>
                    <a:pt x="1400" y="7957"/>
                    <a:pt x="1836" y="8184"/>
                    <a:pt x="2408" y="8184"/>
                  </a:cubicBezTo>
                  <a:cubicBezTo>
                    <a:pt x="3427" y="8184"/>
                    <a:pt x="4875" y="7463"/>
                    <a:pt x="5415" y="7268"/>
                  </a:cubicBezTo>
                  <a:cubicBezTo>
                    <a:pt x="5473" y="7248"/>
                    <a:pt x="5528" y="7238"/>
                    <a:pt x="5581" y="7238"/>
                  </a:cubicBezTo>
                  <a:cubicBezTo>
                    <a:pt x="5958" y="7238"/>
                    <a:pt x="6171" y="7721"/>
                    <a:pt x="5786" y="7943"/>
                  </a:cubicBezTo>
                  <a:cubicBezTo>
                    <a:pt x="5010" y="8381"/>
                    <a:pt x="4167" y="8837"/>
                    <a:pt x="3610" y="9545"/>
                  </a:cubicBezTo>
                  <a:cubicBezTo>
                    <a:pt x="2644" y="10719"/>
                    <a:pt x="3712" y="11565"/>
                    <a:pt x="4834" y="11565"/>
                  </a:cubicBezTo>
                  <a:cubicBezTo>
                    <a:pt x="5083" y="11565"/>
                    <a:pt x="5334" y="11523"/>
                    <a:pt x="5567" y="11434"/>
                  </a:cubicBezTo>
                  <a:cubicBezTo>
                    <a:pt x="7321" y="10776"/>
                    <a:pt x="9092" y="9376"/>
                    <a:pt x="10188" y="7808"/>
                  </a:cubicBezTo>
                  <a:cubicBezTo>
                    <a:pt x="9396" y="6222"/>
                    <a:pt x="9008" y="4451"/>
                    <a:pt x="9193" y="2714"/>
                  </a:cubicBezTo>
                  <a:cubicBezTo>
                    <a:pt x="9109" y="2714"/>
                    <a:pt x="9041" y="2664"/>
                    <a:pt x="8957" y="2596"/>
                  </a:cubicBezTo>
                  <a:cubicBezTo>
                    <a:pt x="7507" y="1314"/>
                    <a:pt x="5381" y="488"/>
                    <a:pt x="3475" y="150"/>
                  </a:cubicBezTo>
                  <a:cubicBezTo>
                    <a:pt x="3097" y="86"/>
                    <a:pt x="2650" y="0"/>
                    <a:pt x="2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2"/>
            <p:cNvSpPr/>
            <p:nvPr/>
          </p:nvSpPr>
          <p:spPr>
            <a:xfrm rot="2253415">
              <a:off x="125313" y="4345868"/>
              <a:ext cx="407171" cy="338064"/>
            </a:xfrm>
            <a:custGeom>
              <a:avLst/>
              <a:gdLst/>
              <a:ahLst/>
              <a:cxnLst/>
              <a:rect l="l" t="t" r="r" b="b"/>
              <a:pathLst>
                <a:path w="10087" h="8375" extrusionOk="0">
                  <a:moveTo>
                    <a:pt x="1" y="0"/>
                  </a:moveTo>
                  <a:lnTo>
                    <a:pt x="1" y="0"/>
                  </a:lnTo>
                  <a:cubicBezTo>
                    <a:pt x="102" y="1063"/>
                    <a:pt x="422" y="2159"/>
                    <a:pt x="928" y="3171"/>
                  </a:cubicBezTo>
                  <a:cubicBezTo>
                    <a:pt x="1029" y="3222"/>
                    <a:pt x="1097" y="3357"/>
                    <a:pt x="1097" y="3475"/>
                  </a:cubicBezTo>
                  <a:cubicBezTo>
                    <a:pt x="2446" y="6005"/>
                    <a:pt x="4824" y="8062"/>
                    <a:pt x="7557" y="8332"/>
                  </a:cubicBezTo>
                  <a:cubicBezTo>
                    <a:pt x="7845" y="8361"/>
                    <a:pt x="8133" y="8374"/>
                    <a:pt x="8421" y="8374"/>
                  </a:cubicBezTo>
                  <a:cubicBezTo>
                    <a:pt x="8976" y="8374"/>
                    <a:pt x="9532" y="8326"/>
                    <a:pt x="10087" y="8248"/>
                  </a:cubicBezTo>
                  <a:cubicBezTo>
                    <a:pt x="6663" y="5566"/>
                    <a:pt x="3408" y="266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 rot="2253415">
              <a:off x="369167" y="4189996"/>
              <a:ext cx="567827" cy="530408"/>
            </a:xfrm>
            <a:custGeom>
              <a:avLst/>
              <a:gdLst/>
              <a:ahLst/>
              <a:cxnLst/>
              <a:rect l="l" t="t" r="r" b="b"/>
              <a:pathLst>
                <a:path w="14067" h="13140" extrusionOk="0">
                  <a:moveTo>
                    <a:pt x="2834" y="0"/>
                  </a:moveTo>
                  <a:cubicBezTo>
                    <a:pt x="2361" y="101"/>
                    <a:pt x="1906" y="253"/>
                    <a:pt x="1451" y="439"/>
                  </a:cubicBezTo>
                  <a:cubicBezTo>
                    <a:pt x="1147" y="574"/>
                    <a:pt x="759" y="860"/>
                    <a:pt x="422" y="928"/>
                  </a:cubicBezTo>
                  <a:cubicBezTo>
                    <a:pt x="287" y="945"/>
                    <a:pt x="152" y="995"/>
                    <a:pt x="0" y="1046"/>
                  </a:cubicBezTo>
                  <a:cubicBezTo>
                    <a:pt x="2463" y="2716"/>
                    <a:pt x="4267" y="5128"/>
                    <a:pt x="6544" y="7017"/>
                  </a:cubicBezTo>
                  <a:cubicBezTo>
                    <a:pt x="8771" y="8872"/>
                    <a:pt x="10677" y="11065"/>
                    <a:pt x="12717" y="13139"/>
                  </a:cubicBezTo>
                  <a:cubicBezTo>
                    <a:pt x="13308" y="12414"/>
                    <a:pt x="13780" y="11587"/>
                    <a:pt x="14067" y="10710"/>
                  </a:cubicBezTo>
                  <a:cubicBezTo>
                    <a:pt x="10710" y="6932"/>
                    <a:pt x="7253" y="3053"/>
                    <a:pt x="3103" y="152"/>
                  </a:cubicBezTo>
                  <a:cubicBezTo>
                    <a:pt x="3087" y="158"/>
                    <a:pt x="3070" y="161"/>
                    <a:pt x="3052" y="161"/>
                  </a:cubicBezTo>
                  <a:cubicBezTo>
                    <a:pt x="3017" y="161"/>
                    <a:pt x="2980" y="146"/>
                    <a:pt x="2935" y="101"/>
                  </a:cubicBezTo>
                  <a:lnTo>
                    <a:pt x="28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 rot="2253415">
              <a:off x="158205" y="4246348"/>
              <a:ext cx="558301" cy="489558"/>
            </a:xfrm>
            <a:custGeom>
              <a:avLst/>
              <a:gdLst/>
              <a:ahLst/>
              <a:cxnLst/>
              <a:rect l="l" t="t" r="r" b="b"/>
              <a:pathLst>
                <a:path w="13831" h="12128" extrusionOk="0">
                  <a:moveTo>
                    <a:pt x="692" y="1"/>
                  </a:moveTo>
                  <a:cubicBezTo>
                    <a:pt x="456" y="524"/>
                    <a:pt x="287" y="1046"/>
                    <a:pt x="186" y="1502"/>
                  </a:cubicBezTo>
                  <a:cubicBezTo>
                    <a:pt x="34" y="2126"/>
                    <a:pt x="0" y="2784"/>
                    <a:pt x="17" y="3458"/>
                  </a:cubicBezTo>
                  <a:cubicBezTo>
                    <a:pt x="3644" y="6258"/>
                    <a:pt x="7017" y="9328"/>
                    <a:pt x="10643" y="12128"/>
                  </a:cubicBezTo>
                  <a:cubicBezTo>
                    <a:pt x="11756" y="11875"/>
                    <a:pt x="12836" y="11453"/>
                    <a:pt x="13831" y="10829"/>
                  </a:cubicBezTo>
                  <a:cubicBezTo>
                    <a:pt x="11571" y="9142"/>
                    <a:pt x="9699" y="7068"/>
                    <a:pt x="7438" y="5381"/>
                  </a:cubicBezTo>
                  <a:cubicBezTo>
                    <a:pt x="6173" y="4420"/>
                    <a:pt x="4925" y="3442"/>
                    <a:pt x="3711" y="2430"/>
                  </a:cubicBezTo>
                  <a:cubicBezTo>
                    <a:pt x="2750" y="1637"/>
                    <a:pt x="1974" y="507"/>
                    <a:pt x="793" y="85"/>
                  </a:cubicBezTo>
                  <a:cubicBezTo>
                    <a:pt x="759" y="51"/>
                    <a:pt x="709" y="34"/>
                    <a:pt x="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2"/>
            <p:cNvSpPr/>
            <p:nvPr/>
          </p:nvSpPr>
          <p:spPr>
            <a:xfrm rot="2253415">
              <a:off x="235728" y="4174299"/>
              <a:ext cx="615540" cy="558624"/>
            </a:xfrm>
            <a:custGeom>
              <a:avLst/>
              <a:gdLst/>
              <a:ahLst/>
              <a:cxnLst/>
              <a:rect l="l" t="t" r="r" b="b"/>
              <a:pathLst>
                <a:path w="15249" h="13839" extrusionOk="0">
                  <a:moveTo>
                    <a:pt x="2402" y="0"/>
                  </a:moveTo>
                  <a:lnTo>
                    <a:pt x="2402" y="0"/>
                  </a:lnTo>
                  <a:cubicBezTo>
                    <a:pt x="2398" y="0"/>
                    <a:pt x="2402" y="8"/>
                    <a:pt x="2413" y="8"/>
                  </a:cubicBezTo>
                  <a:cubicBezTo>
                    <a:pt x="2407" y="2"/>
                    <a:pt x="2403" y="0"/>
                    <a:pt x="2402" y="0"/>
                  </a:cubicBezTo>
                  <a:close/>
                  <a:moveTo>
                    <a:pt x="2413" y="8"/>
                  </a:moveTo>
                  <a:cubicBezTo>
                    <a:pt x="1384" y="565"/>
                    <a:pt x="558" y="1711"/>
                    <a:pt x="1" y="2892"/>
                  </a:cubicBezTo>
                  <a:cubicBezTo>
                    <a:pt x="35" y="2892"/>
                    <a:pt x="52" y="2892"/>
                    <a:pt x="85" y="2926"/>
                  </a:cubicBezTo>
                  <a:cubicBezTo>
                    <a:pt x="1047" y="3280"/>
                    <a:pt x="1603" y="3972"/>
                    <a:pt x="2345" y="4663"/>
                  </a:cubicBezTo>
                  <a:cubicBezTo>
                    <a:pt x="3594" y="5827"/>
                    <a:pt x="5010" y="6890"/>
                    <a:pt x="6376" y="7918"/>
                  </a:cubicBezTo>
                  <a:cubicBezTo>
                    <a:pt x="8822" y="9740"/>
                    <a:pt x="10914" y="12017"/>
                    <a:pt x="13376" y="13839"/>
                  </a:cubicBezTo>
                  <a:cubicBezTo>
                    <a:pt x="14068" y="13383"/>
                    <a:pt x="14709" y="12827"/>
                    <a:pt x="15248" y="12202"/>
                  </a:cubicBezTo>
                  <a:cubicBezTo>
                    <a:pt x="13359" y="10229"/>
                    <a:pt x="11555" y="8155"/>
                    <a:pt x="9480" y="6400"/>
                  </a:cubicBezTo>
                  <a:cubicBezTo>
                    <a:pt x="7034" y="4326"/>
                    <a:pt x="5095" y="1762"/>
                    <a:pt x="241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3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3"/>
          <p:cNvSpPr/>
          <p:nvPr/>
        </p:nvSpPr>
        <p:spPr>
          <a:xfrm>
            <a:off x="8625200" y="297138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3"/>
          <p:cNvSpPr/>
          <p:nvPr/>
        </p:nvSpPr>
        <p:spPr>
          <a:xfrm>
            <a:off x="-528975" y="1659075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3"/>
          <p:cNvSpPr/>
          <p:nvPr/>
        </p:nvSpPr>
        <p:spPr>
          <a:xfrm>
            <a:off x="6237638" y="4808425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3"/>
          <p:cNvSpPr/>
          <p:nvPr/>
        </p:nvSpPr>
        <p:spPr>
          <a:xfrm>
            <a:off x="1890375" y="-226875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0" name="Google Shape;740;p23"/>
          <p:cNvGrpSpPr/>
          <p:nvPr/>
        </p:nvGrpSpPr>
        <p:grpSpPr>
          <a:xfrm>
            <a:off x="-357879" y="-154102"/>
            <a:ext cx="1795709" cy="1387193"/>
            <a:chOff x="-357879" y="-154102"/>
            <a:chExt cx="1795709" cy="1387193"/>
          </a:xfrm>
        </p:grpSpPr>
        <p:sp>
          <p:nvSpPr>
            <p:cNvPr id="741" name="Google Shape;741;p23"/>
            <p:cNvSpPr/>
            <p:nvPr/>
          </p:nvSpPr>
          <p:spPr>
            <a:xfrm rot="-965529">
              <a:off x="-252167" y="46135"/>
              <a:ext cx="1584284" cy="986719"/>
            </a:xfrm>
            <a:custGeom>
              <a:avLst/>
              <a:gdLst/>
              <a:ahLst/>
              <a:cxnLst/>
              <a:rect l="l" t="t" r="r" b="b"/>
              <a:pathLst>
                <a:path w="44090" h="27460" extrusionOk="0">
                  <a:moveTo>
                    <a:pt x="38440" y="0"/>
                  </a:moveTo>
                  <a:cubicBezTo>
                    <a:pt x="35421" y="0"/>
                    <a:pt x="32806" y="1721"/>
                    <a:pt x="30951" y="3745"/>
                  </a:cubicBezTo>
                  <a:cubicBezTo>
                    <a:pt x="28860" y="2008"/>
                    <a:pt x="26195" y="1046"/>
                    <a:pt x="23445" y="1046"/>
                  </a:cubicBezTo>
                  <a:cubicBezTo>
                    <a:pt x="23243" y="1046"/>
                    <a:pt x="23024" y="1046"/>
                    <a:pt x="22821" y="1063"/>
                  </a:cubicBezTo>
                  <a:cubicBezTo>
                    <a:pt x="21978" y="1097"/>
                    <a:pt x="21101" y="1232"/>
                    <a:pt x="20089" y="1485"/>
                  </a:cubicBezTo>
                  <a:cubicBezTo>
                    <a:pt x="17795" y="2024"/>
                    <a:pt x="14860" y="3779"/>
                    <a:pt x="13157" y="6983"/>
                  </a:cubicBezTo>
                  <a:cubicBezTo>
                    <a:pt x="12735" y="6781"/>
                    <a:pt x="12246" y="6528"/>
                    <a:pt x="11706" y="6224"/>
                  </a:cubicBezTo>
                  <a:lnTo>
                    <a:pt x="11622" y="6191"/>
                  </a:lnTo>
                  <a:cubicBezTo>
                    <a:pt x="11352" y="6039"/>
                    <a:pt x="11116" y="5904"/>
                    <a:pt x="11032" y="5870"/>
                  </a:cubicBezTo>
                  <a:cubicBezTo>
                    <a:pt x="9412" y="4926"/>
                    <a:pt x="7490" y="3863"/>
                    <a:pt x="5078" y="3458"/>
                  </a:cubicBezTo>
                  <a:cubicBezTo>
                    <a:pt x="4825" y="3424"/>
                    <a:pt x="4487" y="3374"/>
                    <a:pt x="4116" y="3374"/>
                  </a:cubicBezTo>
                  <a:cubicBezTo>
                    <a:pt x="3627" y="3374"/>
                    <a:pt x="3172" y="3475"/>
                    <a:pt x="2750" y="3627"/>
                  </a:cubicBezTo>
                  <a:cubicBezTo>
                    <a:pt x="1401" y="4167"/>
                    <a:pt x="473" y="5432"/>
                    <a:pt x="237" y="7034"/>
                  </a:cubicBezTo>
                  <a:cubicBezTo>
                    <a:pt x="1" y="8737"/>
                    <a:pt x="574" y="10576"/>
                    <a:pt x="1789" y="12077"/>
                  </a:cubicBezTo>
                  <a:cubicBezTo>
                    <a:pt x="2075" y="12414"/>
                    <a:pt x="2362" y="12718"/>
                    <a:pt x="2700" y="13021"/>
                  </a:cubicBezTo>
                  <a:cubicBezTo>
                    <a:pt x="2092" y="14320"/>
                    <a:pt x="1907" y="15821"/>
                    <a:pt x="2194" y="17255"/>
                  </a:cubicBezTo>
                  <a:cubicBezTo>
                    <a:pt x="2531" y="18824"/>
                    <a:pt x="3442" y="20207"/>
                    <a:pt x="4707" y="21185"/>
                  </a:cubicBezTo>
                  <a:cubicBezTo>
                    <a:pt x="4639" y="21438"/>
                    <a:pt x="4605" y="21657"/>
                    <a:pt x="4555" y="21910"/>
                  </a:cubicBezTo>
                  <a:cubicBezTo>
                    <a:pt x="4268" y="23934"/>
                    <a:pt x="4943" y="25199"/>
                    <a:pt x="5550" y="25908"/>
                  </a:cubicBezTo>
                  <a:cubicBezTo>
                    <a:pt x="6427" y="26920"/>
                    <a:pt x="7641" y="27459"/>
                    <a:pt x="8940" y="27459"/>
                  </a:cubicBezTo>
                  <a:cubicBezTo>
                    <a:pt x="9024" y="27459"/>
                    <a:pt x="9126" y="27459"/>
                    <a:pt x="9176" y="27409"/>
                  </a:cubicBezTo>
                  <a:cubicBezTo>
                    <a:pt x="11723" y="27274"/>
                    <a:pt x="14236" y="25081"/>
                    <a:pt x="16176" y="22804"/>
                  </a:cubicBezTo>
                  <a:cubicBezTo>
                    <a:pt x="16530" y="23057"/>
                    <a:pt x="16851" y="23259"/>
                    <a:pt x="17104" y="23394"/>
                  </a:cubicBezTo>
                  <a:cubicBezTo>
                    <a:pt x="19043" y="24406"/>
                    <a:pt x="20646" y="24845"/>
                    <a:pt x="22484" y="24845"/>
                  </a:cubicBezTo>
                  <a:cubicBezTo>
                    <a:pt x="23327" y="24845"/>
                    <a:pt x="24204" y="24761"/>
                    <a:pt x="25469" y="24575"/>
                  </a:cubicBezTo>
                  <a:cubicBezTo>
                    <a:pt x="28168" y="24153"/>
                    <a:pt x="30597" y="22922"/>
                    <a:pt x="32385" y="21084"/>
                  </a:cubicBezTo>
                  <a:cubicBezTo>
                    <a:pt x="33616" y="21843"/>
                    <a:pt x="34965" y="22467"/>
                    <a:pt x="36331" y="22905"/>
                  </a:cubicBezTo>
                  <a:cubicBezTo>
                    <a:pt x="36449" y="22939"/>
                    <a:pt x="36618" y="23023"/>
                    <a:pt x="36854" y="23108"/>
                  </a:cubicBezTo>
                  <a:cubicBezTo>
                    <a:pt x="37833" y="23512"/>
                    <a:pt x="39030" y="24002"/>
                    <a:pt x="40244" y="24002"/>
                  </a:cubicBezTo>
                  <a:cubicBezTo>
                    <a:pt x="41459" y="24002"/>
                    <a:pt x="42437" y="23512"/>
                    <a:pt x="43095" y="22635"/>
                  </a:cubicBezTo>
                  <a:cubicBezTo>
                    <a:pt x="43871" y="21556"/>
                    <a:pt x="44090" y="20122"/>
                    <a:pt x="43668" y="18587"/>
                  </a:cubicBezTo>
                  <a:cubicBezTo>
                    <a:pt x="43331" y="17356"/>
                    <a:pt x="42741" y="16226"/>
                    <a:pt x="41914" y="15248"/>
                  </a:cubicBezTo>
                  <a:cubicBezTo>
                    <a:pt x="42353" y="14506"/>
                    <a:pt x="42639" y="13696"/>
                    <a:pt x="42724" y="12853"/>
                  </a:cubicBezTo>
                  <a:cubicBezTo>
                    <a:pt x="42825" y="11672"/>
                    <a:pt x="42555" y="10458"/>
                    <a:pt x="41965" y="9446"/>
                  </a:cubicBezTo>
                  <a:cubicBezTo>
                    <a:pt x="42353" y="8839"/>
                    <a:pt x="42724" y="8215"/>
                    <a:pt x="42994" y="7557"/>
                  </a:cubicBezTo>
                  <a:cubicBezTo>
                    <a:pt x="44006" y="5128"/>
                    <a:pt x="43668" y="2733"/>
                    <a:pt x="42083" y="1265"/>
                  </a:cubicBezTo>
                  <a:cubicBezTo>
                    <a:pt x="41206" y="456"/>
                    <a:pt x="39991" y="34"/>
                    <a:pt x="385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3"/>
            <p:cNvSpPr/>
            <p:nvPr/>
          </p:nvSpPr>
          <p:spPr>
            <a:xfrm rot="-965529">
              <a:off x="-159068" y="139912"/>
              <a:ext cx="1395205" cy="802167"/>
            </a:xfrm>
            <a:custGeom>
              <a:avLst/>
              <a:gdLst/>
              <a:ahLst/>
              <a:cxnLst/>
              <a:rect l="l" t="t" r="r" b="b"/>
              <a:pathLst>
                <a:path w="38828" h="22324" extrusionOk="0">
                  <a:moveTo>
                    <a:pt x="35870" y="1"/>
                  </a:moveTo>
                  <a:cubicBezTo>
                    <a:pt x="32854" y="1"/>
                    <a:pt x="29964" y="2682"/>
                    <a:pt x="28623" y="5213"/>
                  </a:cubicBezTo>
                  <a:cubicBezTo>
                    <a:pt x="26950" y="2663"/>
                    <a:pt x="23937" y="1047"/>
                    <a:pt x="20892" y="1047"/>
                  </a:cubicBezTo>
                  <a:cubicBezTo>
                    <a:pt x="20714" y="1047"/>
                    <a:pt x="20536" y="1052"/>
                    <a:pt x="20358" y="1064"/>
                  </a:cubicBezTo>
                  <a:cubicBezTo>
                    <a:pt x="19599" y="1097"/>
                    <a:pt x="18840" y="1249"/>
                    <a:pt x="18098" y="1418"/>
                  </a:cubicBezTo>
                  <a:cubicBezTo>
                    <a:pt x="15332" y="2092"/>
                    <a:pt x="12583" y="4622"/>
                    <a:pt x="11908" y="8281"/>
                  </a:cubicBezTo>
                  <a:lnTo>
                    <a:pt x="11908" y="8281"/>
                  </a:lnTo>
                  <a:cubicBezTo>
                    <a:pt x="11967" y="7941"/>
                    <a:pt x="7590" y="5803"/>
                    <a:pt x="7135" y="5533"/>
                  </a:cubicBezTo>
                  <a:cubicBezTo>
                    <a:pt x="5516" y="4572"/>
                    <a:pt x="3964" y="3762"/>
                    <a:pt x="2058" y="3442"/>
                  </a:cubicBezTo>
                  <a:cubicBezTo>
                    <a:pt x="1882" y="3406"/>
                    <a:pt x="1701" y="3380"/>
                    <a:pt x="1523" y="3380"/>
                  </a:cubicBezTo>
                  <a:cubicBezTo>
                    <a:pt x="1360" y="3380"/>
                    <a:pt x="1199" y="3402"/>
                    <a:pt x="1046" y="3459"/>
                  </a:cubicBezTo>
                  <a:cubicBezTo>
                    <a:pt x="523" y="3678"/>
                    <a:pt x="253" y="4234"/>
                    <a:pt x="169" y="4808"/>
                  </a:cubicBezTo>
                  <a:cubicBezTo>
                    <a:pt x="0" y="5904"/>
                    <a:pt x="456" y="7017"/>
                    <a:pt x="1164" y="7861"/>
                  </a:cubicBezTo>
                  <a:cubicBezTo>
                    <a:pt x="1873" y="8738"/>
                    <a:pt x="2800" y="9345"/>
                    <a:pt x="3762" y="9885"/>
                  </a:cubicBezTo>
                  <a:cubicBezTo>
                    <a:pt x="2446" y="10829"/>
                    <a:pt x="1771" y="12567"/>
                    <a:pt x="2109" y="14152"/>
                  </a:cubicBezTo>
                  <a:cubicBezTo>
                    <a:pt x="2446" y="15754"/>
                    <a:pt x="3795" y="17053"/>
                    <a:pt x="5381" y="17373"/>
                  </a:cubicBezTo>
                  <a:cubicBezTo>
                    <a:pt x="4925" y="18065"/>
                    <a:pt x="4639" y="18891"/>
                    <a:pt x="4504" y="19718"/>
                  </a:cubicBezTo>
                  <a:cubicBezTo>
                    <a:pt x="4403" y="20376"/>
                    <a:pt x="4436" y="21135"/>
                    <a:pt x="4892" y="21641"/>
                  </a:cubicBezTo>
                  <a:cubicBezTo>
                    <a:pt x="5312" y="22121"/>
                    <a:pt x="5808" y="22324"/>
                    <a:pt x="6347" y="22324"/>
                  </a:cubicBezTo>
                  <a:cubicBezTo>
                    <a:pt x="8837" y="22324"/>
                    <a:pt x="12233" y="17987"/>
                    <a:pt x="13190" y="16614"/>
                  </a:cubicBezTo>
                  <a:cubicBezTo>
                    <a:pt x="13629" y="17104"/>
                    <a:pt x="15265" y="18301"/>
                    <a:pt x="15720" y="18554"/>
                  </a:cubicBezTo>
                  <a:cubicBezTo>
                    <a:pt x="17328" y="19402"/>
                    <a:pt x="18530" y="19717"/>
                    <a:pt x="19926" y="19717"/>
                  </a:cubicBezTo>
                  <a:cubicBezTo>
                    <a:pt x="20697" y="19717"/>
                    <a:pt x="21527" y="19621"/>
                    <a:pt x="22517" y="19465"/>
                  </a:cubicBezTo>
                  <a:cubicBezTo>
                    <a:pt x="25300" y="19026"/>
                    <a:pt x="27931" y="17424"/>
                    <a:pt x="29314" y="14978"/>
                  </a:cubicBezTo>
                  <a:cubicBezTo>
                    <a:pt x="30832" y="16260"/>
                    <a:pt x="32637" y="17272"/>
                    <a:pt x="34526" y="17879"/>
                  </a:cubicBezTo>
                  <a:cubicBezTo>
                    <a:pt x="35194" y="18081"/>
                    <a:pt x="36690" y="18857"/>
                    <a:pt x="37678" y="18857"/>
                  </a:cubicBezTo>
                  <a:cubicBezTo>
                    <a:pt x="38013" y="18857"/>
                    <a:pt x="38290" y="18768"/>
                    <a:pt x="38456" y="18537"/>
                  </a:cubicBezTo>
                  <a:cubicBezTo>
                    <a:pt x="38827" y="18014"/>
                    <a:pt x="38793" y="17289"/>
                    <a:pt x="38625" y="16665"/>
                  </a:cubicBezTo>
                  <a:cubicBezTo>
                    <a:pt x="38186" y="14978"/>
                    <a:pt x="36955" y="13511"/>
                    <a:pt x="35386" y="12752"/>
                  </a:cubicBezTo>
                  <a:cubicBezTo>
                    <a:pt x="36584" y="12398"/>
                    <a:pt x="37495" y="11268"/>
                    <a:pt x="37613" y="10037"/>
                  </a:cubicBezTo>
                  <a:cubicBezTo>
                    <a:pt x="37731" y="8822"/>
                    <a:pt x="37039" y="7523"/>
                    <a:pt x="35943" y="6967"/>
                  </a:cubicBezTo>
                  <a:cubicBezTo>
                    <a:pt x="36854" y="6157"/>
                    <a:pt x="37596" y="5145"/>
                    <a:pt x="38068" y="4015"/>
                  </a:cubicBezTo>
                  <a:cubicBezTo>
                    <a:pt x="38540" y="2885"/>
                    <a:pt x="38692" y="1435"/>
                    <a:pt x="37798" y="608"/>
                  </a:cubicBezTo>
                  <a:cubicBezTo>
                    <a:pt x="37292" y="153"/>
                    <a:pt x="36601" y="1"/>
                    <a:pt x="35926" y="1"/>
                  </a:cubicBezTo>
                  <a:cubicBezTo>
                    <a:pt x="35907" y="1"/>
                    <a:pt x="35889" y="1"/>
                    <a:pt x="35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3"/>
            <p:cNvSpPr/>
            <p:nvPr/>
          </p:nvSpPr>
          <p:spPr>
            <a:xfrm rot="-965529">
              <a:off x="-178776" y="120469"/>
              <a:ext cx="1434587" cy="838855"/>
            </a:xfrm>
            <a:custGeom>
              <a:avLst/>
              <a:gdLst/>
              <a:ahLst/>
              <a:cxnLst/>
              <a:rect l="l" t="t" r="r" b="b"/>
              <a:pathLst>
                <a:path w="39924" h="23345" extrusionOk="0">
                  <a:moveTo>
                    <a:pt x="12025" y="9024"/>
                  </a:moveTo>
                  <a:cubicBezTo>
                    <a:pt x="12026" y="9024"/>
                    <a:pt x="12026" y="9024"/>
                    <a:pt x="12027" y="9025"/>
                  </a:cubicBezTo>
                  <a:cubicBezTo>
                    <a:pt x="12026" y="9024"/>
                    <a:pt x="12026" y="9024"/>
                    <a:pt x="12025" y="9024"/>
                  </a:cubicBezTo>
                  <a:close/>
                  <a:moveTo>
                    <a:pt x="36393" y="1096"/>
                  </a:moveTo>
                  <a:cubicBezTo>
                    <a:pt x="36428" y="1096"/>
                    <a:pt x="36464" y="1097"/>
                    <a:pt x="36500" y="1098"/>
                  </a:cubicBezTo>
                  <a:cubicBezTo>
                    <a:pt x="37191" y="1098"/>
                    <a:pt x="37697" y="1266"/>
                    <a:pt x="38035" y="1553"/>
                  </a:cubicBezTo>
                  <a:cubicBezTo>
                    <a:pt x="38760" y="2211"/>
                    <a:pt x="38574" y="3476"/>
                    <a:pt x="38187" y="4387"/>
                  </a:cubicBezTo>
                  <a:cubicBezTo>
                    <a:pt x="37748" y="5432"/>
                    <a:pt x="37056" y="6411"/>
                    <a:pt x="36179" y="7170"/>
                  </a:cubicBezTo>
                  <a:lnTo>
                    <a:pt x="35640" y="7642"/>
                  </a:lnTo>
                  <a:lnTo>
                    <a:pt x="36297" y="7996"/>
                  </a:lnTo>
                  <a:cubicBezTo>
                    <a:pt x="37225" y="8468"/>
                    <a:pt x="37782" y="9531"/>
                    <a:pt x="37681" y="10560"/>
                  </a:cubicBezTo>
                  <a:cubicBezTo>
                    <a:pt x="37579" y="11589"/>
                    <a:pt x="36820" y="12550"/>
                    <a:pt x="35825" y="12837"/>
                  </a:cubicBezTo>
                  <a:lnTo>
                    <a:pt x="34594" y="13208"/>
                  </a:lnTo>
                  <a:lnTo>
                    <a:pt x="35741" y="13781"/>
                  </a:lnTo>
                  <a:cubicBezTo>
                    <a:pt x="37175" y="14473"/>
                    <a:pt x="38305" y="15839"/>
                    <a:pt x="38693" y="17374"/>
                  </a:cubicBezTo>
                  <a:cubicBezTo>
                    <a:pt x="38794" y="17779"/>
                    <a:pt x="38878" y="18386"/>
                    <a:pt x="38608" y="18757"/>
                  </a:cubicBezTo>
                  <a:cubicBezTo>
                    <a:pt x="38546" y="18845"/>
                    <a:pt x="38418" y="18881"/>
                    <a:pt x="38249" y="18881"/>
                  </a:cubicBezTo>
                  <a:cubicBezTo>
                    <a:pt x="37643" y="18881"/>
                    <a:pt x="36512" y="18415"/>
                    <a:pt x="36011" y="18217"/>
                  </a:cubicBezTo>
                  <a:cubicBezTo>
                    <a:pt x="35724" y="18082"/>
                    <a:pt x="35454" y="17981"/>
                    <a:pt x="35252" y="17913"/>
                  </a:cubicBezTo>
                  <a:cubicBezTo>
                    <a:pt x="33396" y="17323"/>
                    <a:pt x="31659" y="16362"/>
                    <a:pt x="30226" y="15114"/>
                  </a:cubicBezTo>
                  <a:lnTo>
                    <a:pt x="29753" y="14709"/>
                  </a:lnTo>
                  <a:lnTo>
                    <a:pt x="29433" y="15265"/>
                  </a:lnTo>
                  <a:cubicBezTo>
                    <a:pt x="28674" y="16598"/>
                    <a:pt x="27527" y="17694"/>
                    <a:pt x="26110" y="18453"/>
                  </a:cubicBezTo>
                  <a:cubicBezTo>
                    <a:pt x="26582" y="17138"/>
                    <a:pt x="26768" y="15771"/>
                    <a:pt x="26953" y="14439"/>
                  </a:cubicBezTo>
                  <a:cubicBezTo>
                    <a:pt x="27476" y="10577"/>
                    <a:pt x="27814" y="6866"/>
                    <a:pt x="26481" y="3695"/>
                  </a:cubicBezTo>
                  <a:lnTo>
                    <a:pt x="26481" y="3695"/>
                  </a:lnTo>
                  <a:cubicBezTo>
                    <a:pt x="27392" y="4319"/>
                    <a:pt x="28168" y="5095"/>
                    <a:pt x="28792" y="6023"/>
                  </a:cubicBezTo>
                  <a:lnTo>
                    <a:pt x="28977" y="6326"/>
                  </a:lnTo>
                  <a:cubicBezTo>
                    <a:pt x="29635" y="8384"/>
                    <a:pt x="29720" y="10408"/>
                    <a:pt x="29230" y="12601"/>
                  </a:cubicBezTo>
                  <a:cubicBezTo>
                    <a:pt x="29214" y="12752"/>
                    <a:pt x="29298" y="12887"/>
                    <a:pt x="29416" y="12904"/>
                  </a:cubicBezTo>
                  <a:lnTo>
                    <a:pt x="29483" y="12904"/>
                  </a:lnTo>
                  <a:cubicBezTo>
                    <a:pt x="29601" y="12904"/>
                    <a:pt x="29720" y="12820"/>
                    <a:pt x="29736" y="12719"/>
                  </a:cubicBezTo>
                  <a:cubicBezTo>
                    <a:pt x="29854" y="12162"/>
                    <a:pt x="29939" y="11622"/>
                    <a:pt x="29989" y="11083"/>
                  </a:cubicBezTo>
                  <a:cubicBezTo>
                    <a:pt x="30076" y="11073"/>
                    <a:pt x="30163" y="11069"/>
                    <a:pt x="30250" y="11069"/>
                  </a:cubicBezTo>
                  <a:cubicBezTo>
                    <a:pt x="31280" y="11069"/>
                    <a:pt x="32306" y="11701"/>
                    <a:pt x="32772" y="12634"/>
                  </a:cubicBezTo>
                  <a:cubicBezTo>
                    <a:pt x="32874" y="12837"/>
                    <a:pt x="32924" y="13005"/>
                    <a:pt x="32907" y="13157"/>
                  </a:cubicBezTo>
                  <a:cubicBezTo>
                    <a:pt x="32874" y="13309"/>
                    <a:pt x="32789" y="13427"/>
                    <a:pt x="32688" y="13444"/>
                  </a:cubicBezTo>
                  <a:cubicBezTo>
                    <a:pt x="32553" y="13494"/>
                    <a:pt x="32486" y="13613"/>
                    <a:pt x="32519" y="13764"/>
                  </a:cubicBezTo>
                  <a:cubicBezTo>
                    <a:pt x="32570" y="13866"/>
                    <a:pt x="32654" y="13950"/>
                    <a:pt x="32772" y="13950"/>
                  </a:cubicBezTo>
                  <a:lnTo>
                    <a:pt x="32840" y="13950"/>
                  </a:lnTo>
                  <a:cubicBezTo>
                    <a:pt x="33160" y="13866"/>
                    <a:pt x="33380" y="13579"/>
                    <a:pt x="33413" y="13208"/>
                  </a:cubicBezTo>
                  <a:cubicBezTo>
                    <a:pt x="33447" y="12904"/>
                    <a:pt x="33329" y="12601"/>
                    <a:pt x="33211" y="12415"/>
                  </a:cubicBezTo>
                  <a:cubicBezTo>
                    <a:pt x="32688" y="11306"/>
                    <a:pt x="31481" y="10584"/>
                    <a:pt x="30275" y="10584"/>
                  </a:cubicBezTo>
                  <a:cubicBezTo>
                    <a:pt x="30196" y="10584"/>
                    <a:pt x="30118" y="10587"/>
                    <a:pt x="30040" y="10593"/>
                  </a:cubicBezTo>
                  <a:cubicBezTo>
                    <a:pt x="30057" y="10121"/>
                    <a:pt x="30057" y="9649"/>
                    <a:pt x="30040" y="9193"/>
                  </a:cubicBezTo>
                  <a:cubicBezTo>
                    <a:pt x="30681" y="7878"/>
                    <a:pt x="31760" y="6798"/>
                    <a:pt x="33042" y="6158"/>
                  </a:cubicBezTo>
                  <a:cubicBezTo>
                    <a:pt x="33177" y="6090"/>
                    <a:pt x="33211" y="5938"/>
                    <a:pt x="33160" y="5820"/>
                  </a:cubicBezTo>
                  <a:cubicBezTo>
                    <a:pt x="33113" y="5725"/>
                    <a:pt x="33022" y="5680"/>
                    <a:pt x="32932" y="5680"/>
                  </a:cubicBezTo>
                  <a:cubicBezTo>
                    <a:pt x="32895" y="5680"/>
                    <a:pt x="32857" y="5687"/>
                    <a:pt x="32823" y="5702"/>
                  </a:cubicBezTo>
                  <a:cubicBezTo>
                    <a:pt x="31659" y="6326"/>
                    <a:pt x="30647" y="7220"/>
                    <a:pt x="29956" y="8350"/>
                  </a:cubicBezTo>
                  <a:cubicBezTo>
                    <a:pt x="29871" y="7675"/>
                    <a:pt x="29720" y="7018"/>
                    <a:pt x="29500" y="6343"/>
                  </a:cubicBezTo>
                  <a:lnTo>
                    <a:pt x="29669" y="6023"/>
                  </a:lnTo>
                  <a:cubicBezTo>
                    <a:pt x="30967" y="3576"/>
                    <a:pt x="33711" y="1096"/>
                    <a:pt x="36393" y="1096"/>
                  </a:cubicBezTo>
                  <a:close/>
                  <a:moveTo>
                    <a:pt x="22939" y="2211"/>
                  </a:moveTo>
                  <a:lnTo>
                    <a:pt x="22939" y="2211"/>
                  </a:lnTo>
                  <a:cubicBezTo>
                    <a:pt x="23901" y="2379"/>
                    <a:pt x="24828" y="2717"/>
                    <a:pt x="25688" y="3189"/>
                  </a:cubicBezTo>
                  <a:cubicBezTo>
                    <a:pt x="27325" y="6360"/>
                    <a:pt x="27004" y="10290"/>
                    <a:pt x="26447" y="14355"/>
                  </a:cubicBezTo>
                  <a:cubicBezTo>
                    <a:pt x="26262" y="15839"/>
                    <a:pt x="26026" y="17374"/>
                    <a:pt x="25435" y="18757"/>
                  </a:cubicBezTo>
                  <a:cubicBezTo>
                    <a:pt x="24660" y="19094"/>
                    <a:pt x="23833" y="19347"/>
                    <a:pt x="22990" y="19482"/>
                  </a:cubicBezTo>
                  <a:cubicBezTo>
                    <a:pt x="22248" y="19583"/>
                    <a:pt x="21624" y="19668"/>
                    <a:pt x="21033" y="19718"/>
                  </a:cubicBezTo>
                  <a:cubicBezTo>
                    <a:pt x="21877" y="17323"/>
                    <a:pt x="22804" y="14355"/>
                    <a:pt x="23260" y="11285"/>
                  </a:cubicBezTo>
                  <a:cubicBezTo>
                    <a:pt x="23749" y="7996"/>
                    <a:pt x="23648" y="4926"/>
                    <a:pt x="22939" y="2211"/>
                  </a:cubicBezTo>
                  <a:close/>
                  <a:moveTo>
                    <a:pt x="21364" y="2096"/>
                  </a:moveTo>
                  <a:cubicBezTo>
                    <a:pt x="21699" y="2096"/>
                    <a:pt x="22037" y="2119"/>
                    <a:pt x="22383" y="2143"/>
                  </a:cubicBezTo>
                  <a:cubicBezTo>
                    <a:pt x="23108" y="4876"/>
                    <a:pt x="23226" y="7912"/>
                    <a:pt x="22737" y="11217"/>
                  </a:cubicBezTo>
                  <a:cubicBezTo>
                    <a:pt x="22265" y="14321"/>
                    <a:pt x="21320" y="17323"/>
                    <a:pt x="20460" y="19735"/>
                  </a:cubicBezTo>
                  <a:cubicBezTo>
                    <a:pt x="19111" y="19735"/>
                    <a:pt x="17997" y="19431"/>
                    <a:pt x="16496" y="18639"/>
                  </a:cubicBezTo>
                  <a:cubicBezTo>
                    <a:pt x="16311" y="18538"/>
                    <a:pt x="15838" y="18217"/>
                    <a:pt x="15383" y="17863"/>
                  </a:cubicBezTo>
                  <a:cubicBezTo>
                    <a:pt x="18250" y="13326"/>
                    <a:pt x="19465" y="7760"/>
                    <a:pt x="18756" y="2447"/>
                  </a:cubicBezTo>
                  <a:lnTo>
                    <a:pt x="18773" y="2447"/>
                  </a:lnTo>
                  <a:cubicBezTo>
                    <a:pt x="19600" y="2261"/>
                    <a:pt x="20291" y="2126"/>
                    <a:pt x="20949" y="2110"/>
                  </a:cubicBezTo>
                  <a:cubicBezTo>
                    <a:pt x="21087" y="2100"/>
                    <a:pt x="21226" y="2096"/>
                    <a:pt x="21364" y="2096"/>
                  </a:cubicBezTo>
                  <a:close/>
                  <a:moveTo>
                    <a:pt x="18250" y="2565"/>
                  </a:moveTo>
                  <a:lnTo>
                    <a:pt x="18250" y="2565"/>
                  </a:lnTo>
                  <a:cubicBezTo>
                    <a:pt x="18925" y="7709"/>
                    <a:pt x="17744" y="13107"/>
                    <a:pt x="14961" y="17526"/>
                  </a:cubicBezTo>
                  <a:cubicBezTo>
                    <a:pt x="14894" y="17475"/>
                    <a:pt x="14843" y="17441"/>
                    <a:pt x="14793" y="17391"/>
                  </a:cubicBezTo>
                  <a:cubicBezTo>
                    <a:pt x="13730" y="16143"/>
                    <a:pt x="13157" y="14456"/>
                    <a:pt x="13325" y="12837"/>
                  </a:cubicBezTo>
                  <a:cubicBezTo>
                    <a:pt x="13359" y="12685"/>
                    <a:pt x="13241" y="12567"/>
                    <a:pt x="13106" y="12567"/>
                  </a:cubicBezTo>
                  <a:cubicBezTo>
                    <a:pt x="12954" y="12567"/>
                    <a:pt x="12819" y="12651"/>
                    <a:pt x="12819" y="12803"/>
                  </a:cubicBezTo>
                  <a:cubicBezTo>
                    <a:pt x="12802" y="12988"/>
                    <a:pt x="12802" y="13174"/>
                    <a:pt x="12802" y="13360"/>
                  </a:cubicBezTo>
                  <a:cubicBezTo>
                    <a:pt x="10947" y="12719"/>
                    <a:pt x="9446" y="11150"/>
                    <a:pt x="8906" y="9261"/>
                  </a:cubicBezTo>
                  <a:cubicBezTo>
                    <a:pt x="8866" y="9153"/>
                    <a:pt x="8771" y="9077"/>
                    <a:pt x="8666" y="9077"/>
                  </a:cubicBezTo>
                  <a:cubicBezTo>
                    <a:pt x="8640" y="9077"/>
                    <a:pt x="8613" y="9082"/>
                    <a:pt x="8586" y="9092"/>
                  </a:cubicBezTo>
                  <a:cubicBezTo>
                    <a:pt x="8468" y="9126"/>
                    <a:pt x="8383" y="9278"/>
                    <a:pt x="8417" y="9396"/>
                  </a:cubicBezTo>
                  <a:cubicBezTo>
                    <a:pt x="9024" y="11470"/>
                    <a:pt x="10677" y="13174"/>
                    <a:pt x="12701" y="13866"/>
                  </a:cubicBezTo>
                  <a:cubicBezTo>
                    <a:pt x="12718" y="13866"/>
                    <a:pt x="12769" y="13899"/>
                    <a:pt x="12786" y="13899"/>
                  </a:cubicBezTo>
                  <a:cubicBezTo>
                    <a:pt x="12802" y="13899"/>
                    <a:pt x="12802" y="13866"/>
                    <a:pt x="12819" y="13866"/>
                  </a:cubicBezTo>
                  <a:cubicBezTo>
                    <a:pt x="12853" y="14237"/>
                    <a:pt x="12904" y="14574"/>
                    <a:pt x="12988" y="14928"/>
                  </a:cubicBezTo>
                  <a:cubicBezTo>
                    <a:pt x="12777" y="14898"/>
                    <a:pt x="12566" y="14883"/>
                    <a:pt x="12357" y="14883"/>
                  </a:cubicBezTo>
                  <a:cubicBezTo>
                    <a:pt x="11980" y="14883"/>
                    <a:pt x="11609" y="14932"/>
                    <a:pt x="11251" y="15029"/>
                  </a:cubicBezTo>
                  <a:cubicBezTo>
                    <a:pt x="10711" y="15181"/>
                    <a:pt x="10289" y="15434"/>
                    <a:pt x="10036" y="15771"/>
                  </a:cubicBezTo>
                  <a:cubicBezTo>
                    <a:pt x="9682" y="16210"/>
                    <a:pt x="9615" y="16817"/>
                    <a:pt x="9868" y="17239"/>
                  </a:cubicBezTo>
                  <a:cubicBezTo>
                    <a:pt x="10019" y="17492"/>
                    <a:pt x="10289" y="17694"/>
                    <a:pt x="10610" y="17745"/>
                  </a:cubicBezTo>
                  <a:cubicBezTo>
                    <a:pt x="10677" y="17779"/>
                    <a:pt x="10745" y="17779"/>
                    <a:pt x="10778" y="17779"/>
                  </a:cubicBezTo>
                  <a:cubicBezTo>
                    <a:pt x="10998" y="17779"/>
                    <a:pt x="11200" y="17711"/>
                    <a:pt x="11352" y="17576"/>
                  </a:cubicBezTo>
                  <a:cubicBezTo>
                    <a:pt x="11453" y="17492"/>
                    <a:pt x="11470" y="17323"/>
                    <a:pt x="11369" y="17222"/>
                  </a:cubicBezTo>
                  <a:cubicBezTo>
                    <a:pt x="11323" y="17167"/>
                    <a:pt x="11253" y="17137"/>
                    <a:pt x="11182" y="17137"/>
                  </a:cubicBezTo>
                  <a:cubicBezTo>
                    <a:pt x="11122" y="17137"/>
                    <a:pt x="11061" y="17159"/>
                    <a:pt x="11015" y="17205"/>
                  </a:cubicBezTo>
                  <a:cubicBezTo>
                    <a:pt x="10945" y="17263"/>
                    <a:pt x="10851" y="17281"/>
                    <a:pt x="10771" y="17281"/>
                  </a:cubicBezTo>
                  <a:cubicBezTo>
                    <a:pt x="10736" y="17281"/>
                    <a:pt x="10703" y="17278"/>
                    <a:pt x="10677" y="17273"/>
                  </a:cubicBezTo>
                  <a:cubicBezTo>
                    <a:pt x="10509" y="17239"/>
                    <a:pt x="10357" y="17138"/>
                    <a:pt x="10289" y="17020"/>
                  </a:cubicBezTo>
                  <a:cubicBezTo>
                    <a:pt x="10154" y="16767"/>
                    <a:pt x="10205" y="16379"/>
                    <a:pt x="10424" y="16109"/>
                  </a:cubicBezTo>
                  <a:cubicBezTo>
                    <a:pt x="10610" y="15856"/>
                    <a:pt x="10947" y="15670"/>
                    <a:pt x="11369" y="15535"/>
                  </a:cubicBezTo>
                  <a:cubicBezTo>
                    <a:pt x="11698" y="15439"/>
                    <a:pt x="12038" y="15392"/>
                    <a:pt x="12380" y="15392"/>
                  </a:cubicBezTo>
                  <a:cubicBezTo>
                    <a:pt x="12634" y="15392"/>
                    <a:pt x="12888" y="15418"/>
                    <a:pt x="13140" y="15468"/>
                  </a:cubicBezTo>
                  <a:cubicBezTo>
                    <a:pt x="13241" y="15839"/>
                    <a:pt x="13393" y="16176"/>
                    <a:pt x="13578" y="16514"/>
                  </a:cubicBezTo>
                  <a:lnTo>
                    <a:pt x="13325" y="16885"/>
                  </a:lnTo>
                  <a:cubicBezTo>
                    <a:pt x="11925" y="18909"/>
                    <a:pt x="8940" y="22214"/>
                    <a:pt x="6983" y="22333"/>
                  </a:cubicBezTo>
                  <a:cubicBezTo>
                    <a:pt x="6959" y="22333"/>
                    <a:pt x="6935" y="22334"/>
                    <a:pt x="6912" y="22334"/>
                  </a:cubicBezTo>
                  <a:cubicBezTo>
                    <a:pt x="6459" y="22334"/>
                    <a:pt x="6123" y="22179"/>
                    <a:pt x="5803" y="21827"/>
                  </a:cubicBezTo>
                  <a:cubicBezTo>
                    <a:pt x="5465" y="21422"/>
                    <a:pt x="5465" y="20781"/>
                    <a:pt x="5533" y="20309"/>
                  </a:cubicBezTo>
                  <a:cubicBezTo>
                    <a:pt x="5634" y="19550"/>
                    <a:pt x="5904" y="18807"/>
                    <a:pt x="6326" y="18150"/>
                  </a:cubicBezTo>
                  <a:lnTo>
                    <a:pt x="6730" y="17526"/>
                  </a:lnTo>
                  <a:lnTo>
                    <a:pt x="5988" y="17374"/>
                  </a:lnTo>
                  <a:cubicBezTo>
                    <a:pt x="4605" y="17104"/>
                    <a:pt x="3425" y="15940"/>
                    <a:pt x="3121" y="14540"/>
                  </a:cubicBezTo>
                  <a:cubicBezTo>
                    <a:pt x="2834" y="13157"/>
                    <a:pt x="3442" y="11622"/>
                    <a:pt x="4588" y="10796"/>
                  </a:cubicBezTo>
                  <a:lnTo>
                    <a:pt x="5229" y="10324"/>
                  </a:lnTo>
                  <a:lnTo>
                    <a:pt x="4538" y="9936"/>
                  </a:lnTo>
                  <a:cubicBezTo>
                    <a:pt x="3711" y="9463"/>
                    <a:pt x="2767" y="8873"/>
                    <a:pt x="2075" y="8030"/>
                  </a:cubicBezTo>
                  <a:cubicBezTo>
                    <a:pt x="1401" y="7203"/>
                    <a:pt x="1063" y="6242"/>
                    <a:pt x="1181" y="5365"/>
                  </a:cubicBezTo>
                  <a:cubicBezTo>
                    <a:pt x="1232" y="5011"/>
                    <a:pt x="1418" y="4572"/>
                    <a:pt x="1755" y="4420"/>
                  </a:cubicBezTo>
                  <a:cubicBezTo>
                    <a:pt x="1839" y="4387"/>
                    <a:pt x="1940" y="4387"/>
                    <a:pt x="2058" y="4387"/>
                  </a:cubicBezTo>
                  <a:cubicBezTo>
                    <a:pt x="2193" y="4387"/>
                    <a:pt x="2362" y="4403"/>
                    <a:pt x="2514" y="4420"/>
                  </a:cubicBezTo>
                  <a:cubicBezTo>
                    <a:pt x="4420" y="4741"/>
                    <a:pt x="5971" y="5601"/>
                    <a:pt x="7422" y="6444"/>
                  </a:cubicBezTo>
                  <a:cubicBezTo>
                    <a:pt x="7540" y="6512"/>
                    <a:pt x="7827" y="6664"/>
                    <a:pt x="8248" y="6900"/>
                  </a:cubicBezTo>
                  <a:cubicBezTo>
                    <a:pt x="9192" y="7371"/>
                    <a:pt x="11700" y="8684"/>
                    <a:pt x="12025" y="9024"/>
                  </a:cubicBezTo>
                  <a:lnTo>
                    <a:pt x="12025" y="9024"/>
                  </a:lnTo>
                  <a:cubicBezTo>
                    <a:pt x="12024" y="9022"/>
                    <a:pt x="12023" y="9021"/>
                    <a:pt x="12024" y="9021"/>
                  </a:cubicBezTo>
                  <a:cubicBezTo>
                    <a:pt x="12045" y="9021"/>
                    <a:pt x="12651" y="9430"/>
                    <a:pt x="12651" y="9430"/>
                  </a:cubicBezTo>
                  <a:cubicBezTo>
                    <a:pt x="13292" y="6023"/>
                    <a:pt x="15990" y="3324"/>
                    <a:pt x="18250" y="2565"/>
                  </a:cubicBezTo>
                  <a:close/>
                  <a:moveTo>
                    <a:pt x="36388" y="0"/>
                  </a:moveTo>
                  <a:cubicBezTo>
                    <a:pt x="33389" y="0"/>
                    <a:pt x="30648" y="2371"/>
                    <a:pt x="29129" y="4791"/>
                  </a:cubicBezTo>
                  <a:cubicBezTo>
                    <a:pt x="27293" y="2444"/>
                    <a:pt x="24367" y="1034"/>
                    <a:pt x="21384" y="1034"/>
                  </a:cubicBezTo>
                  <a:cubicBezTo>
                    <a:pt x="21217" y="1034"/>
                    <a:pt x="21049" y="1038"/>
                    <a:pt x="20881" y="1047"/>
                  </a:cubicBezTo>
                  <a:cubicBezTo>
                    <a:pt x="20156" y="1098"/>
                    <a:pt x="19431" y="1216"/>
                    <a:pt x="18520" y="1435"/>
                  </a:cubicBezTo>
                  <a:cubicBezTo>
                    <a:pt x="15990" y="2042"/>
                    <a:pt x="13123" y="4252"/>
                    <a:pt x="12128" y="7861"/>
                  </a:cubicBezTo>
                  <a:cubicBezTo>
                    <a:pt x="11521" y="7490"/>
                    <a:pt x="10458" y="6917"/>
                    <a:pt x="8721" y="5989"/>
                  </a:cubicBezTo>
                  <a:cubicBezTo>
                    <a:pt x="8333" y="5770"/>
                    <a:pt x="8046" y="5635"/>
                    <a:pt x="7928" y="5584"/>
                  </a:cubicBezTo>
                  <a:cubicBezTo>
                    <a:pt x="6410" y="4707"/>
                    <a:pt x="4757" y="3796"/>
                    <a:pt x="2683" y="3442"/>
                  </a:cubicBezTo>
                  <a:cubicBezTo>
                    <a:pt x="2464" y="3407"/>
                    <a:pt x="2240" y="3377"/>
                    <a:pt x="2017" y="3377"/>
                  </a:cubicBezTo>
                  <a:cubicBezTo>
                    <a:pt x="1810" y="3377"/>
                    <a:pt x="1604" y="3403"/>
                    <a:pt x="1401" y="3476"/>
                  </a:cubicBezTo>
                  <a:cubicBezTo>
                    <a:pt x="760" y="3729"/>
                    <a:pt x="304" y="4387"/>
                    <a:pt x="169" y="5230"/>
                  </a:cubicBezTo>
                  <a:cubicBezTo>
                    <a:pt x="1" y="6394"/>
                    <a:pt x="422" y="7625"/>
                    <a:pt x="1299" y="8687"/>
                  </a:cubicBezTo>
                  <a:cubicBezTo>
                    <a:pt x="1907" y="9446"/>
                    <a:pt x="2683" y="9986"/>
                    <a:pt x="3425" y="10458"/>
                  </a:cubicBezTo>
                  <a:cubicBezTo>
                    <a:pt x="2328" y="11555"/>
                    <a:pt x="1805" y="13241"/>
                    <a:pt x="2143" y="14759"/>
                  </a:cubicBezTo>
                  <a:cubicBezTo>
                    <a:pt x="2480" y="16311"/>
                    <a:pt x="3661" y="17644"/>
                    <a:pt x="5145" y="18166"/>
                  </a:cubicBezTo>
                  <a:cubicBezTo>
                    <a:pt x="4858" y="18791"/>
                    <a:pt x="4639" y="19465"/>
                    <a:pt x="4538" y="20140"/>
                  </a:cubicBezTo>
                  <a:cubicBezTo>
                    <a:pt x="4386" y="21118"/>
                    <a:pt x="4588" y="21928"/>
                    <a:pt x="5044" y="22467"/>
                  </a:cubicBezTo>
                  <a:cubicBezTo>
                    <a:pt x="5533" y="23041"/>
                    <a:pt x="6191" y="23345"/>
                    <a:pt x="6899" y="23345"/>
                  </a:cubicBezTo>
                  <a:lnTo>
                    <a:pt x="7068" y="23345"/>
                  </a:lnTo>
                  <a:cubicBezTo>
                    <a:pt x="9699" y="23193"/>
                    <a:pt x="12802" y="19297"/>
                    <a:pt x="13831" y="17897"/>
                  </a:cubicBezTo>
                  <a:cubicBezTo>
                    <a:pt x="14540" y="18487"/>
                    <a:pt x="15636" y="19313"/>
                    <a:pt x="16058" y="19516"/>
                  </a:cubicBezTo>
                  <a:cubicBezTo>
                    <a:pt x="17744" y="20408"/>
                    <a:pt x="19017" y="20739"/>
                    <a:pt x="20478" y="20739"/>
                  </a:cubicBezTo>
                  <a:cubicBezTo>
                    <a:pt x="21281" y="20739"/>
                    <a:pt x="22141" y="20639"/>
                    <a:pt x="23158" y="20477"/>
                  </a:cubicBezTo>
                  <a:cubicBezTo>
                    <a:pt x="26026" y="20022"/>
                    <a:pt x="28539" y="18470"/>
                    <a:pt x="30006" y="16261"/>
                  </a:cubicBezTo>
                  <a:cubicBezTo>
                    <a:pt x="31457" y="17407"/>
                    <a:pt x="33143" y="18301"/>
                    <a:pt x="34948" y="18875"/>
                  </a:cubicBezTo>
                  <a:cubicBezTo>
                    <a:pt x="35117" y="18925"/>
                    <a:pt x="35336" y="19010"/>
                    <a:pt x="35623" y="19128"/>
                  </a:cubicBezTo>
                  <a:cubicBezTo>
                    <a:pt x="36426" y="19456"/>
                    <a:pt x="37422" y="19856"/>
                    <a:pt x="38240" y="19856"/>
                  </a:cubicBezTo>
                  <a:cubicBezTo>
                    <a:pt x="38727" y="19856"/>
                    <a:pt x="39151" y="19714"/>
                    <a:pt x="39435" y="19330"/>
                  </a:cubicBezTo>
                  <a:cubicBezTo>
                    <a:pt x="39839" y="18807"/>
                    <a:pt x="39924" y="17998"/>
                    <a:pt x="39671" y="17053"/>
                  </a:cubicBezTo>
                  <a:cubicBezTo>
                    <a:pt x="39266" y="15552"/>
                    <a:pt x="38288" y="14203"/>
                    <a:pt x="37023" y="13326"/>
                  </a:cubicBezTo>
                  <a:cubicBezTo>
                    <a:pt x="37934" y="12719"/>
                    <a:pt x="38574" y="11707"/>
                    <a:pt x="38676" y="10610"/>
                  </a:cubicBezTo>
                  <a:cubicBezTo>
                    <a:pt x="38777" y="9396"/>
                    <a:pt x="38254" y="8181"/>
                    <a:pt x="37309" y="7406"/>
                  </a:cubicBezTo>
                  <a:cubicBezTo>
                    <a:pt x="38068" y="6613"/>
                    <a:pt x="38676" y="5719"/>
                    <a:pt x="39097" y="4707"/>
                  </a:cubicBezTo>
                  <a:cubicBezTo>
                    <a:pt x="39620" y="3442"/>
                    <a:pt x="39806" y="1755"/>
                    <a:pt x="38693" y="743"/>
                  </a:cubicBezTo>
                  <a:cubicBezTo>
                    <a:pt x="38170" y="254"/>
                    <a:pt x="37428" y="18"/>
                    <a:pt x="36483" y="1"/>
                  </a:cubicBezTo>
                  <a:cubicBezTo>
                    <a:pt x="36451" y="1"/>
                    <a:pt x="36420" y="0"/>
                    <a:pt x="36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3"/>
            <p:cNvSpPr/>
            <p:nvPr/>
          </p:nvSpPr>
          <p:spPr>
            <a:xfrm rot="-965529">
              <a:off x="564098" y="159583"/>
              <a:ext cx="225479" cy="628539"/>
            </a:xfrm>
            <a:custGeom>
              <a:avLst/>
              <a:gdLst/>
              <a:ahLst/>
              <a:cxnLst/>
              <a:rect l="l" t="t" r="r" b="b"/>
              <a:pathLst>
                <a:path w="6275" h="17492" extrusionOk="0">
                  <a:moveTo>
                    <a:pt x="1923" y="1"/>
                  </a:moveTo>
                  <a:cubicBezTo>
                    <a:pt x="2615" y="2716"/>
                    <a:pt x="2716" y="5786"/>
                    <a:pt x="2227" y="9075"/>
                  </a:cubicBezTo>
                  <a:cubicBezTo>
                    <a:pt x="1771" y="12128"/>
                    <a:pt x="844" y="15096"/>
                    <a:pt x="0" y="17491"/>
                  </a:cubicBezTo>
                  <a:cubicBezTo>
                    <a:pt x="591" y="17441"/>
                    <a:pt x="1215" y="17373"/>
                    <a:pt x="1957" y="17255"/>
                  </a:cubicBezTo>
                  <a:cubicBezTo>
                    <a:pt x="2800" y="17120"/>
                    <a:pt x="3627" y="16867"/>
                    <a:pt x="4386" y="16530"/>
                  </a:cubicBezTo>
                  <a:cubicBezTo>
                    <a:pt x="4993" y="15147"/>
                    <a:pt x="5195" y="13612"/>
                    <a:pt x="5398" y="12128"/>
                  </a:cubicBezTo>
                  <a:cubicBezTo>
                    <a:pt x="5937" y="8080"/>
                    <a:pt x="6275" y="4167"/>
                    <a:pt x="4639" y="979"/>
                  </a:cubicBezTo>
                  <a:cubicBezTo>
                    <a:pt x="3795" y="507"/>
                    <a:pt x="2868" y="169"/>
                    <a:pt x="1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3"/>
            <p:cNvSpPr/>
            <p:nvPr/>
          </p:nvSpPr>
          <p:spPr>
            <a:xfrm rot="-965529">
              <a:off x="366747" y="203380"/>
              <a:ext cx="283044" cy="633893"/>
            </a:xfrm>
            <a:custGeom>
              <a:avLst/>
              <a:gdLst/>
              <a:ahLst/>
              <a:cxnLst/>
              <a:rect l="l" t="t" r="r" b="b"/>
              <a:pathLst>
                <a:path w="7877" h="17641" extrusionOk="0">
                  <a:moveTo>
                    <a:pt x="5981" y="1"/>
                  </a:moveTo>
                  <a:cubicBezTo>
                    <a:pt x="5843" y="1"/>
                    <a:pt x="5704" y="5"/>
                    <a:pt x="5566" y="15"/>
                  </a:cubicBezTo>
                  <a:cubicBezTo>
                    <a:pt x="4908" y="31"/>
                    <a:pt x="4217" y="149"/>
                    <a:pt x="3390" y="352"/>
                  </a:cubicBezTo>
                  <a:lnTo>
                    <a:pt x="3373" y="352"/>
                  </a:lnTo>
                  <a:cubicBezTo>
                    <a:pt x="4082" y="5665"/>
                    <a:pt x="2867" y="11231"/>
                    <a:pt x="0" y="15751"/>
                  </a:cubicBezTo>
                  <a:cubicBezTo>
                    <a:pt x="456" y="16088"/>
                    <a:pt x="928" y="16443"/>
                    <a:pt x="1130" y="16544"/>
                  </a:cubicBezTo>
                  <a:cubicBezTo>
                    <a:pt x="2648" y="17320"/>
                    <a:pt x="3745" y="17640"/>
                    <a:pt x="5094" y="17640"/>
                  </a:cubicBezTo>
                  <a:cubicBezTo>
                    <a:pt x="5954" y="15228"/>
                    <a:pt x="6899" y="12226"/>
                    <a:pt x="7371" y="9122"/>
                  </a:cubicBezTo>
                  <a:cubicBezTo>
                    <a:pt x="7877" y="5817"/>
                    <a:pt x="7742" y="2747"/>
                    <a:pt x="7000" y="48"/>
                  </a:cubicBezTo>
                  <a:cubicBezTo>
                    <a:pt x="6654" y="24"/>
                    <a:pt x="6316" y="1"/>
                    <a:pt x="5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" name="Google Shape;746;p23"/>
          <p:cNvGrpSpPr/>
          <p:nvPr/>
        </p:nvGrpSpPr>
        <p:grpSpPr>
          <a:xfrm>
            <a:off x="7460742" y="4055451"/>
            <a:ext cx="1940059" cy="1290660"/>
            <a:chOff x="7460742" y="4055451"/>
            <a:chExt cx="1940059" cy="1290660"/>
          </a:xfrm>
        </p:grpSpPr>
        <p:sp>
          <p:nvSpPr>
            <p:cNvPr id="747" name="Google Shape;747;p23"/>
            <p:cNvSpPr/>
            <p:nvPr/>
          </p:nvSpPr>
          <p:spPr>
            <a:xfrm rot="-796314">
              <a:off x="7541013" y="4247611"/>
              <a:ext cx="1779517" cy="906339"/>
            </a:xfrm>
            <a:custGeom>
              <a:avLst/>
              <a:gdLst/>
              <a:ahLst/>
              <a:cxnLst/>
              <a:rect l="l" t="t" r="r" b="b"/>
              <a:pathLst>
                <a:path w="42555" h="21674" extrusionOk="0">
                  <a:moveTo>
                    <a:pt x="4925" y="0"/>
                  </a:moveTo>
                  <a:cubicBezTo>
                    <a:pt x="4385" y="0"/>
                    <a:pt x="3913" y="135"/>
                    <a:pt x="3492" y="422"/>
                  </a:cubicBezTo>
                  <a:cubicBezTo>
                    <a:pt x="2867" y="810"/>
                    <a:pt x="2446" y="1518"/>
                    <a:pt x="2345" y="2328"/>
                  </a:cubicBezTo>
                  <a:cubicBezTo>
                    <a:pt x="2311" y="2564"/>
                    <a:pt x="2277" y="2868"/>
                    <a:pt x="2311" y="3205"/>
                  </a:cubicBezTo>
                  <a:cubicBezTo>
                    <a:pt x="2328" y="3408"/>
                    <a:pt x="2345" y="3593"/>
                    <a:pt x="2395" y="3795"/>
                  </a:cubicBezTo>
                  <a:lnTo>
                    <a:pt x="2395" y="3812"/>
                  </a:lnTo>
                  <a:cubicBezTo>
                    <a:pt x="2412" y="3930"/>
                    <a:pt x="2429" y="4065"/>
                    <a:pt x="2429" y="4167"/>
                  </a:cubicBezTo>
                  <a:cubicBezTo>
                    <a:pt x="2513" y="4942"/>
                    <a:pt x="2311" y="5482"/>
                    <a:pt x="1721" y="5921"/>
                  </a:cubicBezTo>
                  <a:cubicBezTo>
                    <a:pt x="0" y="7253"/>
                    <a:pt x="253" y="8720"/>
                    <a:pt x="658" y="9834"/>
                  </a:cubicBezTo>
                  <a:cubicBezTo>
                    <a:pt x="877" y="10407"/>
                    <a:pt x="1130" y="10981"/>
                    <a:pt x="1434" y="11605"/>
                  </a:cubicBezTo>
                  <a:cubicBezTo>
                    <a:pt x="1653" y="12026"/>
                    <a:pt x="1721" y="12414"/>
                    <a:pt x="1333" y="13072"/>
                  </a:cubicBezTo>
                  <a:cubicBezTo>
                    <a:pt x="978" y="13696"/>
                    <a:pt x="725" y="14337"/>
                    <a:pt x="456" y="15029"/>
                  </a:cubicBezTo>
                  <a:cubicBezTo>
                    <a:pt x="304" y="15433"/>
                    <a:pt x="236" y="15889"/>
                    <a:pt x="287" y="16412"/>
                  </a:cubicBezTo>
                  <a:cubicBezTo>
                    <a:pt x="371" y="17491"/>
                    <a:pt x="1231" y="18318"/>
                    <a:pt x="2311" y="18318"/>
                  </a:cubicBezTo>
                  <a:lnTo>
                    <a:pt x="2699" y="18318"/>
                  </a:lnTo>
                  <a:cubicBezTo>
                    <a:pt x="3188" y="18301"/>
                    <a:pt x="3711" y="18301"/>
                    <a:pt x="4284" y="18132"/>
                  </a:cubicBezTo>
                  <a:cubicBezTo>
                    <a:pt x="5229" y="17879"/>
                    <a:pt x="6190" y="17559"/>
                    <a:pt x="7084" y="17289"/>
                  </a:cubicBezTo>
                  <a:lnTo>
                    <a:pt x="7152" y="17255"/>
                  </a:lnTo>
                  <a:cubicBezTo>
                    <a:pt x="7556" y="17137"/>
                    <a:pt x="7961" y="17002"/>
                    <a:pt x="8332" y="16884"/>
                  </a:cubicBezTo>
                  <a:lnTo>
                    <a:pt x="8973" y="16698"/>
                  </a:lnTo>
                  <a:cubicBezTo>
                    <a:pt x="9732" y="16462"/>
                    <a:pt x="10525" y="16209"/>
                    <a:pt x="11301" y="15973"/>
                  </a:cubicBezTo>
                  <a:cubicBezTo>
                    <a:pt x="11587" y="16479"/>
                    <a:pt x="11925" y="17002"/>
                    <a:pt x="12397" y="17491"/>
                  </a:cubicBezTo>
                  <a:lnTo>
                    <a:pt x="12768" y="17845"/>
                  </a:lnTo>
                  <a:cubicBezTo>
                    <a:pt x="12971" y="18065"/>
                    <a:pt x="13190" y="18301"/>
                    <a:pt x="13443" y="18520"/>
                  </a:cubicBezTo>
                  <a:cubicBezTo>
                    <a:pt x="13746" y="18824"/>
                    <a:pt x="14117" y="19077"/>
                    <a:pt x="14489" y="19279"/>
                  </a:cubicBezTo>
                  <a:cubicBezTo>
                    <a:pt x="14792" y="19448"/>
                    <a:pt x="15079" y="19599"/>
                    <a:pt x="15382" y="19734"/>
                  </a:cubicBezTo>
                  <a:cubicBezTo>
                    <a:pt x="15467" y="19768"/>
                    <a:pt x="15568" y="19819"/>
                    <a:pt x="15652" y="19852"/>
                  </a:cubicBezTo>
                  <a:cubicBezTo>
                    <a:pt x="15686" y="19869"/>
                    <a:pt x="15720" y="19903"/>
                    <a:pt x="15770" y="19920"/>
                  </a:cubicBezTo>
                  <a:cubicBezTo>
                    <a:pt x="15922" y="20004"/>
                    <a:pt x="16108" y="20089"/>
                    <a:pt x="16344" y="20173"/>
                  </a:cubicBezTo>
                  <a:cubicBezTo>
                    <a:pt x="16496" y="20240"/>
                    <a:pt x="16664" y="20274"/>
                    <a:pt x="16816" y="20342"/>
                  </a:cubicBezTo>
                  <a:cubicBezTo>
                    <a:pt x="17508" y="20595"/>
                    <a:pt x="18283" y="20881"/>
                    <a:pt x="19194" y="20915"/>
                  </a:cubicBezTo>
                  <a:cubicBezTo>
                    <a:pt x="19262" y="20932"/>
                    <a:pt x="19346" y="20949"/>
                    <a:pt x="19430" y="20949"/>
                  </a:cubicBezTo>
                  <a:cubicBezTo>
                    <a:pt x="19548" y="20966"/>
                    <a:pt x="19683" y="20999"/>
                    <a:pt x="19818" y="21016"/>
                  </a:cubicBezTo>
                  <a:cubicBezTo>
                    <a:pt x="20240" y="21101"/>
                    <a:pt x="20729" y="21185"/>
                    <a:pt x="21252" y="21185"/>
                  </a:cubicBezTo>
                  <a:cubicBezTo>
                    <a:pt x="21471" y="21185"/>
                    <a:pt x="21657" y="21168"/>
                    <a:pt x="21876" y="21134"/>
                  </a:cubicBezTo>
                  <a:cubicBezTo>
                    <a:pt x="22247" y="21084"/>
                    <a:pt x="22652" y="21050"/>
                    <a:pt x="23074" y="21016"/>
                  </a:cubicBezTo>
                  <a:cubicBezTo>
                    <a:pt x="23327" y="20999"/>
                    <a:pt x="23563" y="20966"/>
                    <a:pt x="23816" y="20949"/>
                  </a:cubicBezTo>
                  <a:cubicBezTo>
                    <a:pt x="24743" y="20864"/>
                    <a:pt x="26126" y="20611"/>
                    <a:pt x="27290" y="19667"/>
                  </a:cubicBezTo>
                  <a:cubicBezTo>
                    <a:pt x="27307" y="19667"/>
                    <a:pt x="27307" y="19650"/>
                    <a:pt x="27324" y="19650"/>
                  </a:cubicBezTo>
                  <a:cubicBezTo>
                    <a:pt x="27375" y="19616"/>
                    <a:pt x="27442" y="19583"/>
                    <a:pt x="27476" y="19566"/>
                  </a:cubicBezTo>
                  <a:cubicBezTo>
                    <a:pt x="28640" y="18925"/>
                    <a:pt x="29635" y="18081"/>
                    <a:pt x="30444" y="17069"/>
                  </a:cubicBezTo>
                  <a:cubicBezTo>
                    <a:pt x="30596" y="16884"/>
                    <a:pt x="30765" y="16698"/>
                    <a:pt x="30917" y="16530"/>
                  </a:cubicBezTo>
                  <a:cubicBezTo>
                    <a:pt x="31338" y="16901"/>
                    <a:pt x="31760" y="17306"/>
                    <a:pt x="32198" y="17744"/>
                  </a:cubicBezTo>
                  <a:lnTo>
                    <a:pt x="32890" y="18436"/>
                  </a:lnTo>
                  <a:lnTo>
                    <a:pt x="32924" y="18469"/>
                  </a:lnTo>
                  <a:cubicBezTo>
                    <a:pt x="33295" y="18840"/>
                    <a:pt x="33683" y="19228"/>
                    <a:pt x="34104" y="19599"/>
                  </a:cubicBezTo>
                  <a:cubicBezTo>
                    <a:pt x="34745" y="20207"/>
                    <a:pt x="35336" y="20713"/>
                    <a:pt x="35892" y="21168"/>
                  </a:cubicBezTo>
                  <a:cubicBezTo>
                    <a:pt x="36314" y="21505"/>
                    <a:pt x="36887" y="21674"/>
                    <a:pt x="37444" y="21674"/>
                  </a:cubicBezTo>
                  <a:lnTo>
                    <a:pt x="37528" y="21674"/>
                  </a:lnTo>
                  <a:cubicBezTo>
                    <a:pt x="38996" y="21623"/>
                    <a:pt x="40311" y="20274"/>
                    <a:pt x="40345" y="18807"/>
                  </a:cubicBezTo>
                  <a:cubicBezTo>
                    <a:pt x="40345" y="18301"/>
                    <a:pt x="40345" y="17795"/>
                    <a:pt x="40311" y="17306"/>
                  </a:cubicBezTo>
                  <a:lnTo>
                    <a:pt x="40294" y="16867"/>
                  </a:lnTo>
                  <a:cubicBezTo>
                    <a:pt x="40277" y="15703"/>
                    <a:pt x="40564" y="15265"/>
                    <a:pt x="40901" y="14944"/>
                  </a:cubicBezTo>
                  <a:cubicBezTo>
                    <a:pt x="41188" y="14674"/>
                    <a:pt x="41441" y="14354"/>
                    <a:pt x="41694" y="13966"/>
                  </a:cubicBezTo>
                  <a:cubicBezTo>
                    <a:pt x="41897" y="13662"/>
                    <a:pt x="42150" y="13258"/>
                    <a:pt x="42285" y="12735"/>
                  </a:cubicBezTo>
                  <a:cubicBezTo>
                    <a:pt x="42554" y="11655"/>
                    <a:pt x="42318" y="10491"/>
                    <a:pt x="41627" y="9479"/>
                  </a:cubicBezTo>
                  <a:cubicBezTo>
                    <a:pt x="41171" y="8788"/>
                    <a:pt x="41053" y="8147"/>
                    <a:pt x="41222" y="7388"/>
                  </a:cubicBezTo>
                  <a:cubicBezTo>
                    <a:pt x="41323" y="6882"/>
                    <a:pt x="41374" y="6376"/>
                    <a:pt x="41391" y="5921"/>
                  </a:cubicBezTo>
                  <a:cubicBezTo>
                    <a:pt x="41407" y="5735"/>
                    <a:pt x="41407" y="5550"/>
                    <a:pt x="41424" y="5364"/>
                  </a:cubicBezTo>
                  <a:cubicBezTo>
                    <a:pt x="41576" y="3947"/>
                    <a:pt x="40665" y="3070"/>
                    <a:pt x="40362" y="2783"/>
                  </a:cubicBezTo>
                  <a:cubicBezTo>
                    <a:pt x="39940" y="2379"/>
                    <a:pt x="39434" y="2159"/>
                    <a:pt x="38861" y="2159"/>
                  </a:cubicBezTo>
                  <a:cubicBezTo>
                    <a:pt x="38692" y="2159"/>
                    <a:pt x="38540" y="2193"/>
                    <a:pt x="38372" y="2210"/>
                  </a:cubicBezTo>
                  <a:cubicBezTo>
                    <a:pt x="37191" y="2463"/>
                    <a:pt x="36229" y="2733"/>
                    <a:pt x="35268" y="3323"/>
                  </a:cubicBezTo>
                  <a:cubicBezTo>
                    <a:pt x="34964" y="3509"/>
                    <a:pt x="34627" y="3728"/>
                    <a:pt x="34205" y="3964"/>
                  </a:cubicBezTo>
                  <a:cubicBezTo>
                    <a:pt x="34138" y="3998"/>
                    <a:pt x="34071" y="4015"/>
                    <a:pt x="34003" y="4065"/>
                  </a:cubicBezTo>
                  <a:cubicBezTo>
                    <a:pt x="33902" y="4133"/>
                    <a:pt x="33750" y="4183"/>
                    <a:pt x="33615" y="4268"/>
                  </a:cubicBezTo>
                  <a:cubicBezTo>
                    <a:pt x="33278" y="4470"/>
                    <a:pt x="32957" y="4656"/>
                    <a:pt x="32637" y="4858"/>
                  </a:cubicBezTo>
                  <a:lnTo>
                    <a:pt x="32620" y="4892"/>
                  </a:lnTo>
                  <a:cubicBezTo>
                    <a:pt x="32232" y="5111"/>
                    <a:pt x="31861" y="5330"/>
                    <a:pt x="31473" y="5566"/>
                  </a:cubicBezTo>
                  <a:cubicBezTo>
                    <a:pt x="31304" y="5330"/>
                    <a:pt x="31170" y="5094"/>
                    <a:pt x="30967" y="4892"/>
                  </a:cubicBezTo>
                  <a:cubicBezTo>
                    <a:pt x="30107" y="3829"/>
                    <a:pt x="29061" y="3171"/>
                    <a:pt x="28150" y="2699"/>
                  </a:cubicBezTo>
                  <a:cubicBezTo>
                    <a:pt x="26869" y="1991"/>
                    <a:pt x="25553" y="1518"/>
                    <a:pt x="24204" y="1215"/>
                  </a:cubicBezTo>
                  <a:cubicBezTo>
                    <a:pt x="23394" y="1029"/>
                    <a:pt x="22584" y="1029"/>
                    <a:pt x="21893" y="1029"/>
                  </a:cubicBezTo>
                  <a:lnTo>
                    <a:pt x="21252" y="1029"/>
                  </a:lnTo>
                  <a:cubicBezTo>
                    <a:pt x="20476" y="1029"/>
                    <a:pt x="19565" y="1046"/>
                    <a:pt x="18655" y="1282"/>
                  </a:cubicBezTo>
                  <a:cubicBezTo>
                    <a:pt x="17356" y="1620"/>
                    <a:pt x="15703" y="2041"/>
                    <a:pt x="14303" y="3003"/>
                  </a:cubicBezTo>
                  <a:cubicBezTo>
                    <a:pt x="13662" y="3424"/>
                    <a:pt x="13072" y="3880"/>
                    <a:pt x="12549" y="4420"/>
                  </a:cubicBezTo>
                  <a:cubicBezTo>
                    <a:pt x="12330" y="4251"/>
                    <a:pt x="12127" y="4082"/>
                    <a:pt x="11942" y="3914"/>
                  </a:cubicBezTo>
                  <a:cubicBezTo>
                    <a:pt x="10845" y="3003"/>
                    <a:pt x="9563" y="1957"/>
                    <a:pt x="8062" y="1147"/>
                  </a:cubicBezTo>
                  <a:cubicBezTo>
                    <a:pt x="7978" y="1114"/>
                    <a:pt x="7759" y="979"/>
                    <a:pt x="7759" y="979"/>
                  </a:cubicBezTo>
                  <a:cubicBezTo>
                    <a:pt x="7202" y="675"/>
                    <a:pt x="6544" y="304"/>
                    <a:pt x="5769" y="102"/>
                  </a:cubicBezTo>
                  <a:cubicBezTo>
                    <a:pt x="5465" y="17"/>
                    <a:pt x="5195" y="0"/>
                    <a:pt x="492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3"/>
            <p:cNvSpPr/>
            <p:nvPr/>
          </p:nvSpPr>
          <p:spPr>
            <a:xfrm rot="-796314">
              <a:off x="7604531" y="4298133"/>
              <a:ext cx="1653982" cy="793433"/>
            </a:xfrm>
            <a:custGeom>
              <a:avLst/>
              <a:gdLst/>
              <a:ahLst/>
              <a:cxnLst/>
              <a:rect l="l" t="t" r="r" b="b"/>
              <a:pathLst>
                <a:path w="39553" h="18974" extrusionOk="0">
                  <a:moveTo>
                    <a:pt x="14439" y="3136"/>
                  </a:moveTo>
                  <a:cubicBezTo>
                    <a:pt x="14439" y="3507"/>
                    <a:pt x="14455" y="3726"/>
                    <a:pt x="14455" y="3962"/>
                  </a:cubicBezTo>
                  <a:cubicBezTo>
                    <a:pt x="14405" y="4823"/>
                    <a:pt x="14135" y="5615"/>
                    <a:pt x="13562" y="6290"/>
                  </a:cubicBezTo>
                  <a:cubicBezTo>
                    <a:pt x="13292" y="6627"/>
                    <a:pt x="13005" y="6931"/>
                    <a:pt x="12685" y="7218"/>
                  </a:cubicBezTo>
                  <a:cubicBezTo>
                    <a:pt x="12272" y="7556"/>
                    <a:pt x="11809" y="7753"/>
                    <a:pt x="11238" y="7753"/>
                  </a:cubicBezTo>
                  <a:cubicBezTo>
                    <a:pt x="11155" y="7753"/>
                    <a:pt x="11069" y="7749"/>
                    <a:pt x="10981" y="7741"/>
                  </a:cubicBezTo>
                  <a:cubicBezTo>
                    <a:pt x="11065" y="7066"/>
                    <a:pt x="11352" y="6492"/>
                    <a:pt x="11605" y="5902"/>
                  </a:cubicBezTo>
                  <a:cubicBezTo>
                    <a:pt x="11875" y="5295"/>
                    <a:pt x="12195" y="4772"/>
                    <a:pt x="12685" y="4317"/>
                  </a:cubicBezTo>
                  <a:cubicBezTo>
                    <a:pt x="13174" y="3861"/>
                    <a:pt x="13713" y="3507"/>
                    <a:pt x="14439" y="3136"/>
                  </a:cubicBezTo>
                  <a:close/>
                  <a:moveTo>
                    <a:pt x="18441" y="1915"/>
                  </a:moveTo>
                  <a:cubicBezTo>
                    <a:pt x="18641" y="1915"/>
                    <a:pt x="18704" y="2017"/>
                    <a:pt x="18756" y="2293"/>
                  </a:cubicBezTo>
                  <a:cubicBezTo>
                    <a:pt x="18925" y="3389"/>
                    <a:pt x="18773" y="4452"/>
                    <a:pt x="18284" y="5480"/>
                  </a:cubicBezTo>
                  <a:cubicBezTo>
                    <a:pt x="17728" y="6712"/>
                    <a:pt x="16884" y="7690"/>
                    <a:pt x="15973" y="8668"/>
                  </a:cubicBezTo>
                  <a:cubicBezTo>
                    <a:pt x="15214" y="9478"/>
                    <a:pt x="14388" y="10271"/>
                    <a:pt x="13393" y="10827"/>
                  </a:cubicBezTo>
                  <a:cubicBezTo>
                    <a:pt x="12870" y="11131"/>
                    <a:pt x="12330" y="11418"/>
                    <a:pt x="11791" y="11704"/>
                  </a:cubicBezTo>
                  <a:cubicBezTo>
                    <a:pt x="11666" y="11762"/>
                    <a:pt x="11531" y="11792"/>
                    <a:pt x="11394" y="11792"/>
                  </a:cubicBezTo>
                  <a:cubicBezTo>
                    <a:pt x="11289" y="11792"/>
                    <a:pt x="11184" y="11774"/>
                    <a:pt x="11082" y="11738"/>
                  </a:cubicBezTo>
                  <a:cubicBezTo>
                    <a:pt x="10863" y="11215"/>
                    <a:pt x="10728" y="9242"/>
                    <a:pt x="10897" y="8736"/>
                  </a:cubicBezTo>
                  <a:cubicBezTo>
                    <a:pt x="12246" y="8567"/>
                    <a:pt x="13174" y="7690"/>
                    <a:pt x="13950" y="6661"/>
                  </a:cubicBezTo>
                  <a:cubicBezTo>
                    <a:pt x="14776" y="5582"/>
                    <a:pt x="15029" y="4334"/>
                    <a:pt x="14827" y="2951"/>
                  </a:cubicBezTo>
                  <a:cubicBezTo>
                    <a:pt x="15164" y="2799"/>
                    <a:pt x="15467" y="2647"/>
                    <a:pt x="15788" y="2546"/>
                  </a:cubicBezTo>
                  <a:cubicBezTo>
                    <a:pt x="16159" y="2428"/>
                    <a:pt x="16547" y="2310"/>
                    <a:pt x="16918" y="2208"/>
                  </a:cubicBezTo>
                  <a:cubicBezTo>
                    <a:pt x="17340" y="2107"/>
                    <a:pt x="17778" y="2006"/>
                    <a:pt x="18234" y="1939"/>
                  </a:cubicBezTo>
                  <a:cubicBezTo>
                    <a:pt x="18316" y="1924"/>
                    <a:pt x="18384" y="1915"/>
                    <a:pt x="18441" y="1915"/>
                  </a:cubicBezTo>
                  <a:close/>
                  <a:moveTo>
                    <a:pt x="7068" y="2748"/>
                  </a:moveTo>
                  <a:lnTo>
                    <a:pt x="7068" y="2748"/>
                  </a:lnTo>
                  <a:cubicBezTo>
                    <a:pt x="7321" y="2917"/>
                    <a:pt x="7523" y="3018"/>
                    <a:pt x="7692" y="3170"/>
                  </a:cubicBezTo>
                  <a:cubicBezTo>
                    <a:pt x="8620" y="3895"/>
                    <a:pt x="9547" y="4654"/>
                    <a:pt x="10441" y="5396"/>
                  </a:cubicBezTo>
                  <a:cubicBezTo>
                    <a:pt x="10559" y="5480"/>
                    <a:pt x="10644" y="5582"/>
                    <a:pt x="10745" y="5700"/>
                  </a:cubicBezTo>
                  <a:cubicBezTo>
                    <a:pt x="10897" y="5868"/>
                    <a:pt x="10947" y="6054"/>
                    <a:pt x="10829" y="6290"/>
                  </a:cubicBezTo>
                  <a:cubicBezTo>
                    <a:pt x="10694" y="6509"/>
                    <a:pt x="10610" y="6762"/>
                    <a:pt x="10509" y="7015"/>
                  </a:cubicBezTo>
                  <a:cubicBezTo>
                    <a:pt x="9969" y="6897"/>
                    <a:pt x="9564" y="6594"/>
                    <a:pt x="9126" y="6374"/>
                  </a:cubicBezTo>
                  <a:cubicBezTo>
                    <a:pt x="8956" y="6278"/>
                    <a:pt x="8787" y="6198"/>
                    <a:pt x="8612" y="6198"/>
                  </a:cubicBezTo>
                  <a:cubicBezTo>
                    <a:pt x="8543" y="6198"/>
                    <a:pt x="8472" y="6211"/>
                    <a:pt x="8400" y="6239"/>
                  </a:cubicBezTo>
                  <a:cubicBezTo>
                    <a:pt x="8282" y="6290"/>
                    <a:pt x="8164" y="6408"/>
                    <a:pt x="8063" y="6509"/>
                  </a:cubicBezTo>
                  <a:cubicBezTo>
                    <a:pt x="8164" y="6594"/>
                    <a:pt x="8249" y="6729"/>
                    <a:pt x="8367" y="6796"/>
                  </a:cubicBezTo>
                  <a:cubicBezTo>
                    <a:pt x="8873" y="7066"/>
                    <a:pt x="9396" y="7336"/>
                    <a:pt x="9918" y="7606"/>
                  </a:cubicBezTo>
                  <a:cubicBezTo>
                    <a:pt x="10340" y="7825"/>
                    <a:pt x="10323" y="7825"/>
                    <a:pt x="10273" y="8263"/>
                  </a:cubicBezTo>
                  <a:cubicBezTo>
                    <a:pt x="10239" y="8601"/>
                    <a:pt x="10188" y="8938"/>
                    <a:pt x="10222" y="9275"/>
                  </a:cubicBezTo>
                  <a:cubicBezTo>
                    <a:pt x="10222" y="9596"/>
                    <a:pt x="10087" y="9781"/>
                    <a:pt x="9800" y="9866"/>
                  </a:cubicBezTo>
                  <a:cubicBezTo>
                    <a:pt x="9143" y="10085"/>
                    <a:pt x="8502" y="10287"/>
                    <a:pt x="7861" y="10507"/>
                  </a:cubicBezTo>
                  <a:cubicBezTo>
                    <a:pt x="7490" y="10625"/>
                    <a:pt x="7287" y="10861"/>
                    <a:pt x="7152" y="11299"/>
                  </a:cubicBezTo>
                  <a:cubicBezTo>
                    <a:pt x="7242" y="11389"/>
                    <a:pt x="7326" y="11417"/>
                    <a:pt x="7410" y="11417"/>
                  </a:cubicBezTo>
                  <a:cubicBezTo>
                    <a:pt x="7529" y="11417"/>
                    <a:pt x="7647" y="11360"/>
                    <a:pt x="7776" y="11350"/>
                  </a:cubicBezTo>
                  <a:cubicBezTo>
                    <a:pt x="8029" y="11232"/>
                    <a:pt x="8282" y="11114"/>
                    <a:pt x="8552" y="11013"/>
                  </a:cubicBezTo>
                  <a:cubicBezTo>
                    <a:pt x="9075" y="10844"/>
                    <a:pt x="9615" y="10675"/>
                    <a:pt x="10205" y="10473"/>
                  </a:cubicBezTo>
                  <a:cubicBezTo>
                    <a:pt x="10458" y="11131"/>
                    <a:pt x="10323" y="11805"/>
                    <a:pt x="10391" y="12463"/>
                  </a:cubicBezTo>
                  <a:cubicBezTo>
                    <a:pt x="9868" y="12868"/>
                    <a:pt x="9227" y="12868"/>
                    <a:pt x="8670" y="13054"/>
                  </a:cubicBezTo>
                  <a:cubicBezTo>
                    <a:pt x="7945" y="13290"/>
                    <a:pt x="7203" y="13475"/>
                    <a:pt x="6461" y="13711"/>
                  </a:cubicBezTo>
                  <a:cubicBezTo>
                    <a:pt x="6301" y="13756"/>
                    <a:pt x="6197" y="13786"/>
                    <a:pt x="6116" y="13786"/>
                  </a:cubicBezTo>
                  <a:cubicBezTo>
                    <a:pt x="5984" y="13786"/>
                    <a:pt x="5916" y="13706"/>
                    <a:pt x="5769" y="13475"/>
                  </a:cubicBezTo>
                  <a:cubicBezTo>
                    <a:pt x="5364" y="12868"/>
                    <a:pt x="5246" y="12210"/>
                    <a:pt x="5668" y="11552"/>
                  </a:cubicBezTo>
                  <a:cubicBezTo>
                    <a:pt x="6039" y="10962"/>
                    <a:pt x="6191" y="10287"/>
                    <a:pt x="6360" y="9630"/>
                  </a:cubicBezTo>
                  <a:cubicBezTo>
                    <a:pt x="6528" y="9006"/>
                    <a:pt x="6427" y="8398"/>
                    <a:pt x="6174" y="7808"/>
                  </a:cubicBezTo>
                  <a:cubicBezTo>
                    <a:pt x="5938" y="7268"/>
                    <a:pt x="5769" y="6745"/>
                    <a:pt x="5955" y="6172"/>
                  </a:cubicBezTo>
                  <a:cubicBezTo>
                    <a:pt x="6022" y="6003"/>
                    <a:pt x="6090" y="5835"/>
                    <a:pt x="6174" y="5700"/>
                  </a:cubicBezTo>
                  <a:cubicBezTo>
                    <a:pt x="6697" y="4806"/>
                    <a:pt x="7135" y="3895"/>
                    <a:pt x="7068" y="2748"/>
                  </a:cubicBezTo>
                  <a:close/>
                  <a:moveTo>
                    <a:pt x="3267" y="767"/>
                  </a:moveTo>
                  <a:cubicBezTo>
                    <a:pt x="3356" y="767"/>
                    <a:pt x="3454" y="780"/>
                    <a:pt x="3560" y="808"/>
                  </a:cubicBezTo>
                  <a:cubicBezTo>
                    <a:pt x="3914" y="910"/>
                    <a:pt x="4251" y="1028"/>
                    <a:pt x="4572" y="1180"/>
                  </a:cubicBezTo>
                  <a:cubicBezTo>
                    <a:pt x="5095" y="1433"/>
                    <a:pt x="5584" y="1736"/>
                    <a:pt x="6090" y="2006"/>
                  </a:cubicBezTo>
                  <a:cubicBezTo>
                    <a:pt x="6427" y="2192"/>
                    <a:pt x="6545" y="2495"/>
                    <a:pt x="6562" y="2849"/>
                  </a:cubicBezTo>
                  <a:cubicBezTo>
                    <a:pt x="6629" y="3726"/>
                    <a:pt x="6225" y="4435"/>
                    <a:pt x="5719" y="5143"/>
                  </a:cubicBezTo>
                  <a:cubicBezTo>
                    <a:pt x="5516" y="5076"/>
                    <a:pt x="5297" y="4991"/>
                    <a:pt x="5145" y="4941"/>
                  </a:cubicBezTo>
                  <a:cubicBezTo>
                    <a:pt x="4981" y="4903"/>
                    <a:pt x="4826" y="4884"/>
                    <a:pt x="4666" y="4884"/>
                  </a:cubicBezTo>
                  <a:cubicBezTo>
                    <a:pt x="4613" y="4884"/>
                    <a:pt x="4559" y="4886"/>
                    <a:pt x="4504" y="4890"/>
                  </a:cubicBezTo>
                  <a:cubicBezTo>
                    <a:pt x="4403" y="4907"/>
                    <a:pt x="4251" y="5042"/>
                    <a:pt x="4251" y="5093"/>
                  </a:cubicBezTo>
                  <a:cubicBezTo>
                    <a:pt x="4234" y="5177"/>
                    <a:pt x="4352" y="5329"/>
                    <a:pt x="4437" y="5379"/>
                  </a:cubicBezTo>
                  <a:cubicBezTo>
                    <a:pt x="4656" y="5480"/>
                    <a:pt x="4892" y="5514"/>
                    <a:pt x="5095" y="5599"/>
                  </a:cubicBezTo>
                  <a:cubicBezTo>
                    <a:pt x="5348" y="5683"/>
                    <a:pt x="5483" y="5868"/>
                    <a:pt x="5398" y="6138"/>
                  </a:cubicBezTo>
                  <a:cubicBezTo>
                    <a:pt x="5196" y="6729"/>
                    <a:pt x="5364" y="7285"/>
                    <a:pt x="5584" y="7825"/>
                  </a:cubicBezTo>
                  <a:cubicBezTo>
                    <a:pt x="6022" y="8955"/>
                    <a:pt x="5854" y="10034"/>
                    <a:pt x="5230" y="10996"/>
                  </a:cubicBezTo>
                  <a:cubicBezTo>
                    <a:pt x="4724" y="11805"/>
                    <a:pt x="4690" y="12581"/>
                    <a:pt x="5061" y="13408"/>
                  </a:cubicBezTo>
                  <a:cubicBezTo>
                    <a:pt x="5145" y="13593"/>
                    <a:pt x="5196" y="13762"/>
                    <a:pt x="5314" y="13998"/>
                  </a:cubicBezTo>
                  <a:cubicBezTo>
                    <a:pt x="4892" y="14167"/>
                    <a:pt x="4504" y="14319"/>
                    <a:pt x="4133" y="14437"/>
                  </a:cubicBezTo>
                  <a:cubicBezTo>
                    <a:pt x="3284" y="14699"/>
                    <a:pt x="2448" y="15018"/>
                    <a:pt x="1549" y="15018"/>
                  </a:cubicBezTo>
                  <a:cubicBezTo>
                    <a:pt x="1466" y="15018"/>
                    <a:pt x="1383" y="15016"/>
                    <a:pt x="1300" y="15010"/>
                  </a:cubicBezTo>
                  <a:cubicBezTo>
                    <a:pt x="794" y="14976"/>
                    <a:pt x="676" y="14875"/>
                    <a:pt x="794" y="14403"/>
                  </a:cubicBezTo>
                  <a:cubicBezTo>
                    <a:pt x="895" y="13947"/>
                    <a:pt x="1063" y="13509"/>
                    <a:pt x="1300" y="13104"/>
                  </a:cubicBezTo>
                  <a:cubicBezTo>
                    <a:pt x="1637" y="12531"/>
                    <a:pt x="1907" y="11940"/>
                    <a:pt x="1974" y="11266"/>
                  </a:cubicBezTo>
                  <a:cubicBezTo>
                    <a:pt x="2025" y="10844"/>
                    <a:pt x="1974" y="10389"/>
                    <a:pt x="1856" y="10001"/>
                  </a:cubicBezTo>
                  <a:cubicBezTo>
                    <a:pt x="1637" y="9360"/>
                    <a:pt x="1316" y="8753"/>
                    <a:pt x="1047" y="8112"/>
                  </a:cubicBezTo>
                  <a:cubicBezTo>
                    <a:pt x="962" y="7909"/>
                    <a:pt x="878" y="7690"/>
                    <a:pt x="810" y="7471"/>
                  </a:cubicBezTo>
                  <a:cubicBezTo>
                    <a:pt x="709" y="6998"/>
                    <a:pt x="810" y="6627"/>
                    <a:pt x="1215" y="6324"/>
                  </a:cubicBezTo>
                  <a:cubicBezTo>
                    <a:pt x="1401" y="6172"/>
                    <a:pt x="1569" y="5986"/>
                    <a:pt x="1772" y="5818"/>
                  </a:cubicBezTo>
                  <a:cubicBezTo>
                    <a:pt x="2565" y="5059"/>
                    <a:pt x="2834" y="4114"/>
                    <a:pt x="2801" y="3035"/>
                  </a:cubicBezTo>
                  <a:cubicBezTo>
                    <a:pt x="2784" y="2664"/>
                    <a:pt x="2716" y="2293"/>
                    <a:pt x="2666" y="1922"/>
                  </a:cubicBezTo>
                  <a:cubicBezTo>
                    <a:pt x="2649" y="1787"/>
                    <a:pt x="2632" y="1652"/>
                    <a:pt x="2632" y="1500"/>
                  </a:cubicBezTo>
                  <a:cubicBezTo>
                    <a:pt x="2646" y="1032"/>
                    <a:pt x="2873" y="767"/>
                    <a:pt x="3267" y="767"/>
                  </a:cubicBezTo>
                  <a:close/>
                  <a:moveTo>
                    <a:pt x="33211" y="4603"/>
                  </a:moveTo>
                  <a:cubicBezTo>
                    <a:pt x="33447" y="5076"/>
                    <a:pt x="33666" y="5514"/>
                    <a:pt x="33869" y="5919"/>
                  </a:cubicBezTo>
                  <a:cubicBezTo>
                    <a:pt x="34071" y="6374"/>
                    <a:pt x="34021" y="6813"/>
                    <a:pt x="33987" y="7251"/>
                  </a:cubicBezTo>
                  <a:cubicBezTo>
                    <a:pt x="33936" y="7892"/>
                    <a:pt x="33869" y="8500"/>
                    <a:pt x="33869" y="9124"/>
                  </a:cubicBezTo>
                  <a:cubicBezTo>
                    <a:pt x="33869" y="9461"/>
                    <a:pt x="33936" y="9832"/>
                    <a:pt x="34071" y="10169"/>
                  </a:cubicBezTo>
                  <a:cubicBezTo>
                    <a:pt x="34324" y="10861"/>
                    <a:pt x="34274" y="11485"/>
                    <a:pt x="33717" y="12042"/>
                  </a:cubicBezTo>
                  <a:cubicBezTo>
                    <a:pt x="33194" y="12581"/>
                    <a:pt x="32992" y="13307"/>
                    <a:pt x="32840" y="14015"/>
                  </a:cubicBezTo>
                  <a:cubicBezTo>
                    <a:pt x="32756" y="14420"/>
                    <a:pt x="32688" y="14825"/>
                    <a:pt x="32604" y="15280"/>
                  </a:cubicBezTo>
                  <a:cubicBezTo>
                    <a:pt x="32014" y="14926"/>
                    <a:pt x="31558" y="14437"/>
                    <a:pt x="31086" y="13964"/>
                  </a:cubicBezTo>
                  <a:cubicBezTo>
                    <a:pt x="30597" y="13475"/>
                    <a:pt x="30074" y="13054"/>
                    <a:pt x="29551" y="12564"/>
                  </a:cubicBezTo>
                  <a:cubicBezTo>
                    <a:pt x="29619" y="12295"/>
                    <a:pt x="29703" y="11991"/>
                    <a:pt x="29753" y="11704"/>
                  </a:cubicBezTo>
                  <a:cubicBezTo>
                    <a:pt x="30597" y="11738"/>
                    <a:pt x="31221" y="12244"/>
                    <a:pt x="31912" y="12531"/>
                  </a:cubicBezTo>
                  <a:cubicBezTo>
                    <a:pt x="32317" y="12244"/>
                    <a:pt x="32351" y="12075"/>
                    <a:pt x="32014" y="11856"/>
                  </a:cubicBezTo>
                  <a:cubicBezTo>
                    <a:pt x="31609" y="11569"/>
                    <a:pt x="31170" y="11367"/>
                    <a:pt x="30749" y="11148"/>
                  </a:cubicBezTo>
                  <a:cubicBezTo>
                    <a:pt x="30512" y="11046"/>
                    <a:pt x="30259" y="10979"/>
                    <a:pt x="30006" y="10895"/>
                  </a:cubicBezTo>
                  <a:cubicBezTo>
                    <a:pt x="30040" y="10271"/>
                    <a:pt x="30074" y="9680"/>
                    <a:pt x="30125" y="9022"/>
                  </a:cubicBezTo>
                  <a:cubicBezTo>
                    <a:pt x="30681" y="8820"/>
                    <a:pt x="31271" y="8567"/>
                    <a:pt x="31862" y="8331"/>
                  </a:cubicBezTo>
                  <a:cubicBezTo>
                    <a:pt x="32250" y="8179"/>
                    <a:pt x="32621" y="8027"/>
                    <a:pt x="33009" y="7859"/>
                  </a:cubicBezTo>
                  <a:cubicBezTo>
                    <a:pt x="33110" y="7825"/>
                    <a:pt x="33160" y="7690"/>
                    <a:pt x="33245" y="7606"/>
                  </a:cubicBezTo>
                  <a:cubicBezTo>
                    <a:pt x="33127" y="7555"/>
                    <a:pt x="33026" y="7437"/>
                    <a:pt x="32907" y="7420"/>
                  </a:cubicBezTo>
                  <a:cubicBezTo>
                    <a:pt x="32887" y="7417"/>
                    <a:pt x="32866" y="7416"/>
                    <a:pt x="32845" y="7416"/>
                  </a:cubicBezTo>
                  <a:cubicBezTo>
                    <a:pt x="32747" y="7416"/>
                    <a:pt x="32647" y="7446"/>
                    <a:pt x="32536" y="7488"/>
                  </a:cubicBezTo>
                  <a:cubicBezTo>
                    <a:pt x="31963" y="7690"/>
                    <a:pt x="31373" y="7909"/>
                    <a:pt x="30765" y="8095"/>
                  </a:cubicBezTo>
                  <a:cubicBezTo>
                    <a:pt x="30580" y="8179"/>
                    <a:pt x="30378" y="8230"/>
                    <a:pt x="30125" y="8280"/>
                  </a:cubicBezTo>
                  <a:cubicBezTo>
                    <a:pt x="29973" y="7690"/>
                    <a:pt x="29838" y="7167"/>
                    <a:pt x="29703" y="6627"/>
                  </a:cubicBezTo>
                  <a:cubicBezTo>
                    <a:pt x="30883" y="5936"/>
                    <a:pt x="32030" y="5295"/>
                    <a:pt x="33211" y="4603"/>
                  </a:cubicBezTo>
                  <a:close/>
                  <a:moveTo>
                    <a:pt x="20727" y="1816"/>
                  </a:moveTo>
                  <a:cubicBezTo>
                    <a:pt x="21807" y="1816"/>
                    <a:pt x="22806" y="2158"/>
                    <a:pt x="23850" y="2411"/>
                  </a:cubicBezTo>
                  <a:cubicBezTo>
                    <a:pt x="24002" y="2428"/>
                    <a:pt x="24137" y="2512"/>
                    <a:pt x="24255" y="2546"/>
                  </a:cubicBezTo>
                  <a:cubicBezTo>
                    <a:pt x="24609" y="2681"/>
                    <a:pt x="24828" y="2934"/>
                    <a:pt x="24896" y="3338"/>
                  </a:cubicBezTo>
                  <a:cubicBezTo>
                    <a:pt x="24980" y="3962"/>
                    <a:pt x="24946" y="4570"/>
                    <a:pt x="24896" y="5211"/>
                  </a:cubicBezTo>
                  <a:cubicBezTo>
                    <a:pt x="24778" y="6290"/>
                    <a:pt x="24356" y="7251"/>
                    <a:pt x="23968" y="8230"/>
                  </a:cubicBezTo>
                  <a:cubicBezTo>
                    <a:pt x="23800" y="8668"/>
                    <a:pt x="23496" y="9073"/>
                    <a:pt x="23226" y="9461"/>
                  </a:cubicBezTo>
                  <a:cubicBezTo>
                    <a:pt x="22720" y="10220"/>
                    <a:pt x="22282" y="11030"/>
                    <a:pt x="21624" y="11687"/>
                  </a:cubicBezTo>
                  <a:cubicBezTo>
                    <a:pt x="21371" y="11957"/>
                    <a:pt x="21101" y="12210"/>
                    <a:pt x="20797" y="12446"/>
                  </a:cubicBezTo>
                  <a:cubicBezTo>
                    <a:pt x="19246" y="13610"/>
                    <a:pt x="17626" y="14690"/>
                    <a:pt x="15805" y="15449"/>
                  </a:cubicBezTo>
                  <a:cubicBezTo>
                    <a:pt x="15265" y="15685"/>
                    <a:pt x="14708" y="15988"/>
                    <a:pt x="14084" y="16005"/>
                  </a:cubicBezTo>
                  <a:cubicBezTo>
                    <a:pt x="14043" y="16008"/>
                    <a:pt x="14003" y="16009"/>
                    <a:pt x="13964" y="16009"/>
                  </a:cubicBezTo>
                  <a:cubicBezTo>
                    <a:pt x="13726" y="16009"/>
                    <a:pt x="13516" y="15959"/>
                    <a:pt x="13342" y="15786"/>
                  </a:cubicBezTo>
                  <a:cubicBezTo>
                    <a:pt x="12465" y="15078"/>
                    <a:pt x="11723" y="14268"/>
                    <a:pt x="11268" y="13222"/>
                  </a:cubicBezTo>
                  <a:cubicBezTo>
                    <a:pt x="11200" y="13070"/>
                    <a:pt x="11183" y="12919"/>
                    <a:pt x="11150" y="12733"/>
                  </a:cubicBezTo>
                  <a:cubicBezTo>
                    <a:pt x="11420" y="12615"/>
                    <a:pt x="11656" y="12446"/>
                    <a:pt x="11909" y="12362"/>
                  </a:cubicBezTo>
                  <a:cubicBezTo>
                    <a:pt x="12887" y="12126"/>
                    <a:pt x="13680" y="11519"/>
                    <a:pt x="14439" y="10878"/>
                  </a:cubicBezTo>
                  <a:cubicBezTo>
                    <a:pt x="15569" y="9933"/>
                    <a:pt x="16614" y="8904"/>
                    <a:pt x="17491" y="7724"/>
                  </a:cubicBezTo>
                  <a:cubicBezTo>
                    <a:pt x="18318" y="6627"/>
                    <a:pt x="18993" y="5464"/>
                    <a:pt x="19212" y="4114"/>
                  </a:cubicBezTo>
                  <a:cubicBezTo>
                    <a:pt x="19347" y="3507"/>
                    <a:pt x="19246" y="2832"/>
                    <a:pt x="19246" y="2192"/>
                  </a:cubicBezTo>
                  <a:lnTo>
                    <a:pt x="19246" y="1922"/>
                  </a:lnTo>
                  <a:cubicBezTo>
                    <a:pt x="19667" y="1905"/>
                    <a:pt x="20089" y="1837"/>
                    <a:pt x="20511" y="1820"/>
                  </a:cubicBezTo>
                  <a:cubicBezTo>
                    <a:pt x="20583" y="1817"/>
                    <a:pt x="20655" y="1816"/>
                    <a:pt x="20727" y="1816"/>
                  </a:cubicBezTo>
                  <a:close/>
                  <a:moveTo>
                    <a:pt x="29281" y="7488"/>
                  </a:moveTo>
                  <a:cubicBezTo>
                    <a:pt x="29332" y="7690"/>
                    <a:pt x="29416" y="7909"/>
                    <a:pt x="29467" y="8129"/>
                  </a:cubicBezTo>
                  <a:cubicBezTo>
                    <a:pt x="29703" y="9714"/>
                    <a:pt x="29585" y="11266"/>
                    <a:pt x="28860" y="12683"/>
                  </a:cubicBezTo>
                  <a:cubicBezTo>
                    <a:pt x="28741" y="12919"/>
                    <a:pt x="28607" y="13138"/>
                    <a:pt x="28455" y="13323"/>
                  </a:cubicBezTo>
                  <a:cubicBezTo>
                    <a:pt x="27611" y="14437"/>
                    <a:pt x="26701" y="15449"/>
                    <a:pt x="25537" y="16224"/>
                  </a:cubicBezTo>
                  <a:cubicBezTo>
                    <a:pt x="24845" y="16697"/>
                    <a:pt x="24086" y="17068"/>
                    <a:pt x="23327" y="17405"/>
                  </a:cubicBezTo>
                  <a:cubicBezTo>
                    <a:pt x="22956" y="17574"/>
                    <a:pt x="22484" y="17624"/>
                    <a:pt x="22045" y="17709"/>
                  </a:cubicBezTo>
                  <a:cubicBezTo>
                    <a:pt x="21995" y="17641"/>
                    <a:pt x="21961" y="17608"/>
                    <a:pt x="21911" y="17540"/>
                  </a:cubicBezTo>
                  <a:cubicBezTo>
                    <a:pt x="22029" y="17473"/>
                    <a:pt x="22147" y="17422"/>
                    <a:pt x="22214" y="17355"/>
                  </a:cubicBezTo>
                  <a:cubicBezTo>
                    <a:pt x="22872" y="16798"/>
                    <a:pt x="23563" y="16275"/>
                    <a:pt x="24154" y="15668"/>
                  </a:cubicBezTo>
                  <a:cubicBezTo>
                    <a:pt x="25149" y="14622"/>
                    <a:pt x="26093" y="13560"/>
                    <a:pt x="27021" y="12463"/>
                  </a:cubicBezTo>
                  <a:cubicBezTo>
                    <a:pt x="27358" y="12058"/>
                    <a:pt x="27611" y="11552"/>
                    <a:pt x="27864" y="11080"/>
                  </a:cubicBezTo>
                  <a:cubicBezTo>
                    <a:pt x="28286" y="10271"/>
                    <a:pt x="28691" y="9444"/>
                    <a:pt x="28910" y="8550"/>
                  </a:cubicBezTo>
                  <a:cubicBezTo>
                    <a:pt x="28994" y="8196"/>
                    <a:pt x="29079" y="7842"/>
                    <a:pt x="29281" y="7488"/>
                  </a:cubicBezTo>
                  <a:close/>
                  <a:moveTo>
                    <a:pt x="25334" y="3254"/>
                  </a:moveTo>
                  <a:cubicBezTo>
                    <a:pt x="26127" y="3473"/>
                    <a:pt x="26751" y="3878"/>
                    <a:pt x="27342" y="4367"/>
                  </a:cubicBezTo>
                  <a:cubicBezTo>
                    <a:pt x="27848" y="4806"/>
                    <a:pt x="28219" y="5329"/>
                    <a:pt x="28607" y="5885"/>
                  </a:cubicBezTo>
                  <a:cubicBezTo>
                    <a:pt x="28860" y="6239"/>
                    <a:pt x="28910" y="6594"/>
                    <a:pt x="28809" y="6998"/>
                  </a:cubicBezTo>
                  <a:cubicBezTo>
                    <a:pt x="28556" y="7994"/>
                    <a:pt x="28354" y="9006"/>
                    <a:pt x="27881" y="9950"/>
                  </a:cubicBezTo>
                  <a:cubicBezTo>
                    <a:pt x="27257" y="11299"/>
                    <a:pt x="26363" y="12480"/>
                    <a:pt x="25368" y="13593"/>
                  </a:cubicBezTo>
                  <a:cubicBezTo>
                    <a:pt x="24828" y="14234"/>
                    <a:pt x="24238" y="14841"/>
                    <a:pt x="23648" y="15432"/>
                  </a:cubicBezTo>
                  <a:cubicBezTo>
                    <a:pt x="22720" y="16376"/>
                    <a:pt x="21573" y="17034"/>
                    <a:pt x="20393" y="17608"/>
                  </a:cubicBezTo>
                  <a:cubicBezTo>
                    <a:pt x="20058" y="17768"/>
                    <a:pt x="19723" y="17908"/>
                    <a:pt x="19363" y="17908"/>
                  </a:cubicBezTo>
                  <a:cubicBezTo>
                    <a:pt x="19269" y="17908"/>
                    <a:pt x="19174" y="17898"/>
                    <a:pt x="19077" y="17877"/>
                  </a:cubicBezTo>
                  <a:cubicBezTo>
                    <a:pt x="18875" y="17844"/>
                    <a:pt x="18672" y="17810"/>
                    <a:pt x="18487" y="17793"/>
                  </a:cubicBezTo>
                  <a:cubicBezTo>
                    <a:pt x="17357" y="17641"/>
                    <a:pt x="16260" y="17371"/>
                    <a:pt x="15231" y="16899"/>
                  </a:cubicBezTo>
                  <a:cubicBezTo>
                    <a:pt x="15113" y="16865"/>
                    <a:pt x="15029" y="16781"/>
                    <a:pt x="14860" y="16680"/>
                  </a:cubicBezTo>
                  <a:cubicBezTo>
                    <a:pt x="15063" y="16545"/>
                    <a:pt x="15231" y="16427"/>
                    <a:pt x="15400" y="16359"/>
                  </a:cubicBezTo>
                  <a:cubicBezTo>
                    <a:pt x="16935" y="15837"/>
                    <a:pt x="18284" y="14926"/>
                    <a:pt x="19634" y="14066"/>
                  </a:cubicBezTo>
                  <a:cubicBezTo>
                    <a:pt x="20123" y="13745"/>
                    <a:pt x="20595" y="13408"/>
                    <a:pt x="21033" y="13054"/>
                  </a:cubicBezTo>
                  <a:cubicBezTo>
                    <a:pt x="22045" y="12244"/>
                    <a:pt x="22737" y="11198"/>
                    <a:pt x="23462" y="10136"/>
                  </a:cubicBezTo>
                  <a:cubicBezTo>
                    <a:pt x="23715" y="9765"/>
                    <a:pt x="23985" y="9377"/>
                    <a:pt x="24187" y="8955"/>
                  </a:cubicBezTo>
                  <a:cubicBezTo>
                    <a:pt x="24980" y="7437"/>
                    <a:pt x="25452" y="5868"/>
                    <a:pt x="25419" y="4131"/>
                  </a:cubicBezTo>
                  <a:cubicBezTo>
                    <a:pt x="25402" y="3861"/>
                    <a:pt x="25351" y="3591"/>
                    <a:pt x="25334" y="3254"/>
                  </a:cubicBezTo>
                  <a:close/>
                  <a:moveTo>
                    <a:pt x="37026" y="2993"/>
                  </a:moveTo>
                  <a:cubicBezTo>
                    <a:pt x="37642" y="2993"/>
                    <a:pt x="38071" y="3399"/>
                    <a:pt x="38086" y="4064"/>
                  </a:cubicBezTo>
                  <a:cubicBezTo>
                    <a:pt x="38119" y="4587"/>
                    <a:pt x="38001" y="5143"/>
                    <a:pt x="37934" y="5666"/>
                  </a:cubicBezTo>
                  <a:lnTo>
                    <a:pt x="37816" y="6239"/>
                  </a:lnTo>
                  <a:cubicBezTo>
                    <a:pt x="37563" y="7268"/>
                    <a:pt x="37849" y="8213"/>
                    <a:pt x="38389" y="9107"/>
                  </a:cubicBezTo>
                  <a:cubicBezTo>
                    <a:pt x="38490" y="9343"/>
                    <a:pt x="38592" y="9562"/>
                    <a:pt x="38726" y="9781"/>
                  </a:cubicBezTo>
                  <a:cubicBezTo>
                    <a:pt x="39131" y="10507"/>
                    <a:pt x="38912" y="11131"/>
                    <a:pt x="38473" y="11721"/>
                  </a:cubicBezTo>
                  <a:cubicBezTo>
                    <a:pt x="38069" y="12261"/>
                    <a:pt x="37580" y="12716"/>
                    <a:pt x="37293" y="13323"/>
                  </a:cubicBezTo>
                  <a:cubicBezTo>
                    <a:pt x="36989" y="13931"/>
                    <a:pt x="36804" y="14572"/>
                    <a:pt x="36821" y="15246"/>
                  </a:cubicBezTo>
                  <a:cubicBezTo>
                    <a:pt x="36837" y="15904"/>
                    <a:pt x="36837" y="16562"/>
                    <a:pt x="36871" y="17220"/>
                  </a:cubicBezTo>
                  <a:cubicBezTo>
                    <a:pt x="36888" y="17692"/>
                    <a:pt x="36702" y="18012"/>
                    <a:pt x="36281" y="18215"/>
                  </a:cubicBezTo>
                  <a:cubicBezTo>
                    <a:pt x="36166" y="18269"/>
                    <a:pt x="36058" y="18293"/>
                    <a:pt x="35955" y="18293"/>
                  </a:cubicBezTo>
                  <a:cubicBezTo>
                    <a:pt x="35708" y="18293"/>
                    <a:pt x="35493" y="18157"/>
                    <a:pt x="35303" y="17979"/>
                  </a:cubicBezTo>
                  <a:cubicBezTo>
                    <a:pt x="34898" y="17641"/>
                    <a:pt x="34510" y="17270"/>
                    <a:pt x="34105" y="16933"/>
                  </a:cubicBezTo>
                  <a:cubicBezTo>
                    <a:pt x="33498" y="16427"/>
                    <a:pt x="33279" y="15752"/>
                    <a:pt x="33279" y="14976"/>
                  </a:cubicBezTo>
                  <a:cubicBezTo>
                    <a:pt x="33329" y="14066"/>
                    <a:pt x="33464" y="13172"/>
                    <a:pt x="34122" y="12497"/>
                  </a:cubicBezTo>
                  <a:cubicBezTo>
                    <a:pt x="34813" y="11755"/>
                    <a:pt x="34898" y="10912"/>
                    <a:pt x="34544" y="10018"/>
                  </a:cubicBezTo>
                  <a:cubicBezTo>
                    <a:pt x="34358" y="9528"/>
                    <a:pt x="34291" y="9039"/>
                    <a:pt x="34341" y="8533"/>
                  </a:cubicBezTo>
                  <a:cubicBezTo>
                    <a:pt x="34392" y="7943"/>
                    <a:pt x="34442" y="7336"/>
                    <a:pt x="34476" y="6729"/>
                  </a:cubicBezTo>
                  <a:cubicBezTo>
                    <a:pt x="34527" y="6189"/>
                    <a:pt x="34392" y="5733"/>
                    <a:pt x="34122" y="5295"/>
                  </a:cubicBezTo>
                  <a:cubicBezTo>
                    <a:pt x="34088" y="5227"/>
                    <a:pt x="34054" y="5160"/>
                    <a:pt x="34021" y="5093"/>
                  </a:cubicBezTo>
                  <a:cubicBezTo>
                    <a:pt x="33700" y="4485"/>
                    <a:pt x="33751" y="4334"/>
                    <a:pt x="34341" y="3996"/>
                  </a:cubicBezTo>
                  <a:cubicBezTo>
                    <a:pt x="34931" y="3659"/>
                    <a:pt x="35454" y="3271"/>
                    <a:pt x="36129" y="3136"/>
                  </a:cubicBezTo>
                  <a:lnTo>
                    <a:pt x="36753" y="3018"/>
                  </a:lnTo>
                  <a:cubicBezTo>
                    <a:pt x="36847" y="3001"/>
                    <a:pt x="36939" y="2993"/>
                    <a:pt x="37026" y="2993"/>
                  </a:cubicBezTo>
                  <a:close/>
                  <a:moveTo>
                    <a:pt x="3328" y="0"/>
                  </a:moveTo>
                  <a:cubicBezTo>
                    <a:pt x="2669" y="0"/>
                    <a:pt x="2205" y="409"/>
                    <a:pt x="2109" y="1163"/>
                  </a:cubicBezTo>
                  <a:cubicBezTo>
                    <a:pt x="2075" y="1331"/>
                    <a:pt x="2059" y="1517"/>
                    <a:pt x="2075" y="1686"/>
                  </a:cubicBezTo>
                  <a:cubicBezTo>
                    <a:pt x="2109" y="2006"/>
                    <a:pt x="2160" y="2310"/>
                    <a:pt x="2210" y="2630"/>
                  </a:cubicBezTo>
                  <a:cubicBezTo>
                    <a:pt x="2328" y="3861"/>
                    <a:pt x="1941" y="4840"/>
                    <a:pt x="962" y="5599"/>
                  </a:cubicBezTo>
                  <a:cubicBezTo>
                    <a:pt x="18" y="6341"/>
                    <a:pt x="1" y="6998"/>
                    <a:pt x="355" y="7994"/>
                  </a:cubicBezTo>
                  <a:cubicBezTo>
                    <a:pt x="557" y="8533"/>
                    <a:pt x="794" y="9090"/>
                    <a:pt x="1063" y="9613"/>
                  </a:cubicBezTo>
                  <a:cubicBezTo>
                    <a:pt x="1553" y="10557"/>
                    <a:pt x="1451" y="11468"/>
                    <a:pt x="929" y="12379"/>
                  </a:cubicBezTo>
                  <a:cubicBezTo>
                    <a:pt x="608" y="12936"/>
                    <a:pt x="372" y="13560"/>
                    <a:pt x="136" y="14150"/>
                  </a:cubicBezTo>
                  <a:cubicBezTo>
                    <a:pt x="35" y="14403"/>
                    <a:pt x="35" y="14690"/>
                    <a:pt x="51" y="14943"/>
                  </a:cubicBezTo>
                  <a:cubicBezTo>
                    <a:pt x="101" y="15319"/>
                    <a:pt x="356" y="15584"/>
                    <a:pt x="695" y="15584"/>
                  </a:cubicBezTo>
                  <a:cubicBezTo>
                    <a:pt x="705" y="15584"/>
                    <a:pt x="716" y="15584"/>
                    <a:pt x="726" y="15584"/>
                  </a:cubicBezTo>
                  <a:cubicBezTo>
                    <a:pt x="1266" y="15550"/>
                    <a:pt x="1822" y="15584"/>
                    <a:pt x="2328" y="15432"/>
                  </a:cubicBezTo>
                  <a:cubicBezTo>
                    <a:pt x="3678" y="15078"/>
                    <a:pt x="5010" y="14622"/>
                    <a:pt x="6343" y="14200"/>
                  </a:cubicBezTo>
                  <a:cubicBezTo>
                    <a:pt x="7473" y="13846"/>
                    <a:pt x="8620" y="13492"/>
                    <a:pt x="9783" y="13155"/>
                  </a:cubicBezTo>
                  <a:cubicBezTo>
                    <a:pt x="9912" y="13117"/>
                    <a:pt x="10022" y="13098"/>
                    <a:pt x="10117" y="13098"/>
                  </a:cubicBezTo>
                  <a:cubicBezTo>
                    <a:pt x="10409" y="13098"/>
                    <a:pt x="10571" y="13275"/>
                    <a:pt x="10762" y="13644"/>
                  </a:cubicBezTo>
                  <a:cubicBezTo>
                    <a:pt x="11048" y="14184"/>
                    <a:pt x="11335" y="14706"/>
                    <a:pt x="11774" y="15162"/>
                  </a:cubicBezTo>
                  <a:cubicBezTo>
                    <a:pt x="12111" y="15465"/>
                    <a:pt x="12432" y="15837"/>
                    <a:pt x="12769" y="16140"/>
                  </a:cubicBezTo>
                  <a:cubicBezTo>
                    <a:pt x="13022" y="16359"/>
                    <a:pt x="13292" y="16562"/>
                    <a:pt x="13595" y="16730"/>
                  </a:cubicBezTo>
                  <a:cubicBezTo>
                    <a:pt x="13933" y="16950"/>
                    <a:pt x="14287" y="17102"/>
                    <a:pt x="14641" y="17270"/>
                  </a:cubicBezTo>
                  <a:cubicBezTo>
                    <a:pt x="14810" y="17355"/>
                    <a:pt x="14978" y="17456"/>
                    <a:pt x="15181" y="17523"/>
                  </a:cubicBezTo>
                  <a:cubicBezTo>
                    <a:pt x="15990" y="17793"/>
                    <a:pt x="16800" y="18164"/>
                    <a:pt x="17711" y="18164"/>
                  </a:cubicBezTo>
                  <a:cubicBezTo>
                    <a:pt x="17812" y="18164"/>
                    <a:pt x="17913" y="18215"/>
                    <a:pt x="18014" y="18232"/>
                  </a:cubicBezTo>
                  <a:cubicBezTo>
                    <a:pt x="18544" y="18311"/>
                    <a:pt x="19064" y="18453"/>
                    <a:pt x="19598" y="18453"/>
                  </a:cubicBezTo>
                  <a:cubicBezTo>
                    <a:pt x="19743" y="18453"/>
                    <a:pt x="19890" y="18442"/>
                    <a:pt x="20038" y="18417"/>
                  </a:cubicBezTo>
                  <a:cubicBezTo>
                    <a:pt x="20696" y="18333"/>
                    <a:pt x="21371" y="18299"/>
                    <a:pt x="22029" y="18232"/>
                  </a:cubicBezTo>
                  <a:cubicBezTo>
                    <a:pt x="23041" y="18130"/>
                    <a:pt x="24002" y="17894"/>
                    <a:pt x="24812" y="17220"/>
                  </a:cubicBezTo>
                  <a:cubicBezTo>
                    <a:pt x="24930" y="17135"/>
                    <a:pt x="25065" y="17068"/>
                    <a:pt x="25183" y="17017"/>
                  </a:cubicBezTo>
                  <a:cubicBezTo>
                    <a:pt x="26178" y="16461"/>
                    <a:pt x="27038" y="15752"/>
                    <a:pt x="27763" y="14858"/>
                  </a:cubicBezTo>
                  <a:cubicBezTo>
                    <a:pt x="28202" y="14335"/>
                    <a:pt x="28691" y="13829"/>
                    <a:pt x="29180" y="13256"/>
                  </a:cubicBezTo>
                  <a:cubicBezTo>
                    <a:pt x="29484" y="13560"/>
                    <a:pt x="29821" y="13813"/>
                    <a:pt x="30141" y="14099"/>
                  </a:cubicBezTo>
                  <a:cubicBezTo>
                    <a:pt x="30631" y="14538"/>
                    <a:pt x="31086" y="14993"/>
                    <a:pt x="31558" y="15432"/>
                  </a:cubicBezTo>
                  <a:cubicBezTo>
                    <a:pt x="32182" y="16039"/>
                    <a:pt x="32806" y="16680"/>
                    <a:pt x="33430" y="17270"/>
                  </a:cubicBezTo>
                  <a:cubicBezTo>
                    <a:pt x="33987" y="17793"/>
                    <a:pt x="34544" y="18282"/>
                    <a:pt x="35134" y="18738"/>
                  </a:cubicBezTo>
                  <a:cubicBezTo>
                    <a:pt x="35336" y="18889"/>
                    <a:pt x="35623" y="18974"/>
                    <a:pt x="35876" y="18974"/>
                  </a:cubicBezTo>
                  <a:cubicBezTo>
                    <a:pt x="36618" y="18957"/>
                    <a:pt x="37327" y="18215"/>
                    <a:pt x="37360" y="17456"/>
                  </a:cubicBezTo>
                  <a:cubicBezTo>
                    <a:pt x="37377" y="16815"/>
                    <a:pt x="37360" y="16208"/>
                    <a:pt x="37327" y="15584"/>
                  </a:cubicBezTo>
                  <a:cubicBezTo>
                    <a:pt x="37310" y="14453"/>
                    <a:pt x="37512" y="13441"/>
                    <a:pt x="38355" y="12632"/>
                  </a:cubicBezTo>
                  <a:cubicBezTo>
                    <a:pt x="38575" y="12413"/>
                    <a:pt x="38760" y="12160"/>
                    <a:pt x="38929" y="11907"/>
                  </a:cubicBezTo>
                  <a:cubicBezTo>
                    <a:pt x="39097" y="11654"/>
                    <a:pt x="39266" y="11367"/>
                    <a:pt x="39350" y="11063"/>
                  </a:cubicBezTo>
                  <a:cubicBezTo>
                    <a:pt x="39553" y="10287"/>
                    <a:pt x="39317" y="9545"/>
                    <a:pt x="38895" y="8921"/>
                  </a:cubicBezTo>
                  <a:cubicBezTo>
                    <a:pt x="38254" y="7960"/>
                    <a:pt x="38069" y="6982"/>
                    <a:pt x="38305" y="5852"/>
                  </a:cubicBezTo>
                  <a:cubicBezTo>
                    <a:pt x="38423" y="5261"/>
                    <a:pt x="38440" y="4637"/>
                    <a:pt x="38507" y="3996"/>
                  </a:cubicBezTo>
                  <a:cubicBezTo>
                    <a:pt x="38575" y="3389"/>
                    <a:pt x="38271" y="2951"/>
                    <a:pt x="37849" y="2546"/>
                  </a:cubicBezTo>
                  <a:cubicBezTo>
                    <a:pt x="37698" y="2394"/>
                    <a:pt x="37527" y="2318"/>
                    <a:pt x="37330" y="2318"/>
                  </a:cubicBezTo>
                  <a:cubicBezTo>
                    <a:pt x="37264" y="2318"/>
                    <a:pt x="37196" y="2326"/>
                    <a:pt x="37124" y="2343"/>
                  </a:cubicBezTo>
                  <a:cubicBezTo>
                    <a:pt x="36196" y="2546"/>
                    <a:pt x="35269" y="2782"/>
                    <a:pt x="34442" y="3288"/>
                  </a:cubicBezTo>
                  <a:cubicBezTo>
                    <a:pt x="34054" y="3524"/>
                    <a:pt x="33700" y="3726"/>
                    <a:pt x="33329" y="3946"/>
                  </a:cubicBezTo>
                  <a:cubicBezTo>
                    <a:pt x="33127" y="4047"/>
                    <a:pt x="32941" y="4131"/>
                    <a:pt x="32756" y="4232"/>
                  </a:cubicBezTo>
                  <a:cubicBezTo>
                    <a:pt x="31929" y="4721"/>
                    <a:pt x="31103" y="5227"/>
                    <a:pt x="30259" y="5717"/>
                  </a:cubicBezTo>
                  <a:cubicBezTo>
                    <a:pt x="30040" y="5868"/>
                    <a:pt x="29753" y="5936"/>
                    <a:pt x="29467" y="6071"/>
                  </a:cubicBezTo>
                  <a:cubicBezTo>
                    <a:pt x="29062" y="5497"/>
                    <a:pt x="28741" y="4991"/>
                    <a:pt x="28337" y="4401"/>
                  </a:cubicBezTo>
                  <a:cubicBezTo>
                    <a:pt x="27679" y="3608"/>
                    <a:pt x="26836" y="3035"/>
                    <a:pt x="25925" y="2546"/>
                  </a:cubicBezTo>
                  <a:cubicBezTo>
                    <a:pt x="24761" y="1939"/>
                    <a:pt x="23580" y="1466"/>
                    <a:pt x="22315" y="1196"/>
                  </a:cubicBezTo>
                  <a:cubicBezTo>
                    <a:pt x="21590" y="1028"/>
                    <a:pt x="20831" y="1028"/>
                    <a:pt x="20089" y="1028"/>
                  </a:cubicBezTo>
                  <a:cubicBezTo>
                    <a:pt x="19930" y="1025"/>
                    <a:pt x="19772" y="1023"/>
                    <a:pt x="19613" y="1023"/>
                  </a:cubicBezTo>
                  <a:cubicBezTo>
                    <a:pt x="18862" y="1023"/>
                    <a:pt x="18118" y="1066"/>
                    <a:pt x="17407" y="1247"/>
                  </a:cubicBezTo>
                  <a:cubicBezTo>
                    <a:pt x="16041" y="1601"/>
                    <a:pt x="14675" y="1955"/>
                    <a:pt x="13460" y="2782"/>
                  </a:cubicBezTo>
                  <a:cubicBezTo>
                    <a:pt x="12617" y="3355"/>
                    <a:pt x="11824" y="3912"/>
                    <a:pt x="11335" y="4840"/>
                  </a:cubicBezTo>
                  <a:cubicBezTo>
                    <a:pt x="11301" y="4890"/>
                    <a:pt x="11234" y="4924"/>
                    <a:pt x="11183" y="4991"/>
                  </a:cubicBezTo>
                  <a:cubicBezTo>
                    <a:pt x="10593" y="4502"/>
                    <a:pt x="10036" y="4064"/>
                    <a:pt x="9463" y="3608"/>
                  </a:cubicBezTo>
                  <a:cubicBezTo>
                    <a:pt x="8299" y="2647"/>
                    <a:pt x="7119" y="1702"/>
                    <a:pt x="5786" y="994"/>
                  </a:cubicBezTo>
                  <a:cubicBezTo>
                    <a:pt x="5162" y="623"/>
                    <a:pt x="4521" y="252"/>
                    <a:pt x="3813" y="66"/>
                  </a:cubicBezTo>
                  <a:cubicBezTo>
                    <a:pt x="3642" y="22"/>
                    <a:pt x="3480" y="0"/>
                    <a:pt x="3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3"/>
            <p:cNvSpPr/>
            <p:nvPr/>
          </p:nvSpPr>
          <p:spPr>
            <a:xfrm rot="-796314">
              <a:off x="7825303" y="4523526"/>
              <a:ext cx="239109" cy="461825"/>
            </a:xfrm>
            <a:custGeom>
              <a:avLst/>
              <a:gdLst/>
              <a:ahLst/>
              <a:cxnLst/>
              <a:rect l="l" t="t" r="r" b="b"/>
              <a:pathLst>
                <a:path w="5718" h="11044" extrusionOk="0">
                  <a:moveTo>
                    <a:pt x="1839" y="1"/>
                  </a:moveTo>
                  <a:lnTo>
                    <a:pt x="1839" y="1"/>
                  </a:lnTo>
                  <a:cubicBezTo>
                    <a:pt x="1923" y="1148"/>
                    <a:pt x="1451" y="2058"/>
                    <a:pt x="928" y="2952"/>
                  </a:cubicBezTo>
                  <a:cubicBezTo>
                    <a:pt x="827" y="3087"/>
                    <a:pt x="776" y="3256"/>
                    <a:pt x="709" y="3425"/>
                  </a:cubicBezTo>
                  <a:cubicBezTo>
                    <a:pt x="523" y="3998"/>
                    <a:pt x="692" y="4555"/>
                    <a:pt x="928" y="5061"/>
                  </a:cubicBezTo>
                  <a:cubicBezTo>
                    <a:pt x="1181" y="5651"/>
                    <a:pt x="1265" y="6258"/>
                    <a:pt x="1113" y="6882"/>
                  </a:cubicBezTo>
                  <a:cubicBezTo>
                    <a:pt x="945" y="7540"/>
                    <a:pt x="776" y="8215"/>
                    <a:pt x="422" y="8805"/>
                  </a:cubicBezTo>
                  <a:cubicBezTo>
                    <a:pt x="0" y="9480"/>
                    <a:pt x="118" y="10121"/>
                    <a:pt x="523" y="10728"/>
                  </a:cubicBezTo>
                  <a:cubicBezTo>
                    <a:pt x="667" y="10964"/>
                    <a:pt x="729" y="11044"/>
                    <a:pt x="855" y="11044"/>
                  </a:cubicBezTo>
                  <a:cubicBezTo>
                    <a:pt x="935" y="11044"/>
                    <a:pt x="1043" y="11010"/>
                    <a:pt x="1215" y="10964"/>
                  </a:cubicBezTo>
                  <a:cubicBezTo>
                    <a:pt x="1957" y="10745"/>
                    <a:pt x="2699" y="10542"/>
                    <a:pt x="3441" y="10306"/>
                  </a:cubicBezTo>
                  <a:cubicBezTo>
                    <a:pt x="3998" y="10137"/>
                    <a:pt x="4622" y="10121"/>
                    <a:pt x="5145" y="9716"/>
                  </a:cubicBezTo>
                  <a:cubicBezTo>
                    <a:pt x="5077" y="9092"/>
                    <a:pt x="5212" y="8417"/>
                    <a:pt x="4959" y="7742"/>
                  </a:cubicBezTo>
                  <a:cubicBezTo>
                    <a:pt x="4369" y="7928"/>
                    <a:pt x="3829" y="8080"/>
                    <a:pt x="3306" y="8265"/>
                  </a:cubicBezTo>
                  <a:cubicBezTo>
                    <a:pt x="3053" y="8350"/>
                    <a:pt x="2783" y="8468"/>
                    <a:pt x="2530" y="8603"/>
                  </a:cubicBezTo>
                  <a:cubicBezTo>
                    <a:pt x="2395" y="8655"/>
                    <a:pt x="2265" y="8733"/>
                    <a:pt x="2135" y="8733"/>
                  </a:cubicBezTo>
                  <a:cubicBezTo>
                    <a:pt x="2054" y="8733"/>
                    <a:pt x="1973" y="8703"/>
                    <a:pt x="1889" y="8619"/>
                  </a:cubicBezTo>
                  <a:cubicBezTo>
                    <a:pt x="2007" y="8181"/>
                    <a:pt x="2210" y="7945"/>
                    <a:pt x="2615" y="7759"/>
                  </a:cubicBezTo>
                  <a:cubicBezTo>
                    <a:pt x="3272" y="7540"/>
                    <a:pt x="3896" y="7338"/>
                    <a:pt x="4554" y="7118"/>
                  </a:cubicBezTo>
                  <a:cubicBezTo>
                    <a:pt x="4841" y="7034"/>
                    <a:pt x="4993" y="6865"/>
                    <a:pt x="4976" y="6528"/>
                  </a:cubicBezTo>
                  <a:cubicBezTo>
                    <a:pt x="4959" y="6191"/>
                    <a:pt x="4993" y="5853"/>
                    <a:pt x="5043" y="5516"/>
                  </a:cubicBezTo>
                  <a:cubicBezTo>
                    <a:pt x="5077" y="5094"/>
                    <a:pt x="5094" y="5077"/>
                    <a:pt x="4672" y="4858"/>
                  </a:cubicBezTo>
                  <a:cubicBezTo>
                    <a:pt x="4166" y="4588"/>
                    <a:pt x="3643" y="4335"/>
                    <a:pt x="3121" y="4049"/>
                  </a:cubicBezTo>
                  <a:cubicBezTo>
                    <a:pt x="2986" y="3981"/>
                    <a:pt x="2935" y="3880"/>
                    <a:pt x="2817" y="3762"/>
                  </a:cubicBezTo>
                  <a:cubicBezTo>
                    <a:pt x="2935" y="3678"/>
                    <a:pt x="3036" y="3559"/>
                    <a:pt x="3154" y="3492"/>
                  </a:cubicBezTo>
                  <a:cubicBezTo>
                    <a:pt x="3226" y="3463"/>
                    <a:pt x="3296" y="3451"/>
                    <a:pt x="3366" y="3451"/>
                  </a:cubicBezTo>
                  <a:cubicBezTo>
                    <a:pt x="3541" y="3451"/>
                    <a:pt x="3710" y="3530"/>
                    <a:pt x="3880" y="3627"/>
                  </a:cubicBezTo>
                  <a:cubicBezTo>
                    <a:pt x="4318" y="3880"/>
                    <a:pt x="4723" y="4167"/>
                    <a:pt x="5263" y="4268"/>
                  </a:cubicBezTo>
                  <a:cubicBezTo>
                    <a:pt x="5381" y="4015"/>
                    <a:pt x="5465" y="3762"/>
                    <a:pt x="5583" y="3543"/>
                  </a:cubicBezTo>
                  <a:cubicBezTo>
                    <a:pt x="5718" y="3306"/>
                    <a:pt x="5651" y="3121"/>
                    <a:pt x="5499" y="2952"/>
                  </a:cubicBezTo>
                  <a:cubicBezTo>
                    <a:pt x="5414" y="2834"/>
                    <a:pt x="5313" y="2733"/>
                    <a:pt x="5212" y="2649"/>
                  </a:cubicBezTo>
                  <a:cubicBezTo>
                    <a:pt x="4284" y="1890"/>
                    <a:pt x="3374" y="1148"/>
                    <a:pt x="2446" y="422"/>
                  </a:cubicBezTo>
                  <a:cubicBezTo>
                    <a:pt x="2277" y="287"/>
                    <a:pt x="2092" y="169"/>
                    <a:pt x="1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3"/>
            <p:cNvSpPr/>
            <p:nvPr/>
          </p:nvSpPr>
          <p:spPr>
            <a:xfrm rot="-796314">
              <a:off x="8831347" y="4373421"/>
              <a:ext cx="198923" cy="448611"/>
            </a:xfrm>
            <a:custGeom>
              <a:avLst/>
              <a:gdLst/>
              <a:ahLst/>
              <a:cxnLst/>
              <a:rect l="l" t="t" r="r" b="b"/>
              <a:pathLst>
                <a:path w="4757" h="10728" extrusionOk="0">
                  <a:moveTo>
                    <a:pt x="3660" y="0"/>
                  </a:moveTo>
                  <a:cubicBezTo>
                    <a:pt x="2463" y="675"/>
                    <a:pt x="1332" y="1333"/>
                    <a:pt x="152" y="2058"/>
                  </a:cubicBezTo>
                  <a:cubicBezTo>
                    <a:pt x="287" y="2632"/>
                    <a:pt x="422" y="3154"/>
                    <a:pt x="574" y="3728"/>
                  </a:cubicBezTo>
                  <a:cubicBezTo>
                    <a:pt x="827" y="3644"/>
                    <a:pt x="1029" y="3593"/>
                    <a:pt x="1214" y="3526"/>
                  </a:cubicBezTo>
                  <a:cubicBezTo>
                    <a:pt x="1805" y="3323"/>
                    <a:pt x="2395" y="3104"/>
                    <a:pt x="2985" y="2918"/>
                  </a:cubicBezTo>
                  <a:cubicBezTo>
                    <a:pt x="3087" y="2889"/>
                    <a:pt x="3202" y="2848"/>
                    <a:pt x="3307" y="2848"/>
                  </a:cubicBezTo>
                  <a:cubicBezTo>
                    <a:pt x="3324" y="2848"/>
                    <a:pt x="3340" y="2849"/>
                    <a:pt x="3356" y="2851"/>
                  </a:cubicBezTo>
                  <a:cubicBezTo>
                    <a:pt x="3475" y="2885"/>
                    <a:pt x="3576" y="2986"/>
                    <a:pt x="3694" y="3053"/>
                  </a:cubicBezTo>
                  <a:cubicBezTo>
                    <a:pt x="3609" y="3138"/>
                    <a:pt x="3559" y="3256"/>
                    <a:pt x="3458" y="3306"/>
                  </a:cubicBezTo>
                  <a:cubicBezTo>
                    <a:pt x="3103" y="3475"/>
                    <a:pt x="2699" y="3610"/>
                    <a:pt x="2311" y="3762"/>
                  </a:cubicBezTo>
                  <a:cubicBezTo>
                    <a:pt x="1720" y="3998"/>
                    <a:pt x="1130" y="4234"/>
                    <a:pt x="574" y="4453"/>
                  </a:cubicBezTo>
                  <a:cubicBezTo>
                    <a:pt x="523" y="5111"/>
                    <a:pt x="506" y="5701"/>
                    <a:pt x="455" y="6342"/>
                  </a:cubicBezTo>
                  <a:cubicBezTo>
                    <a:pt x="692" y="6427"/>
                    <a:pt x="961" y="6477"/>
                    <a:pt x="1198" y="6595"/>
                  </a:cubicBezTo>
                  <a:cubicBezTo>
                    <a:pt x="1619" y="6798"/>
                    <a:pt x="2058" y="7017"/>
                    <a:pt x="2463" y="7287"/>
                  </a:cubicBezTo>
                  <a:cubicBezTo>
                    <a:pt x="2817" y="7540"/>
                    <a:pt x="2766" y="7692"/>
                    <a:pt x="2361" y="7961"/>
                  </a:cubicBezTo>
                  <a:cubicBezTo>
                    <a:pt x="1670" y="7692"/>
                    <a:pt x="1046" y="7152"/>
                    <a:pt x="202" y="7135"/>
                  </a:cubicBezTo>
                  <a:cubicBezTo>
                    <a:pt x="118" y="7439"/>
                    <a:pt x="68" y="7725"/>
                    <a:pt x="0" y="7995"/>
                  </a:cubicBezTo>
                  <a:cubicBezTo>
                    <a:pt x="523" y="8484"/>
                    <a:pt x="1080" y="8906"/>
                    <a:pt x="1535" y="9395"/>
                  </a:cubicBezTo>
                  <a:cubicBezTo>
                    <a:pt x="2007" y="9850"/>
                    <a:pt x="2463" y="10340"/>
                    <a:pt x="3053" y="10728"/>
                  </a:cubicBezTo>
                  <a:cubicBezTo>
                    <a:pt x="3137" y="10255"/>
                    <a:pt x="3205" y="9850"/>
                    <a:pt x="3289" y="9463"/>
                  </a:cubicBezTo>
                  <a:cubicBezTo>
                    <a:pt x="3441" y="8720"/>
                    <a:pt x="3643" y="8029"/>
                    <a:pt x="4166" y="7472"/>
                  </a:cubicBezTo>
                  <a:cubicBezTo>
                    <a:pt x="4723" y="6933"/>
                    <a:pt x="4756" y="6292"/>
                    <a:pt x="4503" y="5600"/>
                  </a:cubicBezTo>
                  <a:cubicBezTo>
                    <a:pt x="4402" y="5280"/>
                    <a:pt x="4318" y="4925"/>
                    <a:pt x="4318" y="4571"/>
                  </a:cubicBezTo>
                  <a:cubicBezTo>
                    <a:pt x="4301" y="3930"/>
                    <a:pt x="4368" y="3306"/>
                    <a:pt x="4419" y="2682"/>
                  </a:cubicBezTo>
                  <a:cubicBezTo>
                    <a:pt x="4470" y="2227"/>
                    <a:pt x="4503" y="1788"/>
                    <a:pt x="4318" y="1367"/>
                  </a:cubicBezTo>
                  <a:cubicBezTo>
                    <a:pt x="4132" y="911"/>
                    <a:pt x="3913" y="490"/>
                    <a:pt x="36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3"/>
            <p:cNvSpPr/>
            <p:nvPr/>
          </p:nvSpPr>
          <p:spPr>
            <a:xfrm rot="-796314">
              <a:off x="8543889" y="4549706"/>
              <a:ext cx="327301" cy="427452"/>
            </a:xfrm>
            <a:custGeom>
              <a:avLst/>
              <a:gdLst/>
              <a:ahLst/>
              <a:cxnLst/>
              <a:rect l="l" t="t" r="r" b="b"/>
              <a:pathLst>
                <a:path w="7827" h="10222" extrusionOk="0">
                  <a:moveTo>
                    <a:pt x="7388" y="1"/>
                  </a:moveTo>
                  <a:cubicBezTo>
                    <a:pt x="7203" y="355"/>
                    <a:pt x="7118" y="709"/>
                    <a:pt x="7034" y="1063"/>
                  </a:cubicBezTo>
                  <a:cubicBezTo>
                    <a:pt x="6798" y="1974"/>
                    <a:pt x="6393" y="2800"/>
                    <a:pt x="5971" y="3593"/>
                  </a:cubicBezTo>
                  <a:cubicBezTo>
                    <a:pt x="5718" y="4082"/>
                    <a:pt x="5465" y="4571"/>
                    <a:pt x="5128" y="4976"/>
                  </a:cubicBezTo>
                  <a:cubicBezTo>
                    <a:pt x="4200" y="6073"/>
                    <a:pt x="3256" y="7152"/>
                    <a:pt x="2261" y="8181"/>
                  </a:cubicBezTo>
                  <a:cubicBezTo>
                    <a:pt x="1670" y="8788"/>
                    <a:pt x="979" y="9311"/>
                    <a:pt x="321" y="9868"/>
                  </a:cubicBezTo>
                  <a:cubicBezTo>
                    <a:pt x="237" y="9952"/>
                    <a:pt x="119" y="9986"/>
                    <a:pt x="1" y="10053"/>
                  </a:cubicBezTo>
                  <a:cubicBezTo>
                    <a:pt x="51" y="10104"/>
                    <a:pt x="85" y="10154"/>
                    <a:pt x="152" y="10222"/>
                  </a:cubicBezTo>
                  <a:cubicBezTo>
                    <a:pt x="574" y="10137"/>
                    <a:pt x="1046" y="10087"/>
                    <a:pt x="1434" y="9918"/>
                  </a:cubicBezTo>
                  <a:cubicBezTo>
                    <a:pt x="2193" y="9581"/>
                    <a:pt x="2952" y="9210"/>
                    <a:pt x="3661" y="8737"/>
                  </a:cubicBezTo>
                  <a:cubicBezTo>
                    <a:pt x="4807" y="7962"/>
                    <a:pt x="5718" y="6933"/>
                    <a:pt x="6562" y="5836"/>
                  </a:cubicBezTo>
                  <a:cubicBezTo>
                    <a:pt x="6713" y="5617"/>
                    <a:pt x="6865" y="5432"/>
                    <a:pt x="6966" y="5196"/>
                  </a:cubicBezTo>
                  <a:cubicBezTo>
                    <a:pt x="7709" y="3745"/>
                    <a:pt x="7827" y="2227"/>
                    <a:pt x="7574" y="642"/>
                  </a:cubicBezTo>
                  <a:cubicBezTo>
                    <a:pt x="7540" y="422"/>
                    <a:pt x="7456" y="203"/>
                    <a:pt x="7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3"/>
            <p:cNvSpPr/>
            <p:nvPr/>
          </p:nvSpPr>
          <p:spPr>
            <a:xfrm rot="-796314">
              <a:off x="8032636" y="4501487"/>
              <a:ext cx="146066" cy="191939"/>
            </a:xfrm>
            <a:custGeom>
              <a:avLst/>
              <a:gdLst/>
              <a:ahLst/>
              <a:cxnLst/>
              <a:rect l="l" t="t" r="r" b="b"/>
              <a:pathLst>
                <a:path w="3493" h="4590" extrusionOk="0">
                  <a:moveTo>
                    <a:pt x="3459" y="0"/>
                  </a:moveTo>
                  <a:cubicBezTo>
                    <a:pt x="2717" y="371"/>
                    <a:pt x="2194" y="725"/>
                    <a:pt x="1705" y="1164"/>
                  </a:cubicBezTo>
                  <a:cubicBezTo>
                    <a:pt x="1215" y="1602"/>
                    <a:pt x="895" y="2125"/>
                    <a:pt x="625" y="2749"/>
                  </a:cubicBezTo>
                  <a:cubicBezTo>
                    <a:pt x="372" y="3356"/>
                    <a:pt x="85" y="3930"/>
                    <a:pt x="1" y="4571"/>
                  </a:cubicBezTo>
                  <a:cubicBezTo>
                    <a:pt x="105" y="4584"/>
                    <a:pt x="206" y="4590"/>
                    <a:pt x="303" y="4590"/>
                  </a:cubicBezTo>
                  <a:cubicBezTo>
                    <a:pt x="853" y="4590"/>
                    <a:pt x="1303" y="4392"/>
                    <a:pt x="1705" y="4048"/>
                  </a:cubicBezTo>
                  <a:cubicBezTo>
                    <a:pt x="2025" y="3761"/>
                    <a:pt x="2312" y="3441"/>
                    <a:pt x="2582" y="3120"/>
                  </a:cubicBezTo>
                  <a:cubicBezTo>
                    <a:pt x="3138" y="2446"/>
                    <a:pt x="3425" y="1670"/>
                    <a:pt x="3475" y="810"/>
                  </a:cubicBezTo>
                  <a:cubicBezTo>
                    <a:pt x="3492" y="573"/>
                    <a:pt x="3459" y="371"/>
                    <a:pt x="3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3"/>
            <p:cNvSpPr/>
            <p:nvPr/>
          </p:nvSpPr>
          <p:spPr>
            <a:xfrm rot="-796314">
              <a:off x="8067240" y="4391808"/>
              <a:ext cx="578411" cy="592838"/>
            </a:xfrm>
            <a:custGeom>
              <a:avLst/>
              <a:gdLst/>
              <a:ahLst/>
              <a:cxnLst/>
              <a:rect l="l" t="t" r="r" b="b"/>
              <a:pathLst>
                <a:path w="13832" h="14177" extrusionOk="0">
                  <a:moveTo>
                    <a:pt x="9570" y="1"/>
                  </a:moveTo>
                  <a:cubicBezTo>
                    <a:pt x="9501" y="1"/>
                    <a:pt x="9431" y="2"/>
                    <a:pt x="9362" y="5"/>
                  </a:cubicBezTo>
                  <a:cubicBezTo>
                    <a:pt x="8940" y="22"/>
                    <a:pt x="8518" y="90"/>
                    <a:pt x="8097" y="107"/>
                  </a:cubicBezTo>
                  <a:lnTo>
                    <a:pt x="8097" y="376"/>
                  </a:lnTo>
                  <a:cubicBezTo>
                    <a:pt x="8097" y="1017"/>
                    <a:pt x="8198" y="1692"/>
                    <a:pt x="8063" y="2299"/>
                  </a:cubicBezTo>
                  <a:cubicBezTo>
                    <a:pt x="7844" y="3648"/>
                    <a:pt x="7169" y="4812"/>
                    <a:pt x="6342" y="5909"/>
                  </a:cubicBezTo>
                  <a:cubicBezTo>
                    <a:pt x="5465" y="7089"/>
                    <a:pt x="4420" y="8118"/>
                    <a:pt x="3290" y="9063"/>
                  </a:cubicBezTo>
                  <a:cubicBezTo>
                    <a:pt x="2531" y="9704"/>
                    <a:pt x="1738" y="10311"/>
                    <a:pt x="760" y="10547"/>
                  </a:cubicBezTo>
                  <a:cubicBezTo>
                    <a:pt x="507" y="10598"/>
                    <a:pt x="271" y="10783"/>
                    <a:pt x="1" y="10901"/>
                  </a:cubicBezTo>
                  <a:cubicBezTo>
                    <a:pt x="34" y="11087"/>
                    <a:pt x="51" y="11238"/>
                    <a:pt x="119" y="11390"/>
                  </a:cubicBezTo>
                  <a:cubicBezTo>
                    <a:pt x="574" y="12436"/>
                    <a:pt x="1316" y="13246"/>
                    <a:pt x="2193" y="13954"/>
                  </a:cubicBezTo>
                  <a:cubicBezTo>
                    <a:pt x="2367" y="14127"/>
                    <a:pt x="2577" y="14177"/>
                    <a:pt x="2815" y="14177"/>
                  </a:cubicBezTo>
                  <a:cubicBezTo>
                    <a:pt x="2854" y="14177"/>
                    <a:pt x="2894" y="14176"/>
                    <a:pt x="2935" y="14173"/>
                  </a:cubicBezTo>
                  <a:cubicBezTo>
                    <a:pt x="3559" y="14156"/>
                    <a:pt x="4116" y="13853"/>
                    <a:pt x="4656" y="13617"/>
                  </a:cubicBezTo>
                  <a:cubicBezTo>
                    <a:pt x="6477" y="12858"/>
                    <a:pt x="8097" y="11778"/>
                    <a:pt x="9648" y="10614"/>
                  </a:cubicBezTo>
                  <a:cubicBezTo>
                    <a:pt x="9952" y="10378"/>
                    <a:pt x="10222" y="10125"/>
                    <a:pt x="10475" y="9855"/>
                  </a:cubicBezTo>
                  <a:cubicBezTo>
                    <a:pt x="11133" y="9198"/>
                    <a:pt x="11571" y="8388"/>
                    <a:pt x="12077" y="7629"/>
                  </a:cubicBezTo>
                  <a:cubicBezTo>
                    <a:pt x="12347" y="7241"/>
                    <a:pt x="12651" y="6836"/>
                    <a:pt x="12819" y="6398"/>
                  </a:cubicBezTo>
                  <a:cubicBezTo>
                    <a:pt x="13207" y="5419"/>
                    <a:pt x="13629" y="4458"/>
                    <a:pt x="13747" y="3379"/>
                  </a:cubicBezTo>
                  <a:cubicBezTo>
                    <a:pt x="13797" y="2771"/>
                    <a:pt x="13831" y="2147"/>
                    <a:pt x="13747" y="1523"/>
                  </a:cubicBezTo>
                  <a:cubicBezTo>
                    <a:pt x="13679" y="1119"/>
                    <a:pt x="13460" y="866"/>
                    <a:pt x="13106" y="731"/>
                  </a:cubicBezTo>
                  <a:cubicBezTo>
                    <a:pt x="12988" y="697"/>
                    <a:pt x="12853" y="613"/>
                    <a:pt x="12701" y="596"/>
                  </a:cubicBezTo>
                  <a:cubicBezTo>
                    <a:pt x="11655" y="358"/>
                    <a:pt x="10653" y="1"/>
                    <a:pt x="9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3"/>
            <p:cNvSpPr/>
            <p:nvPr/>
          </p:nvSpPr>
          <p:spPr>
            <a:xfrm rot="-796314">
              <a:off x="8234814" y="4412744"/>
              <a:ext cx="586147" cy="612784"/>
            </a:xfrm>
            <a:custGeom>
              <a:avLst/>
              <a:gdLst/>
              <a:ahLst/>
              <a:cxnLst/>
              <a:rect l="l" t="t" r="r" b="b"/>
              <a:pathLst>
                <a:path w="14017" h="14654" extrusionOk="0">
                  <a:moveTo>
                    <a:pt x="10474" y="0"/>
                  </a:moveTo>
                  <a:lnTo>
                    <a:pt x="10474" y="0"/>
                  </a:lnTo>
                  <a:cubicBezTo>
                    <a:pt x="10508" y="337"/>
                    <a:pt x="10542" y="607"/>
                    <a:pt x="10559" y="877"/>
                  </a:cubicBezTo>
                  <a:cubicBezTo>
                    <a:pt x="10609" y="2614"/>
                    <a:pt x="10120" y="4183"/>
                    <a:pt x="9344" y="5701"/>
                  </a:cubicBezTo>
                  <a:cubicBezTo>
                    <a:pt x="9125" y="6123"/>
                    <a:pt x="8855" y="6511"/>
                    <a:pt x="8602" y="6882"/>
                  </a:cubicBezTo>
                  <a:cubicBezTo>
                    <a:pt x="7877" y="7944"/>
                    <a:pt x="7185" y="8990"/>
                    <a:pt x="6173" y="9800"/>
                  </a:cubicBezTo>
                  <a:cubicBezTo>
                    <a:pt x="5735" y="10154"/>
                    <a:pt x="5263" y="10491"/>
                    <a:pt x="4790" y="10812"/>
                  </a:cubicBezTo>
                  <a:cubicBezTo>
                    <a:pt x="3441" y="11672"/>
                    <a:pt x="2092" y="12583"/>
                    <a:pt x="540" y="13105"/>
                  </a:cubicBezTo>
                  <a:cubicBezTo>
                    <a:pt x="371" y="13173"/>
                    <a:pt x="203" y="13291"/>
                    <a:pt x="0" y="13426"/>
                  </a:cubicBezTo>
                  <a:cubicBezTo>
                    <a:pt x="169" y="13527"/>
                    <a:pt x="253" y="13611"/>
                    <a:pt x="371" y="13645"/>
                  </a:cubicBezTo>
                  <a:cubicBezTo>
                    <a:pt x="1417" y="14117"/>
                    <a:pt x="2513" y="14387"/>
                    <a:pt x="3626" y="14539"/>
                  </a:cubicBezTo>
                  <a:cubicBezTo>
                    <a:pt x="3812" y="14556"/>
                    <a:pt x="4031" y="14590"/>
                    <a:pt x="4217" y="14623"/>
                  </a:cubicBezTo>
                  <a:cubicBezTo>
                    <a:pt x="4318" y="14644"/>
                    <a:pt x="4416" y="14654"/>
                    <a:pt x="4511" y="14654"/>
                  </a:cubicBezTo>
                  <a:cubicBezTo>
                    <a:pt x="4880" y="14654"/>
                    <a:pt x="5214" y="14514"/>
                    <a:pt x="5549" y="14354"/>
                  </a:cubicBezTo>
                  <a:cubicBezTo>
                    <a:pt x="6730" y="13780"/>
                    <a:pt x="7860" y="13122"/>
                    <a:pt x="8788" y="12178"/>
                  </a:cubicBezTo>
                  <a:cubicBezTo>
                    <a:pt x="9378" y="11587"/>
                    <a:pt x="9968" y="10980"/>
                    <a:pt x="10525" y="10339"/>
                  </a:cubicBezTo>
                  <a:cubicBezTo>
                    <a:pt x="11503" y="9226"/>
                    <a:pt x="12397" y="8045"/>
                    <a:pt x="13021" y="6696"/>
                  </a:cubicBezTo>
                  <a:cubicBezTo>
                    <a:pt x="13493" y="5752"/>
                    <a:pt x="13696" y="4740"/>
                    <a:pt x="13949" y="3744"/>
                  </a:cubicBezTo>
                  <a:cubicBezTo>
                    <a:pt x="14016" y="3340"/>
                    <a:pt x="13983" y="2985"/>
                    <a:pt x="13730" y="2631"/>
                  </a:cubicBezTo>
                  <a:cubicBezTo>
                    <a:pt x="13342" y="2075"/>
                    <a:pt x="12971" y="1552"/>
                    <a:pt x="12465" y="1113"/>
                  </a:cubicBezTo>
                  <a:cubicBezTo>
                    <a:pt x="11891" y="624"/>
                    <a:pt x="11250" y="219"/>
                    <a:pt x="104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3"/>
            <p:cNvSpPr/>
            <p:nvPr/>
          </p:nvSpPr>
          <p:spPr>
            <a:xfrm rot="-796314">
              <a:off x="8988391" y="4265105"/>
              <a:ext cx="244796" cy="639882"/>
            </a:xfrm>
            <a:custGeom>
              <a:avLst/>
              <a:gdLst/>
              <a:ahLst/>
              <a:cxnLst/>
              <a:rect l="l" t="t" r="r" b="b"/>
              <a:pathLst>
                <a:path w="5854" h="15302" extrusionOk="0">
                  <a:moveTo>
                    <a:pt x="3765" y="1"/>
                  </a:moveTo>
                  <a:cubicBezTo>
                    <a:pt x="3678" y="1"/>
                    <a:pt x="3586" y="9"/>
                    <a:pt x="3492" y="26"/>
                  </a:cubicBezTo>
                  <a:lnTo>
                    <a:pt x="2868" y="144"/>
                  </a:lnTo>
                  <a:cubicBezTo>
                    <a:pt x="2193" y="279"/>
                    <a:pt x="1670" y="684"/>
                    <a:pt x="1080" y="1021"/>
                  </a:cubicBezTo>
                  <a:cubicBezTo>
                    <a:pt x="490" y="1358"/>
                    <a:pt x="439" y="1493"/>
                    <a:pt x="760" y="2117"/>
                  </a:cubicBezTo>
                  <a:cubicBezTo>
                    <a:pt x="793" y="2168"/>
                    <a:pt x="827" y="2235"/>
                    <a:pt x="861" y="2303"/>
                  </a:cubicBezTo>
                  <a:cubicBezTo>
                    <a:pt x="1131" y="2741"/>
                    <a:pt x="1266" y="3214"/>
                    <a:pt x="1215" y="3736"/>
                  </a:cubicBezTo>
                  <a:cubicBezTo>
                    <a:pt x="1181" y="4344"/>
                    <a:pt x="1131" y="4951"/>
                    <a:pt x="1080" y="5541"/>
                  </a:cubicBezTo>
                  <a:cubicBezTo>
                    <a:pt x="1030" y="6047"/>
                    <a:pt x="1097" y="6536"/>
                    <a:pt x="1283" y="7025"/>
                  </a:cubicBezTo>
                  <a:cubicBezTo>
                    <a:pt x="1637" y="7936"/>
                    <a:pt x="1552" y="8780"/>
                    <a:pt x="861" y="9505"/>
                  </a:cubicBezTo>
                  <a:cubicBezTo>
                    <a:pt x="186" y="10213"/>
                    <a:pt x="68" y="11073"/>
                    <a:pt x="1" y="11984"/>
                  </a:cubicBezTo>
                  <a:cubicBezTo>
                    <a:pt x="1" y="12760"/>
                    <a:pt x="203" y="13435"/>
                    <a:pt x="827" y="13941"/>
                  </a:cubicBezTo>
                  <a:cubicBezTo>
                    <a:pt x="1215" y="14278"/>
                    <a:pt x="1620" y="14649"/>
                    <a:pt x="2025" y="14986"/>
                  </a:cubicBezTo>
                  <a:cubicBezTo>
                    <a:pt x="2215" y="15165"/>
                    <a:pt x="2430" y="15301"/>
                    <a:pt x="2671" y="15301"/>
                  </a:cubicBezTo>
                  <a:cubicBezTo>
                    <a:pt x="2771" y="15301"/>
                    <a:pt x="2877" y="15277"/>
                    <a:pt x="2986" y="15223"/>
                  </a:cubicBezTo>
                  <a:cubicBezTo>
                    <a:pt x="3408" y="15020"/>
                    <a:pt x="3610" y="14700"/>
                    <a:pt x="3576" y="14227"/>
                  </a:cubicBezTo>
                  <a:cubicBezTo>
                    <a:pt x="3560" y="13587"/>
                    <a:pt x="3560" y="12912"/>
                    <a:pt x="3543" y="12254"/>
                  </a:cubicBezTo>
                  <a:cubicBezTo>
                    <a:pt x="3526" y="11579"/>
                    <a:pt x="3711" y="10938"/>
                    <a:pt x="3998" y="10331"/>
                  </a:cubicBezTo>
                  <a:cubicBezTo>
                    <a:pt x="4302" y="9724"/>
                    <a:pt x="4791" y="9286"/>
                    <a:pt x="5179" y="8729"/>
                  </a:cubicBezTo>
                  <a:cubicBezTo>
                    <a:pt x="5651" y="8122"/>
                    <a:pt x="5853" y="7498"/>
                    <a:pt x="5465" y="6789"/>
                  </a:cubicBezTo>
                  <a:cubicBezTo>
                    <a:pt x="5331" y="6587"/>
                    <a:pt x="5229" y="6351"/>
                    <a:pt x="5128" y="6115"/>
                  </a:cubicBezTo>
                  <a:cubicBezTo>
                    <a:pt x="4588" y="5238"/>
                    <a:pt x="4302" y="4276"/>
                    <a:pt x="4555" y="3247"/>
                  </a:cubicBezTo>
                  <a:lnTo>
                    <a:pt x="4673" y="2674"/>
                  </a:lnTo>
                  <a:cubicBezTo>
                    <a:pt x="4740" y="2151"/>
                    <a:pt x="4858" y="1611"/>
                    <a:pt x="4825" y="1072"/>
                  </a:cubicBezTo>
                  <a:cubicBezTo>
                    <a:pt x="4810" y="407"/>
                    <a:pt x="4381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3"/>
            <p:cNvSpPr/>
            <p:nvPr/>
          </p:nvSpPr>
          <p:spPr>
            <a:xfrm rot="-796314">
              <a:off x="7635931" y="4485513"/>
              <a:ext cx="249019" cy="596267"/>
            </a:xfrm>
            <a:custGeom>
              <a:avLst/>
              <a:gdLst/>
              <a:ahLst/>
              <a:cxnLst/>
              <a:rect l="l" t="t" r="r" b="b"/>
              <a:pathLst>
                <a:path w="5955" h="14259" extrusionOk="0">
                  <a:moveTo>
                    <a:pt x="2613" y="1"/>
                  </a:moveTo>
                  <a:cubicBezTo>
                    <a:pt x="2206" y="1"/>
                    <a:pt x="1971" y="267"/>
                    <a:pt x="1957" y="743"/>
                  </a:cubicBezTo>
                  <a:cubicBezTo>
                    <a:pt x="1957" y="878"/>
                    <a:pt x="1974" y="1030"/>
                    <a:pt x="2008" y="1165"/>
                  </a:cubicBezTo>
                  <a:cubicBezTo>
                    <a:pt x="2041" y="1536"/>
                    <a:pt x="2109" y="1890"/>
                    <a:pt x="2126" y="2278"/>
                  </a:cubicBezTo>
                  <a:cubicBezTo>
                    <a:pt x="2176" y="3357"/>
                    <a:pt x="1889" y="4302"/>
                    <a:pt x="1097" y="5061"/>
                  </a:cubicBezTo>
                  <a:cubicBezTo>
                    <a:pt x="911" y="5230"/>
                    <a:pt x="743" y="5415"/>
                    <a:pt x="540" y="5567"/>
                  </a:cubicBezTo>
                  <a:cubicBezTo>
                    <a:pt x="152" y="5854"/>
                    <a:pt x="34" y="6242"/>
                    <a:pt x="152" y="6697"/>
                  </a:cubicBezTo>
                  <a:cubicBezTo>
                    <a:pt x="203" y="6933"/>
                    <a:pt x="287" y="7152"/>
                    <a:pt x="371" y="7355"/>
                  </a:cubicBezTo>
                  <a:cubicBezTo>
                    <a:pt x="658" y="7996"/>
                    <a:pt x="962" y="8603"/>
                    <a:pt x="1181" y="9227"/>
                  </a:cubicBezTo>
                  <a:cubicBezTo>
                    <a:pt x="1299" y="9632"/>
                    <a:pt x="1350" y="10070"/>
                    <a:pt x="1299" y="10492"/>
                  </a:cubicBezTo>
                  <a:cubicBezTo>
                    <a:pt x="1249" y="11167"/>
                    <a:pt x="962" y="11757"/>
                    <a:pt x="624" y="12347"/>
                  </a:cubicBezTo>
                  <a:cubicBezTo>
                    <a:pt x="405" y="12752"/>
                    <a:pt x="237" y="13191"/>
                    <a:pt x="118" y="13629"/>
                  </a:cubicBezTo>
                  <a:cubicBezTo>
                    <a:pt x="0" y="14118"/>
                    <a:pt x="118" y="14203"/>
                    <a:pt x="624" y="14253"/>
                  </a:cubicBezTo>
                  <a:cubicBezTo>
                    <a:pt x="689" y="14257"/>
                    <a:pt x="754" y="14258"/>
                    <a:pt x="818" y="14258"/>
                  </a:cubicBezTo>
                  <a:cubicBezTo>
                    <a:pt x="1738" y="14258"/>
                    <a:pt x="2591" y="13932"/>
                    <a:pt x="3458" y="13680"/>
                  </a:cubicBezTo>
                  <a:cubicBezTo>
                    <a:pt x="3829" y="13545"/>
                    <a:pt x="4217" y="13410"/>
                    <a:pt x="4639" y="13241"/>
                  </a:cubicBezTo>
                  <a:cubicBezTo>
                    <a:pt x="4538" y="13005"/>
                    <a:pt x="4470" y="12836"/>
                    <a:pt x="4386" y="12651"/>
                  </a:cubicBezTo>
                  <a:cubicBezTo>
                    <a:pt x="4032" y="11824"/>
                    <a:pt x="4048" y="11049"/>
                    <a:pt x="4554" y="10239"/>
                  </a:cubicBezTo>
                  <a:cubicBezTo>
                    <a:pt x="5145" y="9311"/>
                    <a:pt x="5313" y="8249"/>
                    <a:pt x="4858" y="7102"/>
                  </a:cubicBezTo>
                  <a:cubicBezTo>
                    <a:pt x="4656" y="6579"/>
                    <a:pt x="4487" y="6005"/>
                    <a:pt x="4672" y="5415"/>
                  </a:cubicBezTo>
                  <a:cubicBezTo>
                    <a:pt x="4757" y="5145"/>
                    <a:pt x="4639" y="4977"/>
                    <a:pt x="4386" y="4892"/>
                  </a:cubicBezTo>
                  <a:cubicBezTo>
                    <a:pt x="4166" y="4808"/>
                    <a:pt x="3930" y="4757"/>
                    <a:pt x="3728" y="4656"/>
                  </a:cubicBezTo>
                  <a:cubicBezTo>
                    <a:pt x="3644" y="4606"/>
                    <a:pt x="3509" y="4471"/>
                    <a:pt x="3542" y="4386"/>
                  </a:cubicBezTo>
                  <a:cubicBezTo>
                    <a:pt x="3542" y="4319"/>
                    <a:pt x="3694" y="4201"/>
                    <a:pt x="3795" y="4167"/>
                  </a:cubicBezTo>
                  <a:cubicBezTo>
                    <a:pt x="3846" y="4163"/>
                    <a:pt x="3898" y="4161"/>
                    <a:pt x="3950" y="4161"/>
                  </a:cubicBezTo>
                  <a:cubicBezTo>
                    <a:pt x="4106" y="4161"/>
                    <a:pt x="4268" y="4180"/>
                    <a:pt x="4419" y="4218"/>
                  </a:cubicBezTo>
                  <a:cubicBezTo>
                    <a:pt x="4639" y="4251"/>
                    <a:pt x="4841" y="4319"/>
                    <a:pt x="5060" y="4386"/>
                  </a:cubicBezTo>
                  <a:cubicBezTo>
                    <a:pt x="5566" y="3661"/>
                    <a:pt x="5954" y="2969"/>
                    <a:pt x="5904" y="2092"/>
                  </a:cubicBezTo>
                  <a:cubicBezTo>
                    <a:pt x="5870" y="1721"/>
                    <a:pt x="5752" y="1435"/>
                    <a:pt x="5415" y="1249"/>
                  </a:cubicBezTo>
                  <a:cubicBezTo>
                    <a:pt x="4909" y="962"/>
                    <a:pt x="4419" y="676"/>
                    <a:pt x="3897" y="423"/>
                  </a:cubicBezTo>
                  <a:cubicBezTo>
                    <a:pt x="3576" y="271"/>
                    <a:pt x="3239" y="153"/>
                    <a:pt x="2885" y="35"/>
                  </a:cubicBezTo>
                  <a:cubicBezTo>
                    <a:pt x="2787" y="12"/>
                    <a:pt x="2696" y="1"/>
                    <a:pt x="2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3"/>
            <p:cNvSpPr/>
            <p:nvPr/>
          </p:nvSpPr>
          <p:spPr>
            <a:xfrm rot="-796314">
              <a:off x="8031222" y="4428216"/>
              <a:ext cx="344947" cy="413736"/>
            </a:xfrm>
            <a:custGeom>
              <a:avLst/>
              <a:gdLst/>
              <a:ahLst/>
              <a:cxnLst/>
              <a:rect l="l" t="t" r="r" b="b"/>
              <a:pathLst>
                <a:path w="8249" h="9894" extrusionOk="0">
                  <a:moveTo>
                    <a:pt x="7764" y="0"/>
                  </a:moveTo>
                  <a:cubicBezTo>
                    <a:pt x="7707" y="0"/>
                    <a:pt x="7639" y="9"/>
                    <a:pt x="7557" y="24"/>
                  </a:cubicBezTo>
                  <a:cubicBezTo>
                    <a:pt x="7101" y="74"/>
                    <a:pt x="6663" y="192"/>
                    <a:pt x="6241" y="294"/>
                  </a:cubicBezTo>
                  <a:cubicBezTo>
                    <a:pt x="5870" y="395"/>
                    <a:pt x="5482" y="496"/>
                    <a:pt x="5111" y="631"/>
                  </a:cubicBezTo>
                  <a:cubicBezTo>
                    <a:pt x="4790" y="732"/>
                    <a:pt x="4487" y="884"/>
                    <a:pt x="4150" y="1036"/>
                  </a:cubicBezTo>
                  <a:cubicBezTo>
                    <a:pt x="4352" y="2419"/>
                    <a:pt x="4099" y="3667"/>
                    <a:pt x="3273" y="4746"/>
                  </a:cubicBezTo>
                  <a:cubicBezTo>
                    <a:pt x="2463" y="5792"/>
                    <a:pt x="1535" y="6635"/>
                    <a:pt x="169" y="6821"/>
                  </a:cubicBezTo>
                  <a:cubicBezTo>
                    <a:pt x="0" y="7327"/>
                    <a:pt x="152" y="9317"/>
                    <a:pt x="355" y="9840"/>
                  </a:cubicBezTo>
                  <a:cubicBezTo>
                    <a:pt x="457" y="9876"/>
                    <a:pt x="562" y="9894"/>
                    <a:pt x="668" y="9894"/>
                  </a:cubicBezTo>
                  <a:cubicBezTo>
                    <a:pt x="806" y="9894"/>
                    <a:pt x="946" y="9864"/>
                    <a:pt x="1080" y="9806"/>
                  </a:cubicBezTo>
                  <a:cubicBezTo>
                    <a:pt x="1603" y="9520"/>
                    <a:pt x="2159" y="9233"/>
                    <a:pt x="2682" y="8929"/>
                  </a:cubicBezTo>
                  <a:cubicBezTo>
                    <a:pt x="3677" y="8373"/>
                    <a:pt x="4487" y="7580"/>
                    <a:pt x="5246" y="6770"/>
                  </a:cubicBezTo>
                  <a:cubicBezTo>
                    <a:pt x="6157" y="5792"/>
                    <a:pt x="7000" y="4797"/>
                    <a:pt x="7573" y="3582"/>
                  </a:cubicBezTo>
                  <a:cubicBezTo>
                    <a:pt x="8096" y="2537"/>
                    <a:pt x="8248" y="1491"/>
                    <a:pt x="8079" y="378"/>
                  </a:cubicBezTo>
                  <a:cubicBezTo>
                    <a:pt x="8027" y="102"/>
                    <a:pt x="7964" y="0"/>
                    <a:pt x="7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713225" y="1718200"/>
            <a:ext cx="2583300" cy="25233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1598"/>
              </a:spcBef>
              <a:spcAft>
                <a:spcPts val="0"/>
              </a:spcAft>
              <a:buSzPts val="1600"/>
              <a:buChar char="○"/>
              <a:defRPr sz="1575"/>
            </a:lvl2pPr>
            <a:lvl3pPr lvl="2">
              <a:spcBef>
                <a:spcPts val="1598"/>
              </a:spcBef>
              <a:spcAft>
                <a:spcPts val="0"/>
              </a:spcAft>
              <a:buSzPts val="1600"/>
              <a:buChar char="■"/>
              <a:defRPr sz="1575"/>
            </a:lvl3pPr>
            <a:lvl4pPr lvl="3">
              <a:spcBef>
                <a:spcPts val="1598"/>
              </a:spcBef>
              <a:spcAft>
                <a:spcPts val="0"/>
              </a:spcAft>
              <a:buSzPts val="1600"/>
              <a:buChar char="●"/>
              <a:defRPr sz="1575"/>
            </a:lvl4pPr>
            <a:lvl5pPr lvl="4">
              <a:spcBef>
                <a:spcPts val="1598"/>
              </a:spcBef>
              <a:spcAft>
                <a:spcPts val="0"/>
              </a:spcAft>
              <a:buSzPts val="1600"/>
              <a:buChar char="○"/>
              <a:defRPr sz="1575"/>
            </a:lvl5pPr>
            <a:lvl6pPr lvl="5">
              <a:spcBef>
                <a:spcPts val="1598"/>
              </a:spcBef>
              <a:spcAft>
                <a:spcPts val="0"/>
              </a:spcAft>
              <a:buSzPts val="1600"/>
              <a:buChar char="■"/>
              <a:defRPr sz="1575"/>
            </a:lvl6pPr>
            <a:lvl7pPr lvl="6">
              <a:spcBef>
                <a:spcPts val="1598"/>
              </a:spcBef>
              <a:spcAft>
                <a:spcPts val="0"/>
              </a:spcAft>
              <a:buSzPts val="1600"/>
              <a:buChar char="●"/>
              <a:defRPr sz="1575"/>
            </a:lvl7pPr>
            <a:lvl8pPr lvl="7">
              <a:spcBef>
                <a:spcPts val="1598"/>
              </a:spcBef>
              <a:spcAft>
                <a:spcPts val="0"/>
              </a:spcAft>
              <a:buSzPts val="1600"/>
              <a:buChar char="○"/>
              <a:defRPr sz="1575"/>
            </a:lvl8pPr>
            <a:lvl9pPr lvl="8">
              <a:spcBef>
                <a:spcPts val="1598"/>
              </a:spcBef>
              <a:spcAft>
                <a:spcPts val="1598"/>
              </a:spcAft>
              <a:buSzPts val="1600"/>
              <a:buChar char="■"/>
              <a:defRPr sz="1575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381300" cy="6129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5191842" y="4242603"/>
            <a:ext cx="3952158" cy="900886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27" name="Google Shape;127;p7"/>
          <p:cNvSpPr/>
          <p:nvPr/>
        </p:nvSpPr>
        <p:spPr>
          <a:xfrm flipH="1">
            <a:off x="8243200" y="1718201"/>
            <a:ext cx="900800" cy="3425317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28" name="Google Shape;128;p7"/>
          <p:cNvSpPr/>
          <p:nvPr/>
        </p:nvSpPr>
        <p:spPr>
          <a:xfrm flipH="1">
            <a:off x="8604461" y="2996087"/>
            <a:ext cx="69326" cy="69559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29" name="Google Shape;129;p7"/>
          <p:cNvSpPr/>
          <p:nvPr/>
        </p:nvSpPr>
        <p:spPr>
          <a:xfrm flipH="1">
            <a:off x="8012137" y="4337021"/>
            <a:ext cx="69326" cy="6948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30" name="Google Shape;130;p7"/>
          <p:cNvSpPr/>
          <p:nvPr/>
        </p:nvSpPr>
        <p:spPr>
          <a:xfrm flipH="1">
            <a:off x="8245835" y="4151111"/>
            <a:ext cx="150771" cy="15128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31" name="Google Shape;131;p7"/>
          <p:cNvSpPr/>
          <p:nvPr/>
        </p:nvSpPr>
        <p:spPr>
          <a:xfrm flipH="1">
            <a:off x="7867390" y="3982977"/>
            <a:ext cx="69398" cy="69486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32" name="Google Shape;132;p7"/>
          <p:cNvSpPr/>
          <p:nvPr/>
        </p:nvSpPr>
        <p:spPr>
          <a:xfrm flipH="1">
            <a:off x="8804159" y="2665908"/>
            <a:ext cx="156292" cy="15665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33" name="Google Shape;133;p7"/>
          <p:cNvSpPr/>
          <p:nvPr/>
        </p:nvSpPr>
        <p:spPr>
          <a:xfrm flipH="1">
            <a:off x="7307615" y="4760403"/>
            <a:ext cx="156292" cy="15665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408949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32" y="539496"/>
            <a:ext cx="7717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ata"/>
              <a:buNone/>
              <a:defRPr sz="36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32" y="1152475"/>
            <a:ext cx="7717500" cy="32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●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○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■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●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○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■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●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○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■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59" r:id="rId5"/>
    <p:sldLayoutId id="2147483665" r:id="rId6"/>
    <p:sldLayoutId id="2147483668" r:id="rId7"/>
    <p:sldLayoutId id="2147483669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g"/><Relationship Id="rId11" Type="http://schemas.openxmlformats.org/officeDocument/2006/relationships/image" Target="../media/image7.png"/><Relationship Id="rId5" Type="http://schemas.openxmlformats.org/officeDocument/2006/relationships/audio" Target="../media/audio4.wav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g"/><Relationship Id="rId11" Type="http://schemas.openxmlformats.org/officeDocument/2006/relationships/image" Target="../media/image7.png"/><Relationship Id="rId5" Type="http://schemas.openxmlformats.org/officeDocument/2006/relationships/audio" Target="../media/audio4.wav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" y="0"/>
            <a:ext cx="9117815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343" y="2057400"/>
            <a:ext cx="5978129" cy="1028700"/>
          </a:xfrm>
          <a:prstGeom prst="rect">
            <a:avLst/>
          </a:prstGeom>
          <a:solidFill>
            <a:schemeClr val="bg1"/>
          </a:solidFill>
        </p:spPr>
        <p:txBody>
          <a:bodyPr vert="horz" lIns="91294" tIns="45647" rIns="91294" bIns="45647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6000" b="1">
                <a:latin typeface="Arial" pitchFamily="34" charset="0"/>
                <a:ea typeface="Arial-Rounded" pitchFamily="34" charset="0"/>
                <a:cs typeface="Arial" pitchFamily="34" charset="0"/>
              </a:rPr>
              <a:t> VIỆT 2</a:t>
            </a:r>
          </a:p>
        </p:txBody>
      </p:sp>
    </p:spTree>
    <p:extLst>
      <p:ext uri="{BB962C8B-B14F-4D97-AF65-F5344CB8AC3E}">
        <p14:creationId xmlns:p14="http://schemas.microsoft.com/office/powerpoint/2010/main" val="428473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78D81033-59C3-4BBE-9148-B3F0B9D44959}"/>
              </a:ext>
            </a:extLst>
          </p:cNvPr>
          <p:cNvSpPr txBox="1"/>
          <p:nvPr/>
        </p:nvSpPr>
        <p:spPr>
          <a:xfrm>
            <a:off x="649986" y="697355"/>
            <a:ext cx="49854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0363F7-B054-40A8-83BD-75659D00CAC5}"/>
              </a:ext>
            </a:extLst>
          </p:cNvPr>
          <p:cNvSpPr txBox="1"/>
          <p:nvPr/>
        </p:nvSpPr>
        <p:spPr>
          <a:xfrm>
            <a:off x="649986" y="2679884"/>
            <a:ext cx="52343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trưa đồng đầy nắng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 nằm nhai bóng râm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bần thần nhớ gió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 về đầy tiếng chim.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9213E7-8164-42DD-81B8-29C04A8DECD5}"/>
              </a:ext>
            </a:extLst>
          </p:cNvPr>
          <p:cNvSpPr txBox="1"/>
          <p:nvPr/>
        </p:nvSpPr>
        <p:spPr>
          <a:xfrm>
            <a:off x="5106281" y="709120"/>
            <a:ext cx="6605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xuống núi ngủ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nâng vầng trăng lên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Sao, sao treo đầy cành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đêm dài thắp sáng.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C1F287-B5AE-4C84-8B61-DE1326F66A72}"/>
              </a:ext>
            </a:extLst>
          </p:cNvPr>
          <p:cNvSpPr txBox="1"/>
          <p:nvPr/>
        </p:nvSpPr>
        <p:spPr>
          <a:xfrm>
            <a:off x="5098027" y="2670685"/>
            <a:ext cx="5372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gà lên tiếng gáy 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 xao ngoài lũy tre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chuyền dần về sáng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Mầm măng đợi nắng về.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6C46FE-DAF1-4DAB-A3B7-7E871C3A3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7" y="639299"/>
            <a:ext cx="30477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1CDB55-B04D-4644-8315-0B601474C5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2" y="2721653"/>
            <a:ext cx="304770" cy="3047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4BD12E-A450-4DAB-AAAB-577D7AF77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027" y="843513"/>
            <a:ext cx="288000" cy="28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C9E54D-419E-4748-B2C8-0A7812434880}"/>
              </a:ext>
            </a:extLst>
          </p:cNvPr>
          <p:cNvSpPr txBox="1"/>
          <p:nvPr/>
        </p:nvSpPr>
        <p:spPr>
          <a:xfrm>
            <a:off x="5884310" y="4604357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Công Dương)</a:t>
            </a:r>
            <a:endParaRPr lang="en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7D2926-00BE-40DB-BEDB-19222DC21A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3827" y="2448743"/>
            <a:ext cx="660400" cy="850590"/>
          </a:xfrm>
          <a:prstGeom prst="rect">
            <a:avLst/>
          </a:prstGeom>
        </p:spPr>
      </p:pic>
      <p:sp>
        <p:nvSpPr>
          <p:cNvPr id="20" name="Text Box 3">
            <a:extLst>
              <a:ext uri="{FF2B5EF4-FFF2-40B4-BE49-F238E27FC236}">
                <a16:creationId xmlns:a16="http://schemas.microsoft.com/office/drawing/2014/main" id="{553E5365-6E8A-4F6B-BD58-F79EF68455A2}"/>
              </a:ext>
            </a:extLst>
          </p:cNvPr>
          <p:cNvSpPr txBox="1"/>
          <p:nvPr/>
        </p:nvSpPr>
        <p:spPr>
          <a:xfrm>
            <a:off x="2132507" y="53590"/>
            <a:ext cx="423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3600" b="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 TRE</a:t>
            </a:r>
          </a:p>
        </p:txBody>
      </p:sp>
    </p:spTree>
    <p:extLst>
      <p:ext uri="{BB962C8B-B14F-4D97-AF65-F5344CB8AC3E}">
        <p14:creationId xmlns:p14="http://schemas.microsoft.com/office/powerpoint/2010/main" val="1339032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9C0BB451-9010-4AA6-915F-AA75FB7B14C3}"/>
              </a:ext>
            </a:extLst>
          </p:cNvPr>
          <p:cNvSpPr txBox="1"/>
          <p:nvPr/>
        </p:nvSpPr>
        <p:spPr>
          <a:xfrm>
            <a:off x="1508234" y="1510651"/>
            <a:ext cx="52343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EF5211-3A8E-4737-A5F7-594962AB1CC3}"/>
              </a:ext>
            </a:extLst>
          </p:cNvPr>
          <p:cNvCxnSpPr/>
          <p:nvPr/>
        </p:nvCxnSpPr>
        <p:spPr>
          <a:xfrm flipH="1">
            <a:off x="4140386" y="1600530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C59190-2DE8-4124-A5AB-176939AB2A09}"/>
              </a:ext>
            </a:extLst>
          </p:cNvPr>
          <p:cNvCxnSpPr/>
          <p:nvPr/>
        </p:nvCxnSpPr>
        <p:spPr>
          <a:xfrm flipH="1">
            <a:off x="3734181" y="2073537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9DFA064-5775-4E6F-9909-A1D21B3D4BAD}"/>
              </a:ext>
            </a:extLst>
          </p:cNvPr>
          <p:cNvCxnSpPr/>
          <p:nvPr/>
        </p:nvCxnSpPr>
        <p:spPr>
          <a:xfrm flipH="1">
            <a:off x="3477535" y="2418592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5717B44-9711-45B9-AF89-867E72EEE2FE}"/>
              </a:ext>
            </a:extLst>
          </p:cNvPr>
          <p:cNvCxnSpPr/>
          <p:nvPr/>
        </p:nvCxnSpPr>
        <p:spPr>
          <a:xfrm flipH="1">
            <a:off x="5052004" y="2946847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C940890-31B7-4C2E-82C6-F7916FED0868}"/>
              </a:ext>
            </a:extLst>
          </p:cNvPr>
          <p:cNvCxnSpPr/>
          <p:nvPr/>
        </p:nvCxnSpPr>
        <p:spPr>
          <a:xfrm flipH="1">
            <a:off x="5115044" y="2946847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73E8DEC-DCD1-2334-70BB-706613284D5F}"/>
              </a:ext>
            </a:extLst>
          </p:cNvPr>
          <p:cNvCxnSpPr/>
          <p:nvPr/>
        </p:nvCxnSpPr>
        <p:spPr>
          <a:xfrm flipH="1">
            <a:off x="3328125" y="2901876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19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78D81033-59C3-4BBE-9148-B3F0B9D44959}"/>
              </a:ext>
            </a:extLst>
          </p:cNvPr>
          <p:cNvSpPr txBox="1"/>
          <p:nvPr/>
        </p:nvSpPr>
        <p:spPr>
          <a:xfrm>
            <a:off x="649986" y="697355"/>
            <a:ext cx="49854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0363F7-B054-40A8-83BD-75659D00CAC5}"/>
              </a:ext>
            </a:extLst>
          </p:cNvPr>
          <p:cNvSpPr txBox="1"/>
          <p:nvPr/>
        </p:nvSpPr>
        <p:spPr>
          <a:xfrm>
            <a:off x="649986" y="2679884"/>
            <a:ext cx="52343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trưa đồng đầy nắng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 nằm nhai bóng râm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bần thần nhớ gió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 về đầy tiếng chim.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9213E7-8164-42DD-81B8-29C04A8DECD5}"/>
              </a:ext>
            </a:extLst>
          </p:cNvPr>
          <p:cNvSpPr txBox="1"/>
          <p:nvPr/>
        </p:nvSpPr>
        <p:spPr>
          <a:xfrm>
            <a:off x="5106281" y="709120"/>
            <a:ext cx="6605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xuống núi ngủ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nâng vầng trăng lên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Sao, sao treo đầy cành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đêm dài thắp sáng.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C1F287-B5AE-4C84-8B61-DE1326F66A72}"/>
              </a:ext>
            </a:extLst>
          </p:cNvPr>
          <p:cNvSpPr txBox="1"/>
          <p:nvPr/>
        </p:nvSpPr>
        <p:spPr>
          <a:xfrm>
            <a:off x="5098027" y="2670685"/>
            <a:ext cx="5372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gà lên tiếng gáy 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 xao ngoài lũy tre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chuyền dần về sáng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Mầm măng đợi nắng về.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6C46FE-DAF1-4DAB-A3B7-7E871C3A3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7" y="639299"/>
            <a:ext cx="30477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1CDB55-B04D-4644-8315-0B601474C5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2" y="2721653"/>
            <a:ext cx="304770" cy="3047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4BD12E-A450-4DAB-AAAB-577D7AF77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027" y="843513"/>
            <a:ext cx="288000" cy="28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C9E54D-419E-4748-B2C8-0A7812434880}"/>
              </a:ext>
            </a:extLst>
          </p:cNvPr>
          <p:cNvSpPr txBox="1"/>
          <p:nvPr/>
        </p:nvSpPr>
        <p:spPr>
          <a:xfrm>
            <a:off x="5884310" y="4604357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Công Dương)</a:t>
            </a:r>
            <a:endParaRPr lang="en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7D2926-00BE-40DB-BEDB-19222DC21A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3827" y="2448743"/>
            <a:ext cx="660400" cy="850590"/>
          </a:xfrm>
          <a:prstGeom prst="rect">
            <a:avLst/>
          </a:prstGeom>
        </p:spPr>
      </p:pic>
      <p:sp>
        <p:nvSpPr>
          <p:cNvPr id="20" name="Text Box 3">
            <a:extLst>
              <a:ext uri="{FF2B5EF4-FFF2-40B4-BE49-F238E27FC236}">
                <a16:creationId xmlns:a16="http://schemas.microsoft.com/office/drawing/2014/main" id="{553E5365-6E8A-4F6B-BD58-F79EF68455A2}"/>
              </a:ext>
            </a:extLst>
          </p:cNvPr>
          <p:cNvSpPr txBox="1"/>
          <p:nvPr/>
        </p:nvSpPr>
        <p:spPr>
          <a:xfrm>
            <a:off x="2132507" y="53590"/>
            <a:ext cx="423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3600" b="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 TRE</a:t>
            </a:r>
          </a:p>
        </p:txBody>
      </p:sp>
    </p:spTree>
    <p:extLst>
      <p:ext uri="{BB962C8B-B14F-4D97-AF65-F5344CB8AC3E}">
        <p14:creationId xmlns:p14="http://schemas.microsoft.com/office/powerpoint/2010/main" val="1315691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B3FFC74B-FAB3-45F4-AC8D-49458D47D653}"/>
              </a:ext>
            </a:extLst>
          </p:cNvPr>
          <p:cNvSpPr txBox="1"/>
          <p:nvPr/>
        </p:nvSpPr>
        <p:spPr>
          <a:xfrm>
            <a:off x="1887205" y="529238"/>
            <a:ext cx="6605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xuống núi ngủ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nâng vầng trăng lên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Sao, sao treo đầy cành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đêm dài thắp sáng.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D0314F-85DA-40F1-939C-10753FA620ED}"/>
              </a:ext>
            </a:extLst>
          </p:cNvPr>
          <p:cNvSpPr txBox="1"/>
          <p:nvPr/>
        </p:nvSpPr>
        <p:spPr>
          <a:xfrm>
            <a:off x="1878951" y="2490803"/>
            <a:ext cx="5372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gà lên tiếng gáy 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 xao ngoài lũy tre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chuyền dần về sáng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Mầm măng đợi nắng về.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54F3F75-DABF-4F2C-987F-0B2A8F0A4456}"/>
              </a:ext>
            </a:extLst>
          </p:cNvPr>
          <p:cNvCxnSpPr/>
          <p:nvPr/>
        </p:nvCxnSpPr>
        <p:spPr>
          <a:xfrm flipH="1">
            <a:off x="3113862" y="656792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548F647-2B37-408D-8711-F0DA59E3F1F0}"/>
              </a:ext>
            </a:extLst>
          </p:cNvPr>
          <p:cNvCxnSpPr/>
          <p:nvPr/>
        </p:nvCxnSpPr>
        <p:spPr>
          <a:xfrm flipH="1">
            <a:off x="2441021" y="1066461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6C6B973-D2B9-4C12-BE39-3A3771F16600}"/>
              </a:ext>
            </a:extLst>
          </p:cNvPr>
          <p:cNvCxnSpPr/>
          <p:nvPr/>
        </p:nvCxnSpPr>
        <p:spPr>
          <a:xfrm flipH="1">
            <a:off x="2618305" y="1570902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622B45A-EC52-4C02-A318-FC7BA5BC55B3}"/>
              </a:ext>
            </a:extLst>
          </p:cNvPr>
          <p:cNvCxnSpPr/>
          <p:nvPr/>
        </p:nvCxnSpPr>
        <p:spPr>
          <a:xfrm flipH="1">
            <a:off x="5607793" y="1968497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05E5733-C77B-410A-928B-2DD88A0C0C77}"/>
              </a:ext>
            </a:extLst>
          </p:cNvPr>
          <p:cNvCxnSpPr/>
          <p:nvPr/>
        </p:nvCxnSpPr>
        <p:spPr>
          <a:xfrm flipH="1">
            <a:off x="5696880" y="1968497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6E47228-9B79-493B-951C-4BA132CA4B64}"/>
              </a:ext>
            </a:extLst>
          </p:cNvPr>
          <p:cNvCxnSpPr/>
          <p:nvPr/>
        </p:nvCxnSpPr>
        <p:spPr>
          <a:xfrm flipH="1">
            <a:off x="2765395" y="2586536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5FABC3C-D60C-404B-9199-03081E5A2904}"/>
              </a:ext>
            </a:extLst>
          </p:cNvPr>
          <p:cNvCxnSpPr/>
          <p:nvPr/>
        </p:nvCxnSpPr>
        <p:spPr>
          <a:xfrm flipH="1">
            <a:off x="3171012" y="3068679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AB9E5D8-9663-47E4-AD69-F8CCE2D92AB8}"/>
              </a:ext>
            </a:extLst>
          </p:cNvPr>
          <p:cNvCxnSpPr/>
          <p:nvPr/>
        </p:nvCxnSpPr>
        <p:spPr>
          <a:xfrm flipH="1">
            <a:off x="2721830" y="3446610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C7789ED-0A46-4905-8B9B-B5E300A83186}"/>
              </a:ext>
            </a:extLst>
          </p:cNvPr>
          <p:cNvCxnSpPr/>
          <p:nvPr/>
        </p:nvCxnSpPr>
        <p:spPr>
          <a:xfrm flipH="1">
            <a:off x="5676761" y="3867300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5683417-620B-4C0A-8F61-C41C392AF8E6}"/>
              </a:ext>
            </a:extLst>
          </p:cNvPr>
          <p:cNvCxnSpPr/>
          <p:nvPr/>
        </p:nvCxnSpPr>
        <p:spPr>
          <a:xfrm flipH="1">
            <a:off x="5733911" y="3866260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496E5E4-990B-0533-5CF3-FED92E85815A}"/>
              </a:ext>
            </a:extLst>
          </p:cNvPr>
          <p:cNvCxnSpPr/>
          <p:nvPr/>
        </p:nvCxnSpPr>
        <p:spPr>
          <a:xfrm flipH="1">
            <a:off x="3957220" y="1894409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B0F11CE-9307-D2CF-66C2-6C52FFEFCE81}"/>
              </a:ext>
            </a:extLst>
          </p:cNvPr>
          <p:cNvCxnSpPr/>
          <p:nvPr/>
        </p:nvCxnSpPr>
        <p:spPr>
          <a:xfrm flipH="1">
            <a:off x="4286735" y="3871576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99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78D81033-59C3-4BBE-9148-B3F0B9D44959}"/>
              </a:ext>
            </a:extLst>
          </p:cNvPr>
          <p:cNvSpPr txBox="1"/>
          <p:nvPr/>
        </p:nvSpPr>
        <p:spPr>
          <a:xfrm>
            <a:off x="649986" y="697355"/>
            <a:ext cx="49854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0363F7-B054-40A8-83BD-75659D00CAC5}"/>
              </a:ext>
            </a:extLst>
          </p:cNvPr>
          <p:cNvSpPr txBox="1"/>
          <p:nvPr/>
        </p:nvSpPr>
        <p:spPr>
          <a:xfrm>
            <a:off x="649986" y="2679884"/>
            <a:ext cx="52343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trưa đồng đầy nắng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 nằm nhai bóng râm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bần thần nhớ gió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 về đầy tiếng chim.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9213E7-8164-42DD-81B8-29C04A8DECD5}"/>
              </a:ext>
            </a:extLst>
          </p:cNvPr>
          <p:cNvSpPr txBox="1"/>
          <p:nvPr/>
        </p:nvSpPr>
        <p:spPr>
          <a:xfrm>
            <a:off x="5106281" y="709120"/>
            <a:ext cx="6605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xuống núi ngủ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nâng vầng trăng lên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Sao, sao treo đầy cành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đêm dài thắp sáng.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C1F287-B5AE-4C84-8B61-DE1326F66A72}"/>
              </a:ext>
            </a:extLst>
          </p:cNvPr>
          <p:cNvSpPr txBox="1"/>
          <p:nvPr/>
        </p:nvSpPr>
        <p:spPr>
          <a:xfrm>
            <a:off x="5098027" y="2670685"/>
            <a:ext cx="5372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gà lên tiếng gáy 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 xao ngoài lũy tre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chuyền dần về sáng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Mầm măng đợi nắng về.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6C46FE-DAF1-4DAB-A3B7-7E871C3A3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7" y="639299"/>
            <a:ext cx="30477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1CDB55-B04D-4644-8315-0B601474C5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2" y="2721653"/>
            <a:ext cx="304770" cy="3047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4BD12E-A450-4DAB-AAAB-577D7AF77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027" y="843513"/>
            <a:ext cx="288000" cy="28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C9E54D-419E-4748-B2C8-0A7812434880}"/>
              </a:ext>
            </a:extLst>
          </p:cNvPr>
          <p:cNvSpPr txBox="1"/>
          <p:nvPr/>
        </p:nvSpPr>
        <p:spPr>
          <a:xfrm>
            <a:off x="5884310" y="4604357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Công Dương)</a:t>
            </a:r>
            <a:endParaRPr lang="en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7D2926-00BE-40DB-BEDB-19222DC21A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3827" y="2448743"/>
            <a:ext cx="660400" cy="850590"/>
          </a:xfrm>
          <a:prstGeom prst="rect">
            <a:avLst/>
          </a:prstGeom>
        </p:spPr>
      </p:pic>
      <p:sp>
        <p:nvSpPr>
          <p:cNvPr id="20" name="Text Box 3">
            <a:extLst>
              <a:ext uri="{FF2B5EF4-FFF2-40B4-BE49-F238E27FC236}">
                <a16:creationId xmlns:a16="http://schemas.microsoft.com/office/drawing/2014/main" id="{553E5365-6E8A-4F6B-BD58-F79EF68455A2}"/>
              </a:ext>
            </a:extLst>
          </p:cNvPr>
          <p:cNvSpPr txBox="1"/>
          <p:nvPr/>
        </p:nvSpPr>
        <p:spPr>
          <a:xfrm>
            <a:off x="2132507" y="53590"/>
            <a:ext cx="423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3600" b="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 TRE</a:t>
            </a:r>
          </a:p>
        </p:txBody>
      </p:sp>
    </p:spTree>
    <p:extLst>
      <p:ext uri="{BB962C8B-B14F-4D97-AF65-F5344CB8AC3E}">
        <p14:creationId xmlns:p14="http://schemas.microsoft.com/office/powerpoint/2010/main" val="2712132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300" y1="32778" x2="40300" y2="3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36" r="21478"/>
          <a:stretch/>
        </p:blipFill>
        <p:spPr>
          <a:xfrm>
            <a:off x="2179195" y="244950"/>
            <a:ext cx="6125356" cy="3649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880254"/>
            <a:ext cx="3474491" cy="736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 NHÓM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D632D2-77D6-4735-8DFE-247BE69DA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101" y="2161209"/>
            <a:ext cx="2591025" cy="2737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8F3A2B-6CF2-E9BD-DF01-7ECAC0250312}"/>
              </a:ext>
            </a:extLst>
          </p:cNvPr>
          <p:cNvSpPr txBox="1"/>
          <p:nvPr/>
        </p:nvSpPr>
        <p:spPr>
          <a:xfrm>
            <a:off x="4313940" y="902998"/>
            <a:ext cx="34292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THI ĐỌC NHÓM</a:t>
            </a:r>
          </a:p>
        </p:txBody>
      </p:sp>
    </p:spTree>
    <p:extLst>
      <p:ext uri="{BB962C8B-B14F-4D97-AF65-F5344CB8AC3E}">
        <p14:creationId xmlns:p14="http://schemas.microsoft.com/office/powerpoint/2010/main" val="193726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029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78D81033-59C3-4BBE-9148-B3F0B9D44959}"/>
              </a:ext>
            </a:extLst>
          </p:cNvPr>
          <p:cNvSpPr txBox="1"/>
          <p:nvPr/>
        </p:nvSpPr>
        <p:spPr>
          <a:xfrm>
            <a:off x="649986" y="697355"/>
            <a:ext cx="49854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sớm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mai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thức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dậy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Lũy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xanh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rì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Ngọn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gọng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vó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Kéo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cao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0363F7-B054-40A8-83BD-75659D00CAC5}"/>
              </a:ext>
            </a:extLst>
          </p:cNvPr>
          <p:cNvSpPr txBox="1"/>
          <p:nvPr/>
        </p:nvSpPr>
        <p:spPr>
          <a:xfrm>
            <a:off x="649986" y="2679884"/>
            <a:ext cx="52343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 trưa đồng đầy nắng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Trâu nằm nhai bóng râm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Tre bần thần nhớ gió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Chợt về đầy tiếng chim.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9213E7-8164-42DD-81B8-29C04A8DECD5}"/>
              </a:ext>
            </a:extLst>
          </p:cNvPr>
          <p:cNvSpPr txBox="1"/>
          <p:nvPr/>
        </p:nvSpPr>
        <p:spPr>
          <a:xfrm>
            <a:off x="5106281" y="709120"/>
            <a:ext cx="6605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Mặt trời xuống núi ngủ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Tre nâng vầng trăng lên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Sao, sao treo đầy cành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Suốt đêm dài thắp sáng.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C1F287-B5AE-4C84-8B61-DE1326F66A72}"/>
              </a:ext>
            </a:extLst>
          </p:cNvPr>
          <p:cNvSpPr txBox="1"/>
          <p:nvPr/>
        </p:nvSpPr>
        <p:spPr>
          <a:xfrm>
            <a:off x="5098027" y="2670685"/>
            <a:ext cx="5372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Bỗng gà lên tiếng gáy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Xôn xao ngoài lũy tre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Đêm chuyền dần về sáng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Mầm măng đợi nắng về.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6C46FE-DAF1-4DAB-A3B7-7E871C3A3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74" y="833105"/>
            <a:ext cx="30477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1CDB55-B04D-4644-8315-0B601474C5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74" y="2874038"/>
            <a:ext cx="304770" cy="3047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4BD12E-A450-4DAB-AAAB-577D7AF77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027" y="843513"/>
            <a:ext cx="288000" cy="28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C9E54D-419E-4748-B2C8-0A7812434880}"/>
              </a:ext>
            </a:extLst>
          </p:cNvPr>
          <p:cNvSpPr txBox="1"/>
          <p:nvPr/>
        </p:nvSpPr>
        <p:spPr>
          <a:xfrm>
            <a:off x="5884310" y="4604357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(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Nguyễn Công Dương)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7D2926-00BE-40DB-BEDB-19222DC21A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3827" y="2448743"/>
            <a:ext cx="660400" cy="850590"/>
          </a:xfrm>
          <a:prstGeom prst="rect">
            <a:avLst/>
          </a:prstGeom>
        </p:spPr>
      </p:pic>
      <p:sp>
        <p:nvSpPr>
          <p:cNvPr id="20" name="Text Box 3">
            <a:extLst>
              <a:ext uri="{FF2B5EF4-FFF2-40B4-BE49-F238E27FC236}">
                <a16:creationId xmlns:a16="http://schemas.microsoft.com/office/drawing/2014/main" id="{553E5365-6E8A-4F6B-BD58-F79EF68455A2}"/>
              </a:ext>
            </a:extLst>
          </p:cNvPr>
          <p:cNvSpPr txBox="1"/>
          <p:nvPr/>
        </p:nvSpPr>
        <p:spPr>
          <a:xfrm>
            <a:off x="2132507" y="53590"/>
            <a:ext cx="423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29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LUỸ TRE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296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6279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7345B68F-F75B-47D4-9311-04532F332698}"/>
              </a:ext>
            </a:extLst>
          </p:cNvPr>
          <p:cNvSpPr txBox="1"/>
          <p:nvPr/>
        </p:nvSpPr>
        <p:spPr>
          <a:xfrm>
            <a:off x="101600" y="1157553"/>
            <a:ext cx="71866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rì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vó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49335" y="124930"/>
            <a:ext cx="7920303" cy="1015663"/>
            <a:chOff x="294783" y="893305"/>
            <a:chExt cx="10560404" cy="1354217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91279" tIns="91279" rIns="91279" bIns="91279" anchor="ctr" anchorCtr="0">
                <a:noAutofit/>
              </a:bodyPr>
              <a:lstStyle/>
              <a:p>
                <a:pPr algn="just"/>
                <a:endParaRPr sz="3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91279" tIns="91279" rIns="91279" bIns="9127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05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021244" y="893305"/>
              <a:ext cx="9833943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300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300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thơ</a:t>
              </a:r>
              <a:r>
                <a:rPr lang="en-US" sz="300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nào</a:t>
              </a:r>
              <a:r>
                <a:rPr lang="en-US" sz="300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miêu</a:t>
              </a:r>
              <a:r>
                <a:rPr lang="en-US" sz="300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tả</a:t>
              </a:r>
              <a:r>
                <a:rPr lang="en-US" sz="300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cây</a:t>
              </a:r>
              <a:r>
                <a:rPr lang="en-US" sz="300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tre</a:t>
              </a:r>
              <a:r>
                <a:rPr lang="en-US" sz="300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lúc</a:t>
              </a:r>
              <a:r>
                <a:rPr lang="en-US" sz="300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mặt</a:t>
              </a:r>
              <a:r>
                <a:rPr lang="en-US" sz="300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trời</a:t>
              </a:r>
              <a:r>
                <a:rPr lang="en-US" sz="300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mọc</a:t>
              </a:r>
              <a:r>
                <a:rPr lang="en-US" sz="3000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E3610B-6FE1-4855-B115-AF41F166CBE8}"/>
              </a:ext>
            </a:extLst>
          </p:cNvPr>
          <p:cNvCxnSpPr>
            <a:cxnSpLocks/>
          </p:cNvCxnSpPr>
          <p:nvPr/>
        </p:nvCxnSpPr>
        <p:spPr>
          <a:xfrm>
            <a:off x="2083633" y="2880634"/>
            <a:ext cx="24883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ãy bảo tồn các lũy tre xanh — Tiếng Việt">
            <a:extLst>
              <a:ext uri="{FF2B5EF4-FFF2-40B4-BE49-F238E27FC236}">
                <a16:creationId xmlns:a16="http://schemas.microsoft.com/office/drawing/2014/main" id="{36832018-2711-7446-BEE5-FF86FE53D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927" y="1032511"/>
            <a:ext cx="4067738" cy="369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44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289B817F-7F60-4625-8FF0-48294814B9E5}"/>
              </a:ext>
            </a:extLst>
          </p:cNvPr>
          <p:cNvSpPr txBox="1"/>
          <p:nvPr/>
        </p:nvSpPr>
        <p:spPr>
          <a:xfrm>
            <a:off x="2175444" y="1143000"/>
            <a:ext cx="568460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trưa đồng đầy nắng</a:t>
            </a:r>
          </a:p>
          <a:p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 nằm nhai bóng râm</a:t>
            </a:r>
          </a:p>
          <a:p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bần thần nhớ gió</a:t>
            </a:r>
          </a:p>
          <a:p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 về đầy tiếng chim.</a:t>
            </a:r>
          </a:p>
          <a:p>
            <a:endParaRPr lang="en-US" sz="3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67048" y="219670"/>
            <a:ext cx="7919095" cy="923330"/>
            <a:chOff x="294783" y="953587"/>
            <a:chExt cx="10558793" cy="1231107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1203381"/>
              <a:ext cx="753505" cy="731520"/>
              <a:chOff x="3065608" y="2195011"/>
              <a:chExt cx="1232973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2195011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91279" tIns="91279" rIns="91279" bIns="91279" anchor="ctr" anchorCtr="0">
                <a:noAutofit/>
              </a:bodyPr>
              <a:lstStyle/>
              <a:p>
                <a:pPr algn="just"/>
                <a:endParaRPr sz="3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1581" y="2431089"/>
                <a:ext cx="1197000" cy="770399"/>
              </a:xfrm>
              <a:prstGeom prst="rect">
                <a:avLst/>
              </a:prstGeom>
            </p:spPr>
            <p:txBody>
              <a:bodyPr spcFirstLastPara="1" wrap="square" lIns="91279" tIns="91279" rIns="91279" bIns="9127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050" dirty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021244" y="953587"/>
              <a:ext cx="9832332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7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7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27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7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27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khổ</a:t>
              </a:r>
              <a:r>
                <a:rPr lang="en-US" sz="27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27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</a:t>
              </a:r>
              <a:r>
                <a:rPr lang="en-US" sz="27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7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7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7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tre</a:t>
              </a:r>
              <a:r>
                <a:rPr lang="en-US" sz="27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7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en-US" sz="27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27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27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CAC800-D989-4540-A5E4-D06B85295F24}"/>
              </a:ext>
            </a:extLst>
          </p:cNvPr>
          <p:cNvCxnSpPr>
            <a:cxnSpLocks/>
          </p:cNvCxnSpPr>
          <p:nvPr/>
        </p:nvCxnSpPr>
        <p:spPr>
          <a:xfrm>
            <a:off x="2286000" y="2599801"/>
            <a:ext cx="34861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46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oat cartoon colorful on a white background Vector Image"/>
          <p:cNvSpPr>
            <a:spLocks noChangeAspect="1" noChangeArrowheads="1"/>
          </p:cNvSpPr>
          <p:nvPr/>
        </p:nvSpPr>
        <p:spPr bwMode="auto">
          <a:xfrm>
            <a:off x="1230511" y="-108347"/>
            <a:ext cx="17145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en-US" sz="1350" kern="1200">
              <a:solidFill>
                <a:prstClr val="black"/>
              </a:solidFill>
              <a:latin typeface="等线"/>
              <a:ea typeface="+mn-ea"/>
              <a:cs typeface="+mn-cs"/>
            </a:endParaRPr>
          </a:p>
        </p:txBody>
      </p:sp>
      <p:sp>
        <p:nvSpPr>
          <p:cNvPr id="5" name="AutoShape 4" descr="Boat cartoon colorful on a white background Vector Image"/>
          <p:cNvSpPr>
            <a:spLocks noChangeAspect="1" noChangeArrowheads="1"/>
          </p:cNvSpPr>
          <p:nvPr/>
        </p:nvSpPr>
        <p:spPr bwMode="auto">
          <a:xfrm>
            <a:off x="1316236" y="5958"/>
            <a:ext cx="17145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en-US" sz="1350" kern="1200">
              <a:solidFill>
                <a:prstClr val="black"/>
              </a:solidFill>
              <a:latin typeface="等线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0" r="100000">
                        <a14:foregroundMark x1="38813" y1="88261" x2="38813" y2="88261"/>
                        <a14:foregroundMark x1="53425" y1="88261" x2="54338" y2="88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95" y="120258"/>
            <a:ext cx="2389162" cy="3345553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1230512" y="220343"/>
            <a:ext cx="4447924" cy="1949116"/>
          </a:xfrm>
          <a:prstGeom prst="cloud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4050" b="1" kern="1200">
                <a:solidFill>
                  <a:srgbClr val="FF0000"/>
                </a:solidFill>
                <a:latin typeface=".VnVogue" pitchFamily="34" charset="0"/>
              </a:rPr>
              <a:t>KHÁM PHÁ ĐẠI DƯƠNG</a:t>
            </a:r>
            <a:endParaRPr lang="en-US" sz="4050" b="1" kern="1200" dirty="0">
              <a:solidFill>
                <a:srgbClr val="FF0000"/>
              </a:solidFill>
              <a:latin typeface=".VnVog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1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50415" y="83074"/>
            <a:ext cx="8533565" cy="1008657"/>
            <a:chOff x="294783" y="915918"/>
            <a:chExt cx="10558095" cy="1344875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91279" tIns="91279" rIns="91279" bIns="91279" anchor="ctr" anchorCtr="0">
                <a:noAutofit/>
              </a:bodyPr>
              <a:lstStyle/>
              <a:p>
                <a:pPr algn="just"/>
                <a:endParaRPr sz="3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91279" tIns="91279" rIns="91279" bIns="9127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05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78051" y="1029687"/>
              <a:ext cx="9874827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7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Ở khổ thơ thứ ba, hình ảnh luỹ tre được miêu tả vào những lúc nào?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E10B733-87D7-CA7B-361B-15D80DA9DD1C}"/>
              </a:ext>
            </a:extLst>
          </p:cNvPr>
          <p:cNvSpPr txBox="1"/>
          <p:nvPr/>
        </p:nvSpPr>
        <p:spPr>
          <a:xfrm>
            <a:off x="1199213" y="1558977"/>
            <a:ext cx="529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miêu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lũy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C1FAB4-705D-DB65-CD92-084B9959DD09}"/>
              </a:ext>
            </a:extLst>
          </p:cNvPr>
          <p:cNvSpPr txBox="1"/>
          <p:nvPr/>
        </p:nvSpPr>
        <p:spPr>
          <a:xfrm>
            <a:off x="1304143" y="2571750"/>
            <a:ext cx="6430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miêu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ban </a:t>
            </a:r>
            <a:r>
              <a:rPr lang="en-US" dirty="0" err="1"/>
              <a:t>đêm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794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216" y="143596"/>
            <a:ext cx="8286750" cy="582272"/>
            <a:chOff x="294783" y="915918"/>
            <a:chExt cx="11049000" cy="776363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91279" tIns="91279" rIns="91279" bIns="91279" anchor="ctr" anchorCtr="0">
                <a:noAutofit/>
              </a:bodyPr>
              <a:lstStyle/>
              <a:p>
                <a:pPr algn="just"/>
                <a:endParaRPr sz="3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91279" tIns="91279" rIns="91279" bIns="9127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vi-VN" sz="405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4</a:t>
                </a:r>
                <a:endParaRPr lang="en" sz="405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78051" y="1015173"/>
              <a:ext cx="1036573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Em thích hình ảnh nào nhất trong bài thơ?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F2D26C-EB0D-42B3-A28D-5E6D33088A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30" t="33931" r="51428" b="12941"/>
          <a:stretch/>
        </p:blipFill>
        <p:spPr>
          <a:xfrm>
            <a:off x="0" y="822403"/>
            <a:ext cx="2667808" cy="4321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605564-CE7C-43CE-95C3-03E4EADF7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808" y="863110"/>
            <a:ext cx="8240560" cy="384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19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7ACE179-95BA-4E6B-933A-A1C6105B0429}"/>
              </a:ext>
            </a:extLst>
          </p:cNvPr>
          <p:cNvSpPr txBox="1"/>
          <p:nvPr/>
        </p:nvSpPr>
        <p:spPr>
          <a:xfrm>
            <a:off x="649986" y="697355"/>
            <a:ext cx="49854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sớm mai thức dậy 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 tre xanh rì rào 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 tre cong gọng vó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mặt trời lên cao.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79652B-5BBF-4109-8205-610C3130BE35}"/>
              </a:ext>
            </a:extLst>
          </p:cNvPr>
          <p:cNvSpPr txBox="1"/>
          <p:nvPr/>
        </p:nvSpPr>
        <p:spPr>
          <a:xfrm>
            <a:off x="649986" y="2679884"/>
            <a:ext cx="52343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trưa đồng đầy nắng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 nằm nhai bóng râm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bần thần nhớ gió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 về đầy tiếng chim.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8CA2DA-236C-474D-90E9-D220D5CE421A}"/>
              </a:ext>
            </a:extLst>
          </p:cNvPr>
          <p:cNvSpPr txBox="1"/>
          <p:nvPr/>
        </p:nvSpPr>
        <p:spPr>
          <a:xfrm>
            <a:off x="5106281" y="709120"/>
            <a:ext cx="42332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xuống núi ngủ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nâng vầng trăng lên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Sao, sao treo đầy cành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đêm dài thắp sáng.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97D045-029C-4A49-8562-EC2BE0694332}"/>
              </a:ext>
            </a:extLst>
          </p:cNvPr>
          <p:cNvSpPr txBox="1"/>
          <p:nvPr/>
        </p:nvSpPr>
        <p:spPr>
          <a:xfrm>
            <a:off x="5098027" y="2670685"/>
            <a:ext cx="40459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gà lên tiếng gáy 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 xao ngoài lũy tre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chuyền dần về sáng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Mầm măng đợi nắng về.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EFBE88-7975-4589-801C-0E1B9FBE35FE}"/>
              </a:ext>
            </a:extLst>
          </p:cNvPr>
          <p:cNvSpPr txBox="1"/>
          <p:nvPr/>
        </p:nvSpPr>
        <p:spPr>
          <a:xfrm>
            <a:off x="5884310" y="4604357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Công Dương)</a:t>
            </a:r>
            <a:endParaRPr lang="en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B0274AFE-B04F-490F-9A1E-CC64F610EB7F}"/>
              </a:ext>
            </a:extLst>
          </p:cNvPr>
          <p:cNvSpPr txBox="1"/>
          <p:nvPr/>
        </p:nvSpPr>
        <p:spPr>
          <a:xfrm>
            <a:off x="2132507" y="53590"/>
            <a:ext cx="4233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3200" b="1" kern="1200">
                <a:solidFill>
                  <a:srgbClr val="F29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 TRE</a:t>
            </a:r>
            <a:endParaRPr lang="en-US" sz="3200" b="1" kern="1200" dirty="0">
              <a:solidFill>
                <a:srgbClr val="F29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323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F2DE242-8DB9-4701-9420-CF8D6BB027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912"/>
          <a:stretch/>
        </p:blipFill>
        <p:spPr>
          <a:xfrm>
            <a:off x="1360170" y="833208"/>
            <a:ext cx="7078385" cy="423344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85850" y="171450"/>
            <a:ext cx="7605653" cy="559098"/>
            <a:chOff x="292250" y="915918"/>
            <a:chExt cx="10140870" cy="745464"/>
          </a:xfrm>
        </p:grpSpPr>
        <p:grpSp>
          <p:nvGrpSpPr>
            <p:cNvPr id="3" name="Group 2"/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5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91279" tIns="91279" rIns="91279" bIns="91279" anchor="ctr" anchorCtr="0">
                <a:noAutofit/>
              </a:bodyPr>
              <a:lstStyle/>
              <a:p>
                <a:pPr algn="just"/>
                <a:endParaRPr sz="105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6" name="Google Shape;423;p36"/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91279" tIns="91279" rIns="91279" bIns="9127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05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995274" y="984274"/>
              <a:ext cx="943784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 từ ngữ chỉ thời gian trong bài thơ.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7896" y="117428"/>
            <a:ext cx="767954" cy="695325"/>
            <a:chOff x="382486" y="1419041"/>
            <a:chExt cx="1023938" cy="927100"/>
          </a:xfrm>
        </p:grpSpPr>
        <p:sp>
          <p:nvSpPr>
            <p:cNvPr id="8" name="Oval 7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04A70F28-AB31-4F9D-9F5A-193BAF28828B}"/>
              </a:ext>
            </a:extLst>
          </p:cNvPr>
          <p:cNvSpPr/>
          <p:nvPr/>
        </p:nvSpPr>
        <p:spPr>
          <a:xfrm>
            <a:off x="2036078" y="1449045"/>
            <a:ext cx="1126222" cy="4301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C9E53FE-5DB5-41A8-90DF-F35CDB077AD3}"/>
              </a:ext>
            </a:extLst>
          </p:cNvPr>
          <p:cNvSpPr/>
          <p:nvPr/>
        </p:nvSpPr>
        <p:spPr>
          <a:xfrm>
            <a:off x="2349366" y="3022875"/>
            <a:ext cx="635134" cy="4301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170D64A-BF6F-4715-9B37-5915AC798AAF}"/>
              </a:ext>
            </a:extLst>
          </p:cNvPr>
          <p:cNvSpPr/>
          <p:nvPr/>
        </p:nvSpPr>
        <p:spPr>
          <a:xfrm>
            <a:off x="5700938" y="2488684"/>
            <a:ext cx="623661" cy="391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5C0D1D4-EC03-47D8-80AF-7AE4E18F786D}"/>
              </a:ext>
            </a:extLst>
          </p:cNvPr>
          <p:cNvSpPr/>
          <p:nvPr/>
        </p:nvSpPr>
        <p:spPr>
          <a:xfrm>
            <a:off x="5088676" y="3696629"/>
            <a:ext cx="715224" cy="4513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2A8BAF2-976F-4328-9A7B-732970492BCB}"/>
              </a:ext>
            </a:extLst>
          </p:cNvPr>
          <p:cNvSpPr/>
          <p:nvPr/>
        </p:nvSpPr>
        <p:spPr>
          <a:xfrm>
            <a:off x="7534006" y="3792492"/>
            <a:ext cx="715223" cy="3555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3998" y="615997"/>
            <a:ext cx="7835246" cy="559098"/>
            <a:chOff x="292250" y="915918"/>
            <a:chExt cx="10446994" cy="745464"/>
          </a:xfrm>
        </p:grpSpPr>
        <p:grpSp>
          <p:nvGrpSpPr>
            <p:cNvPr id="3" name="Group 2"/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5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91279" tIns="91279" rIns="91279" bIns="91279" anchor="ctr" anchorCtr="0">
                <a:noAutofit/>
              </a:bodyPr>
              <a:lstStyle/>
              <a:p>
                <a:pPr algn="just"/>
                <a:endParaRPr sz="105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6" name="Google Shape;423;p36"/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91279" tIns="91279" rIns="91279" bIns="9127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05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995274" y="984274"/>
              <a:ext cx="974397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 thêm những từ ngữ chỉ thời gian mà em biết.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6044" y="561975"/>
            <a:ext cx="767954" cy="695325"/>
            <a:chOff x="382486" y="1419041"/>
            <a:chExt cx="1023938" cy="927100"/>
          </a:xfrm>
        </p:grpSpPr>
        <p:sp>
          <p:nvSpPr>
            <p:cNvPr id="8" name="Oval 7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oogle Shape;2046;p39">
            <a:extLst>
              <a:ext uri="{FF2B5EF4-FFF2-40B4-BE49-F238E27FC236}">
                <a16:creationId xmlns:a16="http://schemas.microsoft.com/office/drawing/2014/main" id="{6D6F5A1A-026E-440C-ABEF-8BB1F2D8DD3B}"/>
              </a:ext>
            </a:extLst>
          </p:cNvPr>
          <p:cNvGrpSpPr/>
          <p:nvPr/>
        </p:nvGrpSpPr>
        <p:grpSpPr>
          <a:xfrm>
            <a:off x="-472188" y="3472595"/>
            <a:ext cx="1797950" cy="2217859"/>
            <a:chOff x="-583225" y="2498575"/>
            <a:chExt cx="1797950" cy="2217859"/>
          </a:xfrm>
        </p:grpSpPr>
        <p:sp>
          <p:nvSpPr>
            <p:cNvPr id="17" name="Google Shape;2047;p39">
              <a:extLst>
                <a:ext uri="{FF2B5EF4-FFF2-40B4-BE49-F238E27FC236}">
                  <a16:creationId xmlns:a16="http://schemas.microsoft.com/office/drawing/2014/main" id="{4F5E2F18-ED1C-4A82-878D-6DDBF8A9CAAE}"/>
                </a:ext>
              </a:extLst>
            </p:cNvPr>
            <p:cNvSpPr/>
            <p:nvPr/>
          </p:nvSpPr>
          <p:spPr>
            <a:xfrm rot="1871902" flipH="1">
              <a:off x="-254908" y="3247179"/>
              <a:ext cx="566261" cy="1425690"/>
            </a:xfrm>
            <a:custGeom>
              <a:avLst/>
              <a:gdLst/>
              <a:ahLst/>
              <a:cxnLst/>
              <a:rect l="l" t="t" r="r" b="b"/>
              <a:pathLst>
                <a:path w="4488" h="8091" extrusionOk="0">
                  <a:moveTo>
                    <a:pt x="1" y="1"/>
                  </a:moveTo>
                  <a:lnTo>
                    <a:pt x="1" y="7649"/>
                  </a:lnTo>
                  <a:cubicBezTo>
                    <a:pt x="1" y="7649"/>
                    <a:pt x="948" y="8091"/>
                    <a:pt x="2311" y="8091"/>
                  </a:cubicBezTo>
                  <a:cubicBezTo>
                    <a:pt x="3969" y="8091"/>
                    <a:pt x="4488" y="7649"/>
                    <a:pt x="4488" y="7649"/>
                  </a:cubicBezTo>
                  <a:lnTo>
                    <a:pt x="4481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48;p39">
              <a:extLst>
                <a:ext uri="{FF2B5EF4-FFF2-40B4-BE49-F238E27FC236}">
                  <a16:creationId xmlns:a16="http://schemas.microsoft.com/office/drawing/2014/main" id="{0A573376-B6C7-4D80-B5C1-FDAC4B840C08}"/>
                </a:ext>
              </a:extLst>
            </p:cNvPr>
            <p:cNvSpPr/>
            <p:nvPr/>
          </p:nvSpPr>
          <p:spPr>
            <a:xfrm rot="1871902" flipH="1">
              <a:off x="-17918" y="3058239"/>
              <a:ext cx="566261" cy="1020897"/>
            </a:xfrm>
            <a:custGeom>
              <a:avLst/>
              <a:gdLst/>
              <a:ahLst/>
              <a:cxnLst/>
              <a:rect l="l" t="t" r="r" b="b"/>
              <a:pathLst>
                <a:path w="4488" h="8091" extrusionOk="0">
                  <a:moveTo>
                    <a:pt x="1" y="0"/>
                  </a:moveTo>
                  <a:lnTo>
                    <a:pt x="1" y="7649"/>
                  </a:lnTo>
                  <a:cubicBezTo>
                    <a:pt x="1" y="7649"/>
                    <a:pt x="948" y="8090"/>
                    <a:pt x="2311" y="8090"/>
                  </a:cubicBezTo>
                  <a:cubicBezTo>
                    <a:pt x="3969" y="8090"/>
                    <a:pt x="4488" y="7649"/>
                    <a:pt x="4488" y="7649"/>
                  </a:cubicBezTo>
                  <a:lnTo>
                    <a:pt x="4481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49;p39">
              <a:extLst>
                <a:ext uri="{FF2B5EF4-FFF2-40B4-BE49-F238E27FC236}">
                  <a16:creationId xmlns:a16="http://schemas.microsoft.com/office/drawing/2014/main" id="{1FA6094F-6E34-4A0E-99DB-48519A5DDBD9}"/>
                </a:ext>
              </a:extLst>
            </p:cNvPr>
            <p:cNvSpPr/>
            <p:nvPr/>
          </p:nvSpPr>
          <p:spPr>
            <a:xfrm rot="1871902" flipH="1">
              <a:off x="-110452" y="2872586"/>
              <a:ext cx="905285" cy="1190857"/>
            </a:xfrm>
            <a:custGeom>
              <a:avLst/>
              <a:gdLst/>
              <a:ahLst/>
              <a:cxnLst/>
              <a:rect l="l" t="t" r="r" b="b"/>
              <a:pathLst>
                <a:path w="7175" h="9438" extrusionOk="0">
                  <a:moveTo>
                    <a:pt x="4483" y="0"/>
                  </a:moveTo>
                  <a:cubicBezTo>
                    <a:pt x="3894" y="0"/>
                    <a:pt x="3102" y="239"/>
                    <a:pt x="2611" y="290"/>
                  </a:cubicBezTo>
                  <a:cubicBezTo>
                    <a:pt x="2112" y="341"/>
                    <a:pt x="1651" y="2568"/>
                    <a:pt x="1504" y="3023"/>
                  </a:cubicBezTo>
                  <a:cubicBezTo>
                    <a:pt x="1216" y="3925"/>
                    <a:pt x="0" y="7605"/>
                    <a:pt x="448" y="8181"/>
                  </a:cubicBezTo>
                  <a:cubicBezTo>
                    <a:pt x="448" y="8181"/>
                    <a:pt x="1230" y="9437"/>
                    <a:pt x="3718" y="9437"/>
                  </a:cubicBezTo>
                  <a:cubicBezTo>
                    <a:pt x="3766" y="9437"/>
                    <a:pt x="3816" y="9437"/>
                    <a:pt x="3866" y="9436"/>
                  </a:cubicBezTo>
                  <a:cubicBezTo>
                    <a:pt x="6381" y="9385"/>
                    <a:pt x="6868" y="8181"/>
                    <a:pt x="6868" y="8181"/>
                  </a:cubicBezTo>
                  <a:cubicBezTo>
                    <a:pt x="7175" y="7509"/>
                    <a:pt x="5908" y="1538"/>
                    <a:pt x="4999" y="104"/>
                  </a:cubicBezTo>
                  <a:cubicBezTo>
                    <a:pt x="4973" y="72"/>
                    <a:pt x="4922" y="66"/>
                    <a:pt x="4884" y="53"/>
                  </a:cubicBezTo>
                  <a:cubicBezTo>
                    <a:pt x="4768" y="15"/>
                    <a:pt x="4632" y="0"/>
                    <a:pt x="4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50;p39">
              <a:extLst>
                <a:ext uri="{FF2B5EF4-FFF2-40B4-BE49-F238E27FC236}">
                  <a16:creationId xmlns:a16="http://schemas.microsoft.com/office/drawing/2014/main" id="{E879FD9D-03FC-47CE-A743-C92180C0B023}"/>
                </a:ext>
              </a:extLst>
            </p:cNvPr>
            <p:cNvSpPr/>
            <p:nvPr/>
          </p:nvSpPr>
          <p:spPr>
            <a:xfrm rot="1871902" flipH="1">
              <a:off x="468153" y="4005680"/>
              <a:ext cx="9084" cy="8959"/>
            </a:xfrm>
            <a:custGeom>
              <a:avLst/>
              <a:gdLst/>
              <a:ahLst/>
              <a:cxnLst/>
              <a:rect l="l" t="t" r="r" b="b"/>
              <a:pathLst>
                <a:path w="72" h="71" fill="none" extrusionOk="0">
                  <a:moveTo>
                    <a:pt x="1" y="0"/>
                  </a:moveTo>
                  <a:lnTo>
                    <a:pt x="71" y="70"/>
                  </a:ln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51;p39">
              <a:extLst>
                <a:ext uri="{FF2B5EF4-FFF2-40B4-BE49-F238E27FC236}">
                  <a16:creationId xmlns:a16="http://schemas.microsoft.com/office/drawing/2014/main" id="{FE4C22B2-79D8-4C31-ADAE-E5459DCC2E46}"/>
                </a:ext>
              </a:extLst>
            </p:cNvPr>
            <p:cNvSpPr/>
            <p:nvPr/>
          </p:nvSpPr>
          <p:spPr>
            <a:xfrm rot="1871902" flipH="1">
              <a:off x="-304215" y="3808560"/>
              <a:ext cx="765739" cy="143968"/>
            </a:xfrm>
            <a:custGeom>
              <a:avLst/>
              <a:gdLst/>
              <a:ahLst/>
              <a:cxnLst/>
              <a:rect l="l" t="t" r="r" b="b"/>
              <a:pathLst>
                <a:path w="6069" h="1141" fill="none" extrusionOk="0">
                  <a:moveTo>
                    <a:pt x="1" y="1"/>
                  </a:moveTo>
                  <a:cubicBezTo>
                    <a:pt x="461" y="436"/>
                    <a:pt x="1389" y="1140"/>
                    <a:pt x="3181" y="1102"/>
                  </a:cubicBezTo>
                  <a:cubicBezTo>
                    <a:pt x="4929" y="1070"/>
                    <a:pt x="5716" y="526"/>
                    <a:pt x="6068" y="167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52;p39">
              <a:extLst>
                <a:ext uri="{FF2B5EF4-FFF2-40B4-BE49-F238E27FC236}">
                  <a16:creationId xmlns:a16="http://schemas.microsoft.com/office/drawing/2014/main" id="{6EB43F6D-E74B-4614-B97E-9C08C599D858}"/>
                </a:ext>
              </a:extLst>
            </p:cNvPr>
            <p:cNvSpPr/>
            <p:nvPr/>
          </p:nvSpPr>
          <p:spPr>
            <a:xfrm rot="1871902" flipH="1">
              <a:off x="-229388" y="3615076"/>
              <a:ext cx="8201" cy="9842"/>
            </a:xfrm>
            <a:custGeom>
              <a:avLst/>
              <a:gdLst/>
              <a:ahLst/>
              <a:cxnLst/>
              <a:rect l="l" t="t" r="r" b="b"/>
              <a:pathLst>
                <a:path w="65" h="78" fill="none" extrusionOk="0">
                  <a:moveTo>
                    <a:pt x="0" y="77"/>
                  </a:moveTo>
                  <a:cubicBezTo>
                    <a:pt x="26" y="52"/>
                    <a:pt x="45" y="26"/>
                    <a:pt x="64" y="1"/>
                  </a:cubicBez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53;p39">
              <a:extLst>
                <a:ext uri="{FF2B5EF4-FFF2-40B4-BE49-F238E27FC236}">
                  <a16:creationId xmlns:a16="http://schemas.microsoft.com/office/drawing/2014/main" id="{6E1CABB2-FF09-44E8-A8A0-A196C1943C63}"/>
                </a:ext>
              </a:extLst>
            </p:cNvPr>
            <p:cNvSpPr/>
            <p:nvPr/>
          </p:nvSpPr>
          <p:spPr>
            <a:xfrm rot="1871902" flipH="1">
              <a:off x="-145333" y="2665813"/>
              <a:ext cx="594397" cy="603882"/>
            </a:xfrm>
            <a:custGeom>
              <a:avLst/>
              <a:gdLst/>
              <a:ahLst/>
              <a:cxnLst/>
              <a:rect l="l" t="t" r="r" b="b"/>
              <a:pathLst>
                <a:path w="4711" h="4786" extrusionOk="0">
                  <a:moveTo>
                    <a:pt x="4113" y="0"/>
                  </a:moveTo>
                  <a:cubicBezTo>
                    <a:pt x="4030" y="0"/>
                    <a:pt x="3936" y="17"/>
                    <a:pt x="3828" y="55"/>
                  </a:cubicBezTo>
                  <a:cubicBezTo>
                    <a:pt x="3489" y="177"/>
                    <a:pt x="3194" y="574"/>
                    <a:pt x="2951" y="843"/>
                  </a:cubicBezTo>
                  <a:cubicBezTo>
                    <a:pt x="2183" y="1694"/>
                    <a:pt x="1140" y="2251"/>
                    <a:pt x="0" y="2404"/>
                  </a:cubicBezTo>
                  <a:lnTo>
                    <a:pt x="116" y="4785"/>
                  </a:lnTo>
                  <a:cubicBezTo>
                    <a:pt x="813" y="4446"/>
                    <a:pt x="1492" y="4062"/>
                    <a:pt x="2144" y="3646"/>
                  </a:cubicBezTo>
                  <a:cubicBezTo>
                    <a:pt x="3015" y="3089"/>
                    <a:pt x="3860" y="2443"/>
                    <a:pt x="4385" y="1559"/>
                  </a:cubicBezTo>
                  <a:cubicBezTo>
                    <a:pt x="4532" y="1310"/>
                    <a:pt x="4711" y="951"/>
                    <a:pt x="4666" y="663"/>
                  </a:cubicBezTo>
                  <a:cubicBezTo>
                    <a:pt x="4634" y="423"/>
                    <a:pt x="4526" y="0"/>
                    <a:pt x="4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54;p39">
              <a:extLst>
                <a:ext uri="{FF2B5EF4-FFF2-40B4-BE49-F238E27FC236}">
                  <a16:creationId xmlns:a16="http://schemas.microsoft.com/office/drawing/2014/main" id="{72C85983-01AA-4E03-A082-1B6E082ABE71}"/>
                </a:ext>
              </a:extLst>
            </p:cNvPr>
            <p:cNvSpPr/>
            <p:nvPr/>
          </p:nvSpPr>
          <p:spPr>
            <a:xfrm rot="1871902" flipH="1">
              <a:off x="37235" y="2669381"/>
              <a:ext cx="105101" cy="90974"/>
            </a:xfrm>
            <a:custGeom>
              <a:avLst/>
              <a:gdLst/>
              <a:ahLst/>
              <a:cxnLst/>
              <a:rect l="l" t="t" r="r" b="b"/>
              <a:pathLst>
                <a:path w="833" h="721" extrusionOk="0">
                  <a:moveTo>
                    <a:pt x="358" y="1"/>
                  </a:moveTo>
                  <a:cubicBezTo>
                    <a:pt x="267" y="1"/>
                    <a:pt x="182" y="34"/>
                    <a:pt x="123" y="103"/>
                  </a:cubicBezTo>
                  <a:cubicBezTo>
                    <a:pt x="1" y="238"/>
                    <a:pt x="46" y="468"/>
                    <a:pt x="206" y="609"/>
                  </a:cubicBezTo>
                  <a:cubicBezTo>
                    <a:pt x="288" y="684"/>
                    <a:pt x="388" y="721"/>
                    <a:pt x="482" y="721"/>
                  </a:cubicBezTo>
                  <a:cubicBezTo>
                    <a:pt x="573" y="721"/>
                    <a:pt x="658" y="687"/>
                    <a:pt x="718" y="622"/>
                  </a:cubicBezTo>
                  <a:cubicBezTo>
                    <a:pt x="833" y="481"/>
                    <a:pt x="795" y="257"/>
                    <a:pt x="635" y="110"/>
                  </a:cubicBezTo>
                  <a:cubicBezTo>
                    <a:pt x="553" y="38"/>
                    <a:pt x="452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55;p39">
              <a:extLst>
                <a:ext uri="{FF2B5EF4-FFF2-40B4-BE49-F238E27FC236}">
                  <a16:creationId xmlns:a16="http://schemas.microsoft.com/office/drawing/2014/main" id="{01340879-BAE2-40DD-BB9A-832CB4544C35}"/>
                </a:ext>
              </a:extLst>
            </p:cNvPr>
            <p:cNvSpPr/>
            <p:nvPr/>
          </p:nvSpPr>
          <p:spPr>
            <a:xfrm rot="1871902" flipH="1">
              <a:off x="-86065" y="2736782"/>
              <a:ext cx="264961" cy="270649"/>
            </a:xfrm>
            <a:custGeom>
              <a:avLst/>
              <a:gdLst/>
              <a:ahLst/>
              <a:cxnLst/>
              <a:rect l="l" t="t" r="r" b="b"/>
              <a:pathLst>
                <a:path w="2100" h="2145" fill="none" extrusionOk="0">
                  <a:moveTo>
                    <a:pt x="0" y="2144"/>
                  </a:moveTo>
                  <a:cubicBezTo>
                    <a:pt x="864" y="1587"/>
                    <a:pt x="1568" y="928"/>
                    <a:pt x="2100" y="0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56;p39">
              <a:extLst>
                <a:ext uri="{FF2B5EF4-FFF2-40B4-BE49-F238E27FC236}">
                  <a16:creationId xmlns:a16="http://schemas.microsoft.com/office/drawing/2014/main" id="{3E060862-9883-4ED9-BFD4-AD9C117068C2}"/>
                </a:ext>
              </a:extLst>
            </p:cNvPr>
            <p:cNvSpPr/>
            <p:nvPr/>
          </p:nvSpPr>
          <p:spPr>
            <a:xfrm rot="1871902" flipH="1">
              <a:off x="515235" y="3070645"/>
              <a:ext cx="587205" cy="597447"/>
            </a:xfrm>
            <a:custGeom>
              <a:avLst/>
              <a:gdLst/>
              <a:ahLst/>
              <a:cxnLst/>
              <a:rect l="l" t="t" r="r" b="b"/>
              <a:pathLst>
                <a:path w="4654" h="4735" extrusionOk="0">
                  <a:moveTo>
                    <a:pt x="656" y="0"/>
                  </a:moveTo>
                  <a:cubicBezTo>
                    <a:pt x="221" y="0"/>
                    <a:pt x="68" y="430"/>
                    <a:pt x="39" y="689"/>
                  </a:cubicBezTo>
                  <a:cubicBezTo>
                    <a:pt x="0" y="977"/>
                    <a:pt x="122" y="1259"/>
                    <a:pt x="269" y="1508"/>
                  </a:cubicBezTo>
                  <a:cubicBezTo>
                    <a:pt x="788" y="2392"/>
                    <a:pt x="1639" y="3038"/>
                    <a:pt x="2503" y="3595"/>
                  </a:cubicBezTo>
                  <a:cubicBezTo>
                    <a:pt x="3156" y="4011"/>
                    <a:pt x="3834" y="4395"/>
                    <a:pt x="4532" y="4734"/>
                  </a:cubicBezTo>
                  <a:lnTo>
                    <a:pt x="4653" y="2353"/>
                  </a:lnTo>
                  <a:cubicBezTo>
                    <a:pt x="3514" y="2200"/>
                    <a:pt x="2465" y="1643"/>
                    <a:pt x="1696" y="792"/>
                  </a:cubicBezTo>
                  <a:cubicBezTo>
                    <a:pt x="1460" y="523"/>
                    <a:pt x="1165" y="88"/>
                    <a:pt x="813" y="17"/>
                  </a:cubicBezTo>
                  <a:cubicBezTo>
                    <a:pt x="757" y="6"/>
                    <a:pt x="705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57;p39">
              <a:extLst>
                <a:ext uri="{FF2B5EF4-FFF2-40B4-BE49-F238E27FC236}">
                  <a16:creationId xmlns:a16="http://schemas.microsoft.com/office/drawing/2014/main" id="{E3540F72-70CC-4833-BB09-9EDC97689F33}"/>
                </a:ext>
              </a:extLst>
            </p:cNvPr>
            <p:cNvSpPr/>
            <p:nvPr/>
          </p:nvSpPr>
          <p:spPr>
            <a:xfrm rot="1871902" flipH="1">
              <a:off x="999690" y="3271976"/>
              <a:ext cx="105101" cy="90721"/>
            </a:xfrm>
            <a:custGeom>
              <a:avLst/>
              <a:gdLst/>
              <a:ahLst/>
              <a:cxnLst/>
              <a:rect l="l" t="t" r="r" b="b"/>
              <a:pathLst>
                <a:path w="833" h="719" extrusionOk="0">
                  <a:moveTo>
                    <a:pt x="481" y="0"/>
                  </a:moveTo>
                  <a:cubicBezTo>
                    <a:pt x="385" y="0"/>
                    <a:pt x="281" y="37"/>
                    <a:pt x="198" y="110"/>
                  </a:cubicBezTo>
                  <a:cubicBezTo>
                    <a:pt x="38" y="251"/>
                    <a:pt x="0" y="481"/>
                    <a:pt x="115" y="616"/>
                  </a:cubicBezTo>
                  <a:cubicBezTo>
                    <a:pt x="175" y="684"/>
                    <a:pt x="262" y="718"/>
                    <a:pt x="354" y="718"/>
                  </a:cubicBezTo>
                  <a:cubicBezTo>
                    <a:pt x="450" y="718"/>
                    <a:pt x="552" y="681"/>
                    <a:pt x="634" y="609"/>
                  </a:cubicBezTo>
                  <a:cubicBezTo>
                    <a:pt x="794" y="462"/>
                    <a:pt x="832" y="238"/>
                    <a:pt x="710" y="97"/>
                  </a:cubicBezTo>
                  <a:cubicBezTo>
                    <a:pt x="655" y="32"/>
                    <a:pt x="571" y="0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58;p39">
              <a:extLst>
                <a:ext uri="{FF2B5EF4-FFF2-40B4-BE49-F238E27FC236}">
                  <a16:creationId xmlns:a16="http://schemas.microsoft.com/office/drawing/2014/main" id="{F3EDEA4B-2CB0-4C42-8767-0D3AE5DCD3BF}"/>
                </a:ext>
              </a:extLst>
            </p:cNvPr>
            <p:cNvSpPr/>
            <p:nvPr/>
          </p:nvSpPr>
          <p:spPr>
            <a:xfrm rot="1871902" flipH="1">
              <a:off x="1118740" y="3333556"/>
              <a:ext cx="23594" cy="22712"/>
            </a:xfrm>
            <a:custGeom>
              <a:avLst/>
              <a:gdLst/>
              <a:ahLst/>
              <a:cxnLst/>
              <a:rect l="l" t="t" r="r" b="b"/>
              <a:pathLst>
                <a:path w="187" h="180" extrusionOk="0">
                  <a:moveTo>
                    <a:pt x="91" y="1"/>
                  </a:moveTo>
                  <a:cubicBezTo>
                    <a:pt x="46" y="1"/>
                    <a:pt x="1" y="39"/>
                    <a:pt x="1" y="90"/>
                  </a:cubicBezTo>
                  <a:cubicBezTo>
                    <a:pt x="1" y="141"/>
                    <a:pt x="46" y="180"/>
                    <a:pt x="91" y="180"/>
                  </a:cubicBezTo>
                  <a:cubicBezTo>
                    <a:pt x="142" y="180"/>
                    <a:pt x="187" y="141"/>
                    <a:pt x="187" y="90"/>
                  </a:cubicBezTo>
                  <a:cubicBezTo>
                    <a:pt x="187" y="39"/>
                    <a:pt x="142" y="1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59;p39">
              <a:extLst>
                <a:ext uri="{FF2B5EF4-FFF2-40B4-BE49-F238E27FC236}">
                  <a16:creationId xmlns:a16="http://schemas.microsoft.com/office/drawing/2014/main" id="{E9955E50-ABFD-4779-B66E-356DD817BAD3}"/>
                </a:ext>
              </a:extLst>
            </p:cNvPr>
            <p:cNvSpPr/>
            <p:nvPr/>
          </p:nvSpPr>
          <p:spPr>
            <a:xfrm rot="1871902" flipH="1">
              <a:off x="778002" y="3286986"/>
              <a:ext cx="279597" cy="280365"/>
            </a:xfrm>
            <a:custGeom>
              <a:avLst/>
              <a:gdLst/>
              <a:ahLst/>
              <a:cxnLst/>
              <a:rect l="l" t="t" r="r" b="b"/>
              <a:pathLst>
                <a:path w="2216" h="2222" fill="none" extrusionOk="0">
                  <a:moveTo>
                    <a:pt x="2215" y="2221"/>
                  </a:moveTo>
                  <a:cubicBezTo>
                    <a:pt x="1300" y="1645"/>
                    <a:pt x="557" y="973"/>
                    <a:pt x="1" y="0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60;p39">
              <a:extLst>
                <a:ext uri="{FF2B5EF4-FFF2-40B4-BE49-F238E27FC236}">
                  <a16:creationId xmlns:a16="http://schemas.microsoft.com/office/drawing/2014/main" id="{625DC950-00F3-42DE-A2D8-45BE88C0DC42}"/>
                </a:ext>
              </a:extLst>
            </p:cNvPr>
            <p:cNvSpPr/>
            <p:nvPr/>
          </p:nvSpPr>
          <p:spPr>
            <a:xfrm rot="1871902" flipH="1">
              <a:off x="798422" y="2759875"/>
              <a:ext cx="210960" cy="265855"/>
            </a:xfrm>
            <a:custGeom>
              <a:avLst/>
              <a:gdLst/>
              <a:ahLst/>
              <a:cxnLst/>
              <a:rect l="l" t="t" r="r" b="b"/>
              <a:pathLst>
                <a:path w="1672" h="2107" extrusionOk="0">
                  <a:moveTo>
                    <a:pt x="334" y="1"/>
                  </a:moveTo>
                  <a:cubicBezTo>
                    <a:pt x="1" y="545"/>
                    <a:pt x="97" y="1870"/>
                    <a:pt x="142" y="2107"/>
                  </a:cubicBezTo>
                  <a:lnTo>
                    <a:pt x="1671" y="891"/>
                  </a:lnTo>
                  <a:cubicBezTo>
                    <a:pt x="1345" y="538"/>
                    <a:pt x="788" y="218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61;p39">
              <a:extLst>
                <a:ext uri="{FF2B5EF4-FFF2-40B4-BE49-F238E27FC236}">
                  <a16:creationId xmlns:a16="http://schemas.microsoft.com/office/drawing/2014/main" id="{EC2BAE44-9DD5-4319-B622-5F8DE997494F}"/>
                </a:ext>
              </a:extLst>
            </p:cNvPr>
            <p:cNvSpPr/>
            <p:nvPr/>
          </p:nvSpPr>
          <p:spPr>
            <a:xfrm rot="1871902" flipH="1">
              <a:off x="818328" y="2814796"/>
              <a:ext cx="147117" cy="184975"/>
            </a:xfrm>
            <a:custGeom>
              <a:avLst/>
              <a:gdLst/>
              <a:ahLst/>
              <a:cxnLst/>
              <a:rect l="l" t="t" r="r" b="b"/>
              <a:pathLst>
                <a:path w="1166" h="1466" extrusionOk="0">
                  <a:moveTo>
                    <a:pt x="219" y="0"/>
                  </a:moveTo>
                  <a:cubicBezTo>
                    <a:pt x="1" y="570"/>
                    <a:pt x="148" y="1197"/>
                    <a:pt x="91" y="1466"/>
                  </a:cubicBezTo>
                  <a:lnTo>
                    <a:pt x="1166" y="615"/>
                  </a:lnTo>
                  <a:cubicBezTo>
                    <a:pt x="935" y="371"/>
                    <a:pt x="539" y="154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62;p39">
              <a:extLst>
                <a:ext uri="{FF2B5EF4-FFF2-40B4-BE49-F238E27FC236}">
                  <a16:creationId xmlns:a16="http://schemas.microsoft.com/office/drawing/2014/main" id="{2962A794-3CB8-41F4-A538-A81A091228B9}"/>
                </a:ext>
              </a:extLst>
            </p:cNvPr>
            <p:cNvSpPr/>
            <p:nvPr/>
          </p:nvSpPr>
          <p:spPr>
            <a:xfrm rot="1871902" flipH="1">
              <a:off x="425052" y="2530504"/>
              <a:ext cx="198847" cy="270649"/>
            </a:xfrm>
            <a:custGeom>
              <a:avLst/>
              <a:gdLst/>
              <a:ahLst/>
              <a:cxnLst/>
              <a:rect l="l" t="t" r="r" b="b"/>
              <a:pathLst>
                <a:path w="1576" h="2145" extrusionOk="0">
                  <a:moveTo>
                    <a:pt x="1326" y="1"/>
                  </a:moveTo>
                  <a:lnTo>
                    <a:pt x="1326" y="1"/>
                  </a:lnTo>
                  <a:cubicBezTo>
                    <a:pt x="846" y="154"/>
                    <a:pt x="398" y="404"/>
                    <a:pt x="1" y="718"/>
                  </a:cubicBezTo>
                  <a:lnTo>
                    <a:pt x="1345" y="2145"/>
                  </a:lnTo>
                  <a:cubicBezTo>
                    <a:pt x="1319" y="1748"/>
                    <a:pt x="1575" y="596"/>
                    <a:pt x="1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63;p39">
              <a:extLst>
                <a:ext uri="{FF2B5EF4-FFF2-40B4-BE49-F238E27FC236}">
                  <a16:creationId xmlns:a16="http://schemas.microsoft.com/office/drawing/2014/main" id="{A4A3A4E2-7DF1-49EE-9F6A-6463FFD6C395}"/>
                </a:ext>
              </a:extLst>
            </p:cNvPr>
            <p:cNvSpPr/>
            <p:nvPr/>
          </p:nvSpPr>
          <p:spPr>
            <a:xfrm rot="1871902" flipH="1">
              <a:off x="448933" y="2586036"/>
              <a:ext cx="147117" cy="203649"/>
            </a:xfrm>
            <a:custGeom>
              <a:avLst/>
              <a:gdLst/>
              <a:ahLst/>
              <a:cxnLst/>
              <a:rect l="l" t="t" r="r" b="b"/>
              <a:pathLst>
                <a:path w="1166" h="1614" extrusionOk="0">
                  <a:moveTo>
                    <a:pt x="1031" y="0"/>
                  </a:moveTo>
                  <a:lnTo>
                    <a:pt x="1031" y="0"/>
                  </a:lnTo>
                  <a:cubicBezTo>
                    <a:pt x="654" y="128"/>
                    <a:pt x="308" y="314"/>
                    <a:pt x="1" y="564"/>
                  </a:cubicBezTo>
                  <a:lnTo>
                    <a:pt x="987" y="1613"/>
                  </a:lnTo>
                  <a:cubicBezTo>
                    <a:pt x="967" y="1325"/>
                    <a:pt x="1166" y="557"/>
                    <a:pt x="1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64;p39">
              <a:extLst>
                <a:ext uri="{FF2B5EF4-FFF2-40B4-BE49-F238E27FC236}">
                  <a16:creationId xmlns:a16="http://schemas.microsoft.com/office/drawing/2014/main" id="{20C0A511-EC32-4B2A-9CED-DDC6232E0C38}"/>
                </a:ext>
              </a:extLst>
            </p:cNvPr>
            <p:cNvSpPr/>
            <p:nvPr/>
          </p:nvSpPr>
          <p:spPr>
            <a:xfrm rot="1871902" flipH="1">
              <a:off x="229154" y="2682348"/>
              <a:ext cx="735710" cy="620664"/>
            </a:xfrm>
            <a:custGeom>
              <a:avLst/>
              <a:gdLst/>
              <a:ahLst/>
              <a:cxnLst/>
              <a:rect l="l" t="t" r="r" b="b"/>
              <a:pathLst>
                <a:path w="5831" h="4919" extrusionOk="0">
                  <a:moveTo>
                    <a:pt x="2917" y="0"/>
                  </a:moveTo>
                  <a:cubicBezTo>
                    <a:pt x="2096" y="0"/>
                    <a:pt x="1277" y="330"/>
                    <a:pt x="775" y="1006"/>
                  </a:cubicBezTo>
                  <a:cubicBezTo>
                    <a:pt x="0" y="2049"/>
                    <a:pt x="96" y="3585"/>
                    <a:pt x="1178" y="4379"/>
                  </a:cubicBezTo>
                  <a:cubicBezTo>
                    <a:pt x="1671" y="4742"/>
                    <a:pt x="2300" y="4919"/>
                    <a:pt x="2931" y="4919"/>
                  </a:cubicBezTo>
                  <a:cubicBezTo>
                    <a:pt x="3013" y="4919"/>
                    <a:pt x="3094" y="4916"/>
                    <a:pt x="3175" y="4910"/>
                  </a:cubicBezTo>
                  <a:cubicBezTo>
                    <a:pt x="3770" y="4872"/>
                    <a:pt x="4333" y="4648"/>
                    <a:pt x="4800" y="4270"/>
                  </a:cubicBezTo>
                  <a:cubicBezTo>
                    <a:pt x="5658" y="3534"/>
                    <a:pt x="5831" y="2228"/>
                    <a:pt x="5268" y="1256"/>
                  </a:cubicBezTo>
                  <a:cubicBezTo>
                    <a:pt x="4791" y="427"/>
                    <a:pt x="3853" y="0"/>
                    <a:pt x="2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65;p39">
              <a:extLst>
                <a:ext uri="{FF2B5EF4-FFF2-40B4-BE49-F238E27FC236}">
                  <a16:creationId xmlns:a16="http://schemas.microsoft.com/office/drawing/2014/main" id="{4F373780-8808-45F5-B5C9-59D21F50C0C2}"/>
                </a:ext>
              </a:extLst>
            </p:cNvPr>
            <p:cNvSpPr/>
            <p:nvPr/>
          </p:nvSpPr>
          <p:spPr>
            <a:xfrm rot="1871902" flipH="1">
              <a:off x="498535" y="2876988"/>
              <a:ext cx="42141" cy="36591"/>
            </a:xfrm>
            <a:custGeom>
              <a:avLst/>
              <a:gdLst/>
              <a:ahLst/>
              <a:cxnLst/>
              <a:rect l="l" t="t" r="r" b="b"/>
              <a:pathLst>
                <a:path w="334" h="290" extrusionOk="0">
                  <a:moveTo>
                    <a:pt x="193" y="0"/>
                  </a:moveTo>
                  <a:cubicBezTo>
                    <a:pt x="65" y="0"/>
                    <a:pt x="1" y="154"/>
                    <a:pt x="91" y="244"/>
                  </a:cubicBezTo>
                  <a:cubicBezTo>
                    <a:pt x="120" y="276"/>
                    <a:pt x="157" y="290"/>
                    <a:pt x="193" y="290"/>
                  </a:cubicBezTo>
                  <a:cubicBezTo>
                    <a:pt x="265" y="290"/>
                    <a:pt x="334" y="233"/>
                    <a:pt x="334" y="148"/>
                  </a:cubicBezTo>
                  <a:cubicBezTo>
                    <a:pt x="334" y="64"/>
                    <a:pt x="270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66;p39">
              <a:extLst>
                <a:ext uri="{FF2B5EF4-FFF2-40B4-BE49-F238E27FC236}">
                  <a16:creationId xmlns:a16="http://schemas.microsoft.com/office/drawing/2014/main" id="{BE7392AE-D1DC-4B2B-8503-A5F23729DB9A}"/>
                </a:ext>
              </a:extLst>
            </p:cNvPr>
            <p:cNvSpPr/>
            <p:nvPr/>
          </p:nvSpPr>
          <p:spPr>
            <a:xfrm rot="1871902" flipH="1">
              <a:off x="699445" y="2998886"/>
              <a:ext cx="42899" cy="36591"/>
            </a:xfrm>
            <a:custGeom>
              <a:avLst/>
              <a:gdLst/>
              <a:ahLst/>
              <a:cxnLst/>
              <a:rect l="l" t="t" r="r" b="b"/>
              <a:pathLst>
                <a:path w="340" h="290" extrusionOk="0">
                  <a:moveTo>
                    <a:pt x="192" y="0"/>
                  </a:moveTo>
                  <a:cubicBezTo>
                    <a:pt x="64" y="0"/>
                    <a:pt x="0" y="154"/>
                    <a:pt x="90" y="244"/>
                  </a:cubicBezTo>
                  <a:cubicBezTo>
                    <a:pt x="119" y="276"/>
                    <a:pt x="156" y="290"/>
                    <a:pt x="193" y="290"/>
                  </a:cubicBezTo>
                  <a:cubicBezTo>
                    <a:pt x="265" y="290"/>
                    <a:pt x="335" y="233"/>
                    <a:pt x="339" y="148"/>
                  </a:cubicBezTo>
                  <a:cubicBezTo>
                    <a:pt x="339" y="64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67;p39">
              <a:extLst>
                <a:ext uri="{FF2B5EF4-FFF2-40B4-BE49-F238E27FC236}">
                  <a16:creationId xmlns:a16="http://schemas.microsoft.com/office/drawing/2014/main" id="{2BAF62F7-8521-44BE-A0F4-CB849E90508E}"/>
                </a:ext>
              </a:extLst>
            </p:cNvPr>
            <p:cNvSpPr/>
            <p:nvPr/>
          </p:nvSpPr>
          <p:spPr>
            <a:xfrm rot="1871902" flipH="1">
              <a:off x="735045" y="3076346"/>
              <a:ext cx="116331" cy="99806"/>
            </a:xfrm>
            <a:custGeom>
              <a:avLst/>
              <a:gdLst/>
              <a:ahLst/>
              <a:cxnLst/>
              <a:rect l="l" t="t" r="r" b="b"/>
              <a:pathLst>
                <a:path w="922" h="791" extrusionOk="0">
                  <a:moveTo>
                    <a:pt x="536" y="0"/>
                  </a:moveTo>
                  <a:cubicBezTo>
                    <a:pt x="532" y="0"/>
                    <a:pt x="529" y="0"/>
                    <a:pt x="525" y="0"/>
                  </a:cubicBezTo>
                  <a:cubicBezTo>
                    <a:pt x="173" y="0"/>
                    <a:pt x="0" y="423"/>
                    <a:pt x="243" y="672"/>
                  </a:cubicBezTo>
                  <a:cubicBezTo>
                    <a:pt x="325" y="754"/>
                    <a:pt x="425" y="790"/>
                    <a:pt x="522" y="790"/>
                  </a:cubicBezTo>
                  <a:cubicBezTo>
                    <a:pt x="724" y="790"/>
                    <a:pt x="917" y="634"/>
                    <a:pt x="922" y="397"/>
                  </a:cubicBezTo>
                  <a:cubicBezTo>
                    <a:pt x="922" y="183"/>
                    <a:pt x="755" y="0"/>
                    <a:pt x="5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68;p39">
              <a:extLst>
                <a:ext uri="{FF2B5EF4-FFF2-40B4-BE49-F238E27FC236}">
                  <a16:creationId xmlns:a16="http://schemas.microsoft.com/office/drawing/2014/main" id="{A87694D9-9870-42E6-8E5A-EE352A8D1EF0}"/>
                </a:ext>
              </a:extLst>
            </p:cNvPr>
            <p:cNvSpPr/>
            <p:nvPr/>
          </p:nvSpPr>
          <p:spPr>
            <a:xfrm rot="1871902" flipH="1">
              <a:off x="328744" y="2830525"/>
              <a:ext cx="117088" cy="99806"/>
            </a:xfrm>
            <a:custGeom>
              <a:avLst/>
              <a:gdLst/>
              <a:ahLst/>
              <a:cxnLst/>
              <a:rect l="l" t="t" r="r" b="b"/>
              <a:pathLst>
                <a:path w="928" h="791" extrusionOk="0">
                  <a:moveTo>
                    <a:pt x="535" y="0"/>
                  </a:moveTo>
                  <a:cubicBezTo>
                    <a:pt x="531" y="0"/>
                    <a:pt x="528" y="0"/>
                    <a:pt x="524" y="0"/>
                  </a:cubicBezTo>
                  <a:cubicBezTo>
                    <a:pt x="521" y="0"/>
                    <a:pt x="519" y="0"/>
                    <a:pt x="516" y="0"/>
                  </a:cubicBezTo>
                  <a:cubicBezTo>
                    <a:pt x="169" y="0"/>
                    <a:pt x="1" y="425"/>
                    <a:pt x="242" y="672"/>
                  </a:cubicBezTo>
                  <a:cubicBezTo>
                    <a:pt x="324" y="754"/>
                    <a:pt x="424" y="790"/>
                    <a:pt x="523" y="790"/>
                  </a:cubicBezTo>
                  <a:cubicBezTo>
                    <a:pt x="726" y="790"/>
                    <a:pt x="921" y="634"/>
                    <a:pt x="921" y="397"/>
                  </a:cubicBezTo>
                  <a:cubicBezTo>
                    <a:pt x="927" y="183"/>
                    <a:pt x="754" y="0"/>
                    <a:pt x="5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69;p39">
              <a:extLst>
                <a:ext uri="{FF2B5EF4-FFF2-40B4-BE49-F238E27FC236}">
                  <a16:creationId xmlns:a16="http://schemas.microsoft.com/office/drawing/2014/main" id="{238CBEED-B93D-4754-B84E-01FB72B506B9}"/>
                </a:ext>
              </a:extLst>
            </p:cNvPr>
            <p:cNvSpPr/>
            <p:nvPr/>
          </p:nvSpPr>
          <p:spPr>
            <a:xfrm rot="1871902" flipH="1">
              <a:off x="456975" y="2972865"/>
              <a:ext cx="206796" cy="152800"/>
            </a:xfrm>
            <a:custGeom>
              <a:avLst/>
              <a:gdLst/>
              <a:ahLst/>
              <a:cxnLst/>
              <a:rect l="l" t="t" r="r" b="b"/>
              <a:pathLst>
                <a:path w="1639" h="1211" extrusionOk="0">
                  <a:moveTo>
                    <a:pt x="819" y="0"/>
                  </a:moveTo>
                  <a:cubicBezTo>
                    <a:pt x="371" y="0"/>
                    <a:pt x="0" y="269"/>
                    <a:pt x="0" y="608"/>
                  </a:cubicBezTo>
                  <a:cubicBezTo>
                    <a:pt x="0" y="941"/>
                    <a:pt x="371" y="1210"/>
                    <a:pt x="819" y="1210"/>
                  </a:cubicBezTo>
                  <a:cubicBezTo>
                    <a:pt x="1274" y="1210"/>
                    <a:pt x="1639" y="941"/>
                    <a:pt x="1639" y="608"/>
                  </a:cubicBezTo>
                  <a:cubicBezTo>
                    <a:pt x="1639" y="269"/>
                    <a:pt x="1274" y="0"/>
                    <a:pt x="8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70;p39">
              <a:extLst>
                <a:ext uri="{FF2B5EF4-FFF2-40B4-BE49-F238E27FC236}">
                  <a16:creationId xmlns:a16="http://schemas.microsoft.com/office/drawing/2014/main" id="{8DB85581-DCAD-4C7A-9A70-EA88F05A47F2}"/>
                </a:ext>
              </a:extLst>
            </p:cNvPr>
            <p:cNvSpPr/>
            <p:nvPr/>
          </p:nvSpPr>
          <p:spPr>
            <a:xfrm rot="1871902" flipH="1">
              <a:off x="569792" y="2999825"/>
              <a:ext cx="126" cy="58294"/>
            </a:xfrm>
            <a:custGeom>
              <a:avLst/>
              <a:gdLst/>
              <a:ahLst/>
              <a:cxnLst/>
              <a:rect l="l" t="t" r="r" b="b"/>
              <a:pathLst>
                <a:path w="1" h="462" fill="none" extrusionOk="0">
                  <a:moveTo>
                    <a:pt x="1" y="462"/>
                  </a:moveTo>
                  <a:lnTo>
                    <a:pt x="1" y="1"/>
                  </a:lnTo>
                </a:path>
              </a:pathLst>
            </a:custGeom>
            <a:noFill/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71;p39">
              <a:extLst>
                <a:ext uri="{FF2B5EF4-FFF2-40B4-BE49-F238E27FC236}">
                  <a16:creationId xmlns:a16="http://schemas.microsoft.com/office/drawing/2014/main" id="{1FD67AB4-5CB5-40C2-9839-0E4056F018FC}"/>
                </a:ext>
              </a:extLst>
            </p:cNvPr>
            <p:cNvSpPr/>
            <p:nvPr/>
          </p:nvSpPr>
          <p:spPr>
            <a:xfrm rot="1871902" flipH="1">
              <a:off x="516522" y="3044889"/>
              <a:ext cx="79236" cy="19557"/>
            </a:xfrm>
            <a:custGeom>
              <a:avLst/>
              <a:gdLst/>
              <a:ahLst/>
              <a:cxnLst/>
              <a:rect l="l" t="t" r="r" b="b"/>
              <a:pathLst>
                <a:path w="628" h="155" fill="none" extrusionOk="0">
                  <a:moveTo>
                    <a:pt x="0" y="26"/>
                  </a:moveTo>
                  <a:cubicBezTo>
                    <a:pt x="192" y="154"/>
                    <a:pt x="448" y="148"/>
                    <a:pt x="627" y="1"/>
                  </a:cubicBezTo>
                </a:path>
              </a:pathLst>
            </a:custGeom>
            <a:noFill/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72;p39">
              <a:extLst>
                <a:ext uri="{FF2B5EF4-FFF2-40B4-BE49-F238E27FC236}">
                  <a16:creationId xmlns:a16="http://schemas.microsoft.com/office/drawing/2014/main" id="{716C58E7-9465-472F-8BBC-AEA26C516579}"/>
                </a:ext>
              </a:extLst>
            </p:cNvPr>
            <p:cNvSpPr/>
            <p:nvPr/>
          </p:nvSpPr>
          <p:spPr>
            <a:xfrm rot="1871902" flipH="1">
              <a:off x="549271" y="2995250"/>
              <a:ext cx="63086" cy="37348"/>
            </a:xfrm>
            <a:custGeom>
              <a:avLst/>
              <a:gdLst/>
              <a:ahLst/>
              <a:cxnLst/>
              <a:rect l="l" t="t" r="r" b="b"/>
              <a:pathLst>
                <a:path w="500" h="296" extrusionOk="0">
                  <a:moveTo>
                    <a:pt x="250" y="1"/>
                  </a:moveTo>
                  <a:cubicBezTo>
                    <a:pt x="115" y="1"/>
                    <a:pt x="0" y="148"/>
                    <a:pt x="0" y="148"/>
                  </a:cubicBezTo>
                  <a:cubicBezTo>
                    <a:pt x="0" y="148"/>
                    <a:pt x="109" y="295"/>
                    <a:pt x="250" y="295"/>
                  </a:cubicBezTo>
                  <a:cubicBezTo>
                    <a:pt x="384" y="295"/>
                    <a:pt x="499" y="148"/>
                    <a:pt x="499" y="148"/>
                  </a:cubicBezTo>
                  <a:cubicBezTo>
                    <a:pt x="499" y="148"/>
                    <a:pt x="384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3;p39">
              <a:extLst>
                <a:ext uri="{FF2B5EF4-FFF2-40B4-BE49-F238E27FC236}">
                  <a16:creationId xmlns:a16="http://schemas.microsoft.com/office/drawing/2014/main" id="{7701929D-CDC7-4028-9D08-02FD3ECDF67A}"/>
                </a:ext>
              </a:extLst>
            </p:cNvPr>
            <p:cNvSpPr/>
            <p:nvPr/>
          </p:nvSpPr>
          <p:spPr>
            <a:xfrm rot="1871902" flipH="1">
              <a:off x="543669" y="2796599"/>
              <a:ext cx="230264" cy="88198"/>
            </a:xfrm>
            <a:custGeom>
              <a:avLst/>
              <a:gdLst/>
              <a:ahLst/>
              <a:cxnLst/>
              <a:rect l="l" t="t" r="r" b="b"/>
              <a:pathLst>
                <a:path w="1825" h="699" fill="none" extrusionOk="0">
                  <a:moveTo>
                    <a:pt x="103" y="1"/>
                  </a:moveTo>
                  <a:cubicBezTo>
                    <a:pt x="0" y="129"/>
                    <a:pt x="32" y="314"/>
                    <a:pt x="173" y="398"/>
                  </a:cubicBezTo>
                  <a:cubicBezTo>
                    <a:pt x="320" y="468"/>
                    <a:pt x="493" y="404"/>
                    <a:pt x="563" y="257"/>
                  </a:cubicBezTo>
                  <a:cubicBezTo>
                    <a:pt x="506" y="481"/>
                    <a:pt x="672" y="698"/>
                    <a:pt x="903" y="698"/>
                  </a:cubicBezTo>
                  <a:cubicBezTo>
                    <a:pt x="1140" y="698"/>
                    <a:pt x="1306" y="481"/>
                    <a:pt x="1248" y="257"/>
                  </a:cubicBezTo>
                  <a:cubicBezTo>
                    <a:pt x="1306" y="391"/>
                    <a:pt x="1440" y="468"/>
                    <a:pt x="1581" y="449"/>
                  </a:cubicBezTo>
                  <a:cubicBezTo>
                    <a:pt x="1728" y="423"/>
                    <a:pt x="1824" y="295"/>
                    <a:pt x="1818" y="148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4;p39">
              <a:extLst>
                <a:ext uri="{FF2B5EF4-FFF2-40B4-BE49-F238E27FC236}">
                  <a16:creationId xmlns:a16="http://schemas.microsoft.com/office/drawing/2014/main" id="{C5E06DCD-C722-436C-B29C-282600262CB2}"/>
                </a:ext>
              </a:extLst>
            </p:cNvPr>
            <p:cNvSpPr/>
            <p:nvPr/>
          </p:nvSpPr>
          <p:spPr>
            <a:xfrm rot="1871902" flipH="1">
              <a:off x="382762" y="2892727"/>
              <a:ext cx="83274" cy="34068"/>
            </a:xfrm>
            <a:custGeom>
              <a:avLst/>
              <a:gdLst/>
              <a:ahLst/>
              <a:cxnLst/>
              <a:rect l="l" t="t" r="r" b="b"/>
              <a:pathLst>
                <a:path w="660" h="270" fill="none" extrusionOk="0">
                  <a:moveTo>
                    <a:pt x="0" y="269"/>
                  </a:moveTo>
                  <a:lnTo>
                    <a:pt x="660" y="1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75;p39">
              <a:extLst>
                <a:ext uri="{FF2B5EF4-FFF2-40B4-BE49-F238E27FC236}">
                  <a16:creationId xmlns:a16="http://schemas.microsoft.com/office/drawing/2014/main" id="{488FE90F-756D-434F-B69D-7D3824375D13}"/>
                </a:ext>
              </a:extLst>
            </p:cNvPr>
            <p:cNvSpPr/>
            <p:nvPr/>
          </p:nvSpPr>
          <p:spPr>
            <a:xfrm rot="1871902" flipH="1">
              <a:off x="362981" y="2941334"/>
              <a:ext cx="75956" cy="28390"/>
            </a:xfrm>
            <a:custGeom>
              <a:avLst/>
              <a:gdLst/>
              <a:ahLst/>
              <a:cxnLst/>
              <a:rect l="l" t="t" r="r" b="b"/>
              <a:pathLst>
                <a:path w="602" h="225" fill="none" extrusionOk="0">
                  <a:moveTo>
                    <a:pt x="0" y="0"/>
                  </a:moveTo>
                  <a:cubicBezTo>
                    <a:pt x="192" y="96"/>
                    <a:pt x="391" y="173"/>
                    <a:pt x="602" y="224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76;p39">
              <a:extLst>
                <a:ext uri="{FF2B5EF4-FFF2-40B4-BE49-F238E27FC236}">
                  <a16:creationId xmlns:a16="http://schemas.microsoft.com/office/drawing/2014/main" id="{6627F50D-E267-4C5F-8276-7C77384FDCDF}"/>
                </a:ext>
              </a:extLst>
            </p:cNvPr>
            <p:cNvSpPr/>
            <p:nvPr/>
          </p:nvSpPr>
          <p:spPr>
            <a:xfrm rot="1871902" flipH="1">
              <a:off x="689149" y="3086427"/>
              <a:ext cx="75199" cy="35582"/>
            </a:xfrm>
            <a:custGeom>
              <a:avLst/>
              <a:gdLst/>
              <a:ahLst/>
              <a:cxnLst/>
              <a:rect l="l" t="t" r="r" b="b"/>
              <a:pathLst>
                <a:path w="596" h="282" fill="none" extrusionOk="0">
                  <a:moveTo>
                    <a:pt x="0" y="0"/>
                  </a:moveTo>
                  <a:lnTo>
                    <a:pt x="595" y="282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77;p39">
              <a:extLst>
                <a:ext uri="{FF2B5EF4-FFF2-40B4-BE49-F238E27FC236}">
                  <a16:creationId xmlns:a16="http://schemas.microsoft.com/office/drawing/2014/main" id="{098167AC-50EF-4101-829F-323F294D080D}"/>
                </a:ext>
              </a:extLst>
            </p:cNvPr>
            <p:cNvSpPr/>
            <p:nvPr/>
          </p:nvSpPr>
          <p:spPr>
            <a:xfrm rot="1871902" flipH="1">
              <a:off x="667610" y="3143022"/>
              <a:ext cx="79236" cy="7318"/>
            </a:xfrm>
            <a:custGeom>
              <a:avLst/>
              <a:gdLst/>
              <a:ahLst/>
              <a:cxnLst/>
              <a:rect l="l" t="t" r="r" b="b"/>
              <a:pathLst>
                <a:path w="628" h="58" fill="none" extrusionOk="0">
                  <a:moveTo>
                    <a:pt x="1" y="0"/>
                  </a:moveTo>
                  <a:lnTo>
                    <a:pt x="628" y="58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78;p39">
              <a:extLst>
                <a:ext uri="{FF2B5EF4-FFF2-40B4-BE49-F238E27FC236}">
                  <a16:creationId xmlns:a16="http://schemas.microsoft.com/office/drawing/2014/main" id="{615B9082-0F1E-469A-8E16-BAE456C47723}"/>
                </a:ext>
              </a:extLst>
            </p:cNvPr>
            <p:cNvSpPr/>
            <p:nvPr/>
          </p:nvSpPr>
          <p:spPr>
            <a:xfrm rot="1871902" flipH="1">
              <a:off x="367419" y="3214308"/>
              <a:ext cx="148000" cy="8201"/>
            </a:xfrm>
            <a:custGeom>
              <a:avLst/>
              <a:gdLst/>
              <a:ahLst/>
              <a:cxnLst/>
              <a:rect l="l" t="t" r="r" b="b"/>
              <a:pathLst>
                <a:path w="1173" h="65" fill="none" extrusionOk="0">
                  <a:moveTo>
                    <a:pt x="1" y="20"/>
                  </a:moveTo>
                  <a:cubicBezTo>
                    <a:pt x="391" y="65"/>
                    <a:pt x="782" y="58"/>
                    <a:pt x="1172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79;p39">
              <a:extLst>
                <a:ext uri="{FF2B5EF4-FFF2-40B4-BE49-F238E27FC236}">
                  <a16:creationId xmlns:a16="http://schemas.microsoft.com/office/drawing/2014/main" id="{96704E0D-F15B-4BDB-A0F3-5A40D1146A82}"/>
                </a:ext>
              </a:extLst>
            </p:cNvPr>
            <p:cNvSpPr/>
            <p:nvPr/>
          </p:nvSpPr>
          <p:spPr>
            <a:xfrm rot="1871902" flipH="1">
              <a:off x="120862" y="3282760"/>
              <a:ext cx="437817" cy="261817"/>
            </a:xfrm>
            <a:custGeom>
              <a:avLst/>
              <a:gdLst/>
              <a:ahLst/>
              <a:cxnLst/>
              <a:rect l="l" t="t" r="r" b="b"/>
              <a:pathLst>
                <a:path w="3470" h="2075" fill="none" extrusionOk="0">
                  <a:moveTo>
                    <a:pt x="1" y="2074"/>
                  </a:moveTo>
                  <a:cubicBezTo>
                    <a:pt x="14" y="1812"/>
                    <a:pt x="65" y="1556"/>
                    <a:pt x="142" y="1313"/>
                  </a:cubicBezTo>
                  <a:cubicBezTo>
                    <a:pt x="359" y="673"/>
                    <a:pt x="769" y="237"/>
                    <a:pt x="1332" y="71"/>
                  </a:cubicBezTo>
                  <a:cubicBezTo>
                    <a:pt x="1479" y="26"/>
                    <a:pt x="1639" y="1"/>
                    <a:pt x="1799" y="7"/>
                  </a:cubicBezTo>
                  <a:cubicBezTo>
                    <a:pt x="2088" y="1"/>
                    <a:pt x="2363" y="71"/>
                    <a:pt x="2612" y="212"/>
                  </a:cubicBezTo>
                  <a:cubicBezTo>
                    <a:pt x="3009" y="442"/>
                    <a:pt x="3310" y="807"/>
                    <a:pt x="3470" y="1236"/>
                  </a:cubicBezTo>
                </a:path>
              </a:pathLst>
            </a:custGeom>
            <a:solidFill>
              <a:schemeClr val="dk1"/>
            </a:solidFill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80;p39">
              <a:extLst>
                <a:ext uri="{FF2B5EF4-FFF2-40B4-BE49-F238E27FC236}">
                  <a16:creationId xmlns:a16="http://schemas.microsoft.com/office/drawing/2014/main" id="{6C1DB247-B295-4A1B-9A15-356FCDA5B883}"/>
                </a:ext>
              </a:extLst>
            </p:cNvPr>
            <p:cNvSpPr/>
            <p:nvPr/>
          </p:nvSpPr>
          <p:spPr>
            <a:xfrm rot="1871902" flipH="1">
              <a:off x="408453" y="3662935"/>
              <a:ext cx="11482" cy="81636"/>
            </a:xfrm>
            <a:custGeom>
              <a:avLst/>
              <a:gdLst/>
              <a:ahLst/>
              <a:cxnLst/>
              <a:rect l="l" t="t" r="r" b="b"/>
              <a:pathLst>
                <a:path w="91" h="647" fill="none" extrusionOk="0">
                  <a:moveTo>
                    <a:pt x="90" y="647"/>
                  </a:moveTo>
                  <a:cubicBezTo>
                    <a:pt x="58" y="531"/>
                    <a:pt x="39" y="416"/>
                    <a:pt x="26" y="295"/>
                  </a:cubicBezTo>
                  <a:cubicBezTo>
                    <a:pt x="13" y="199"/>
                    <a:pt x="7" y="96"/>
                    <a:pt x="1" y="0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81;p39">
              <a:extLst>
                <a:ext uri="{FF2B5EF4-FFF2-40B4-BE49-F238E27FC236}">
                  <a16:creationId xmlns:a16="http://schemas.microsoft.com/office/drawing/2014/main" id="{8DCD2F29-B2B7-4FE4-85C5-3D5A00BCC55D}"/>
                </a:ext>
              </a:extLst>
            </p:cNvPr>
            <p:cNvSpPr/>
            <p:nvPr/>
          </p:nvSpPr>
          <p:spPr>
            <a:xfrm rot="1871902" flipH="1">
              <a:off x="-54224" y="3507393"/>
              <a:ext cx="421667" cy="289324"/>
            </a:xfrm>
            <a:custGeom>
              <a:avLst/>
              <a:gdLst/>
              <a:ahLst/>
              <a:cxnLst/>
              <a:rect l="l" t="t" r="r" b="b"/>
              <a:pathLst>
                <a:path w="3342" h="2293" fill="none" extrusionOk="0">
                  <a:moveTo>
                    <a:pt x="3329" y="1"/>
                  </a:moveTo>
                  <a:cubicBezTo>
                    <a:pt x="3341" y="571"/>
                    <a:pt x="3175" y="1121"/>
                    <a:pt x="2849" y="1582"/>
                  </a:cubicBezTo>
                  <a:cubicBezTo>
                    <a:pt x="2554" y="1985"/>
                    <a:pt x="2106" y="2241"/>
                    <a:pt x="1607" y="2292"/>
                  </a:cubicBezTo>
                  <a:lnTo>
                    <a:pt x="1517" y="2292"/>
                  </a:lnTo>
                  <a:cubicBezTo>
                    <a:pt x="1120" y="2286"/>
                    <a:pt x="736" y="2139"/>
                    <a:pt x="442" y="1870"/>
                  </a:cubicBezTo>
                  <a:cubicBezTo>
                    <a:pt x="269" y="1723"/>
                    <a:pt x="122" y="1550"/>
                    <a:pt x="0" y="1358"/>
                  </a:cubicBezTo>
                </a:path>
              </a:pathLst>
            </a:custGeom>
            <a:solidFill>
              <a:schemeClr val="dk1"/>
            </a:solidFill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82;p39">
              <a:extLst>
                <a:ext uri="{FF2B5EF4-FFF2-40B4-BE49-F238E27FC236}">
                  <a16:creationId xmlns:a16="http://schemas.microsoft.com/office/drawing/2014/main" id="{374733F8-6731-4597-966E-0527B135F6D1}"/>
                </a:ext>
              </a:extLst>
            </p:cNvPr>
            <p:cNvSpPr/>
            <p:nvPr/>
          </p:nvSpPr>
          <p:spPr>
            <a:xfrm rot="1871902" flipH="1">
              <a:off x="39219" y="3284331"/>
              <a:ext cx="433780" cy="523760"/>
            </a:xfrm>
            <a:custGeom>
              <a:avLst/>
              <a:gdLst/>
              <a:ahLst/>
              <a:cxnLst/>
              <a:rect l="l" t="t" r="r" b="b"/>
              <a:pathLst>
                <a:path w="3438" h="4151" extrusionOk="0">
                  <a:moveTo>
                    <a:pt x="1760" y="1"/>
                  </a:moveTo>
                  <a:cubicBezTo>
                    <a:pt x="1620" y="1"/>
                    <a:pt x="1480" y="20"/>
                    <a:pt x="1344" y="59"/>
                  </a:cubicBezTo>
                  <a:cubicBezTo>
                    <a:pt x="256" y="385"/>
                    <a:pt x="0" y="1800"/>
                    <a:pt x="231" y="2773"/>
                  </a:cubicBezTo>
                  <a:cubicBezTo>
                    <a:pt x="404" y="3486"/>
                    <a:pt x="1041" y="4151"/>
                    <a:pt x="1808" y="4151"/>
                  </a:cubicBezTo>
                  <a:cubicBezTo>
                    <a:pt x="1832" y="4151"/>
                    <a:pt x="1857" y="4150"/>
                    <a:pt x="1882" y="4149"/>
                  </a:cubicBezTo>
                  <a:cubicBezTo>
                    <a:pt x="2317" y="4123"/>
                    <a:pt x="2721" y="3867"/>
                    <a:pt x="2983" y="3515"/>
                  </a:cubicBezTo>
                  <a:cubicBezTo>
                    <a:pt x="3284" y="3093"/>
                    <a:pt x="3437" y="2581"/>
                    <a:pt x="3425" y="2062"/>
                  </a:cubicBezTo>
                  <a:cubicBezTo>
                    <a:pt x="3418" y="1736"/>
                    <a:pt x="3361" y="1409"/>
                    <a:pt x="3245" y="1109"/>
                  </a:cubicBezTo>
                  <a:cubicBezTo>
                    <a:pt x="3105" y="718"/>
                    <a:pt x="2829" y="392"/>
                    <a:pt x="2477" y="181"/>
                  </a:cubicBezTo>
                  <a:cubicBezTo>
                    <a:pt x="2256" y="62"/>
                    <a:pt x="2008" y="1"/>
                    <a:pt x="1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83;p39">
              <a:extLst>
                <a:ext uri="{FF2B5EF4-FFF2-40B4-BE49-F238E27FC236}">
                  <a16:creationId xmlns:a16="http://schemas.microsoft.com/office/drawing/2014/main" id="{64089324-E795-4EA3-985F-77DA390EA900}"/>
                </a:ext>
              </a:extLst>
            </p:cNvPr>
            <p:cNvSpPr/>
            <p:nvPr/>
          </p:nvSpPr>
          <p:spPr>
            <a:xfrm rot="1871902" flipH="1">
              <a:off x="240460" y="3452904"/>
              <a:ext cx="79236" cy="77725"/>
            </a:xfrm>
            <a:custGeom>
              <a:avLst/>
              <a:gdLst/>
              <a:ahLst/>
              <a:cxnLst/>
              <a:rect l="l" t="t" r="r" b="b"/>
              <a:pathLst>
                <a:path w="628" h="616" fill="none" extrusionOk="0">
                  <a:moveTo>
                    <a:pt x="0" y="1"/>
                  </a:moveTo>
                  <a:cubicBezTo>
                    <a:pt x="192" y="225"/>
                    <a:pt x="397" y="429"/>
                    <a:pt x="627" y="615"/>
                  </a:cubicBezTo>
                </a:path>
              </a:pathLst>
            </a:custGeom>
            <a:noFill/>
            <a:ln w="2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84;p39">
              <a:extLst>
                <a:ext uri="{FF2B5EF4-FFF2-40B4-BE49-F238E27FC236}">
                  <a16:creationId xmlns:a16="http://schemas.microsoft.com/office/drawing/2014/main" id="{6F10FBD0-8FDE-49AD-8115-3BD1BDBB5DC8}"/>
                </a:ext>
              </a:extLst>
            </p:cNvPr>
            <p:cNvSpPr/>
            <p:nvPr/>
          </p:nvSpPr>
          <p:spPr>
            <a:xfrm rot="1871902" flipH="1">
              <a:off x="195692" y="3495525"/>
              <a:ext cx="83400" cy="72804"/>
            </a:xfrm>
            <a:custGeom>
              <a:avLst/>
              <a:gdLst/>
              <a:ahLst/>
              <a:cxnLst/>
              <a:rect l="l" t="t" r="r" b="b"/>
              <a:pathLst>
                <a:path w="661" h="577" fill="none" extrusionOk="0">
                  <a:moveTo>
                    <a:pt x="1" y="1"/>
                  </a:moveTo>
                  <a:lnTo>
                    <a:pt x="660" y="577"/>
                  </a:lnTo>
                </a:path>
              </a:pathLst>
            </a:custGeom>
            <a:noFill/>
            <a:ln w="2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85;p39">
              <a:extLst>
                <a:ext uri="{FF2B5EF4-FFF2-40B4-BE49-F238E27FC236}">
                  <a16:creationId xmlns:a16="http://schemas.microsoft.com/office/drawing/2014/main" id="{F0806991-5155-495F-970B-55850A055A63}"/>
                </a:ext>
              </a:extLst>
            </p:cNvPr>
            <p:cNvSpPr/>
            <p:nvPr/>
          </p:nvSpPr>
          <p:spPr>
            <a:xfrm rot="1871902" flipH="1">
              <a:off x="53009" y="3197734"/>
              <a:ext cx="36464" cy="141444"/>
            </a:xfrm>
            <a:custGeom>
              <a:avLst/>
              <a:gdLst/>
              <a:ahLst/>
              <a:cxnLst/>
              <a:rect l="l" t="t" r="r" b="b"/>
              <a:pathLst>
                <a:path w="289" h="1121" fill="none" extrusionOk="0">
                  <a:moveTo>
                    <a:pt x="1" y="1"/>
                  </a:moveTo>
                  <a:cubicBezTo>
                    <a:pt x="116" y="372"/>
                    <a:pt x="212" y="743"/>
                    <a:pt x="289" y="1121"/>
                  </a:cubicBez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86;p39">
              <a:extLst>
                <a:ext uri="{FF2B5EF4-FFF2-40B4-BE49-F238E27FC236}">
                  <a16:creationId xmlns:a16="http://schemas.microsoft.com/office/drawing/2014/main" id="{F2704F4F-3E2B-457B-9D93-B19C75F169B9}"/>
                </a:ext>
              </a:extLst>
            </p:cNvPr>
            <p:cNvSpPr/>
            <p:nvPr/>
          </p:nvSpPr>
          <p:spPr>
            <a:xfrm rot="1871902" flipH="1">
              <a:off x="499549" y="3827870"/>
              <a:ext cx="23594" cy="130972"/>
            </a:xfrm>
            <a:custGeom>
              <a:avLst/>
              <a:gdLst/>
              <a:ahLst/>
              <a:cxnLst/>
              <a:rect l="l" t="t" r="r" b="b"/>
              <a:pathLst>
                <a:path w="187" h="1038" fill="none" extrusionOk="0">
                  <a:moveTo>
                    <a:pt x="1" y="1037"/>
                  </a:moveTo>
                  <a:lnTo>
                    <a:pt x="186" y="0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87;p39">
              <a:extLst>
                <a:ext uri="{FF2B5EF4-FFF2-40B4-BE49-F238E27FC236}">
                  <a16:creationId xmlns:a16="http://schemas.microsoft.com/office/drawing/2014/main" id="{6DC1C8CB-F90C-4349-885F-EF7D1BF69151}"/>
                </a:ext>
              </a:extLst>
            </p:cNvPr>
            <p:cNvSpPr/>
            <p:nvPr/>
          </p:nvSpPr>
          <p:spPr>
            <a:xfrm rot="1871902" flipH="1">
              <a:off x="505441" y="3798723"/>
              <a:ext cx="12239" cy="63845"/>
            </a:xfrm>
            <a:custGeom>
              <a:avLst/>
              <a:gdLst/>
              <a:ahLst/>
              <a:cxnLst/>
              <a:rect l="l" t="t" r="r" b="b"/>
              <a:pathLst>
                <a:path w="97" h="506" fill="none" extrusionOk="0">
                  <a:moveTo>
                    <a:pt x="1" y="506"/>
                  </a:moveTo>
                  <a:lnTo>
                    <a:pt x="97" y="0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88;p39">
              <a:extLst>
                <a:ext uri="{FF2B5EF4-FFF2-40B4-BE49-F238E27FC236}">
                  <a16:creationId xmlns:a16="http://schemas.microsoft.com/office/drawing/2014/main" id="{B4DD63A0-4E89-4C8A-8D24-C39B9EAEBA06}"/>
                </a:ext>
              </a:extLst>
            </p:cNvPr>
            <p:cNvSpPr/>
            <p:nvPr/>
          </p:nvSpPr>
          <p:spPr>
            <a:xfrm rot="1871902" flipH="1">
              <a:off x="183064" y="2918388"/>
              <a:ext cx="77596" cy="57537"/>
            </a:xfrm>
            <a:custGeom>
              <a:avLst/>
              <a:gdLst/>
              <a:ahLst/>
              <a:cxnLst/>
              <a:rect l="l" t="t" r="r" b="b"/>
              <a:pathLst>
                <a:path w="615" h="456" fill="none" extrusionOk="0">
                  <a:moveTo>
                    <a:pt x="0" y="455"/>
                  </a:moveTo>
                  <a:cubicBezTo>
                    <a:pt x="218" y="321"/>
                    <a:pt x="422" y="167"/>
                    <a:pt x="614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89;p39">
              <a:extLst>
                <a:ext uri="{FF2B5EF4-FFF2-40B4-BE49-F238E27FC236}">
                  <a16:creationId xmlns:a16="http://schemas.microsoft.com/office/drawing/2014/main" id="{E5C1B404-C47D-4C6F-BCFD-0B2DAD524E1F}"/>
                </a:ext>
              </a:extLst>
            </p:cNvPr>
            <p:cNvSpPr/>
            <p:nvPr/>
          </p:nvSpPr>
          <p:spPr>
            <a:xfrm rot="1871902" flipH="1">
              <a:off x="183221" y="2859267"/>
              <a:ext cx="24351" cy="17160"/>
            </a:xfrm>
            <a:custGeom>
              <a:avLst/>
              <a:gdLst/>
              <a:ahLst/>
              <a:cxnLst/>
              <a:rect l="l" t="t" r="r" b="b"/>
              <a:pathLst>
                <a:path w="193" h="136" fill="none" extrusionOk="0">
                  <a:moveTo>
                    <a:pt x="1" y="135"/>
                  </a:moveTo>
                  <a:lnTo>
                    <a:pt x="193" y="1"/>
                  </a:ln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90;p39">
              <a:extLst>
                <a:ext uri="{FF2B5EF4-FFF2-40B4-BE49-F238E27FC236}">
                  <a16:creationId xmlns:a16="http://schemas.microsoft.com/office/drawing/2014/main" id="{5BDC72FA-64DC-4AD7-AAA3-001911E3C9B2}"/>
                </a:ext>
              </a:extLst>
            </p:cNvPr>
            <p:cNvSpPr/>
            <p:nvPr/>
          </p:nvSpPr>
          <p:spPr>
            <a:xfrm rot="2184604" flipH="1">
              <a:off x="57569" y="2616170"/>
              <a:ext cx="27041" cy="26892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91" y="0"/>
                  </a:moveTo>
                  <a:cubicBezTo>
                    <a:pt x="39" y="0"/>
                    <a:pt x="1" y="39"/>
                    <a:pt x="1" y="90"/>
                  </a:cubicBezTo>
                  <a:cubicBezTo>
                    <a:pt x="1" y="135"/>
                    <a:pt x="39" y="180"/>
                    <a:pt x="91" y="180"/>
                  </a:cubicBezTo>
                  <a:cubicBezTo>
                    <a:pt x="142" y="180"/>
                    <a:pt x="180" y="135"/>
                    <a:pt x="180" y="90"/>
                  </a:cubicBezTo>
                  <a:cubicBezTo>
                    <a:pt x="180" y="39"/>
                    <a:pt x="142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91;p39">
              <a:extLst>
                <a:ext uri="{FF2B5EF4-FFF2-40B4-BE49-F238E27FC236}">
                  <a16:creationId xmlns:a16="http://schemas.microsoft.com/office/drawing/2014/main" id="{EAF3B180-5F7D-4F89-A00D-7E5DA9B6A757}"/>
                </a:ext>
              </a:extLst>
            </p:cNvPr>
            <p:cNvSpPr/>
            <p:nvPr/>
          </p:nvSpPr>
          <p:spPr>
            <a:xfrm rot="2184604" flipH="1">
              <a:off x="4003" y="2645482"/>
              <a:ext cx="26892" cy="26892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1"/>
                  </a:moveTo>
                  <a:cubicBezTo>
                    <a:pt x="39" y="1"/>
                    <a:pt x="1" y="39"/>
                    <a:pt x="1" y="90"/>
                  </a:cubicBezTo>
                  <a:cubicBezTo>
                    <a:pt x="1" y="135"/>
                    <a:pt x="39" y="180"/>
                    <a:pt x="90" y="180"/>
                  </a:cubicBezTo>
                  <a:cubicBezTo>
                    <a:pt x="142" y="180"/>
                    <a:pt x="180" y="135"/>
                    <a:pt x="180" y="90"/>
                  </a:cubicBezTo>
                  <a:cubicBezTo>
                    <a:pt x="180" y="39"/>
                    <a:pt x="142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92;p39">
              <a:extLst>
                <a:ext uri="{FF2B5EF4-FFF2-40B4-BE49-F238E27FC236}">
                  <a16:creationId xmlns:a16="http://schemas.microsoft.com/office/drawing/2014/main" id="{924A91EE-CA7F-475E-B49C-9BC3466DD4B7}"/>
                </a:ext>
              </a:extLst>
            </p:cNvPr>
            <p:cNvSpPr/>
            <p:nvPr/>
          </p:nvSpPr>
          <p:spPr>
            <a:xfrm rot="2184604" flipH="1">
              <a:off x="113974" y="2631538"/>
              <a:ext cx="26892" cy="26892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1"/>
                  </a:moveTo>
                  <a:cubicBezTo>
                    <a:pt x="45" y="1"/>
                    <a:pt x="0" y="39"/>
                    <a:pt x="0" y="90"/>
                  </a:cubicBezTo>
                  <a:cubicBezTo>
                    <a:pt x="0" y="141"/>
                    <a:pt x="45" y="180"/>
                    <a:pt x="90" y="180"/>
                  </a:cubicBezTo>
                  <a:cubicBezTo>
                    <a:pt x="141" y="180"/>
                    <a:pt x="179" y="141"/>
                    <a:pt x="179" y="90"/>
                  </a:cubicBezTo>
                  <a:cubicBezTo>
                    <a:pt x="179" y="39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93;p39">
              <a:extLst>
                <a:ext uri="{FF2B5EF4-FFF2-40B4-BE49-F238E27FC236}">
                  <a16:creationId xmlns:a16="http://schemas.microsoft.com/office/drawing/2014/main" id="{319ED387-5BB9-422D-9DFF-08E5705F22D4}"/>
                </a:ext>
              </a:extLst>
            </p:cNvPr>
            <p:cNvSpPr/>
            <p:nvPr/>
          </p:nvSpPr>
          <p:spPr>
            <a:xfrm rot="2184604" flipH="1">
              <a:off x="1136706" y="3277351"/>
              <a:ext cx="27041" cy="26892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90" y="0"/>
                  </a:moveTo>
                  <a:cubicBezTo>
                    <a:pt x="46" y="0"/>
                    <a:pt x="1" y="39"/>
                    <a:pt x="1" y="90"/>
                  </a:cubicBezTo>
                  <a:cubicBezTo>
                    <a:pt x="1" y="141"/>
                    <a:pt x="46" y="180"/>
                    <a:pt x="90" y="180"/>
                  </a:cubicBezTo>
                  <a:cubicBezTo>
                    <a:pt x="142" y="180"/>
                    <a:pt x="180" y="141"/>
                    <a:pt x="180" y="90"/>
                  </a:cubicBezTo>
                  <a:cubicBezTo>
                    <a:pt x="180" y="39"/>
                    <a:pt x="142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94;p39">
              <a:extLst>
                <a:ext uri="{FF2B5EF4-FFF2-40B4-BE49-F238E27FC236}">
                  <a16:creationId xmlns:a16="http://schemas.microsoft.com/office/drawing/2014/main" id="{6DE1A2A8-6422-47D2-A5A9-A5762BA08F16}"/>
                </a:ext>
              </a:extLst>
            </p:cNvPr>
            <p:cNvSpPr/>
            <p:nvPr/>
          </p:nvSpPr>
          <p:spPr>
            <a:xfrm rot="2184604" flipH="1">
              <a:off x="1105147" y="3227974"/>
              <a:ext cx="26892" cy="27938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1"/>
                  </a:moveTo>
                  <a:cubicBezTo>
                    <a:pt x="39" y="1"/>
                    <a:pt x="1" y="45"/>
                    <a:pt x="1" y="90"/>
                  </a:cubicBezTo>
                  <a:cubicBezTo>
                    <a:pt x="1" y="141"/>
                    <a:pt x="39" y="186"/>
                    <a:pt x="90" y="186"/>
                  </a:cubicBezTo>
                  <a:cubicBezTo>
                    <a:pt x="141" y="186"/>
                    <a:pt x="180" y="141"/>
                    <a:pt x="180" y="90"/>
                  </a:cubicBezTo>
                  <a:cubicBezTo>
                    <a:pt x="180" y="45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B0859D91-187F-4843-B90A-6D03B33B8015}"/>
              </a:ext>
            </a:extLst>
          </p:cNvPr>
          <p:cNvSpPr txBox="1"/>
          <p:nvPr/>
        </p:nvSpPr>
        <p:spPr>
          <a:xfrm>
            <a:off x="1551266" y="1727124"/>
            <a:ext cx="1242734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tháng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746CF3D-9BB0-4F45-8B99-0F65D12145EE}"/>
              </a:ext>
            </a:extLst>
          </p:cNvPr>
          <p:cNvSpPr txBox="1"/>
          <p:nvPr/>
        </p:nvSpPr>
        <p:spPr>
          <a:xfrm>
            <a:off x="3494366" y="1727123"/>
            <a:ext cx="1242734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năm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DBCA418-76CA-481A-8311-5FA8203BA67D}"/>
              </a:ext>
            </a:extLst>
          </p:cNvPr>
          <p:cNvSpPr txBox="1"/>
          <p:nvPr/>
        </p:nvSpPr>
        <p:spPr>
          <a:xfrm>
            <a:off x="5437466" y="1727122"/>
            <a:ext cx="1242734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mai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4161780-832C-4F71-8594-7EE48EA3847F}"/>
              </a:ext>
            </a:extLst>
          </p:cNvPr>
          <p:cNvSpPr txBox="1"/>
          <p:nvPr/>
        </p:nvSpPr>
        <p:spPr>
          <a:xfrm>
            <a:off x="7380566" y="1727121"/>
            <a:ext cx="1242734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96643C8-AEE1-41D8-958D-BFA052D4BB0E}"/>
              </a:ext>
            </a:extLst>
          </p:cNvPr>
          <p:cNvSpPr txBox="1"/>
          <p:nvPr/>
        </p:nvSpPr>
        <p:spPr>
          <a:xfrm>
            <a:off x="1551266" y="2654631"/>
            <a:ext cx="1242734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tối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5C1B447-524A-4ABA-A8BA-E1D29ADDEB6C}"/>
              </a:ext>
            </a:extLst>
          </p:cNvPr>
          <p:cNvSpPr txBox="1"/>
          <p:nvPr/>
        </p:nvSpPr>
        <p:spPr>
          <a:xfrm>
            <a:off x="3494366" y="2654630"/>
            <a:ext cx="1242734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khuya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BD60678-A8F0-41DB-9C8F-B750DE2C6ED2}"/>
              </a:ext>
            </a:extLst>
          </p:cNvPr>
          <p:cNvSpPr txBox="1"/>
          <p:nvPr/>
        </p:nvSpPr>
        <p:spPr>
          <a:xfrm>
            <a:off x="5437466" y="2654629"/>
            <a:ext cx="1242734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8F9C9ED-4986-4BE4-9A87-E60CF7A4A19C}"/>
              </a:ext>
            </a:extLst>
          </p:cNvPr>
          <p:cNvSpPr txBox="1"/>
          <p:nvPr/>
        </p:nvSpPr>
        <p:spPr>
          <a:xfrm>
            <a:off x="7380566" y="2654628"/>
            <a:ext cx="1242734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3998B1D-648B-4670-8633-E3673E12BCBD}"/>
              </a:ext>
            </a:extLst>
          </p:cNvPr>
          <p:cNvSpPr txBox="1"/>
          <p:nvPr/>
        </p:nvSpPr>
        <p:spPr>
          <a:xfrm>
            <a:off x="1551266" y="3570407"/>
            <a:ext cx="1242734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328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87EC47-FDC7-491B-8109-4DF9D2A92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1008"/>
            <a:ext cx="1188823" cy="23105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639B6F-F427-40B3-AFBF-8F694EB7E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367" y="1581645"/>
            <a:ext cx="4627265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78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E50E7D-15E9-467F-AD30-222D7113F8F5}"/>
              </a:ext>
            </a:extLst>
          </p:cNvPr>
          <p:cNvSpPr/>
          <p:nvPr/>
        </p:nvSpPr>
        <p:spPr>
          <a:xfrm>
            <a:off x="1208349" y="3890731"/>
            <a:ext cx="6768732" cy="760280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pPr lvl="0">
              <a:buClrTx/>
              <a:defRPr/>
            </a:pPr>
            <a:r>
              <a:rPr lang="en-US" sz="27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Nông thôn/vùng quê</a:t>
            </a:r>
            <a:endParaRPr lang="vi-VN" sz="27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FE16D4-2E78-4B44-BE07-345DCCC6ACCE}"/>
              </a:ext>
            </a:extLst>
          </p:cNvPr>
          <p:cNvSpPr/>
          <p:nvPr/>
        </p:nvSpPr>
        <p:spPr>
          <a:xfrm>
            <a:off x="1207407" y="2147062"/>
            <a:ext cx="6789421" cy="779726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r>
              <a:rPr lang="en-US" sz="27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Thành phố</a:t>
            </a:r>
            <a:endParaRPr lang="en-US" sz="27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1CB2C4-F399-46F9-92FA-37404079C498}"/>
              </a:ext>
            </a:extLst>
          </p:cNvPr>
          <p:cNvSpPr/>
          <p:nvPr/>
        </p:nvSpPr>
        <p:spPr>
          <a:xfrm>
            <a:off x="1207407" y="3029829"/>
            <a:ext cx="6789421" cy="757862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r>
              <a:rPr lang="en-US" sz="27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Nhà cao tầng</a:t>
            </a:r>
            <a:endParaRPr lang="en-US" sz="27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79005F-ECD7-4BCE-A5E9-83D4A040538C}"/>
              </a:ext>
            </a:extLst>
          </p:cNvPr>
          <p:cNvSpPr/>
          <p:nvPr/>
        </p:nvSpPr>
        <p:spPr>
          <a:xfrm>
            <a:off x="1207408" y="428176"/>
            <a:ext cx="6789420" cy="1338681"/>
          </a:xfrm>
          <a:prstGeom prst="rect">
            <a:avLst/>
          </a:prstGeom>
          <a:solidFill>
            <a:srgbClr val="FFCC99"/>
          </a:solidFill>
        </p:spPr>
        <p:txBody>
          <a:bodyPr wrap="square" lIns="91294" tIns="45647" rIns="91294" bIns="45647">
            <a:spAutoFit/>
          </a:bodyPr>
          <a:lstStyle/>
          <a:p>
            <a:pPr algn="ctr"/>
            <a:endParaRPr lang="en-US" sz="9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Luỹ tre gắn với hình ảnh nào ở đất nước ta?</a:t>
            </a:r>
            <a:endParaRPr lang="en-US" sz="1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E74449-D99F-4007-9F0B-7C9909FF93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194" y="4046157"/>
            <a:ext cx="432172" cy="449428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7C0D45B7-2246-4760-A8DD-4C34F9B93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60" y="3188807"/>
            <a:ext cx="385833" cy="43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7299D219-076B-49D4-97A7-6BE254E58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60" y="2316972"/>
            <a:ext cx="385833" cy="43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9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E50E7D-15E9-467F-AD30-222D7113F8F5}"/>
              </a:ext>
            </a:extLst>
          </p:cNvPr>
          <p:cNvSpPr/>
          <p:nvPr/>
        </p:nvSpPr>
        <p:spPr>
          <a:xfrm>
            <a:off x="1521785" y="3494749"/>
            <a:ext cx="6172200" cy="760280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pPr lvl="0">
              <a:buClrTx/>
              <a:defRPr/>
            </a:pPr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gần gũi</a:t>
            </a:r>
            <a:endParaRPr lang="vi-VN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1CB2C4-F399-46F9-92FA-37404079C498}"/>
              </a:ext>
            </a:extLst>
          </p:cNvPr>
          <p:cNvSpPr/>
          <p:nvPr/>
        </p:nvSpPr>
        <p:spPr>
          <a:xfrm>
            <a:off x="1505506" y="2413566"/>
            <a:ext cx="6172200" cy="757862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xấu xí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79005F-ECD7-4BCE-A5E9-83D4A040538C}"/>
              </a:ext>
            </a:extLst>
          </p:cNvPr>
          <p:cNvSpPr/>
          <p:nvPr/>
        </p:nvSpPr>
        <p:spPr>
          <a:xfrm>
            <a:off x="837819" y="604417"/>
            <a:ext cx="7468362" cy="1200181"/>
          </a:xfrm>
          <a:prstGeom prst="rect">
            <a:avLst/>
          </a:prstGeom>
          <a:solidFill>
            <a:srgbClr val="FFCC99"/>
          </a:solidFill>
        </p:spPr>
        <p:txBody>
          <a:bodyPr wrap="square" lIns="91294" tIns="45647" rIns="91294" bIns="45647">
            <a:spAutoFit/>
          </a:bodyPr>
          <a:lstStyle/>
          <a:p>
            <a:pPr algn="ctr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 ngữ chỉ đặc điểm nào là phù hợp khi nói về cây tre?</a:t>
            </a:r>
            <a:endParaRPr lang="en-US" sz="1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E74449-D99F-4007-9F0B-7C9909FF93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030" y="3650176"/>
            <a:ext cx="432172" cy="449428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7C0D45B7-2246-4760-A8DD-4C34F9B93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755" y="2566349"/>
            <a:ext cx="385833" cy="43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6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262A96-EF1A-4788-904F-C287C3718C7E}"/>
              </a:ext>
            </a:extLst>
          </p:cNvPr>
          <p:cNvSpPr/>
          <p:nvPr/>
        </p:nvSpPr>
        <p:spPr>
          <a:xfrm>
            <a:off x="837819" y="1771651"/>
            <a:ext cx="7468362" cy="1200181"/>
          </a:xfrm>
          <a:prstGeom prst="rect">
            <a:avLst/>
          </a:prstGeom>
          <a:solidFill>
            <a:srgbClr val="FFCC99"/>
          </a:solidFill>
        </p:spPr>
        <p:txBody>
          <a:bodyPr wrap="square" lIns="91294" tIns="45647" rIns="91294" bIns="45647">
            <a:spAutoFit/>
          </a:bodyPr>
          <a:lstStyle/>
          <a:p>
            <a:pPr algn="ctr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thêm những lợi ích của cây tre cho cuộc sống</a:t>
            </a:r>
            <a:endParaRPr lang="en-US" sz="1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1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51D37DC-A1F8-490C-9D5F-5D402C148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183" y="1405097"/>
            <a:ext cx="7027635" cy="233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7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90900" y="2888889"/>
            <a:ext cx="4213644" cy="52358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68562" tIns="34280" rIns="68562" bIns="34280" rtlCol="0" anchor="ctr"/>
          <a:lstStyle/>
          <a:p>
            <a:pPr algn="ctr" defTabSz="515035">
              <a:buClrTx/>
              <a:defRPr/>
            </a:pPr>
            <a:r>
              <a:rPr lang="en-US" sz="1800" b="1" kern="1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Vì hạt thóc nuôi sống con người.</a:t>
            </a:r>
            <a:endParaRPr lang="vi-VN" sz="1800" b="1" kern="1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60700" y="1524745"/>
            <a:ext cx="3770364" cy="53163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68562" tIns="34280" rIns="68562" bIns="34280" rtlCol="0" anchor="ctr"/>
          <a:lstStyle/>
          <a:p>
            <a:pPr algn="ctr" defTabSz="515035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1800" b="1" kern="1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Vì hạt thóc đẹp.</a:t>
            </a:r>
            <a:endParaRPr lang="en-US" sz="1800" b="1" kern="1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494" y1="45692" x2="38759" y2="48308"/>
                        <a14:foregroundMark x1="57260" y1="5462" x2="88056" y2="10769"/>
                        <a14:foregroundMark x1="83724" y1="7385" x2="94731" y2="33385"/>
                        <a14:foregroundMark x1="3513" y1="45692" x2="11241" y2="43615"/>
                        <a14:foregroundMark x1="3162" y1="46615" x2="18970" y2="53462"/>
                        <a14:foregroundMark x1="86651" y1="38692" x2="92037" y2="58538"/>
                        <a14:foregroundMark x1="24122" y1="29000" x2="40632" y2="19538"/>
                        <a14:foregroundMark x1="61007" y1="23538" x2="56206" y2="35154"/>
                        <a14:foregroundMark x1="52108" y1="24231" x2="66042" y2="31308"/>
                        <a14:foregroundMark x1="67681" y1="23923" x2="52693" y2="34615"/>
                        <a14:foregroundMark x1="65222" y1="20538" x2="48126" y2="30769"/>
                        <a14:foregroundMark x1="60422" y1="19538" x2="48712" y2="30769"/>
                        <a14:foregroundMark x1="30796" y1="20385" x2="25995" y2="30077"/>
                        <a14:foregroundMark x1="12529" y1="39923" x2="28337" y2="51154"/>
                        <a14:foregroundMark x1="28337" y1="51154" x2="28337" y2="51154"/>
                        <a14:foregroundMark x1="92037" y1="40615" x2="97658" y2="54000"/>
                        <a14:foregroundMark x1="53981" y1="81538" x2="30211" y2="99154"/>
                        <a14:foregroundMark x1="59953" y1="82923" x2="59953" y2="82923"/>
                        <a14:foregroundMark x1="86183" y1="96692" x2="86183" y2="96692"/>
                        <a14:foregroundMark x1="44145" y1="90846" x2="44145" y2="90846"/>
                        <a14:foregroundMark x1="40398" y1="94000" x2="63115" y2="84692"/>
                        <a14:foregroundMark x1="63349" y1="82231" x2="75176" y2="88615"/>
                        <a14:foregroundMark x1="50234" y1="6846" x2="63700" y2="923"/>
                        <a14:foregroundMark x1="63700" y1="923" x2="63700" y2="923"/>
                        <a14:foregroundMark x1="64988" y1="1231" x2="80796" y2="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150" y="2720642"/>
            <a:ext cx="529060" cy="1073814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94" b="100000" l="0" r="98429">
                        <a14:foregroundMark x1="4000" y1="13214" x2="9143" y2="13214"/>
                        <a14:foregroundMark x1="9143" y1="22512" x2="12714" y2="21697"/>
                        <a14:foregroundMark x1="5286" y1="28222" x2="7571" y2="23817"/>
                        <a14:foregroundMark x1="7000" y1="49429" x2="34000" y2="47145"/>
                        <a14:foregroundMark x1="40000" y1="30016" x2="34286" y2="32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87" y="1047028"/>
            <a:ext cx="1012148" cy="118180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38500" y="2203918"/>
            <a:ext cx="3910649" cy="51672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68562" tIns="34280" rIns="68562" bIns="34280" rtlCol="0" anchor="ctr"/>
          <a:lstStyle/>
          <a:p>
            <a:pPr algn="ctr" defTabSz="515035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800" b="1" kern="1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Vì hạt thóc rất nhiều.</a:t>
            </a:r>
            <a:endParaRPr lang="en-US" sz="1800" b="1" kern="1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47" b="98369" l="0" r="100000">
                        <a14:foregroundMark x1="3143" y1="14356" x2="9571" y2="16803"/>
                        <a14:foregroundMark x1="10143" y1="23002" x2="12429" y2="22838"/>
                        <a14:foregroundMark x1="5714" y1="27406" x2="8429" y2="25449"/>
                        <a14:foregroundMark x1="30429" y1="34584" x2="42571" y2="29038"/>
                        <a14:foregroundMark x1="6857" y1="49429" x2="49000" y2="48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05" y="1733398"/>
            <a:ext cx="982649" cy="114736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6202" y="594128"/>
            <a:ext cx="2324187" cy="3446522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3600" b="1" kern="120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Vì sao hạt thóc quý giá?</a:t>
            </a:r>
            <a:endParaRPr lang="en-US" sz="3600" b="1" kern="12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09680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35661" y="1986398"/>
            <a:ext cx="4213644" cy="52358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68562" tIns="34280" rIns="68562" bIns="34280" rtlCol="0" anchor="ctr"/>
          <a:lstStyle/>
          <a:p>
            <a:pPr algn="ctr" defTabSz="515035">
              <a:buClrTx/>
              <a:defRPr/>
            </a:pPr>
            <a:r>
              <a:rPr lang="en-US" sz="1800" b="1" kern="1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Trải qua nhiều khó khăn.</a:t>
            </a:r>
            <a:endParaRPr lang="vi-VN" sz="1800" b="1" kern="1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42749" y="987894"/>
            <a:ext cx="3770364" cy="53163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68562" tIns="34280" rIns="68562" bIns="34280" rtlCol="0" anchor="ctr"/>
          <a:lstStyle/>
          <a:p>
            <a:pPr algn="ctr" defTabSz="515035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1800" b="1" kern="12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rất sung sướng.</a:t>
            </a:r>
            <a:endParaRPr lang="en-US" sz="1800" b="1" kern="1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494" y1="45692" x2="38759" y2="48308"/>
                        <a14:foregroundMark x1="57260" y1="5462" x2="88056" y2="10769"/>
                        <a14:foregroundMark x1="83724" y1="7385" x2="94731" y2="33385"/>
                        <a14:foregroundMark x1="3513" y1="45692" x2="11241" y2="43615"/>
                        <a14:foregroundMark x1="3162" y1="46615" x2="18970" y2="53462"/>
                        <a14:foregroundMark x1="86651" y1="38692" x2="92037" y2="58538"/>
                        <a14:foregroundMark x1="24122" y1="29000" x2="40632" y2="19538"/>
                        <a14:foregroundMark x1="61007" y1="23538" x2="56206" y2="35154"/>
                        <a14:foregroundMark x1="52108" y1="24231" x2="66042" y2="31308"/>
                        <a14:foregroundMark x1="67681" y1="23923" x2="52693" y2="34615"/>
                        <a14:foregroundMark x1="65222" y1="20538" x2="48126" y2="30769"/>
                        <a14:foregroundMark x1="60422" y1="19538" x2="48712" y2="30769"/>
                        <a14:foregroundMark x1="30796" y1="20385" x2="25995" y2="30077"/>
                        <a14:foregroundMark x1="12529" y1="39923" x2="28337" y2="51154"/>
                        <a14:foregroundMark x1="28337" y1="51154" x2="28337" y2="51154"/>
                        <a14:foregroundMark x1="92037" y1="40615" x2="97658" y2="54000"/>
                        <a14:foregroundMark x1="53981" y1="81538" x2="30211" y2="99154"/>
                        <a14:foregroundMark x1="59953" y1="82923" x2="59953" y2="82923"/>
                        <a14:foregroundMark x1="86183" y1="96692" x2="86183" y2="96692"/>
                        <a14:foregroundMark x1="44145" y1="90846" x2="44145" y2="90846"/>
                        <a14:foregroundMark x1="40398" y1="94000" x2="63115" y2="84692"/>
                        <a14:foregroundMark x1="63349" y1="82231" x2="75176" y2="88615"/>
                        <a14:foregroundMark x1="50234" y1="6846" x2="63700" y2="923"/>
                        <a14:foregroundMark x1="63700" y1="923" x2="63700" y2="923"/>
                        <a14:foregroundMark x1="64988" y1="1231" x2="80796" y2="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11" y="1818151"/>
            <a:ext cx="529060" cy="1073814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94" b="100000" l="0" r="98429">
                        <a14:foregroundMark x1="4000" y1="13214" x2="9143" y2="13214"/>
                        <a14:foregroundMark x1="9143" y1="22512" x2="12714" y2="21697"/>
                        <a14:foregroundMark x1="5286" y1="28222" x2="7571" y2="23817"/>
                        <a14:foregroundMark x1="7000" y1="49429" x2="34000" y2="47145"/>
                        <a14:foregroundMark x1="40000" y1="30016" x2="34286" y2="32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636" y="510177"/>
            <a:ext cx="1012148" cy="118180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685259" y="3023626"/>
            <a:ext cx="3910649" cy="51672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68562" tIns="34280" rIns="68562" bIns="34280" rtlCol="0" anchor="ctr"/>
          <a:lstStyle/>
          <a:p>
            <a:pPr algn="ctr" defTabSz="515035">
              <a:buClrTx/>
              <a:defRPr/>
            </a:pPr>
            <a:r>
              <a:rPr lang="en-US" sz="1800" b="1" kern="12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Rất thích mưa, nắng.</a:t>
            </a:r>
            <a:endParaRPr lang="en-US" sz="1800" b="1" kern="1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47" b="98369" l="0" r="100000">
                        <a14:foregroundMark x1="3143" y1="14356" x2="9571" y2="16803"/>
                        <a14:foregroundMark x1="10143" y1="23002" x2="12429" y2="22838"/>
                        <a14:foregroundMark x1="5714" y1="27406" x2="8429" y2="25449"/>
                        <a14:foregroundMark x1="30429" y1="34584" x2="42571" y2="29038"/>
                        <a14:foregroundMark x1="6857" y1="49429" x2="49000" y2="48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64" y="2553106"/>
            <a:ext cx="982649" cy="114736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50787" y="852101"/>
            <a:ext cx="3151163" cy="2848365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>
              <a:buClrTx/>
              <a:defRPr/>
            </a:pP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0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ngậm</a:t>
            </a:r>
            <a:r>
              <a:rPr lang="en-US" sz="20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0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0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2000" i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 defTabSz="685800">
              <a:buClrTx/>
              <a:defRPr/>
            </a:pP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0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</a:t>
            </a:r>
            <a:r>
              <a:rPr lang="en-US" sz="20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lang="en-US" sz="20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sương</a:t>
            </a:r>
            <a:r>
              <a:rPr lang="en-US" sz="20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endParaRPr lang="en-US" sz="2000" i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 defTabSz="685800">
              <a:buClrTx/>
              <a:defRPr/>
            </a:pP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0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0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bão</a:t>
            </a:r>
            <a:r>
              <a:rPr lang="en-US" sz="20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</a:t>
            </a:r>
            <a:endParaRPr lang="en-US" sz="2000" i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 defTabSz="685800">
              <a:buClrTx/>
              <a:defRPr/>
            </a:pP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0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chịu</a:t>
            </a:r>
            <a:r>
              <a:rPr lang="en-US" sz="20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0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0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tai.</a:t>
            </a:r>
          </a:p>
          <a:p>
            <a:pPr algn="just" defTabSz="685800">
              <a:buClrTx/>
              <a:defRPr/>
            </a:pPr>
            <a:r>
              <a:rPr lang="en-US" sz="2000" b="1" kern="1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000" b="1" kern="1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kern="1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000" b="1" kern="1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kern="1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000" b="1" kern="1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kern="1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000" b="1" kern="1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kern="1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000" b="1" kern="1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kern="1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000" b="1" kern="1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kern="1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000" b="1" kern="1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kern="1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thóc</a:t>
            </a:r>
            <a:r>
              <a:rPr lang="en-US" sz="2000" b="1" kern="1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542900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6085D24-5D03-5162-A5CF-8D7FBF52C5FF}"/>
              </a:ext>
            </a:extLst>
          </p:cNvPr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7344" y="318394"/>
            <a:ext cx="70146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 câu đố: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14300"/>
            <a:ext cx="1092994" cy="67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A9674F-5B84-4BCF-9F17-EE98E2DB8645}"/>
              </a:ext>
            </a:extLst>
          </p:cNvPr>
          <p:cNvSpPr txBox="1"/>
          <p:nvPr/>
        </p:nvSpPr>
        <p:spPr>
          <a:xfrm>
            <a:off x="1718071" y="1578390"/>
            <a:ext cx="570785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gì mang dáng quê hương</a:t>
            </a:r>
          </a:p>
          <a:p>
            <a:pPr algn="ctr"/>
            <a:r>
              <a:rPr lang="en-US" sz="27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 chia từng đốt, rợp đường em đi</a:t>
            </a:r>
          </a:p>
          <a:p>
            <a:pPr algn="ctr"/>
            <a:r>
              <a:rPr lang="en-US" sz="27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Mầm non dành tặng thiếu nhi</a:t>
            </a:r>
          </a:p>
          <a:p>
            <a:pPr algn="ctr"/>
            <a:r>
              <a:rPr lang="en-US" sz="27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Gắn trên huy hiệu, em ghi tạc lòng?</a:t>
            </a:r>
          </a:p>
          <a:p>
            <a:pPr algn="r"/>
            <a:r>
              <a:rPr lang="en-US" sz="2700" i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(Là cây gì?)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6085D24-5D03-5162-A5CF-8D7FBF52C5FF}"/>
              </a:ext>
            </a:extLst>
          </p:cNvPr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ED0B1E-D50D-F915-3344-4CDC34FE404F}"/>
              </a:ext>
            </a:extLst>
          </p:cNvPr>
          <p:cNvSpPr txBox="1"/>
          <p:nvPr/>
        </p:nvSpPr>
        <p:spPr>
          <a:xfrm>
            <a:off x="-1" y="4381418"/>
            <a:ext cx="570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tre</a:t>
            </a:r>
            <a:endParaRPr lang="en-US" sz="3600" i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 descr="Lá tre có tác dụng gì?-Sức khỏe">
            <a:extLst>
              <a:ext uri="{FF2B5EF4-FFF2-40B4-BE49-F238E27FC236}">
                <a16:creationId xmlns:a16="http://schemas.microsoft.com/office/drawing/2014/main" id="{90E7A4B8-EA66-F9C8-8543-EFD625BD4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31" y="115751"/>
            <a:ext cx="5078437" cy="419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iểu tượng - Logo - [Huy hiệu Đội] Đội Thiếu niên Tiền phong Hồ Chí Minh là  một tổ chức thiếu niên nhi đồng hoạt động tại Việt Nam, do chủ tịch">
            <a:extLst>
              <a:ext uri="{FF2B5EF4-FFF2-40B4-BE49-F238E27FC236}">
                <a16:creationId xmlns:a16="http://schemas.microsoft.com/office/drawing/2014/main" id="{4F580051-5019-7243-0219-38AD22139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08" y="0"/>
            <a:ext cx="3094892" cy="359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C53A2C-ECA4-4C03-9F0D-58EA096C55D8}"/>
              </a:ext>
            </a:extLst>
          </p:cNvPr>
          <p:cNvSpPr txBox="1"/>
          <p:nvPr/>
        </p:nvSpPr>
        <p:spPr>
          <a:xfrm>
            <a:off x="6170345" y="3989923"/>
            <a:ext cx="2852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HUY HIỆU ĐỘI </a:t>
            </a:r>
            <a:endParaRPr lang="en-US" sz="3600" i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89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78D81033-59C3-4BBE-9148-B3F0B9D44959}"/>
              </a:ext>
            </a:extLst>
          </p:cNvPr>
          <p:cNvSpPr txBox="1"/>
          <p:nvPr/>
        </p:nvSpPr>
        <p:spPr>
          <a:xfrm>
            <a:off x="649986" y="697355"/>
            <a:ext cx="49854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0363F7-B054-40A8-83BD-75659D00CAC5}"/>
              </a:ext>
            </a:extLst>
          </p:cNvPr>
          <p:cNvSpPr txBox="1"/>
          <p:nvPr/>
        </p:nvSpPr>
        <p:spPr>
          <a:xfrm>
            <a:off x="649986" y="2679884"/>
            <a:ext cx="52343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trưa đồng đầy nắng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 nằm nhai bóng râm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bần thần nhớ gió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 về đầy tiếng chim.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9213E7-8164-42DD-81B8-29C04A8DECD5}"/>
              </a:ext>
            </a:extLst>
          </p:cNvPr>
          <p:cNvSpPr txBox="1"/>
          <p:nvPr/>
        </p:nvSpPr>
        <p:spPr>
          <a:xfrm>
            <a:off x="5106281" y="709120"/>
            <a:ext cx="6605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xuống núi ngủ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nâng vầng trăng lên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Sao, sao treo đầy cành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đêm dài thắp sáng.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C1F287-B5AE-4C84-8B61-DE1326F66A72}"/>
              </a:ext>
            </a:extLst>
          </p:cNvPr>
          <p:cNvSpPr txBox="1"/>
          <p:nvPr/>
        </p:nvSpPr>
        <p:spPr>
          <a:xfrm>
            <a:off x="5098027" y="2670685"/>
            <a:ext cx="5372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gà lên tiếng gáy 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 xao ngoài lũy tre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chuyền dần về sáng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Mầm măng đợi nắng về.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6C46FE-DAF1-4DAB-A3B7-7E871C3A3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7" y="639299"/>
            <a:ext cx="30477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1CDB55-B04D-4644-8315-0B601474C5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2" y="2721653"/>
            <a:ext cx="304770" cy="3047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4BD12E-A450-4DAB-AAAB-577D7AF77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027" y="843513"/>
            <a:ext cx="288000" cy="28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C9E54D-419E-4748-B2C8-0A7812434880}"/>
              </a:ext>
            </a:extLst>
          </p:cNvPr>
          <p:cNvSpPr txBox="1"/>
          <p:nvPr/>
        </p:nvSpPr>
        <p:spPr>
          <a:xfrm>
            <a:off x="5884310" y="4604357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Công Dương)</a:t>
            </a:r>
            <a:endParaRPr lang="en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7D2926-00BE-40DB-BEDB-19222DC21A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3827" y="2448743"/>
            <a:ext cx="660400" cy="850590"/>
          </a:xfrm>
          <a:prstGeom prst="rect">
            <a:avLst/>
          </a:prstGeom>
        </p:spPr>
      </p:pic>
      <p:sp>
        <p:nvSpPr>
          <p:cNvPr id="20" name="Text Box 3">
            <a:extLst>
              <a:ext uri="{FF2B5EF4-FFF2-40B4-BE49-F238E27FC236}">
                <a16:creationId xmlns:a16="http://schemas.microsoft.com/office/drawing/2014/main" id="{553E5365-6E8A-4F6B-BD58-F79EF68455A2}"/>
              </a:ext>
            </a:extLst>
          </p:cNvPr>
          <p:cNvSpPr txBox="1"/>
          <p:nvPr/>
        </p:nvSpPr>
        <p:spPr>
          <a:xfrm>
            <a:off x="2132507" y="53590"/>
            <a:ext cx="423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3600" b="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 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4636C3-7966-034D-EEC6-A6785CFB9805}"/>
              </a:ext>
            </a:extLst>
          </p:cNvPr>
          <p:cNvSpPr txBox="1"/>
          <p:nvPr/>
        </p:nvSpPr>
        <p:spPr>
          <a:xfrm>
            <a:off x="282347" y="411353"/>
            <a:ext cx="49854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sớm mai thức dậy 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 tre xanh rì rào 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 tre cong gọng vó</a:t>
            </a: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mặt trời lên cao.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75F825-9BA8-F607-FA43-27F587283596}"/>
              </a:ext>
            </a:extLst>
          </p:cNvPr>
          <p:cNvCxnSpPr>
            <a:cxnSpLocks/>
          </p:cNvCxnSpPr>
          <p:nvPr/>
        </p:nvCxnSpPr>
        <p:spPr>
          <a:xfrm flipH="1">
            <a:off x="2288475" y="425867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270FCD-E34F-FD29-A1B6-76CA91AA62D9}"/>
              </a:ext>
            </a:extLst>
          </p:cNvPr>
          <p:cNvCxnSpPr>
            <a:cxnSpLocks/>
          </p:cNvCxnSpPr>
          <p:nvPr/>
        </p:nvCxnSpPr>
        <p:spPr>
          <a:xfrm flipH="1">
            <a:off x="2123507" y="840992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65C8CA-84B6-9C1C-99CA-DCF827775EA9}"/>
              </a:ext>
            </a:extLst>
          </p:cNvPr>
          <p:cNvCxnSpPr>
            <a:cxnSpLocks/>
          </p:cNvCxnSpPr>
          <p:nvPr/>
        </p:nvCxnSpPr>
        <p:spPr>
          <a:xfrm flipH="1">
            <a:off x="1637279" y="1313960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FBE52F-4D02-1628-0018-7C83658E2F20}"/>
              </a:ext>
            </a:extLst>
          </p:cNvPr>
          <p:cNvCxnSpPr>
            <a:cxnSpLocks/>
          </p:cNvCxnSpPr>
          <p:nvPr/>
        </p:nvCxnSpPr>
        <p:spPr>
          <a:xfrm flipH="1">
            <a:off x="2128818" y="1719905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6242D9-C704-4983-7A69-0CB3BDF7900A}"/>
              </a:ext>
            </a:extLst>
          </p:cNvPr>
          <p:cNvCxnSpPr/>
          <p:nvPr/>
        </p:nvCxnSpPr>
        <p:spPr>
          <a:xfrm flipH="1">
            <a:off x="3500078" y="1792262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52CB98-2CA9-A02A-B14F-AA7CBBE1512E}"/>
              </a:ext>
            </a:extLst>
          </p:cNvPr>
          <p:cNvCxnSpPr/>
          <p:nvPr/>
        </p:nvCxnSpPr>
        <p:spPr>
          <a:xfrm flipH="1">
            <a:off x="3557228" y="1792262"/>
            <a:ext cx="57150" cy="330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C191F4-9DF8-FA93-0954-438C7460EC86}"/>
              </a:ext>
            </a:extLst>
          </p:cNvPr>
          <p:cNvCxnSpPr>
            <a:cxnSpLocks/>
          </p:cNvCxnSpPr>
          <p:nvPr/>
        </p:nvCxnSpPr>
        <p:spPr>
          <a:xfrm flipH="1">
            <a:off x="3695648" y="411353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187CBC-E5F2-485A-7225-32F898D43E13}"/>
              </a:ext>
            </a:extLst>
          </p:cNvPr>
          <p:cNvCxnSpPr>
            <a:cxnSpLocks/>
          </p:cNvCxnSpPr>
          <p:nvPr/>
        </p:nvCxnSpPr>
        <p:spPr>
          <a:xfrm flipH="1">
            <a:off x="3009231" y="840992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B442FD-BBA3-DB3D-412E-65B0E2EF6350}"/>
              </a:ext>
            </a:extLst>
          </p:cNvPr>
          <p:cNvCxnSpPr>
            <a:cxnSpLocks/>
          </p:cNvCxnSpPr>
          <p:nvPr/>
        </p:nvCxnSpPr>
        <p:spPr>
          <a:xfrm flipH="1">
            <a:off x="3829641" y="1235599"/>
            <a:ext cx="130628" cy="47830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EA0DEA-D8B7-8EF0-058C-E74FD8CFDF33}"/>
              </a:ext>
            </a:extLst>
          </p:cNvPr>
          <p:cNvCxnSpPr>
            <a:cxnSpLocks/>
          </p:cNvCxnSpPr>
          <p:nvPr/>
        </p:nvCxnSpPr>
        <p:spPr>
          <a:xfrm>
            <a:off x="401212" y="1313960"/>
            <a:ext cx="8360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ây Tre Việt Nam - Cây tre gắn bó với người nông dân Việt Nam từ hàng nghìn  năm rồi. Hình ảnh làng quê Việt Nam từ xưa gắn liền với luỹ">
            <a:extLst>
              <a:ext uri="{FF2B5EF4-FFF2-40B4-BE49-F238E27FC236}">
                <a16:creationId xmlns:a16="http://schemas.microsoft.com/office/drawing/2014/main" id="{FD3D940B-B468-BE6C-92D8-A1EC44496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168" y="72904"/>
            <a:ext cx="4790658" cy="490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84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ndy Colors Company Profile by Slidesgo">
  <a:themeElements>
    <a:clrScheme name="Simple Light">
      <a:dk1>
        <a:srgbClr val="FF5173"/>
      </a:dk1>
      <a:lt1>
        <a:srgbClr val="FFE2EA"/>
      </a:lt1>
      <a:dk2>
        <a:srgbClr val="504746"/>
      </a:dk2>
      <a:lt2>
        <a:srgbClr val="FFFFFF"/>
      </a:lt2>
      <a:accent1>
        <a:srgbClr val="FFB451"/>
      </a:accent1>
      <a:accent2>
        <a:srgbClr val="FFE651"/>
      </a:accent2>
      <a:accent3>
        <a:srgbClr val="51D2FF"/>
      </a:accent3>
      <a:accent4>
        <a:srgbClr val="9FFF51"/>
      </a:accent4>
      <a:accent5>
        <a:srgbClr val="FFFFFF"/>
      </a:accent5>
      <a:accent6>
        <a:srgbClr val="FFFFFF"/>
      </a:accent6>
      <a:hlink>
        <a:srgbClr val="5047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1179</Words>
  <Application>Microsoft Office PowerPoint</Application>
  <PresentationFormat>On-screen Show (16:9)</PresentationFormat>
  <Paragraphs>217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Chewy</vt:lpstr>
      <vt:lpstr>Times New Roman</vt:lpstr>
      <vt:lpstr>Josefin Slab</vt:lpstr>
      <vt:lpstr>Caveat</vt:lpstr>
      <vt:lpstr>Alata</vt:lpstr>
      <vt:lpstr>Arial Unicode MS</vt:lpstr>
      <vt:lpstr>等线</vt:lpstr>
      <vt:lpstr>Comfortaa</vt:lpstr>
      <vt:lpstr>Roboto Condensed Light</vt:lpstr>
      <vt:lpstr>Yanone Kaffeesatz</vt:lpstr>
      <vt:lpstr>Arial-Rounded</vt:lpstr>
      <vt:lpstr>.VnVogue</vt:lpstr>
      <vt:lpstr>Arial Rounded MT Bold</vt:lpstr>
      <vt:lpstr>Arial</vt:lpstr>
      <vt:lpstr>Delius Unicase</vt:lpstr>
      <vt:lpstr>Athiti Medium</vt:lpstr>
      <vt:lpstr>Candy Colors Company Profile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43</cp:revision>
  <dcterms:modified xsi:type="dcterms:W3CDTF">2023-02-14T10:39:39Z</dcterms:modified>
</cp:coreProperties>
</file>