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306" r:id="rId2"/>
    <p:sldId id="395" r:id="rId3"/>
    <p:sldId id="394" r:id="rId4"/>
    <p:sldId id="256" r:id="rId5"/>
    <p:sldId id="355" r:id="rId6"/>
    <p:sldId id="257" r:id="rId7"/>
    <p:sldId id="397" r:id="rId8"/>
    <p:sldId id="396" r:id="rId9"/>
    <p:sldId id="399" r:id="rId10"/>
    <p:sldId id="275" r:id="rId11"/>
    <p:sldId id="276" r:id="rId12"/>
    <p:sldId id="434" r:id="rId13"/>
    <p:sldId id="436" r:id="rId14"/>
    <p:sldId id="430" r:id="rId15"/>
    <p:sldId id="281" r:id="rId16"/>
    <p:sldId id="398" r:id="rId17"/>
    <p:sldId id="400" r:id="rId18"/>
    <p:sldId id="401" r:id="rId19"/>
    <p:sldId id="290" r:id="rId20"/>
    <p:sldId id="402" r:id="rId21"/>
    <p:sldId id="304" r:id="rId22"/>
    <p:sldId id="305" r:id="rId23"/>
    <p:sldId id="293" r:id="rId24"/>
    <p:sldId id="308" r:id="rId25"/>
  </p:sldIdLst>
  <p:sldSz cx="9144000" cy="5715000" type="screen16x10"/>
  <p:notesSz cx="6858000" cy="9144000"/>
  <p:embeddedFontLst>
    <p:embeddedFont>
      <p:font typeface="等线" panose="02010600030101010101" pitchFamily="2" charset="-122"/>
      <p:regular r:id="rId27"/>
    </p:embeddedFont>
    <p:embeddedFont>
      <p:font typeface=".VnAvant" panose="020B7200000000000000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VNI-Thufap2" pitchFamily="2" charset="0"/>
      <p:regular r:id="rId3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FF"/>
    <a:srgbClr val="FF33CC"/>
    <a:srgbClr val="CCFFFF"/>
    <a:srgbClr val="FF7C80"/>
    <a:srgbClr val="99FF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1" d="100"/>
          <a:sy n="71" d="100"/>
        </p:scale>
        <p:origin x="1524" y="6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324EB234-E221-4205-A7A2-A7FDE26E5B12}" type="slidenum">
              <a:rPr lang="zh-CN" altLang="en-US" b="0" smtClean="0">
                <a:latin typeface="等线" charset="-122"/>
                <a:ea typeface="等线" charset="-122"/>
              </a:rPr>
              <a:pPr/>
              <a:t>11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146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647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685669" indent="-263719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054875" indent="-210975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476825" indent="-210975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1898774" indent="-210975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207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426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646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865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DC6810C8-158D-4262-AA1A-E3ED995D1B5E}" type="slidenum">
              <a:rPr lang="zh-CN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20</a:t>
            </a:fld>
            <a:endParaRPr lang="en-US" altLang="zh-CN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E55E44D4-E6ED-48FF-B882-C20F872BE804}" type="slidenum">
              <a:rPr lang="zh-CN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22</a:t>
            </a:fld>
            <a:endParaRPr lang="en-US" altLang="zh-CN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2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248530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75748"/>
            <a:ext cx="9460266" cy="591266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1972021" y="1608829"/>
            <a:ext cx="639017" cy="710018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354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17203"/>
            <a:ext cx="9138659" cy="5680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92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7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7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880675" y="1522205"/>
            <a:ext cx="3382657" cy="1799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>
              <a:lnSpc>
                <a:spcPct val="150000"/>
              </a:lnSpc>
              <a:defRPr/>
            </a:pPr>
            <a:r>
              <a:rPr lang="en-US" sz="39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39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20</a:t>
            </a:r>
          </a:p>
          <a:p>
            <a:pPr algn="ctr" defTabSz="685783">
              <a:lnSpc>
                <a:spcPct val="150000"/>
              </a:lnSpc>
              <a:defRPr/>
            </a:pP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101: </a:t>
            </a: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ôi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ơi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6545528" y="323021"/>
            <a:ext cx="180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7755947" y="757473"/>
            <a:ext cx="681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554" y="336307"/>
            <a:ext cx="7154309" cy="4551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5297480" y="1812186"/>
            <a:ext cx="3028133" cy="34721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76995" y="1877717"/>
            <a:ext cx="3308150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6600" b="1" kern="0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35894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4" y="708423"/>
            <a:ext cx="9208294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019442" y="928331"/>
            <a:ext cx="31039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0" dirty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4. </a:t>
            </a:r>
            <a:r>
              <a:rPr lang="en-US" altLang="zh-CN" sz="3000" b="0" dirty="0" err="1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Tập</a:t>
            </a:r>
            <a:r>
              <a:rPr lang="en-US" altLang="zh-CN" sz="3000" b="0" dirty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 </a:t>
            </a:r>
            <a:r>
              <a:rPr lang="en-US" altLang="zh-CN" sz="3000" b="0" dirty="0" err="1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viết</a:t>
            </a:r>
            <a:endParaRPr lang="zh-CN" altLang="en-US" sz="3000" b="0" dirty="0">
              <a:solidFill>
                <a:schemeClr val="bg1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5253" y="2036230"/>
            <a:ext cx="7592338" cy="125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037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BABEC-0670-C243-B046-2FF89B705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57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54591"/>
      </p:ext>
    </p:extLst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BABEC-0670-C243-B046-2FF89B705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5750"/>
            <a:ext cx="6858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ADECC-2B92-A744-8DBF-7C3A8DC77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94" y="2857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87848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8">
            <a:extLst>
              <a:ext uri="{FF2B5EF4-FFF2-40B4-BE49-F238E27FC236}">
                <a16:creationId xmlns:a16="http://schemas.microsoft.com/office/drawing/2014/main" id="{40C981F9-5714-4FF2-B826-464BBC6388F4}"/>
              </a:ext>
            </a:extLst>
          </p:cNvPr>
          <p:cNvGrpSpPr/>
          <p:nvPr/>
        </p:nvGrpSpPr>
        <p:grpSpPr>
          <a:xfrm>
            <a:off x="5897034" y="4132108"/>
            <a:ext cx="1289245" cy="985485"/>
            <a:chOff x="1631991" y="5087828"/>
            <a:chExt cx="1718993" cy="1313980"/>
          </a:xfrm>
        </p:grpSpPr>
        <p:pic>
          <p:nvPicPr>
            <p:cNvPr id="17" name="图片 75">
              <a:extLst>
                <a:ext uri="{FF2B5EF4-FFF2-40B4-BE49-F238E27FC236}">
                  <a16:creationId xmlns:a16="http://schemas.microsoft.com/office/drawing/2014/main" id="{867EC96D-BF93-4BC1-9BB0-D520C40EC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18" name="图片 76">
              <a:extLst>
                <a:ext uri="{FF2B5EF4-FFF2-40B4-BE49-F238E27FC236}">
                  <a16:creationId xmlns:a16="http://schemas.microsoft.com/office/drawing/2014/main" id="{5C9D158F-BCAB-41E6-B7A7-D5A27A7D5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" name="图片 36">
            <a:extLst>
              <a:ext uri="{FF2B5EF4-FFF2-40B4-BE49-F238E27FC236}">
                <a16:creationId xmlns:a16="http://schemas.microsoft.com/office/drawing/2014/main" id="{0A315ADB-E054-4907-B661-65864B42E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6981252" y="821349"/>
            <a:ext cx="2162748" cy="429212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1062021C-F415-4AA0-976C-9B0F62D2BA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7775418" y="3629431"/>
            <a:ext cx="5314014" cy="1550576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9D981C0A-E4B8-46FA-AE2F-DB589C189C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1191115"/>
            <a:ext cx="581760" cy="538842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:a16="http://schemas.microsoft.com/office/drawing/2014/main" id="{4A4694C3-7393-4A28-AC43-803705FB30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6982171" y="609257"/>
            <a:ext cx="408216" cy="305130"/>
          </a:xfrm>
          <a:prstGeom prst="rect">
            <a:avLst/>
          </a:prstGeom>
        </p:spPr>
      </p:pic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5D15C3DE-44B9-4F6D-853F-F62DDE7873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47" y="597407"/>
            <a:ext cx="4176073" cy="3032024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7116A6-DC4B-4A55-A9AD-8986E1FC76A5}"/>
              </a:ext>
            </a:extLst>
          </p:cNvPr>
          <p:cNvSpPr txBox="1"/>
          <p:nvPr/>
        </p:nvSpPr>
        <p:spPr>
          <a:xfrm flipH="1">
            <a:off x="2708239" y="1789995"/>
            <a:ext cx="285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60380F"/>
                </a:solidFill>
                <a:latin typeface="UTM Avo" panose="02040603050506020204" pitchFamily="18" charset="0"/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412625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9 L -0.84467 -0.00162 " pathEditMode="relative" rAng="0" ptsTypes="AA" p14:bounceEnd="15000">
                                          <p:cBhvr>
                                            <p:cTn id="6" dur="4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828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9 L -0.84467 -0.00162 " pathEditMode="relative" rAng="0" ptsTypes="AA">
                                          <p:cBhvr>
                                            <p:cTn id="6" dur="4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828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7" y="429296"/>
            <a:ext cx="7772939" cy="40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91479" y="2857500"/>
            <a:ext cx="5742923" cy="1037442"/>
          </a:xfrm>
          <a:prstGeom prst="rect">
            <a:avLst/>
          </a:prstGeom>
          <a:noFill/>
        </p:spPr>
        <p:txBody>
          <a:bodyPr wrap="square" lIns="30078" tIns="15039" rIns="30078" bIns="1503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544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2247961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4098" y="310928"/>
            <a:ext cx="3586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383" y="1148054"/>
            <a:ext cx="36808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3809" y="1993565"/>
            <a:ext cx="432682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600" b="1" dirty="0">
              <a:latin typeface=".VnAvant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53143" y="2292063"/>
            <a:ext cx="107405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71629" y="3380634"/>
            <a:ext cx="129248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30734" y="4519637"/>
            <a:ext cx="129248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83305" y="2618265"/>
            <a:ext cx="129248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59947" y="4737351"/>
            <a:ext cx="129248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23737" y="3198836"/>
            <a:ext cx="6462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31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4098" y="310928"/>
            <a:ext cx="3586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383" y="1148054"/>
            <a:ext cx="36808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9225" y="1993565"/>
            <a:ext cx="409599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600" b="1" dirty="0"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773">
            <a:off x="2689434" y="4209034"/>
            <a:ext cx="515368" cy="6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773">
            <a:off x="8569304" y="4980756"/>
            <a:ext cx="563397" cy="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tar: 6 Points 3"/>
          <p:cNvSpPr/>
          <p:nvPr/>
        </p:nvSpPr>
        <p:spPr>
          <a:xfrm>
            <a:off x="4876826" y="1993565"/>
            <a:ext cx="609653" cy="69319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9" name="Star: 6 Points 3"/>
          <p:cNvSpPr/>
          <p:nvPr/>
        </p:nvSpPr>
        <p:spPr>
          <a:xfrm>
            <a:off x="142556" y="1056448"/>
            <a:ext cx="609653" cy="69319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419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4098" y="310928"/>
            <a:ext cx="3586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383" y="1148054"/>
            <a:ext cx="36808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9225" y="1993565"/>
            <a:ext cx="409599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600" b="1" dirty="0"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03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r="9742" b="11258"/>
          <a:stretch/>
        </p:blipFill>
        <p:spPr>
          <a:xfrm>
            <a:off x="629174" y="705983"/>
            <a:ext cx="7587997" cy="4187088"/>
          </a:xfrm>
          <a:prstGeom prst="rect">
            <a:avLst/>
          </a:prstGeom>
        </p:spPr>
      </p:pic>
      <p:pic>
        <p:nvPicPr>
          <p:cNvPr id="18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26" y="410868"/>
            <a:ext cx="1539558" cy="169123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组合 23"/>
          <p:cNvGrpSpPr/>
          <p:nvPr/>
        </p:nvGrpSpPr>
        <p:grpSpPr>
          <a:xfrm>
            <a:off x="-8188" y="4586728"/>
            <a:ext cx="9152792" cy="842522"/>
            <a:chOff x="-17585" y="5729324"/>
            <a:chExt cx="12203723" cy="1123362"/>
          </a:xfrm>
        </p:grpSpPr>
        <p:pic>
          <p:nvPicPr>
            <p:cNvPr id="20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1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3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750" y="1816358"/>
            <a:ext cx="2785467" cy="278546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43355" y="2007099"/>
            <a:ext cx="5057291" cy="992543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8966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243" y="39960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477" y="1865547"/>
            <a:ext cx="2877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064" y="3433090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1927" y="399604"/>
            <a:ext cx="1992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1095" y="1865547"/>
            <a:ext cx="2454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6511" y="3382751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675399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4489847" y="2935552"/>
            <a:ext cx="0" cy="640292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pPr>
              <a:defRPr/>
            </a:pPr>
            <a:endParaRPr lang="zh-CN" altLang="en-US" sz="200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42285" y="817563"/>
            <a:ext cx="1431131" cy="7395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endParaRPr lang="en-US" sz="2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772" y="3575844"/>
            <a:ext cx="1382316" cy="206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062037" y="1345407"/>
            <a:ext cx="481013" cy="7276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21556" y="1345407"/>
            <a:ext cx="467916" cy="656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r="9742" b="11258"/>
          <a:stretch/>
        </p:blipFill>
        <p:spPr>
          <a:xfrm>
            <a:off x="698753" y="798627"/>
            <a:ext cx="7873940" cy="4344873"/>
          </a:xfrm>
          <a:prstGeom prst="rect">
            <a:avLst/>
          </a:prstGeom>
        </p:spPr>
      </p:pic>
      <p:pic>
        <p:nvPicPr>
          <p:cNvPr id="18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19" y="476622"/>
            <a:ext cx="1539558" cy="169123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组合 23"/>
          <p:cNvGrpSpPr/>
          <p:nvPr/>
        </p:nvGrpSpPr>
        <p:grpSpPr>
          <a:xfrm>
            <a:off x="1" y="4601826"/>
            <a:ext cx="9152792" cy="842522"/>
            <a:chOff x="-17585" y="5729324"/>
            <a:chExt cx="12203723" cy="1123362"/>
          </a:xfrm>
        </p:grpSpPr>
        <p:pic>
          <p:nvPicPr>
            <p:cNvPr id="20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1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3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750" y="1816358"/>
            <a:ext cx="2785467" cy="278546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49022" y="2233004"/>
            <a:ext cx="6071029" cy="761711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45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 THUỘC LÒNG</a:t>
            </a:r>
          </a:p>
        </p:txBody>
      </p:sp>
    </p:spTree>
    <p:extLst>
      <p:ext uri="{BB962C8B-B14F-4D97-AF65-F5344CB8AC3E}">
        <p14:creationId xmlns:p14="http://schemas.microsoft.com/office/powerpoint/2010/main" val="146974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4289822" y="2927747"/>
            <a:ext cx="0" cy="576263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898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42260" y="1021557"/>
            <a:ext cx="1431131" cy="665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4130" y="285750"/>
            <a:ext cx="6729845" cy="504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1127"/>
            <a:ext cx="1472803" cy="18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6549" y="791441"/>
            <a:ext cx="608735" cy="230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ectangle 6"/>
          <p:cNvSpPr/>
          <p:nvPr/>
        </p:nvSpPr>
        <p:spPr>
          <a:xfrm>
            <a:off x="2876550" y="1143243"/>
            <a:ext cx="671945" cy="230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/>
          <p:cNvSpPr/>
          <p:nvPr/>
        </p:nvSpPr>
        <p:spPr>
          <a:xfrm>
            <a:off x="2876550" y="1462764"/>
            <a:ext cx="671945" cy="230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/>
          <p:cNvSpPr/>
          <p:nvPr/>
        </p:nvSpPr>
        <p:spPr>
          <a:xfrm>
            <a:off x="2876550" y="1791160"/>
            <a:ext cx="817418" cy="241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Rectangle 9"/>
          <p:cNvSpPr/>
          <p:nvPr/>
        </p:nvSpPr>
        <p:spPr>
          <a:xfrm>
            <a:off x="2876550" y="2116445"/>
            <a:ext cx="817418" cy="241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ectangle 10"/>
          <p:cNvSpPr/>
          <p:nvPr/>
        </p:nvSpPr>
        <p:spPr>
          <a:xfrm>
            <a:off x="2876550" y="2434099"/>
            <a:ext cx="817418" cy="241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ectangle 11"/>
          <p:cNvSpPr/>
          <p:nvPr/>
        </p:nvSpPr>
        <p:spPr>
          <a:xfrm>
            <a:off x="6529822" y="3083831"/>
            <a:ext cx="671945" cy="2915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Rectangle 12"/>
          <p:cNvSpPr/>
          <p:nvPr/>
        </p:nvSpPr>
        <p:spPr>
          <a:xfrm>
            <a:off x="6529821" y="3451877"/>
            <a:ext cx="422563" cy="2143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Rectangle 13"/>
          <p:cNvSpPr/>
          <p:nvPr/>
        </p:nvSpPr>
        <p:spPr>
          <a:xfrm>
            <a:off x="6529822" y="3787620"/>
            <a:ext cx="474843" cy="233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Rectangle 14"/>
          <p:cNvSpPr/>
          <p:nvPr/>
        </p:nvSpPr>
        <p:spPr>
          <a:xfrm>
            <a:off x="6529822" y="4088115"/>
            <a:ext cx="671945" cy="2431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Rectangle 15"/>
          <p:cNvSpPr/>
          <p:nvPr/>
        </p:nvSpPr>
        <p:spPr>
          <a:xfrm>
            <a:off x="6529822" y="4407727"/>
            <a:ext cx="345324" cy="2828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Rectangle 16"/>
          <p:cNvSpPr/>
          <p:nvPr/>
        </p:nvSpPr>
        <p:spPr>
          <a:xfrm>
            <a:off x="6529820" y="4769322"/>
            <a:ext cx="474845" cy="2653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Rectangle 2"/>
          <p:cNvSpPr/>
          <p:nvPr/>
        </p:nvSpPr>
        <p:spPr>
          <a:xfrm>
            <a:off x="2876550" y="1079735"/>
            <a:ext cx="2299855" cy="332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Rectangle 19"/>
          <p:cNvSpPr/>
          <p:nvPr/>
        </p:nvSpPr>
        <p:spPr>
          <a:xfrm>
            <a:off x="2876550" y="1727163"/>
            <a:ext cx="2299855" cy="332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1" name="Rectangle 20"/>
          <p:cNvSpPr/>
          <p:nvPr/>
        </p:nvSpPr>
        <p:spPr>
          <a:xfrm>
            <a:off x="2876550" y="2394294"/>
            <a:ext cx="2299855" cy="332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Rectangle 21"/>
          <p:cNvSpPr/>
          <p:nvPr/>
        </p:nvSpPr>
        <p:spPr>
          <a:xfrm>
            <a:off x="6529821" y="3403342"/>
            <a:ext cx="2299855" cy="332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Rectangle 22"/>
          <p:cNvSpPr/>
          <p:nvPr/>
        </p:nvSpPr>
        <p:spPr>
          <a:xfrm>
            <a:off x="6529821" y="4043306"/>
            <a:ext cx="2299855" cy="332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Rectangle 23"/>
          <p:cNvSpPr/>
          <p:nvPr/>
        </p:nvSpPr>
        <p:spPr>
          <a:xfrm>
            <a:off x="6529821" y="4769322"/>
            <a:ext cx="2299855" cy="332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46464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36028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4287" y="3648247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Củng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cố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3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91619" y="-13455"/>
            <a:ext cx="2483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.VnAvant" pitchFamily="34" charset="0"/>
              </a:rPr>
              <a:t>Sãi</a:t>
            </a:r>
            <a:r>
              <a:rPr lang="en-US" sz="4000" b="1" dirty="0">
                <a:solidFill>
                  <a:srgbClr val="C00000"/>
                </a:solidFill>
                <a:latin typeface=".VnAvant" pitchFamily="34" charset="0"/>
              </a:rPr>
              <a:t> vµ dª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30" y="710850"/>
            <a:ext cx="86729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 Dª con ®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gÆm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bçng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ngay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íc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Dï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dª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tÜnh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§Ó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miÖng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con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tÆng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nhÐ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  <a:p>
            <a:pPr algn="just"/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ý. Dª con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hÕt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hÐt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“Be…be…” . ¤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chñ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®ã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v¸c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gËy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ch¹y l¹i,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nÖn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trËn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nªn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510665" y="3075834"/>
            <a:ext cx="177450" cy="3483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937806" y="5336433"/>
            <a:ext cx="177450" cy="3483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39702" y="3075834"/>
            <a:ext cx="177450" cy="3483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083013" y="5331608"/>
            <a:ext cx="177450" cy="3483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10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101</a:t>
            </a:r>
          </a:p>
          <a:p>
            <a:pPr algn="ctr"/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«i - ¬i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101: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«i - ¬i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8453" y="1386418"/>
            <a:ext cx="2658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tr¸i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æi</a:t>
            </a:r>
            <a:endParaRPr lang="en-US" sz="7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2" y="1386417"/>
            <a:ext cx="4942714" cy="33597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71920" y="2670086"/>
            <a:ext cx="123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æi</a:t>
            </a:r>
            <a:endParaRPr lang="en-US" sz="7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1920" y="4048438"/>
            <a:ext cx="16129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Gthic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50967" y="1210814"/>
            <a:ext cx="414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¬i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léi</a:t>
            </a:r>
            <a:endParaRPr lang="en-US" sz="7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7" y="1486585"/>
            <a:ext cx="5106417" cy="397078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101: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«i - ¬i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9979" y="2670085"/>
            <a:ext cx="414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¬i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4327" y="4089560"/>
            <a:ext cx="414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829" y="752984"/>
            <a:ext cx="881017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«i - ¬i</a:t>
            </a:r>
            <a:endParaRPr lang="en-US" sz="13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828" y="734798"/>
            <a:ext cx="881017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3800" b="1" dirty="0">
                <a:solidFill>
                  <a:srgbClr val="006600"/>
                </a:solidFill>
                <a:latin typeface=".VnAvant" pitchFamily="34" charset="0"/>
              </a:rPr>
              <a:t>«</a:t>
            </a:r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i - </a:t>
            </a:r>
            <a:r>
              <a:rPr lang="en-US" sz="13800" b="1" dirty="0">
                <a:solidFill>
                  <a:srgbClr val="7030A0"/>
                </a:solidFill>
                <a:latin typeface=".VnAvant" pitchFamily="34" charset="0"/>
              </a:rPr>
              <a:t>¬</a:t>
            </a:r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13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4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50967" y="1210814"/>
            <a:ext cx="414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¬i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léi</a:t>
            </a:r>
            <a:endParaRPr lang="en-US" sz="7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101: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«i - ¬i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4279" y="2518813"/>
            <a:ext cx="414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¬i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167" y="3826812"/>
            <a:ext cx="414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567" y="1210813"/>
            <a:ext cx="2658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tr¸i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æi</a:t>
            </a:r>
            <a:endParaRPr lang="en-US" sz="7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3617" y="2670085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æi</a:t>
            </a:r>
            <a:endParaRPr lang="en-US" sz="7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4037" y="3870414"/>
            <a:ext cx="1234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8000" b="1" dirty="0">
              <a:solidFill>
                <a:srgbClr val="FF0000"/>
              </a:solidFill>
              <a:latin typeface="Gthic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2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V="1">
            <a:off x="1928813" y="2805907"/>
            <a:ext cx="0" cy="26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332685" y="2697428"/>
            <a:ext cx="57150" cy="56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7"/>
            <a:ext cx="9144000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602706" y="1174750"/>
            <a:ext cx="909638" cy="5979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384697" y="2754313"/>
            <a:ext cx="2127647" cy="4934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93169" y="5041636"/>
            <a:ext cx="223838" cy="100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11907"/>
            <a:ext cx="6236494" cy="4105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lIns="71323" tIns="35662" rIns="71323" bIns="35662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UTM Avo"/>
              </a:rPr>
              <a:t>2</a:t>
            </a:r>
            <a:r>
              <a:rPr lang="en-US" sz="2200" dirty="0">
                <a:latin typeface="UTM Avo"/>
              </a:rPr>
              <a:t>. </a:t>
            </a:r>
            <a:r>
              <a:rPr lang="en-US" sz="2200" dirty="0" err="1">
                <a:latin typeface=".VnAvant" panose="020B7200000000000000" pitchFamily="34" charset="0"/>
              </a:rPr>
              <a:t>GhÐp</a:t>
            </a:r>
            <a:r>
              <a:rPr lang="en-US" sz="2200" dirty="0">
                <a:latin typeface=".VnAvant" panose="020B7200000000000000" pitchFamily="34" charset="0"/>
              </a:rPr>
              <a:t> </a:t>
            </a:r>
            <a:r>
              <a:rPr lang="en-US" sz="2200" dirty="0" err="1">
                <a:latin typeface=".VnAvant" panose="020B7200000000000000" pitchFamily="34" charset="0"/>
              </a:rPr>
              <a:t>chữ</a:t>
            </a:r>
            <a:r>
              <a:rPr lang="en-US" sz="2200" dirty="0">
                <a:latin typeface=".VnAvant" panose="020B7200000000000000" pitchFamily="34" charset="0"/>
              </a:rPr>
              <a:t> </a:t>
            </a:r>
            <a:r>
              <a:rPr lang="en-US" sz="2200" dirty="0" err="1">
                <a:latin typeface=".VnAvant" panose="020B7200000000000000" pitchFamily="34" charset="0"/>
              </a:rPr>
              <a:t>víi</a:t>
            </a:r>
            <a:r>
              <a:rPr lang="en-US" sz="2200" dirty="0">
                <a:latin typeface=".VnAvant" panose="020B7200000000000000" pitchFamily="34" charset="0"/>
              </a:rPr>
              <a:t> </a:t>
            </a:r>
            <a:r>
              <a:rPr lang="en-US" sz="2200" dirty="0" err="1">
                <a:latin typeface=".VnAvant" panose="020B7200000000000000" pitchFamily="34" charset="0"/>
              </a:rPr>
              <a:t>hinh</a:t>
            </a:r>
            <a:r>
              <a:rPr lang="en-US" sz="2200" dirty="0">
                <a:latin typeface=".VnAvant" panose="020B7200000000000000" pitchFamily="34" charset="0"/>
              </a:rPr>
              <a:t> </a:t>
            </a:r>
            <a:r>
              <a:rPr lang="en-US" sz="2200" dirty="0" err="1">
                <a:latin typeface=".VnAvant" panose="020B7200000000000000" pitchFamily="34" charset="0"/>
              </a:rPr>
              <a:t>cho</a:t>
            </a:r>
            <a:r>
              <a:rPr lang="en-US" sz="2200" dirty="0">
                <a:latin typeface=".VnAvant" panose="020B7200000000000000" pitchFamily="34" charset="0"/>
              </a:rPr>
              <a:t> ®</a:t>
            </a:r>
            <a:r>
              <a:rPr lang="en-US" sz="2200" dirty="0" err="1">
                <a:latin typeface=".VnAvant" panose="020B7200000000000000" pitchFamily="34" charset="0"/>
              </a:rPr>
              <a:t>óng</a:t>
            </a:r>
            <a:r>
              <a:rPr lang="en-US" sz="2200" dirty="0">
                <a:latin typeface=".VnAvant" panose="020B7200000000000000" pitchFamily="34" charset="0"/>
              </a:rPr>
              <a:t>.</a:t>
            </a:r>
            <a:endParaRPr lang="en-US" sz="2200" dirty="0">
              <a:solidFill>
                <a:srgbClr val="FF0000"/>
              </a:solidFill>
              <a:latin typeface="UTM Av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415778" y="5298282"/>
            <a:ext cx="1032272" cy="859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128023" y="1658938"/>
            <a:ext cx="1697831" cy="28495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58979" y="1901032"/>
            <a:ext cx="1410890" cy="22727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063729" y="2832365"/>
            <a:ext cx="1839515" cy="7990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59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4813</TotalTime>
  <Words>406</Words>
  <Application>Microsoft Office PowerPoint</Application>
  <PresentationFormat>On-screen Show (16:10)</PresentationFormat>
  <Paragraphs>92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.VnAvant</vt:lpstr>
      <vt:lpstr>UTM Avo</vt:lpstr>
      <vt:lpstr>VNI-Thufap2</vt:lpstr>
      <vt:lpstr>Arial</vt:lpstr>
      <vt:lpstr>Times New Roman</vt:lpstr>
      <vt:lpstr>Calibri</vt:lpstr>
      <vt:lpstr>等线</vt:lpstr>
      <vt:lpstr>Gthic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492</cp:revision>
  <dcterms:created xsi:type="dcterms:W3CDTF">2020-02-10T09:35:50Z</dcterms:created>
  <dcterms:modified xsi:type="dcterms:W3CDTF">2023-02-02T13:15:48Z</dcterms:modified>
</cp:coreProperties>
</file>