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585" r:id="rId2"/>
    <p:sldId id="586" r:id="rId3"/>
    <p:sldId id="584" r:id="rId4"/>
    <p:sldId id="587" r:id="rId5"/>
    <p:sldId id="588" r:id="rId6"/>
    <p:sldId id="583" r:id="rId7"/>
    <p:sldId id="373" r:id="rId8"/>
    <p:sldId id="371" r:id="rId9"/>
    <p:sldId id="375" r:id="rId10"/>
    <p:sldId id="376" r:id="rId11"/>
    <p:sldId id="374" r:id="rId12"/>
    <p:sldId id="378" r:id="rId13"/>
    <p:sldId id="377" r:id="rId14"/>
    <p:sldId id="397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8" r:id="rId23"/>
    <p:sldId id="387" r:id="rId24"/>
    <p:sldId id="392" r:id="rId25"/>
    <p:sldId id="393" r:id="rId26"/>
    <p:sldId id="394" r:id="rId27"/>
    <p:sldId id="395" r:id="rId28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SimSun" panose="02010600030101010101" pitchFamily="2" charset="-122"/>
      <p:regular r:id="rId31"/>
    </p:embeddedFont>
    <p:embeddedFont>
      <p:font typeface="SimSun" panose="02010600030101010101" pitchFamily="2" charset="-122"/>
      <p:regular r:id="rId31"/>
    </p:embeddedFont>
    <p:embeddedFont>
      <p:font typeface="#9Slide03 Quicksand Medium" panose="00000600000000000000" pitchFamily="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F37E4D-5C94-48C1-AABB-4125EC0CD6D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3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HS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: 3 </a:t>
            </a:r>
            <a:r>
              <a:rPr lang="en-US" baseline="0" dirty="0" err="1"/>
              <a:t>tờ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/ </a:t>
            </a:r>
            <a:r>
              <a:rPr lang="en-US" baseline="0" dirty="0" err="1"/>
              <a:t>ĐỎ</a:t>
            </a:r>
            <a:r>
              <a:rPr lang="en-US" baseline="0" dirty="0"/>
              <a:t>/ </a:t>
            </a:r>
            <a:r>
              <a:rPr lang="en-US" baseline="0" dirty="0" err="1"/>
              <a:t>VÀNG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sắc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 (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60DA-6CAD-410C-B3CA-E63A2B70395A}" type="slidenum">
              <a:rPr 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7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6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5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6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227590" y="10318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94311" y="7317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5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8599" y="-152400"/>
            <a:ext cx="12420600" cy="6991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6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2" r:id="rId8"/>
    <p:sldLayoutId id="2147483655" r:id="rId9"/>
    <p:sldLayoutId id="2147483661" r:id="rId10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1.wav"/><Relationship Id="rId10" Type="http://schemas.openxmlformats.org/officeDocument/2006/relationships/image" Target="../media/image39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1.wav"/><Relationship Id="rId10" Type="http://schemas.openxmlformats.org/officeDocument/2006/relationships/image" Target="../media/image39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1.wav"/><Relationship Id="rId10" Type="http://schemas.openxmlformats.org/officeDocument/2006/relationships/image" Target="../media/image39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3910014" y="2132014"/>
            <a:ext cx="4371975" cy="1468437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lIns="95088" tIns="47544" rIns="95088" bIns="47544" anchor="ctr" anchorCtr="0"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4295775" y="3886200"/>
            <a:ext cx="3600450" cy="1752600"/>
          </a:xfrm>
          <a:solidFill>
            <a:srgbClr val="FFFFFF"/>
          </a:solidFill>
          <a:ln cap="flat" algn="ctr">
            <a:solidFill>
              <a:srgbClr val="000000"/>
            </a:solidFill>
            <a:miter lim="800000"/>
            <a:headEnd/>
            <a:tailEnd/>
          </a:ln>
        </p:spPr>
        <p:txBody>
          <a:bodyPr lIns="95088" tIns="47544" rIns="95088" bIns="47544"/>
          <a:lstStyle/>
          <a:p>
            <a:pPr marL="0" indent="0" algn="ctr" defTabSz="711200">
              <a:buNone/>
            </a:pPr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96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525713" y="1631951"/>
            <a:ext cx="72707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5" tIns="47547" rIns="95095" bIns="47547">
            <a:spAutoFit/>
          </a:bodyPr>
          <a:lstStyle>
            <a:lvl1pPr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3798847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27745" t="32529" r="57066" b="48449"/>
          <a:stretch>
            <a:fillRect/>
          </a:stretch>
        </p:blipFill>
        <p:spPr>
          <a:xfrm>
            <a:off x="1236345" y="719677"/>
            <a:ext cx="3368675" cy="314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57257" t="33058" r="27768" b="47920"/>
          <a:stretch>
            <a:fillRect/>
          </a:stretch>
        </p:blipFill>
        <p:spPr>
          <a:xfrm>
            <a:off x="7184708" y="917574"/>
            <a:ext cx="3605212" cy="30718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1019810" y="3989705"/>
            <a:ext cx="358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bảy</a:t>
            </a:r>
            <a:r>
              <a:rPr lang="en-US" altLang="en-US" sz="3600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ba</a:t>
            </a:r>
            <a:endParaRPr lang="vi-VN" altLang="en-US" sz="3600" dirty="0">
              <a:solidFill>
                <a:srgbClr val="0070C0"/>
              </a:solidFill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2046" y="4625347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#9Slide03 Quicksand Medium" panose="00000600000000000000" pitchFamily="2" charset="0"/>
                <a:cs typeface="Arial" panose="020B0604020202020204" pitchFamily="34" charset="0"/>
              </a:rPr>
              <a:t>73</a:t>
            </a:r>
            <a:endParaRPr lang="vi-VN" altLang="en-US" sz="3600" dirty="0"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152640" y="398970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bảy</a:t>
            </a:r>
            <a:r>
              <a:rPr lang="en-US" altLang="en-US" sz="3600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bảy</a:t>
            </a:r>
            <a:endParaRPr lang="vi-VN" altLang="en-US" sz="3600" dirty="0">
              <a:solidFill>
                <a:srgbClr val="0070C0"/>
              </a:solidFill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204710" y="463486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#9Slide03 Quicksand Medium" panose="00000600000000000000" pitchFamily="2" charset="0"/>
                <a:cs typeface="Arial" panose="020B0604020202020204" pitchFamily="34" charset="0"/>
              </a:rPr>
              <a:t>77</a:t>
            </a:r>
            <a:endParaRPr lang="vi-VN" altLang="en-US" sz="3600" dirty="0"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27745" t="61773" r="55152" b="18500"/>
          <a:stretch>
            <a:fillRect/>
          </a:stretch>
        </p:blipFill>
        <p:spPr>
          <a:xfrm>
            <a:off x="1398270" y="851639"/>
            <a:ext cx="3206750" cy="30226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019810" y="398970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Tám</a:t>
            </a:r>
            <a:r>
              <a:rPr lang="en-US" altLang="en-US" sz="3600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sáu</a:t>
            </a:r>
            <a:endParaRPr lang="vi-VN" altLang="en-US" sz="3600" dirty="0">
              <a:solidFill>
                <a:srgbClr val="0070C0"/>
              </a:solidFill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71880" y="463486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#9Slide03 Quicksand Medium" panose="00000600000000000000" pitchFamily="2" charset="0"/>
                <a:cs typeface="Arial" panose="020B0604020202020204" pitchFamily="34" charset="0"/>
              </a:rPr>
              <a:t>86</a:t>
            </a:r>
            <a:endParaRPr lang="vi-VN" altLang="en-US" sz="3600" dirty="0"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rcRect l="56830" t="62125" r="23827" b="18500"/>
          <a:stretch>
            <a:fillRect/>
          </a:stretch>
        </p:blipFill>
        <p:spPr>
          <a:xfrm>
            <a:off x="6581140" y="854075"/>
            <a:ext cx="3768725" cy="2957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2"/>
          <p:cNvSpPr txBox="1"/>
          <p:nvPr/>
        </p:nvSpPr>
        <p:spPr>
          <a:xfrm>
            <a:off x="6620510" y="398970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Chín</a:t>
            </a:r>
            <a:r>
              <a:rPr lang="en-US" altLang="en-US" sz="3600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tư</a:t>
            </a:r>
            <a:endParaRPr lang="vi-VN" altLang="en-US" sz="3600" dirty="0">
              <a:solidFill>
                <a:srgbClr val="0070C0"/>
              </a:solidFill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672580" y="463486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#9Slide03 Quicksand Medium" panose="00000600000000000000" pitchFamily="2" charset="0"/>
                <a:cs typeface="Arial" panose="020B0604020202020204" pitchFamily="34" charset="0"/>
              </a:rPr>
              <a:t>94</a:t>
            </a:r>
            <a:endParaRPr lang="vi-VN" altLang="en-US" sz="3600" dirty="0"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74" y="450585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450850"/>
            <a:ext cx="2076450" cy="208661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269740"/>
            <a:ext cx="12198985" cy="258826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2" name="矩形 14">
            <a:extLst>
              <a:ext uri="{FF2B5EF4-FFF2-40B4-BE49-F238E27FC236}">
                <a16:creationId xmlns:a16="http://schemas.microsoft.com/office/drawing/2014/main" id="{4199109E-0B8A-4373-BEF1-851D9D4A0E15}"/>
              </a:ext>
            </a:extLst>
          </p:cNvPr>
          <p:cNvSpPr/>
          <p:nvPr/>
        </p:nvSpPr>
        <p:spPr>
          <a:xfrm>
            <a:off x="2047078" y="1636140"/>
            <a:ext cx="7787709" cy="296273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THẢO LUẬN THEO NHÓM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Nhóm</a:t>
            </a:r>
            <a:r>
              <a:rPr lang="en-US" altLang="zh-CN" sz="3200" b="1" dirty="0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1: </a:t>
            </a:r>
            <a:r>
              <a:rPr lang="en-US" altLang="zh-CN" sz="3200" b="1" dirty="0" err="1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Hình</a:t>
            </a:r>
            <a:r>
              <a:rPr lang="en-US" altLang="zh-CN" sz="3200" b="1" dirty="0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thành</a:t>
            </a:r>
            <a:r>
              <a:rPr lang="en-US" altLang="zh-CN" sz="3200" b="1" dirty="0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71 </a:t>
            </a:r>
            <a:r>
              <a:rPr lang="en-US" altLang="zh-CN" sz="3200" b="1" dirty="0" err="1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đến</a:t>
            </a:r>
            <a:r>
              <a:rPr lang="en-US" altLang="zh-CN" sz="3200" b="1" dirty="0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80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Nhóm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2: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Hình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thành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81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đến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90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solidFill>
                  <a:schemeClr val="tx1"/>
                </a:solidFill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Nh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óm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3: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Hình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thành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91 </a:t>
            </a:r>
            <a:r>
              <a:rPr lang="en-US" altLang="zh-CN" sz="3200" b="1" dirty="0" err="1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đến</a:t>
            </a:r>
            <a:r>
              <a:rPr lang="en-US" altLang="zh-CN" sz="3200" b="1" dirty="0">
                <a:latin typeface="#9Slide03 Quicksand Medium" panose="00000600000000000000" pitchFamily="2" charset="0"/>
                <a:ea typeface="汉仪夏日体W" panose="00020600040101010101" pitchFamily="18" charset="-122"/>
                <a:cs typeface="Arial" panose="020B0604020202020204" pitchFamily="34" charset="0"/>
              </a:rPr>
              <a:t> 99</a:t>
            </a:r>
            <a:endParaRPr lang="vi-VN" altLang="zh-CN" sz="3200" b="1" dirty="0">
              <a:solidFill>
                <a:schemeClr val="tx1"/>
              </a:solidFill>
              <a:latin typeface="#9Slide03 Quicksand Medium" panose="00000600000000000000" pitchFamily="2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/>
          <p:nvPr>
            <p:extLst>
              <p:ext uri="{D42A27DB-BD31-4B8C-83A1-F6EECF244321}">
                <p14:modId xmlns:p14="http://schemas.microsoft.com/office/powerpoint/2010/main" val="2543398013"/>
              </p:ext>
            </p:extLst>
          </p:nvPr>
        </p:nvGraphicFramePr>
        <p:xfrm>
          <a:off x="777875" y="982980"/>
          <a:ext cx="1063625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mốt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tư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lăm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sáu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bảy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tám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chín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tám mươi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710793158"/>
              </p:ext>
            </p:extLst>
          </p:nvPr>
        </p:nvGraphicFramePr>
        <p:xfrm>
          <a:off x="747404" y="3420871"/>
          <a:ext cx="1069721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2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tám mươi mốt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hai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támmươi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tư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lăm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sáu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bảy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tám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chín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chín mươi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8738848"/>
              </p:ext>
            </p:extLst>
          </p:nvPr>
        </p:nvGraphicFramePr>
        <p:xfrm>
          <a:off x="723900" y="2146770"/>
          <a:ext cx="11075035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mốt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hai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/>
                        <a:t>mươi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tư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lăm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/>
                        <a:t>mươi sáu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bảy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tám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chín mươi chín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6" y="450850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" y="450850"/>
            <a:ext cx="3771793" cy="378936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145046" y="2903608"/>
            <a:ext cx="790190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chemeClr val="accent2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THỰC HÀNH – LUYỆN TẬP</a:t>
            </a:r>
            <a:endParaRPr lang="vi-VN" altLang="zh-CN" sz="4800" b="1" dirty="0">
              <a:solidFill>
                <a:schemeClr val="accent2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/>
          <a:stretch/>
        </p:blipFill>
        <p:spPr>
          <a:xfrm>
            <a:off x="508271" y="460593"/>
            <a:ext cx="10634391" cy="544925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95713"/>
              </p:ext>
            </p:extLst>
          </p:nvPr>
        </p:nvGraphicFramePr>
        <p:xfrm>
          <a:off x="2154555" y="474028"/>
          <a:ext cx="6817360" cy="55587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a)               </a:t>
                      </a:r>
                      <a:r>
                        <a:rPr lang="en-US" sz="2400" dirty="0" err="1" smtClean="0"/>
                        <a:t>Đọc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vi-VN" altLang="en-US" sz="2400" dirty="0" err="1"/>
                        <a:t>bảy mươi</a:t>
                      </a:r>
                      <a:endParaRPr lang="vi-VN" altLang="en-US" sz="2400" dirty="0" err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mốt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tám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chín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79652" y="890501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latin typeface="#9Slide03 Quicksand Medium" panose="00000600000000000000" pitchFamily="2" charset="0"/>
                <a:cs typeface="Arial" panose="020B0604020202020204" pitchFamily="34" charset="0"/>
              </a:rPr>
              <a:t>70</a:t>
            </a:r>
            <a:endParaRPr lang="en-US" sz="2700" b="1" dirty="0">
              <a:solidFill>
                <a:schemeClr val="tx1"/>
              </a:solidFill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79610" y="1370730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29170" y="1842899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latin typeface="#9Slide03 Quicksand Medium" panose="00000600000000000000" pitchFamily="2" charset="0"/>
                <a:cs typeface="Arial" panose="020B0604020202020204" pitchFamily="34" charset="0"/>
              </a:rPr>
              <a:t>7</a:t>
            </a:r>
            <a:r>
              <a:rPr lang="en-US" sz="2700" b="1" dirty="0">
                <a:latin typeface="#9Slide03 Quicksand Medium" panose="000006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372032" y="2323574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latin typeface="#9Slide03 Quicksand Medium" panose="00000600000000000000" pitchFamily="2" charset="0"/>
                <a:cs typeface="Arial" panose="020B0604020202020204" pitchFamily="34" charset="0"/>
              </a:rPr>
              <a:t>73</a:t>
            </a:r>
            <a:endParaRPr lang="en-US" sz="2700" b="1" dirty="0">
              <a:solidFill>
                <a:schemeClr val="tx1"/>
              </a:solidFill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39965" y="2769016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74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79610" y="3297735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79610" y="3709842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25547" y="4181445"/>
            <a:ext cx="1096963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39965" y="4625357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29170" y="5112604"/>
            <a:ext cx="814387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60962" y="5594193"/>
            <a:ext cx="752475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latin typeface="#9Slide03 Quicksand Medium" panose="00000600000000000000" pitchFamily="2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54195"/>
              </p:ext>
            </p:extLst>
          </p:nvPr>
        </p:nvGraphicFramePr>
        <p:xfrm>
          <a:off x="2154555" y="474028"/>
          <a:ext cx="6817360" cy="55587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b)                </a:t>
                      </a:r>
                      <a:r>
                        <a:rPr lang="en-US" sz="2400" dirty="0" err="1" smtClean="0"/>
                        <a:t>Đọc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vi-VN" altLang="en-US" sz="2400" dirty="0" err="1"/>
                        <a:t>tám mươi</a:t>
                      </a:r>
                      <a:endParaRPr lang="vi-VN" altLang="en-US" sz="2400" dirty="0" err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mốt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tám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chín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chín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37425" y="957025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37425" y="1480147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45350" y="1878862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337425" y="2397573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45350" y="2806914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91388" y="332393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45350" y="374935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15367" y="4207988"/>
            <a:ext cx="1096963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16470" y="4678045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66953" y="5189220"/>
            <a:ext cx="814387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65365" y="5619115"/>
            <a:ext cx="75247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22169"/>
              </p:ext>
            </p:extLst>
          </p:nvPr>
        </p:nvGraphicFramePr>
        <p:xfrm>
          <a:off x="2154555" y="534988"/>
          <a:ext cx="6817360" cy="5101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c)             </a:t>
                      </a:r>
                      <a:r>
                        <a:rPr lang="en-US" sz="2400" dirty="0" err="1" smtClean="0"/>
                        <a:t>Đọc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vi-VN" altLang="en-US" sz="2400" dirty="0" err="1"/>
                        <a:t>chín mươi</a:t>
                      </a:r>
                      <a:endParaRPr lang="vi-VN" altLang="en-US" sz="2400" dirty="0" err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chín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mốt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chín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tám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chín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13625" y="105441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13625" y="1533843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03770" y="1963569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402830" y="2445385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96150" y="288067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4570" y="3384550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08850" y="381031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65670" y="4279265"/>
            <a:ext cx="1096963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29170" y="4739005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79653" y="5173980"/>
            <a:ext cx="814387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469646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5" y="0"/>
            <a:ext cx="1037738" cy="1001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1759132"/>
            <a:ext cx="6781800" cy="189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7200" b="1" dirty="0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7200" b="1" dirty="0">
              <a:ln w="11430"/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5501640"/>
            <a:ext cx="12198985" cy="147955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6" r="-1444"/>
          <a:stretch/>
        </p:blipFill>
        <p:spPr>
          <a:xfrm>
            <a:off x="-253643" y="1186092"/>
            <a:ext cx="12445644" cy="3919945"/>
          </a:xfrm>
          <a:prstGeom prst="rect">
            <a:avLst/>
          </a:prstGeom>
        </p:spPr>
      </p:pic>
      <p:sp>
        <p:nvSpPr>
          <p:cNvPr id="45" name="Hexagon 44"/>
          <p:cNvSpPr/>
          <p:nvPr/>
        </p:nvSpPr>
        <p:spPr>
          <a:xfrm>
            <a:off x="2246434" y="2702247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71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3112574" y="2702247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vi-VN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Hexagon 46"/>
          <p:cNvSpPr/>
          <p:nvPr/>
        </p:nvSpPr>
        <p:spPr>
          <a:xfrm>
            <a:off x="4719492" y="2700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Hexagon 47"/>
          <p:cNvSpPr/>
          <p:nvPr/>
        </p:nvSpPr>
        <p:spPr>
          <a:xfrm>
            <a:off x="5594580" y="2700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" name="Hexagon 48"/>
          <p:cNvSpPr/>
          <p:nvPr/>
        </p:nvSpPr>
        <p:spPr>
          <a:xfrm>
            <a:off x="7131138" y="2725918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0" name="Hexagon 49"/>
          <p:cNvSpPr/>
          <p:nvPr/>
        </p:nvSpPr>
        <p:spPr>
          <a:xfrm>
            <a:off x="8803640" y="2657183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Hexagon 50"/>
          <p:cNvSpPr/>
          <p:nvPr/>
        </p:nvSpPr>
        <p:spPr>
          <a:xfrm>
            <a:off x="1906750" y="336885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52" name="Hexagon 51"/>
          <p:cNvSpPr/>
          <p:nvPr/>
        </p:nvSpPr>
        <p:spPr>
          <a:xfrm>
            <a:off x="3536608" y="336885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53" name="Hexagon 52"/>
          <p:cNvSpPr/>
          <p:nvPr/>
        </p:nvSpPr>
        <p:spPr>
          <a:xfrm>
            <a:off x="5119924" y="3384703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54" name="Hexagon 53"/>
          <p:cNvSpPr/>
          <p:nvPr/>
        </p:nvSpPr>
        <p:spPr>
          <a:xfrm>
            <a:off x="6764962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55" name="Hexagon 54"/>
          <p:cNvSpPr/>
          <p:nvPr/>
        </p:nvSpPr>
        <p:spPr>
          <a:xfrm>
            <a:off x="7502306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56" name="Hexagon 55"/>
          <p:cNvSpPr/>
          <p:nvPr/>
        </p:nvSpPr>
        <p:spPr>
          <a:xfrm>
            <a:off x="9168904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89</a:t>
            </a:r>
          </a:p>
        </p:txBody>
      </p:sp>
      <p:sp>
        <p:nvSpPr>
          <p:cNvPr id="57" name="Hexagon 56"/>
          <p:cNvSpPr/>
          <p:nvPr/>
        </p:nvSpPr>
        <p:spPr>
          <a:xfrm>
            <a:off x="2246433" y="4071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58" name="Hexagon 57"/>
          <p:cNvSpPr/>
          <p:nvPr/>
        </p:nvSpPr>
        <p:spPr>
          <a:xfrm>
            <a:off x="3859531" y="415262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59" name="Hexagon 58"/>
          <p:cNvSpPr/>
          <p:nvPr/>
        </p:nvSpPr>
        <p:spPr>
          <a:xfrm>
            <a:off x="4695889" y="4158529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60" name="Hexagon 59"/>
          <p:cNvSpPr/>
          <p:nvPr/>
        </p:nvSpPr>
        <p:spPr>
          <a:xfrm>
            <a:off x="5449117" y="4129805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61" name="Hexagon 60"/>
          <p:cNvSpPr/>
          <p:nvPr/>
        </p:nvSpPr>
        <p:spPr>
          <a:xfrm>
            <a:off x="7084752" y="415262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62" name="Hexagon 61"/>
          <p:cNvSpPr/>
          <p:nvPr/>
        </p:nvSpPr>
        <p:spPr>
          <a:xfrm>
            <a:off x="7837980" y="4152916"/>
            <a:ext cx="942340" cy="64516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bldLvl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17" y="847620"/>
            <a:ext cx="10564495" cy="28685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01147" y="3446689"/>
            <a:ext cx="551180" cy="716915"/>
            <a:chOff x="2259105" y="2944906"/>
            <a:chExt cx="524436" cy="685799"/>
          </a:xfrm>
        </p:grpSpPr>
        <p:sp>
          <p:nvSpPr>
            <p:cNvPr id="6" name="Rectangle 3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394968" y="2860305"/>
            <a:ext cx="551180" cy="716915"/>
            <a:chOff x="2259105" y="2944906"/>
            <a:chExt cx="524436" cy="685799"/>
          </a:xfrm>
        </p:grpSpPr>
        <p:sp>
          <p:nvSpPr>
            <p:cNvPr id="9" name="Rectangle 6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595847" y="3445703"/>
            <a:ext cx="551180" cy="716915"/>
            <a:chOff x="2259105" y="2944906"/>
            <a:chExt cx="524436" cy="685799"/>
          </a:xfrm>
        </p:grpSpPr>
        <p:sp>
          <p:nvSpPr>
            <p:cNvPr id="12" name="Rectangle 9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03008" y="2834216"/>
            <a:ext cx="551180" cy="716915"/>
            <a:chOff x="2259105" y="2944906"/>
            <a:chExt cx="524436" cy="685799"/>
          </a:xfrm>
        </p:grpSpPr>
        <p:sp>
          <p:nvSpPr>
            <p:cNvPr id="15" name="Rectangle 12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192382" y="3501427"/>
            <a:ext cx="551180" cy="716915"/>
            <a:chOff x="2259105" y="2944906"/>
            <a:chExt cx="524436" cy="685799"/>
          </a:xfrm>
        </p:grpSpPr>
        <p:sp>
          <p:nvSpPr>
            <p:cNvPr id="18" name="Rectangle 15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86235" y="2834216"/>
            <a:ext cx="551180" cy="716915"/>
            <a:chOff x="2259105" y="2944906"/>
            <a:chExt cx="524436" cy="685799"/>
          </a:xfrm>
        </p:grpSpPr>
        <p:sp>
          <p:nvSpPr>
            <p:cNvPr id="21" name="Rectangle 18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620173" y="3500789"/>
            <a:ext cx="551180" cy="716915"/>
            <a:chOff x="2259105" y="2944906"/>
            <a:chExt cx="524436" cy="685799"/>
          </a:xfrm>
        </p:grpSpPr>
        <p:sp>
          <p:nvSpPr>
            <p:cNvPr id="24" name="Rectangle 21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0030215" y="2968377"/>
            <a:ext cx="551180" cy="716915"/>
            <a:chOff x="2259105" y="2944906"/>
            <a:chExt cx="524436" cy="685799"/>
          </a:xfrm>
        </p:grpSpPr>
        <p:sp>
          <p:nvSpPr>
            <p:cNvPr id="27" name="Rectangle 24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6"/>
          <p:cNvSpPr/>
          <p:nvPr/>
        </p:nvSpPr>
        <p:spPr>
          <a:xfrm>
            <a:off x="2468245" y="4319270"/>
            <a:ext cx="7110730" cy="8305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Có tất cả 76 quả chanh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5501640"/>
            <a:ext cx="12198985" cy="147955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38" y="190500"/>
            <a:ext cx="1782762" cy="1779588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" y="550599"/>
            <a:ext cx="10490199" cy="555297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151620" y="2058062"/>
            <a:ext cx="3186341" cy="19361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Có 75 chiếc ấm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5501640"/>
            <a:ext cx="12198985" cy="147955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" y="450850"/>
            <a:ext cx="3771793" cy="378936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3742778" y="2648546"/>
            <a:ext cx="535595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accent2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VẬN DỤNG</a:t>
            </a:r>
            <a:endParaRPr lang="vi-VN" altLang="zh-CN" sz="7200" b="1" dirty="0">
              <a:solidFill>
                <a:schemeClr val="accent2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1"/>
            <a:ext cx="12191999" cy="6858000"/>
          </a:xfrm>
          <a:prstGeom prst="rect">
            <a:avLst/>
          </a:prstGeom>
        </p:spPr>
      </p:pic>
      <p:sp>
        <p:nvSpPr>
          <p:cNvPr id="3" name="Rectangle: Rounded Corners 95"/>
          <p:cNvSpPr/>
          <p:nvPr/>
        </p:nvSpPr>
        <p:spPr>
          <a:xfrm>
            <a:off x="2002773" y="4838700"/>
            <a:ext cx="2456961" cy="838200"/>
          </a:xfrm>
          <a:prstGeom prst="roundRect">
            <a:avLst/>
          </a:prstGeom>
          <a:solidFill>
            <a:srgbClr val="FF6699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12" tIns="45712" rIns="91412" bIns="45712" rtlCol="0" anchor="ctr"/>
          <a:lstStyle/>
          <a:p>
            <a:pPr algn="ctr" defTabSz="685800"/>
            <a:endParaRPr lang="en-US" sz="1865" kern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034" y="4970413"/>
            <a:ext cx="2123979" cy="574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sz="3735" b="1" dirty="0">
                <a:solidFill>
                  <a:prstClr val="white"/>
                </a:solidFill>
                <a:latin typeface="UTM Avo" panose="02040603050506020204" pitchFamily="18" charset="0"/>
                <a:cs typeface="Calibri" panose="020F0502020204030204" charset="0"/>
              </a:rPr>
              <a:t>BẮT ĐẦU</a:t>
            </a:r>
          </a:p>
        </p:txBody>
      </p:sp>
      <p:pic>
        <p:nvPicPr>
          <p:cNvPr id="5" name="ChuongCam - 9Slide.v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75" y="4761215"/>
            <a:ext cx="957532" cy="95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2" y="0"/>
            <a:ext cx="6858000" cy="6858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79400"/>
            <a:ext cx="6553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3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111E-6 L 0.26523 0.00278 " pathEditMode="relative" rAng="0" ptsTypes="AA" p14:bounceEnd="48000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255" y="13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3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111E-6 L 0.26523 0.00278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255" y="13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0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400">
              <a:solidFill>
                <a:prstClr val="white"/>
              </a:solidFill>
              <a:latin typeface="#9Slide03 Quicksand Medium" panose="000006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0"/>
            <a:ext cx="4806416" cy="1524000"/>
            <a:chOff x="1729187" y="117634"/>
            <a:chExt cx="3604812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  <p:pic>
          <p:nvPicPr>
            <p:cNvPr id="14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71799" y="193834"/>
              <a:ext cx="2362200" cy="8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72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75</a:t>
              </a:r>
              <a:endParaRPr lang="vi-VN" altLang="en-US" sz="7200" b="1" dirty="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  <p:pic>
          <p:nvPicPr>
            <p:cNvPr id="15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640075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72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76</a:t>
              </a:r>
              <a:endParaRPr lang="vi-VN" altLang="en-US" sz="7200" b="1" dirty="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7" y="5075555"/>
            <a:ext cx="4683502" cy="1524000"/>
            <a:chOff x="1802318" y="2800350"/>
            <a:chExt cx="3512627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  <p:pic>
          <p:nvPicPr>
            <p:cNvPr id="16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52745" y="2963138"/>
              <a:ext cx="2362200" cy="8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72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79</a:t>
              </a:r>
              <a:endParaRPr lang="vi-VN" altLang="en-US" sz="7200" b="1" dirty="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968615" y="2977515"/>
            <a:ext cx="36417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b="1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77,78</a:t>
            </a:r>
            <a:r>
              <a:rPr lang="vi-VN" altLang="en-US" sz="6600" b="1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....</a:t>
            </a: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0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400">
              <a:solidFill>
                <a:prstClr val="white"/>
              </a:solidFill>
              <a:latin typeface="#9Slide03 Quicksand Medium" panose="000006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0"/>
            <a:ext cx="4685413" cy="1524000"/>
            <a:chOff x="1729187" y="117634"/>
            <a:chExt cx="351406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  <p:pic>
          <p:nvPicPr>
            <p:cNvPr id="14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33421" y="400593"/>
              <a:ext cx="2362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44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83,85,86</a:t>
              </a:r>
              <a:endParaRPr lang="vi-VN" altLang="en-US" sz="4400" b="1" dirty="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5054600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  <p:pic>
          <p:nvPicPr>
            <p:cNvPr id="15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716701"/>
              <a:ext cx="2362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44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84,85,87</a:t>
              </a:r>
              <a:endParaRPr lang="vi-VN" altLang="en-US" sz="4400" b="1" dirty="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9952" y="3327400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  <p:pic>
          <p:nvPicPr>
            <p:cNvPr id="16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90690" y="3118619"/>
              <a:ext cx="201215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44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84,85,86</a:t>
              </a:r>
              <a:endParaRPr lang="vi-VN" altLang="en-US" sz="4400" b="1" dirty="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968615" y="2977515"/>
            <a:ext cx="3641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b="1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...,85,...</a:t>
            </a:r>
            <a:endParaRPr lang="vi-VN" altLang="en-US" sz="6600" b="1" dirty="0">
              <a:solidFill>
                <a:srgbClr val="0070C0"/>
              </a:solidFill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8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8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0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400">
              <a:solidFill>
                <a:prstClr val="white"/>
              </a:solidFill>
              <a:latin typeface="#9Slide03 Quicksand Medium" panose="000006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9" y="1498600"/>
            <a:ext cx="4898309" cy="1524000"/>
            <a:chOff x="1729187" y="117634"/>
            <a:chExt cx="3673732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40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  <p:pic>
          <p:nvPicPr>
            <p:cNvPr id="14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735919" y="469843"/>
              <a:ext cx="2667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3200" b="1" dirty="0" err="1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chín</a:t>
              </a:r>
              <a:r>
                <a:rPr lang="en-US" altLang="en-US" sz="32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mươi</a:t>
              </a:r>
              <a:r>
                <a:rPr lang="en-US" altLang="en-US" sz="32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tám</a:t>
              </a:r>
              <a:r>
                <a:rPr lang="en-US" altLang="en-US" sz="32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.</a:t>
              </a:r>
              <a:endParaRPr lang="vi-VN" altLang="en-US" sz="3200" b="1" dirty="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21051" cy="1524000"/>
            <a:chOff x="1777458" y="1442381"/>
            <a:chExt cx="3465788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40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  <p:pic>
          <p:nvPicPr>
            <p:cNvPr id="15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99860" y="1837825"/>
              <a:ext cx="251412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sz="28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chín</a:t>
              </a:r>
              <a:r>
                <a:rPr lang="en-US" sz="28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mươi</a:t>
              </a:r>
              <a:r>
                <a:rPr lang="en-US" sz="28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chín</a:t>
              </a:r>
              <a:r>
                <a:rPr lang="en-US" sz="28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.</a:t>
              </a:r>
              <a:endParaRPr lang="vi-VN" altLang="en-US" sz="2800" b="1" dirty="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2" y="5075555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40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  <p:pic>
          <p:nvPicPr>
            <p:cNvPr id="16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19400" y="3184743"/>
              <a:ext cx="236220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2800" b="1" dirty="0" err="1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chín</a:t>
              </a:r>
              <a:r>
                <a:rPr lang="en-US" altLang="en-US" sz="28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mươi</a:t>
              </a:r>
              <a:r>
                <a:rPr lang="en-US" altLang="en-US" sz="28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bảy</a:t>
              </a:r>
              <a:r>
                <a:rPr lang="en-US" altLang="en-US" sz="2800" b="1" dirty="0">
                  <a:solidFill>
                    <a:prstClr val="white"/>
                  </a:solidFill>
                  <a:latin typeface="#9Slide03 Quicksand Medium" panose="00000600000000000000" pitchFamily="2" charset="0"/>
                </a:rPr>
                <a:t>.</a:t>
              </a:r>
              <a:endParaRPr lang="vi-VN" altLang="en-US" sz="2800" b="1" dirty="0">
                <a:solidFill>
                  <a:prstClr val="white"/>
                </a:solidFill>
                <a:latin typeface="#9Slide03 Quicksand Medium" panose="000006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882255" y="2376805"/>
            <a:ext cx="3641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Đây</a:t>
            </a:r>
            <a:r>
              <a:rPr lang="en-US" altLang="en-US" sz="4800" b="1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là</a:t>
            </a:r>
            <a:r>
              <a:rPr lang="en-US" altLang="en-US" sz="4800" b="1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 bao </a:t>
            </a:r>
            <a:r>
              <a:rPr lang="en-US" altLang="en-US" sz="4800" b="1" dirty="0" err="1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nhiêu</a:t>
            </a:r>
            <a:r>
              <a:rPr lang="en-US" altLang="en-US" sz="4800" b="1" dirty="0">
                <a:solidFill>
                  <a:srgbClr val="0070C0"/>
                </a:solidFill>
                <a:latin typeface="#9Slide03 Quicksand Medium" panose="00000600000000000000" pitchFamily="2" charset="0"/>
                <a:cs typeface="Arial" panose="020B0604020202020204" pitchFamily="34" charset="0"/>
              </a:rPr>
              <a:t>: 99</a:t>
            </a:r>
            <a:endParaRPr lang="vi-VN" altLang="en-US" sz="4800" b="1" dirty="0">
              <a:solidFill>
                <a:srgbClr val="0070C0"/>
              </a:solidFill>
              <a:latin typeface="#9Slide03 Quicksand Medium" panose="000006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5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5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/>
          <p:nvPr/>
        </p:nvSpPr>
        <p:spPr>
          <a:xfrm>
            <a:off x="2237509" y="716925"/>
            <a:ext cx="6947284" cy="918693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Có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/>
              <a:t>chanh?</a:t>
            </a:r>
          </a:p>
        </p:txBody>
      </p:sp>
      <p:sp>
        <p:nvSpPr>
          <p:cNvPr id="4" name="YEs"/>
          <p:cNvSpPr txBox="1"/>
          <p:nvPr/>
        </p:nvSpPr>
        <p:spPr>
          <a:xfrm>
            <a:off x="6699290" y="4552127"/>
            <a:ext cx="2356714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50</a:t>
            </a:r>
          </a:p>
        </p:txBody>
      </p:sp>
      <p:sp>
        <p:nvSpPr>
          <p:cNvPr id="5" name="No"/>
          <p:cNvSpPr txBox="1"/>
          <p:nvPr/>
        </p:nvSpPr>
        <p:spPr>
          <a:xfrm>
            <a:off x="2237509" y="4552127"/>
            <a:ext cx="2298628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A. 40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509" y="1622738"/>
            <a:ext cx="6947284" cy="1957589"/>
          </a:xfrm>
          <a:prstGeom prst="rect">
            <a:avLst/>
          </a:prstGeom>
        </p:spPr>
      </p:pic>
      <p:sp>
        <p:nvSpPr>
          <p:cNvPr id="7" name="YEs"/>
          <p:cNvSpPr txBox="1"/>
          <p:nvPr/>
        </p:nvSpPr>
        <p:spPr>
          <a:xfrm>
            <a:off x="6669310" y="4552127"/>
            <a:ext cx="2356714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B. 50</a:t>
            </a:r>
          </a:p>
        </p:txBody>
      </p:sp>
    </p:spTree>
    <p:extLst>
      <p:ext uri="{BB962C8B-B14F-4D97-AF65-F5344CB8AC3E}">
        <p14:creationId xmlns:p14="http://schemas.microsoft.com/office/powerpoint/2010/main" val="18372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Es"/>
          <p:cNvSpPr txBox="1"/>
          <p:nvPr/>
        </p:nvSpPr>
        <p:spPr>
          <a:xfrm>
            <a:off x="2139998" y="5244658"/>
            <a:ext cx="2395665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A. 73</a:t>
            </a:r>
          </a:p>
        </p:txBody>
      </p:sp>
      <p:sp>
        <p:nvSpPr>
          <p:cNvPr id="3" name="No"/>
          <p:cNvSpPr txBox="1"/>
          <p:nvPr/>
        </p:nvSpPr>
        <p:spPr>
          <a:xfrm>
            <a:off x="7221731" y="5244657"/>
            <a:ext cx="2395665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72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879958" y="592446"/>
            <a:ext cx="8689340" cy="1004534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/>
              <a:t>Có</a:t>
            </a:r>
            <a:r>
              <a:rPr lang="en-US" dirty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00" y="1712890"/>
            <a:ext cx="5008111" cy="3116687"/>
          </a:xfrm>
          <a:prstGeom prst="rect">
            <a:avLst/>
          </a:prstGeom>
        </p:spPr>
      </p:pic>
      <p:sp>
        <p:nvSpPr>
          <p:cNvPr id="6" name="YEs"/>
          <p:cNvSpPr txBox="1"/>
          <p:nvPr/>
        </p:nvSpPr>
        <p:spPr>
          <a:xfrm>
            <a:off x="2145831" y="5249750"/>
            <a:ext cx="2395665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A. 73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Es"/>
          <p:cNvSpPr txBox="1"/>
          <p:nvPr/>
        </p:nvSpPr>
        <p:spPr>
          <a:xfrm>
            <a:off x="2095841" y="5154506"/>
            <a:ext cx="2356715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A. 77</a:t>
            </a:r>
          </a:p>
        </p:txBody>
      </p:sp>
      <p:sp>
        <p:nvSpPr>
          <p:cNvPr id="3" name="No"/>
          <p:cNvSpPr txBox="1"/>
          <p:nvPr/>
        </p:nvSpPr>
        <p:spPr>
          <a:xfrm>
            <a:off x="6234446" y="5129050"/>
            <a:ext cx="2389909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</a:t>
            </a:r>
            <a:r>
              <a:rPr lang="en-US"/>
              <a:t>. 76</a:t>
            </a:r>
            <a:endParaRPr lang="en-US" dirty="0"/>
          </a:p>
        </p:txBody>
      </p:sp>
      <p:sp>
        <p:nvSpPr>
          <p:cNvPr id="4" name="Title 1"/>
          <p:cNvSpPr txBox="1"/>
          <p:nvPr/>
        </p:nvSpPr>
        <p:spPr>
          <a:xfrm>
            <a:off x="2095840" y="598446"/>
            <a:ext cx="5876182" cy="832056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Đây là số bao nhiêu?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60" y="1430502"/>
            <a:ext cx="4790941" cy="3155324"/>
          </a:xfrm>
          <a:prstGeom prst="rect">
            <a:avLst/>
          </a:prstGeom>
        </p:spPr>
      </p:pic>
      <p:sp>
        <p:nvSpPr>
          <p:cNvPr id="6" name="YEs"/>
          <p:cNvSpPr txBox="1"/>
          <p:nvPr/>
        </p:nvSpPr>
        <p:spPr>
          <a:xfrm>
            <a:off x="2095841" y="5154506"/>
            <a:ext cx="2356715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A. 77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31963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45: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99)</a:t>
            </a:r>
            <a:endParaRPr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0" y="-86989"/>
            <a:ext cx="1037738" cy="10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83" y="428086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" y="450850"/>
            <a:ext cx="3771793" cy="378936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3345989" y="2524015"/>
            <a:ext cx="588975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accent2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KHỞI ĐỘNG</a:t>
            </a:r>
            <a:endParaRPr lang="vi-VN" altLang="zh-CN" sz="7200" b="1" dirty="0">
              <a:solidFill>
                <a:schemeClr val="accent2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" r="-1775"/>
          <a:stretch/>
        </p:blipFill>
        <p:spPr>
          <a:xfrm>
            <a:off x="528033" y="450761"/>
            <a:ext cx="10959921" cy="481534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080841"/>
            <a:ext cx="12198985" cy="2776855"/>
            <a:chOff x="0" y="4080841"/>
            <a:chExt cx="12198985" cy="2776855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2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965" y="4080841"/>
              <a:ext cx="2827020" cy="2704465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30976"/>
              <a:ext cx="12192000" cy="42672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94" y="390478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" y="450850"/>
            <a:ext cx="3771793" cy="378936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3747588" y="2571479"/>
            <a:ext cx="534633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accent2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KHÁM PHÁ</a:t>
            </a:r>
            <a:endParaRPr lang="vi-VN" altLang="zh-CN" sz="7200" b="1" dirty="0">
              <a:solidFill>
                <a:schemeClr val="accent2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878"/>
            <a:ext cx="12192000" cy="437883"/>
          </a:xfrm>
          <a:prstGeom prst="rect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547</Words>
  <Application>Microsoft Office PowerPoint</Application>
  <PresentationFormat>Widescreen</PresentationFormat>
  <Paragraphs>213</Paragraphs>
  <Slides>27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#9Slide02 Noi dung dai</vt:lpstr>
      <vt:lpstr>Cambria Math</vt:lpstr>
      <vt:lpstr>汉仪夏日体W</vt:lpstr>
      <vt:lpstr>Arial</vt:lpstr>
      <vt:lpstr>Times New Roman</vt:lpstr>
      <vt:lpstr>SimSun</vt:lpstr>
      <vt:lpstr>SimSun</vt:lpstr>
      <vt:lpstr>UTM Avo</vt:lpstr>
      <vt:lpstr>#9Slide03 Quicksand Medium</vt:lpstr>
      <vt:lpstr>Calibri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Tuần 21 Bài 45: Các số có hai chữ số   (từ 71 đến 99)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76</cp:revision>
  <dcterms:created xsi:type="dcterms:W3CDTF">2021-11-01T08:16:00Z</dcterms:created>
  <dcterms:modified xsi:type="dcterms:W3CDTF">2022-02-09T11:37:31Z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E75192433F364FC49A23C2EC0F74B812</vt:lpwstr>
  </property>
  <property fmtid="{D5CDD505-2E9C-101B-9397-08002B2CF9AE}" pid="3" name="KSOProductBuildVer">
    <vt:lpwstr>1033-11.2.0.10382</vt:lpwstr>
  </property>
</Properties>
</file>