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8" r:id="rId3"/>
  </p:sldMasterIdLst>
  <p:notesMasterIdLst>
    <p:notesMasterId r:id="rId18"/>
  </p:notesMasterIdLst>
  <p:sldIdLst>
    <p:sldId id="402" r:id="rId4"/>
    <p:sldId id="277" r:id="rId5"/>
    <p:sldId id="282" r:id="rId6"/>
    <p:sldId id="299" r:id="rId7"/>
    <p:sldId id="300" r:id="rId8"/>
    <p:sldId id="311" r:id="rId9"/>
    <p:sldId id="422" r:id="rId10"/>
    <p:sldId id="427" r:id="rId11"/>
    <p:sldId id="429" r:id="rId12"/>
    <p:sldId id="428" r:id="rId13"/>
    <p:sldId id="331" r:id="rId14"/>
    <p:sldId id="423" r:id="rId15"/>
    <p:sldId id="339" r:id="rId16"/>
    <p:sldId id="32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76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E165A3-9A89-4B3B-8011-1261C8F67562}" type="datetimeFigureOut">
              <a:rPr lang="en-US" smtClean="0"/>
              <a:t>2/17/2023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A45C89-2B25-4B04-A90C-93F5CCA1C035}" type="slidenum">
              <a:rPr lang="en-US" smtClean="0"/>
              <a:t>‹#›</a:t>
            </a:fld>
            <a:endParaRPr lang="en-US"/>
          </a:p>
        </p:txBody>
      </p:sp>
    </p:spTree>
    <p:extLst>
      <p:ext uri="{BB962C8B-B14F-4D97-AF65-F5344CB8AC3E}">
        <p14:creationId xmlns:p14="http://schemas.microsoft.com/office/powerpoint/2010/main" val="1598368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9"/>
        <p:cNvGrpSpPr/>
        <p:nvPr/>
      </p:nvGrpSpPr>
      <p:grpSpPr>
        <a:xfrm>
          <a:off x="0" y="0"/>
          <a:ext cx="0" cy="0"/>
          <a:chOff x="0" y="0"/>
          <a:chExt cx="0" cy="0"/>
        </a:xfrm>
      </p:grpSpPr>
      <p:sp>
        <p:nvSpPr>
          <p:cNvPr id="5360" name="Google Shape;5360;gc52ef24844_0_19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1" name="Google Shape;5361;gc52ef24844_0_19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9"/>
        <p:cNvGrpSpPr/>
        <p:nvPr/>
      </p:nvGrpSpPr>
      <p:grpSpPr>
        <a:xfrm>
          <a:off x="0" y="0"/>
          <a:ext cx="0" cy="0"/>
          <a:chOff x="0" y="0"/>
          <a:chExt cx="0" cy="0"/>
        </a:xfrm>
      </p:grpSpPr>
      <p:sp>
        <p:nvSpPr>
          <p:cNvPr id="5360" name="Google Shape;5360;gc52ef24844_0_19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1" name="Google Shape;5361;gc52ef24844_0_19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5896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935398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4762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c52ef24844_0_19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c52ef24844_0_19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c52ef24844_0_19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c52ef24844_0_19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8720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c52ef24844_0_19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c52ef24844_0_19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094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c52ef24844_0_19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c52ef24844_0_19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8313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c52ef24844_0_19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c52ef24844_0_19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c52ef24844_0_19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c52ef24844_0_19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070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0" y="-3425219"/>
            <a:ext cx="12690592" cy="10316157"/>
            <a:chOff x="-97264" y="-2508600"/>
            <a:chExt cx="9517944" cy="7737118"/>
          </a:xfrm>
        </p:grpSpPr>
        <p:sp>
          <p:nvSpPr>
            <p:cNvPr id="10" name="Google Shape;10;p2"/>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 name="Google Shape;24;p2"/>
            <p:cNvGrpSpPr/>
            <p:nvPr/>
          </p:nvGrpSpPr>
          <p:grpSpPr>
            <a:xfrm>
              <a:off x="-97224" y="-2508600"/>
              <a:ext cx="9377821" cy="2147740"/>
              <a:chOff x="-97224" y="-2508600"/>
              <a:chExt cx="9377821" cy="2147740"/>
            </a:xfrm>
          </p:grpSpPr>
          <p:sp>
            <p:nvSpPr>
              <p:cNvPr id="25" name="Google Shape;25;p2"/>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 name="Google Shape;37;p2"/>
          <p:cNvSpPr/>
          <p:nvPr/>
        </p:nvSpPr>
        <p:spPr>
          <a:xfrm>
            <a:off x="2435833" y="1009400"/>
            <a:ext cx="7429600" cy="49408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334233" y="907788"/>
            <a:ext cx="7429600" cy="49408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txBox="1">
            <a:spLocks noGrp="1"/>
          </p:cNvSpPr>
          <p:nvPr>
            <p:ph type="ctrTitle"/>
          </p:nvPr>
        </p:nvSpPr>
        <p:spPr>
          <a:xfrm>
            <a:off x="3058533" y="987900"/>
            <a:ext cx="6090000" cy="3970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12800">
                <a:solidFill>
                  <a:srgbClr val="191919"/>
                </a:solidFill>
                <a:latin typeface="Bahiana"/>
                <a:ea typeface="Bahiana"/>
                <a:cs typeface="Bahiana"/>
                <a:sym typeface="Bahiana"/>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0" name="Google Shape;40;p2"/>
          <p:cNvSpPr txBox="1">
            <a:spLocks noGrp="1"/>
          </p:cNvSpPr>
          <p:nvPr>
            <p:ph type="subTitle" idx="1"/>
          </p:nvPr>
        </p:nvSpPr>
        <p:spPr>
          <a:xfrm>
            <a:off x="3058367" y="5007833"/>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atin typeface="Didact Gothic"/>
                <a:ea typeface="Didact Gothic"/>
                <a:cs typeface="Didact Gothic"/>
                <a:sym typeface="Didact Gothic"/>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937712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75"/>
        <p:cNvGrpSpPr/>
        <p:nvPr/>
      </p:nvGrpSpPr>
      <p:grpSpPr>
        <a:xfrm>
          <a:off x="0" y="0"/>
          <a:ext cx="0" cy="0"/>
          <a:chOff x="0" y="0"/>
          <a:chExt cx="0" cy="0"/>
        </a:xfrm>
      </p:grpSpPr>
      <p:grpSp>
        <p:nvGrpSpPr>
          <p:cNvPr id="76" name="Google Shape;76;p4"/>
          <p:cNvGrpSpPr/>
          <p:nvPr/>
        </p:nvGrpSpPr>
        <p:grpSpPr>
          <a:xfrm>
            <a:off x="-332885" y="-3243200"/>
            <a:ext cx="12690592" cy="10316157"/>
            <a:chOff x="-249664" y="-2432400"/>
            <a:chExt cx="9517944" cy="7737118"/>
          </a:xfrm>
        </p:grpSpPr>
        <p:sp>
          <p:nvSpPr>
            <p:cNvPr id="77" name="Google Shape;77;p4"/>
            <p:cNvSpPr/>
            <p:nvPr/>
          </p:nvSpPr>
          <p:spPr>
            <a:xfrm flipH="1">
              <a:off x="5274613" y="-18170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flipH="1">
              <a:off x="873769" y="-8694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flipH="1">
              <a:off x="8440438" y="2357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flipH="1">
              <a:off x="-101578" y="-1051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flipH="1">
              <a:off x="4106062" y="13107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flipH="1">
              <a:off x="8310181" y="32768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flipH="1">
              <a:off x="-101698" y="16357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flipH="1">
              <a:off x="-101671" y="25503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flipH="1">
              <a:off x="4680754" y="33321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flipH="1">
              <a:off x="2076941" y="45920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flipH="1">
              <a:off x="463812" y="45878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flipH="1">
              <a:off x="-101598" y="37572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flipH="1">
              <a:off x="-241581" y="-22783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flipH="1">
              <a:off x="5272212" y="-18894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 name="Google Shape;91;p4"/>
            <p:cNvGrpSpPr/>
            <p:nvPr/>
          </p:nvGrpSpPr>
          <p:grpSpPr>
            <a:xfrm>
              <a:off x="-109581" y="-2432400"/>
              <a:ext cx="9377821" cy="2147740"/>
              <a:chOff x="-109581" y="-2432400"/>
              <a:chExt cx="9377821" cy="2147740"/>
            </a:xfrm>
          </p:grpSpPr>
          <p:sp>
            <p:nvSpPr>
              <p:cNvPr id="92" name="Google Shape;92;p4"/>
              <p:cNvSpPr/>
              <p:nvPr/>
            </p:nvSpPr>
            <p:spPr>
              <a:xfrm flipH="1">
                <a:off x="-101698" y="-23598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flipH="1">
                <a:off x="-109581" y="-24324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4"/>
            <p:cNvSpPr/>
            <p:nvPr/>
          </p:nvSpPr>
          <p:spPr>
            <a:xfrm flipH="1">
              <a:off x="900741" y="-9420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flipH="1">
              <a:off x="8460887" y="1633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flipH="1">
              <a:off x="-109741" y="-1818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flipH="1">
              <a:off x="4096338" y="12382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flipH="1">
              <a:off x="-109821" y="15632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flipH="1">
              <a:off x="-109714" y="24777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flipH="1">
              <a:off x="4794603" y="32596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flipH="1">
              <a:off x="2067336" y="45196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flipH="1">
              <a:off x="-109641" y="36849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flipH="1">
              <a:off x="-249664" y="-23305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4"/>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4"/>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4"/>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5"/>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 name="Google Shape;107;p4"/>
          <p:cNvSpPr txBox="1">
            <a:spLocks noGrp="1"/>
          </p:cNvSpPr>
          <p:nvPr>
            <p:ph type="body" idx="1"/>
          </p:nvPr>
        </p:nvSpPr>
        <p:spPr>
          <a:xfrm>
            <a:off x="960000" y="1649444"/>
            <a:ext cx="10272000" cy="4488400"/>
          </a:xfrm>
          <a:prstGeom prst="rect">
            <a:avLst/>
          </a:prstGeom>
        </p:spPr>
        <p:txBody>
          <a:bodyPr spcFirstLastPara="1" wrap="square" lIns="91425" tIns="91425" rIns="91425" bIns="91425" anchor="t" anchorCtr="0">
            <a:noAutofit/>
          </a:bodyPr>
          <a:lstStyle>
            <a:lvl1pPr marL="609570" lvl="0" indent="-423312" rtl="0">
              <a:lnSpc>
                <a:spcPct val="115000"/>
              </a:lnSpc>
              <a:spcBef>
                <a:spcPts val="0"/>
              </a:spcBef>
              <a:spcAft>
                <a:spcPts val="0"/>
              </a:spcAft>
              <a:buClr>
                <a:srgbClr val="434343"/>
              </a:buClr>
              <a:buSzPts val="1400"/>
              <a:buChar char="●"/>
              <a:defRPr sz="1867">
                <a:solidFill>
                  <a:srgbClr val="434343"/>
                </a:solidFill>
              </a:defRPr>
            </a:lvl1pPr>
            <a:lvl2pPr marL="1219140" lvl="1" indent="-423312" rtl="0">
              <a:lnSpc>
                <a:spcPct val="115000"/>
              </a:lnSpc>
              <a:spcBef>
                <a:spcPts val="2133"/>
              </a:spcBef>
              <a:spcAft>
                <a:spcPts val="0"/>
              </a:spcAft>
              <a:buClr>
                <a:srgbClr val="434343"/>
              </a:buClr>
              <a:buSzPts val="1400"/>
              <a:buChar char="○"/>
              <a:defRPr>
                <a:solidFill>
                  <a:srgbClr val="434343"/>
                </a:solidFill>
              </a:defRPr>
            </a:lvl2pPr>
            <a:lvl3pPr marL="1828709" lvl="2" indent="-423312" rtl="0">
              <a:lnSpc>
                <a:spcPct val="115000"/>
              </a:lnSpc>
              <a:spcBef>
                <a:spcPts val="2133"/>
              </a:spcBef>
              <a:spcAft>
                <a:spcPts val="0"/>
              </a:spcAft>
              <a:buClr>
                <a:srgbClr val="434343"/>
              </a:buClr>
              <a:buSzPts val="1400"/>
              <a:buChar char="■"/>
              <a:defRPr>
                <a:solidFill>
                  <a:srgbClr val="434343"/>
                </a:solidFill>
              </a:defRPr>
            </a:lvl3pPr>
            <a:lvl4pPr marL="2438278" lvl="3" indent="-423312" rtl="0">
              <a:lnSpc>
                <a:spcPct val="115000"/>
              </a:lnSpc>
              <a:spcBef>
                <a:spcPts val="2133"/>
              </a:spcBef>
              <a:spcAft>
                <a:spcPts val="0"/>
              </a:spcAft>
              <a:buClr>
                <a:srgbClr val="434343"/>
              </a:buClr>
              <a:buSzPts val="1400"/>
              <a:buChar char="●"/>
              <a:defRPr>
                <a:solidFill>
                  <a:srgbClr val="434343"/>
                </a:solidFill>
              </a:defRPr>
            </a:lvl4pPr>
            <a:lvl5pPr marL="3047848" lvl="4" indent="-423312" rtl="0">
              <a:lnSpc>
                <a:spcPct val="115000"/>
              </a:lnSpc>
              <a:spcBef>
                <a:spcPts val="2133"/>
              </a:spcBef>
              <a:spcAft>
                <a:spcPts val="0"/>
              </a:spcAft>
              <a:buClr>
                <a:srgbClr val="434343"/>
              </a:buClr>
              <a:buSzPts val="1400"/>
              <a:buChar char="○"/>
              <a:defRPr>
                <a:solidFill>
                  <a:srgbClr val="434343"/>
                </a:solidFill>
              </a:defRPr>
            </a:lvl5pPr>
            <a:lvl6pPr marL="3657418" lvl="5" indent="-423312" rtl="0">
              <a:lnSpc>
                <a:spcPct val="115000"/>
              </a:lnSpc>
              <a:spcBef>
                <a:spcPts val="2133"/>
              </a:spcBef>
              <a:spcAft>
                <a:spcPts val="0"/>
              </a:spcAft>
              <a:buClr>
                <a:srgbClr val="434343"/>
              </a:buClr>
              <a:buSzPts val="1400"/>
              <a:buChar char="■"/>
              <a:defRPr>
                <a:solidFill>
                  <a:srgbClr val="434343"/>
                </a:solidFill>
              </a:defRPr>
            </a:lvl6pPr>
            <a:lvl7pPr marL="4266987" lvl="6" indent="-423312" rtl="0">
              <a:lnSpc>
                <a:spcPct val="115000"/>
              </a:lnSpc>
              <a:spcBef>
                <a:spcPts val="2133"/>
              </a:spcBef>
              <a:spcAft>
                <a:spcPts val="0"/>
              </a:spcAft>
              <a:buClr>
                <a:srgbClr val="434343"/>
              </a:buClr>
              <a:buSzPts val="1400"/>
              <a:buChar char="●"/>
              <a:defRPr>
                <a:solidFill>
                  <a:srgbClr val="434343"/>
                </a:solidFill>
              </a:defRPr>
            </a:lvl7pPr>
            <a:lvl8pPr marL="4876557" lvl="7" indent="-423312" rtl="0">
              <a:lnSpc>
                <a:spcPct val="115000"/>
              </a:lnSpc>
              <a:spcBef>
                <a:spcPts val="2133"/>
              </a:spcBef>
              <a:spcAft>
                <a:spcPts val="0"/>
              </a:spcAft>
              <a:buClr>
                <a:srgbClr val="434343"/>
              </a:buClr>
              <a:buSzPts val="1400"/>
              <a:buChar char="○"/>
              <a:defRPr>
                <a:solidFill>
                  <a:srgbClr val="434343"/>
                </a:solidFill>
              </a:defRPr>
            </a:lvl8pPr>
            <a:lvl9pPr marL="5486126" lvl="8" indent="-423312" rtl="0">
              <a:lnSpc>
                <a:spcPct val="115000"/>
              </a:lnSpc>
              <a:spcBef>
                <a:spcPts val="2133"/>
              </a:spcBef>
              <a:spcAft>
                <a:spcPts val="2133"/>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3492546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6"/>
        </a:solidFill>
        <a:effectLst/>
      </p:bgPr>
    </p:bg>
    <p:spTree>
      <p:nvGrpSpPr>
        <p:cNvPr id="1" name="Shape 145"/>
        <p:cNvGrpSpPr/>
        <p:nvPr/>
      </p:nvGrpSpPr>
      <p:grpSpPr>
        <a:xfrm>
          <a:off x="0" y="0"/>
          <a:ext cx="0" cy="0"/>
          <a:chOff x="0" y="0"/>
          <a:chExt cx="0" cy="0"/>
        </a:xfrm>
      </p:grpSpPr>
      <p:grpSp>
        <p:nvGrpSpPr>
          <p:cNvPr id="146" name="Google Shape;146;p6"/>
          <p:cNvGrpSpPr/>
          <p:nvPr/>
        </p:nvGrpSpPr>
        <p:grpSpPr>
          <a:xfrm>
            <a:off x="-434485" y="-296800"/>
            <a:ext cx="12690592" cy="10316157"/>
            <a:chOff x="-325864" y="-222600"/>
            <a:chExt cx="9517944" cy="7737118"/>
          </a:xfrm>
        </p:grpSpPr>
        <p:sp>
          <p:nvSpPr>
            <p:cNvPr id="147" name="Google Shape;147;p6"/>
            <p:cNvSpPr/>
            <p:nvPr/>
          </p:nvSpPr>
          <p:spPr>
            <a:xfrm flipH="1">
              <a:off x="5198413" y="392757"/>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6"/>
            <p:cNvSpPr/>
            <p:nvPr/>
          </p:nvSpPr>
          <p:spPr>
            <a:xfrm flipH="1">
              <a:off x="797569" y="134034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6"/>
            <p:cNvSpPr/>
            <p:nvPr/>
          </p:nvSpPr>
          <p:spPr>
            <a:xfrm flipH="1">
              <a:off x="8364238" y="2445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6"/>
            <p:cNvSpPr/>
            <p:nvPr/>
          </p:nvSpPr>
          <p:spPr>
            <a:xfrm flipH="1">
              <a:off x="-177778" y="210468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6"/>
            <p:cNvSpPr/>
            <p:nvPr/>
          </p:nvSpPr>
          <p:spPr>
            <a:xfrm flipH="1">
              <a:off x="4029862" y="3520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6"/>
            <p:cNvSpPr/>
            <p:nvPr/>
          </p:nvSpPr>
          <p:spPr>
            <a:xfrm flipH="1">
              <a:off x="8233981" y="5486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6"/>
            <p:cNvSpPr/>
            <p:nvPr/>
          </p:nvSpPr>
          <p:spPr>
            <a:xfrm flipH="1">
              <a:off x="-177898" y="3845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6"/>
            <p:cNvSpPr/>
            <p:nvPr/>
          </p:nvSpPr>
          <p:spPr>
            <a:xfrm flipH="1">
              <a:off x="-177871" y="4760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6"/>
            <p:cNvSpPr/>
            <p:nvPr/>
          </p:nvSpPr>
          <p:spPr>
            <a:xfrm flipH="1">
              <a:off x="4604554" y="5541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6"/>
            <p:cNvSpPr/>
            <p:nvPr/>
          </p:nvSpPr>
          <p:spPr>
            <a:xfrm flipH="1">
              <a:off x="2000741" y="6801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6"/>
            <p:cNvSpPr/>
            <p:nvPr/>
          </p:nvSpPr>
          <p:spPr>
            <a:xfrm flipH="1">
              <a:off x="387612" y="6797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6"/>
            <p:cNvSpPr/>
            <p:nvPr/>
          </p:nvSpPr>
          <p:spPr>
            <a:xfrm flipH="1">
              <a:off x="-177798" y="5967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6"/>
            <p:cNvSpPr/>
            <p:nvPr/>
          </p:nvSpPr>
          <p:spPr>
            <a:xfrm flipH="1">
              <a:off x="-317781" y="-68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6"/>
            <p:cNvSpPr/>
            <p:nvPr/>
          </p:nvSpPr>
          <p:spPr>
            <a:xfrm flipH="1">
              <a:off x="5196012" y="32036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1" name="Google Shape;161;p6"/>
            <p:cNvGrpSpPr/>
            <p:nvPr/>
          </p:nvGrpSpPr>
          <p:grpSpPr>
            <a:xfrm>
              <a:off x="-185781" y="-222600"/>
              <a:ext cx="9377821" cy="2147740"/>
              <a:chOff x="-185781" y="-222600"/>
              <a:chExt cx="9377821" cy="2147740"/>
            </a:xfrm>
          </p:grpSpPr>
          <p:sp>
            <p:nvSpPr>
              <p:cNvPr id="162" name="Google Shape;162;p6"/>
              <p:cNvSpPr/>
              <p:nvPr/>
            </p:nvSpPr>
            <p:spPr>
              <a:xfrm flipH="1">
                <a:off x="-177898" y="-150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6"/>
              <p:cNvSpPr/>
              <p:nvPr/>
            </p:nvSpPr>
            <p:spPr>
              <a:xfrm flipH="1">
                <a:off x="-185781" y="-222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4" name="Google Shape;164;p6"/>
            <p:cNvSpPr/>
            <p:nvPr/>
          </p:nvSpPr>
          <p:spPr>
            <a:xfrm flipH="1">
              <a:off x="824541" y="1267712"/>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6"/>
            <p:cNvSpPr/>
            <p:nvPr/>
          </p:nvSpPr>
          <p:spPr>
            <a:xfrm flipH="1">
              <a:off x="8384687" y="2373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6"/>
            <p:cNvSpPr/>
            <p:nvPr/>
          </p:nvSpPr>
          <p:spPr>
            <a:xfrm flipH="1">
              <a:off x="-185941" y="202793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flipH="1">
              <a:off x="4020138" y="3448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6"/>
            <p:cNvSpPr/>
            <p:nvPr/>
          </p:nvSpPr>
          <p:spPr>
            <a:xfrm flipH="1">
              <a:off x="-186021" y="3773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6"/>
            <p:cNvSpPr/>
            <p:nvPr/>
          </p:nvSpPr>
          <p:spPr>
            <a:xfrm flipH="1">
              <a:off x="-185914" y="4687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6"/>
            <p:cNvSpPr/>
            <p:nvPr/>
          </p:nvSpPr>
          <p:spPr>
            <a:xfrm flipH="1">
              <a:off x="4718403" y="5469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6"/>
            <p:cNvSpPr/>
            <p:nvPr/>
          </p:nvSpPr>
          <p:spPr>
            <a:xfrm flipH="1">
              <a:off x="1991136" y="6729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6"/>
            <p:cNvSpPr/>
            <p:nvPr/>
          </p:nvSpPr>
          <p:spPr>
            <a:xfrm flipH="1">
              <a:off x="-185841" y="5894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flipH="1">
              <a:off x="-325864" y="-120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4" name="Google Shape;174;p6"/>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6"/>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6"/>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2"/>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6"/>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65593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1"/>
        </a:solidFill>
        <a:effectLst/>
      </p:bgPr>
    </p:bg>
    <p:spTree>
      <p:nvGrpSpPr>
        <p:cNvPr id="1" name="Shape 243"/>
        <p:cNvGrpSpPr/>
        <p:nvPr/>
      </p:nvGrpSpPr>
      <p:grpSpPr>
        <a:xfrm>
          <a:off x="0" y="0"/>
          <a:ext cx="0" cy="0"/>
          <a:chOff x="0" y="0"/>
          <a:chExt cx="0" cy="0"/>
        </a:xfrm>
      </p:grpSpPr>
      <p:grpSp>
        <p:nvGrpSpPr>
          <p:cNvPr id="244" name="Google Shape;244;p9"/>
          <p:cNvGrpSpPr/>
          <p:nvPr/>
        </p:nvGrpSpPr>
        <p:grpSpPr>
          <a:xfrm>
            <a:off x="-129685" y="-3344800"/>
            <a:ext cx="12690592" cy="10316157"/>
            <a:chOff x="-97264" y="-2508600"/>
            <a:chExt cx="9517944" cy="7737118"/>
          </a:xfrm>
        </p:grpSpPr>
        <p:sp>
          <p:nvSpPr>
            <p:cNvPr id="245" name="Google Shape;245;p9"/>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9"/>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9"/>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9"/>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9"/>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9"/>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9"/>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9"/>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9"/>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9"/>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9"/>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9"/>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9"/>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9"/>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9" name="Google Shape;259;p9"/>
            <p:cNvGrpSpPr/>
            <p:nvPr/>
          </p:nvGrpSpPr>
          <p:grpSpPr>
            <a:xfrm>
              <a:off x="-97224" y="-2508600"/>
              <a:ext cx="9377821" cy="2147740"/>
              <a:chOff x="-97224" y="-2508600"/>
              <a:chExt cx="9377821" cy="2147740"/>
            </a:xfrm>
          </p:grpSpPr>
          <p:sp>
            <p:nvSpPr>
              <p:cNvPr id="260" name="Google Shape;260;p9"/>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9"/>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9"/>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9"/>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9"/>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9"/>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9"/>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9"/>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9"/>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9"/>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9"/>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 name="Google Shape;272;p9"/>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9"/>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5" name="Google Shape;275;p9"/>
          <p:cNvSpPr txBox="1">
            <a:spLocks noGrp="1"/>
          </p:cNvSpPr>
          <p:nvPr>
            <p:ph type="title"/>
          </p:nvPr>
        </p:nvSpPr>
        <p:spPr>
          <a:xfrm>
            <a:off x="2482200" y="1528000"/>
            <a:ext cx="7227600" cy="29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333">
                <a:latin typeface="Didact Gothic"/>
                <a:ea typeface="Didact Gothic"/>
                <a:cs typeface="Didact Gothic"/>
                <a:sym typeface="Didact Gothic"/>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6" name="Google Shape;276;p9"/>
          <p:cNvSpPr txBox="1">
            <a:spLocks noGrp="1"/>
          </p:cNvSpPr>
          <p:nvPr>
            <p:ph type="subTitle" idx="2"/>
          </p:nvPr>
        </p:nvSpPr>
        <p:spPr>
          <a:xfrm>
            <a:off x="3394200" y="4505200"/>
            <a:ext cx="5403600" cy="824800"/>
          </a:xfrm>
          <a:prstGeom prst="rect">
            <a:avLst/>
          </a:prstGeom>
          <a:solidFill>
            <a:srgbClr val="FFFFFF"/>
          </a:solidFill>
          <a:ln w="9525" cap="flat" cmpd="sng">
            <a:solidFill>
              <a:srgbClr val="000000"/>
            </a:solidFill>
            <a:prstDash val="solid"/>
            <a:round/>
            <a:headEnd type="none" w="sm" len="sm"/>
            <a:tailEnd type="none" w="sm" len="sm"/>
          </a:ln>
          <a:effectLst>
            <a:outerShdw dist="57150" dir="3180000" algn="bl" rotWithShape="0">
              <a:schemeClr val="dk2"/>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hlink"/>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776796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1"/>
        </a:solidFill>
        <a:effectLst/>
      </p:bgPr>
    </p:bg>
    <p:spTree>
      <p:nvGrpSpPr>
        <p:cNvPr id="1" name="Shape 279"/>
        <p:cNvGrpSpPr/>
        <p:nvPr/>
      </p:nvGrpSpPr>
      <p:grpSpPr>
        <a:xfrm>
          <a:off x="0" y="0"/>
          <a:ext cx="0" cy="0"/>
          <a:chOff x="0" y="0"/>
          <a:chExt cx="0" cy="0"/>
        </a:xfrm>
      </p:grpSpPr>
      <p:grpSp>
        <p:nvGrpSpPr>
          <p:cNvPr id="280" name="Google Shape;280;p11"/>
          <p:cNvGrpSpPr/>
          <p:nvPr/>
        </p:nvGrpSpPr>
        <p:grpSpPr>
          <a:xfrm>
            <a:off x="-129685" y="-3344800"/>
            <a:ext cx="12690592" cy="10316157"/>
            <a:chOff x="-97264" y="-2508600"/>
            <a:chExt cx="9517944" cy="7737118"/>
          </a:xfrm>
        </p:grpSpPr>
        <p:sp>
          <p:nvSpPr>
            <p:cNvPr id="281" name="Google Shape;281;p11"/>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1"/>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1"/>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1"/>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1"/>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1"/>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1"/>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1"/>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1"/>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1"/>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1"/>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1"/>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1"/>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1"/>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5" name="Google Shape;295;p11"/>
            <p:cNvGrpSpPr/>
            <p:nvPr/>
          </p:nvGrpSpPr>
          <p:grpSpPr>
            <a:xfrm>
              <a:off x="-97224" y="-2508600"/>
              <a:ext cx="9377821" cy="2147740"/>
              <a:chOff x="-97224" y="-2508600"/>
              <a:chExt cx="9377821" cy="2147740"/>
            </a:xfrm>
          </p:grpSpPr>
          <p:sp>
            <p:nvSpPr>
              <p:cNvPr id="296" name="Google Shape;296;p11"/>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1"/>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11"/>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1"/>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1"/>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1"/>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1"/>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1"/>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1"/>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1"/>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1"/>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1"/>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8" name="Google Shape;308;p11"/>
          <p:cNvSpPr/>
          <p:nvPr/>
        </p:nvSpPr>
        <p:spPr>
          <a:xfrm>
            <a:off x="544333" y="1200852"/>
            <a:ext cx="11245600" cy="44412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1"/>
          <p:cNvSpPr/>
          <p:nvPr/>
        </p:nvSpPr>
        <p:spPr>
          <a:xfrm>
            <a:off x="402067" y="1066751"/>
            <a:ext cx="11245600" cy="4441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1"/>
          <p:cNvSpPr txBox="1">
            <a:spLocks noGrp="1"/>
          </p:cNvSpPr>
          <p:nvPr>
            <p:ph type="title" hasCustomPrompt="1"/>
          </p:nvPr>
        </p:nvSpPr>
        <p:spPr>
          <a:xfrm>
            <a:off x="1712000" y="2340967"/>
            <a:ext cx="8768000" cy="1401600"/>
          </a:xfrm>
          <a:prstGeom prst="rect">
            <a:avLst/>
          </a:prstGeom>
          <a:solidFill>
            <a:srgbClr val="FFFFFF"/>
          </a:solidFill>
          <a:ln w="9525" cap="flat" cmpd="sng">
            <a:solidFill>
              <a:srgbClr val="000000"/>
            </a:solidFill>
            <a:prstDash val="solid"/>
            <a:round/>
            <a:headEnd type="none" w="sm" len="sm"/>
            <a:tailEnd type="none" w="sm" len="sm"/>
          </a:ln>
          <a:effectLst>
            <a:outerShdw dist="95250" dir="3000000" algn="bl" rotWithShape="0">
              <a:schemeClr val="accent6"/>
            </a:outerShdw>
          </a:effectLst>
        </p:spPr>
        <p:txBody>
          <a:bodyPr spcFirstLastPara="1" wrap="square" lIns="91425" tIns="91425" rIns="91425" bIns="91425" anchor="b" anchorCtr="0">
            <a:noAutofit/>
          </a:bodyPr>
          <a:lstStyle>
            <a:lvl1pPr lvl="0" algn="ctr">
              <a:spcBef>
                <a:spcPts val="0"/>
              </a:spcBef>
              <a:spcAft>
                <a:spcPts val="0"/>
              </a:spcAft>
              <a:buSzPts val="9600"/>
              <a:buNone/>
              <a:defRPr sz="72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11" name="Google Shape;311;p11"/>
          <p:cNvSpPr txBox="1">
            <a:spLocks noGrp="1"/>
          </p:cNvSpPr>
          <p:nvPr>
            <p:ph type="subTitle" idx="1"/>
          </p:nvPr>
        </p:nvSpPr>
        <p:spPr>
          <a:xfrm>
            <a:off x="1712000" y="3945833"/>
            <a:ext cx="8768000" cy="57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493576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2"/>
        <p:cNvGrpSpPr/>
        <p:nvPr/>
      </p:nvGrpSpPr>
      <p:grpSpPr>
        <a:xfrm>
          <a:off x="0" y="0"/>
          <a:ext cx="0" cy="0"/>
          <a:chOff x="0" y="0"/>
          <a:chExt cx="0" cy="0"/>
        </a:xfrm>
      </p:grpSpPr>
    </p:spTree>
    <p:extLst>
      <p:ext uri="{BB962C8B-B14F-4D97-AF65-F5344CB8AC3E}">
        <p14:creationId xmlns:p14="http://schemas.microsoft.com/office/powerpoint/2010/main" val="1010674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47"/>
        <p:cNvGrpSpPr/>
        <p:nvPr/>
      </p:nvGrpSpPr>
      <p:grpSpPr>
        <a:xfrm>
          <a:off x="0" y="0"/>
          <a:ext cx="0" cy="0"/>
          <a:chOff x="0" y="0"/>
          <a:chExt cx="0" cy="0"/>
        </a:xfrm>
      </p:grpSpPr>
      <p:grpSp>
        <p:nvGrpSpPr>
          <p:cNvPr id="348" name="Google Shape;348;p14"/>
          <p:cNvGrpSpPr/>
          <p:nvPr/>
        </p:nvGrpSpPr>
        <p:grpSpPr>
          <a:xfrm>
            <a:off x="-129685" y="-3141600"/>
            <a:ext cx="12690592" cy="10316157"/>
            <a:chOff x="-97264" y="-2356200"/>
            <a:chExt cx="9517944" cy="7737118"/>
          </a:xfrm>
        </p:grpSpPr>
        <p:sp>
          <p:nvSpPr>
            <p:cNvPr id="349" name="Google Shape;349;p14"/>
            <p:cNvSpPr/>
            <p:nvPr/>
          </p:nvSpPr>
          <p:spPr>
            <a:xfrm rot="10800000" flipH="1">
              <a:off x="-89101" y="39173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rot="10800000" flipH="1">
              <a:off x="-89221" y="19980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4"/>
            <p:cNvSpPr/>
            <p:nvPr/>
          </p:nvSpPr>
          <p:spPr>
            <a:xfrm rot="10800000" flipH="1">
              <a:off x="-89101" y="23981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4"/>
            <p:cNvSpPr/>
            <p:nvPr/>
          </p:nvSpPr>
          <p:spPr>
            <a:xfrm rot="10800000" flipH="1">
              <a:off x="-89101" y="10412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rot="10800000" flipH="1">
              <a:off x="-88861" y="6222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rot="10800000" flipH="1">
              <a:off x="-89101" y="-7876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4"/>
            <p:cNvSpPr/>
            <p:nvPr/>
          </p:nvSpPr>
          <p:spPr>
            <a:xfrm rot="10800000" flipH="1">
              <a:off x="-89101" y="-9050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4"/>
            <p:cNvSpPr/>
            <p:nvPr/>
          </p:nvSpPr>
          <p:spPr>
            <a:xfrm rot="10800000" flipH="1">
              <a:off x="4312517" y="-17781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rot="10800000" flipH="1">
              <a:off x="-89101" y="-23559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rot="10800000" flipH="1">
              <a:off x="2774626" y="-23559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4"/>
            <p:cNvSpPr/>
            <p:nvPr/>
          </p:nvSpPr>
          <p:spPr>
            <a:xfrm rot="10800000" flipH="1">
              <a:off x="8048796" y="-23562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4"/>
            <p:cNvSpPr/>
            <p:nvPr/>
          </p:nvSpPr>
          <p:spPr>
            <a:xfrm rot="10800000" flipH="1">
              <a:off x="4946282" y="-23560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4"/>
            <p:cNvSpPr/>
            <p:nvPr/>
          </p:nvSpPr>
          <p:spPr>
            <a:xfrm rot="10800000" flipH="1">
              <a:off x="5076700" y="44308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4"/>
            <p:cNvSpPr/>
            <p:nvPr/>
          </p:nvSpPr>
          <p:spPr>
            <a:xfrm rot="10800000" flipH="1">
              <a:off x="-97224" y="39737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3" name="Google Shape;363;p14"/>
            <p:cNvGrpSpPr/>
            <p:nvPr/>
          </p:nvGrpSpPr>
          <p:grpSpPr>
            <a:xfrm>
              <a:off x="-97224" y="3233178"/>
              <a:ext cx="9377821" cy="2147740"/>
              <a:chOff x="-97224" y="3233178"/>
              <a:chExt cx="9377821" cy="2147740"/>
            </a:xfrm>
          </p:grpSpPr>
          <p:sp>
            <p:nvSpPr>
              <p:cNvPr id="364" name="Google Shape;364;p14"/>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4"/>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4"/>
            <p:cNvSpPr/>
            <p:nvPr/>
          </p:nvSpPr>
          <p:spPr>
            <a:xfrm rot="10800000" flipH="1">
              <a:off x="-97224" y="20544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14"/>
            <p:cNvSpPr/>
            <p:nvPr/>
          </p:nvSpPr>
          <p:spPr>
            <a:xfrm rot="10800000" flipH="1">
              <a:off x="-97184" y="24544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14"/>
            <p:cNvSpPr/>
            <p:nvPr/>
          </p:nvSpPr>
          <p:spPr>
            <a:xfrm rot="10800000" flipH="1">
              <a:off x="-97104" y="10949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4"/>
            <p:cNvSpPr/>
            <p:nvPr/>
          </p:nvSpPr>
          <p:spPr>
            <a:xfrm rot="10800000" flipH="1">
              <a:off x="-97264" y="6785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4"/>
            <p:cNvSpPr/>
            <p:nvPr/>
          </p:nvSpPr>
          <p:spPr>
            <a:xfrm rot="10800000" flipH="1">
              <a:off x="-97184" y="-8485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4"/>
            <p:cNvSpPr/>
            <p:nvPr/>
          </p:nvSpPr>
          <p:spPr>
            <a:xfrm rot="10800000" flipH="1">
              <a:off x="4303273" y="-17491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4"/>
            <p:cNvSpPr/>
            <p:nvPr/>
          </p:nvSpPr>
          <p:spPr>
            <a:xfrm rot="10800000" flipH="1">
              <a:off x="-97184" y="-22997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4"/>
            <p:cNvSpPr/>
            <p:nvPr/>
          </p:nvSpPr>
          <p:spPr>
            <a:xfrm rot="10800000" flipH="1">
              <a:off x="2768223" y="-22998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4"/>
            <p:cNvSpPr/>
            <p:nvPr/>
          </p:nvSpPr>
          <p:spPr>
            <a:xfrm rot="10800000" flipH="1">
              <a:off x="4932235" y="-22998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14"/>
            <p:cNvSpPr/>
            <p:nvPr/>
          </p:nvSpPr>
          <p:spPr>
            <a:xfrm rot="10800000" flipH="1">
              <a:off x="5065015" y="44712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6" name="Google Shape;376;p14"/>
          <p:cNvSpPr/>
          <p:nvPr/>
        </p:nvSpPr>
        <p:spPr>
          <a:xfrm>
            <a:off x="1891133" y="483667"/>
            <a:ext cx="85520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4"/>
          <p:cNvSpPr/>
          <p:nvPr/>
        </p:nvSpPr>
        <p:spPr>
          <a:xfrm>
            <a:off x="1748867" y="362167"/>
            <a:ext cx="85520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4"/>
          <p:cNvSpPr txBox="1">
            <a:spLocks noGrp="1"/>
          </p:cNvSpPr>
          <p:nvPr>
            <p:ph type="title"/>
          </p:nvPr>
        </p:nvSpPr>
        <p:spPr>
          <a:xfrm>
            <a:off x="4160233" y="4036933"/>
            <a:ext cx="5968400" cy="14460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600"/>
              <a:buNone/>
              <a:defRPr sz="96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379" name="Google Shape;379;p14"/>
          <p:cNvSpPr txBox="1">
            <a:spLocks noGrp="1"/>
          </p:cNvSpPr>
          <p:nvPr>
            <p:ph type="title" idx="2" hasCustomPrompt="1"/>
          </p:nvPr>
        </p:nvSpPr>
        <p:spPr>
          <a:xfrm>
            <a:off x="2184684" y="4526300"/>
            <a:ext cx="144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b="1">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80" name="Google Shape;380;p14"/>
          <p:cNvSpPr txBox="1">
            <a:spLocks noGrp="1"/>
          </p:cNvSpPr>
          <p:nvPr>
            <p:ph type="subTitle" idx="1"/>
          </p:nvPr>
        </p:nvSpPr>
        <p:spPr>
          <a:xfrm>
            <a:off x="4160284" y="5330800"/>
            <a:ext cx="3172400" cy="80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hlink"/>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03714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6"/>
        </a:solidFill>
        <a:effectLst/>
      </p:bgPr>
    </p:bg>
    <p:spTree>
      <p:nvGrpSpPr>
        <p:cNvPr id="1" name="Shape 414"/>
        <p:cNvGrpSpPr/>
        <p:nvPr/>
      </p:nvGrpSpPr>
      <p:grpSpPr>
        <a:xfrm>
          <a:off x="0" y="0"/>
          <a:ext cx="0" cy="0"/>
          <a:chOff x="0" y="0"/>
          <a:chExt cx="0" cy="0"/>
        </a:xfrm>
      </p:grpSpPr>
      <p:grpSp>
        <p:nvGrpSpPr>
          <p:cNvPr id="415" name="Google Shape;415;p16"/>
          <p:cNvGrpSpPr/>
          <p:nvPr/>
        </p:nvGrpSpPr>
        <p:grpSpPr>
          <a:xfrm>
            <a:off x="-129685" y="-148283"/>
            <a:ext cx="12690592" cy="10316157"/>
            <a:chOff x="-97264" y="-111212"/>
            <a:chExt cx="9517944" cy="7737118"/>
          </a:xfrm>
        </p:grpSpPr>
        <p:sp>
          <p:nvSpPr>
            <p:cNvPr id="416" name="Google Shape;416;p16"/>
            <p:cNvSpPr/>
            <p:nvPr/>
          </p:nvSpPr>
          <p:spPr>
            <a:xfrm rot="10800000" flipH="1">
              <a:off x="-89101" y="6162298"/>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6"/>
            <p:cNvSpPr/>
            <p:nvPr/>
          </p:nvSpPr>
          <p:spPr>
            <a:xfrm rot="10800000" flipH="1">
              <a:off x="-89221" y="4243086"/>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6"/>
            <p:cNvSpPr/>
            <p:nvPr/>
          </p:nvSpPr>
          <p:spPr>
            <a:xfrm rot="10800000" flipH="1">
              <a:off x="-89101" y="4643126"/>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6"/>
            <p:cNvSpPr/>
            <p:nvPr/>
          </p:nvSpPr>
          <p:spPr>
            <a:xfrm rot="10800000" flipH="1">
              <a:off x="-89101" y="3286257"/>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6"/>
            <p:cNvSpPr/>
            <p:nvPr/>
          </p:nvSpPr>
          <p:spPr>
            <a:xfrm rot="10800000" flipH="1">
              <a:off x="-88861" y="2867214"/>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6"/>
            <p:cNvSpPr/>
            <p:nvPr/>
          </p:nvSpPr>
          <p:spPr>
            <a:xfrm rot="10800000" flipH="1">
              <a:off x="-89101" y="1457331"/>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6"/>
            <p:cNvSpPr/>
            <p:nvPr/>
          </p:nvSpPr>
          <p:spPr>
            <a:xfrm rot="10800000" flipH="1">
              <a:off x="-89101" y="1339902"/>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6"/>
            <p:cNvSpPr/>
            <p:nvPr/>
          </p:nvSpPr>
          <p:spPr>
            <a:xfrm rot="10800000" flipH="1">
              <a:off x="4312517" y="466828"/>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6"/>
            <p:cNvSpPr/>
            <p:nvPr/>
          </p:nvSpPr>
          <p:spPr>
            <a:xfrm rot="10800000" flipH="1">
              <a:off x="-89101" y="-110955"/>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6"/>
            <p:cNvSpPr/>
            <p:nvPr/>
          </p:nvSpPr>
          <p:spPr>
            <a:xfrm rot="10800000" flipH="1">
              <a:off x="2774626" y="-110972"/>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6"/>
            <p:cNvSpPr/>
            <p:nvPr/>
          </p:nvSpPr>
          <p:spPr>
            <a:xfrm rot="10800000" flipH="1">
              <a:off x="8048796" y="-111212"/>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6"/>
            <p:cNvSpPr/>
            <p:nvPr/>
          </p:nvSpPr>
          <p:spPr>
            <a:xfrm rot="10800000" flipH="1">
              <a:off x="4946282" y="-11104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6"/>
            <p:cNvSpPr/>
            <p:nvPr/>
          </p:nvSpPr>
          <p:spPr>
            <a:xfrm rot="10800000" flipH="1">
              <a:off x="5076700" y="6675805"/>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6"/>
            <p:cNvSpPr/>
            <p:nvPr/>
          </p:nvSpPr>
          <p:spPr>
            <a:xfrm rot="10800000" flipH="1">
              <a:off x="-97224" y="6218723"/>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0" name="Google Shape;430;p16"/>
            <p:cNvGrpSpPr/>
            <p:nvPr/>
          </p:nvGrpSpPr>
          <p:grpSpPr>
            <a:xfrm>
              <a:off x="-97224" y="5478166"/>
              <a:ext cx="9377821" cy="2147740"/>
              <a:chOff x="-97224" y="3080778"/>
              <a:chExt cx="9377821" cy="2147740"/>
            </a:xfrm>
          </p:grpSpPr>
          <p:sp>
            <p:nvSpPr>
              <p:cNvPr id="431" name="Google Shape;431;p16"/>
              <p:cNvSpPr/>
              <p:nvPr/>
            </p:nvSpPr>
            <p:spPr>
              <a:xfrm rot="10800000" flipH="1">
                <a:off x="-89101" y="30807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6"/>
              <p:cNvSpPr/>
              <p:nvPr/>
            </p:nvSpPr>
            <p:spPr>
              <a:xfrm rot="10800000" flipH="1">
                <a:off x="-97224" y="31378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3" name="Google Shape;433;p16"/>
            <p:cNvSpPr/>
            <p:nvPr/>
          </p:nvSpPr>
          <p:spPr>
            <a:xfrm rot="10800000" flipH="1">
              <a:off x="-97224" y="4299431"/>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6"/>
            <p:cNvSpPr/>
            <p:nvPr/>
          </p:nvSpPr>
          <p:spPr>
            <a:xfrm rot="10800000" flipH="1">
              <a:off x="-97184" y="4699471"/>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6"/>
            <p:cNvSpPr/>
            <p:nvPr/>
          </p:nvSpPr>
          <p:spPr>
            <a:xfrm rot="10800000" flipH="1">
              <a:off x="-97104" y="3339961"/>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6"/>
            <p:cNvSpPr/>
            <p:nvPr/>
          </p:nvSpPr>
          <p:spPr>
            <a:xfrm rot="10800000" flipH="1">
              <a:off x="-97264" y="2923520"/>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6"/>
            <p:cNvSpPr/>
            <p:nvPr/>
          </p:nvSpPr>
          <p:spPr>
            <a:xfrm rot="10800000" flipH="1">
              <a:off x="-97184" y="1396488"/>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6"/>
            <p:cNvSpPr/>
            <p:nvPr/>
          </p:nvSpPr>
          <p:spPr>
            <a:xfrm rot="10800000" flipH="1">
              <a:off x="4303273" y="495842"/>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6"/>
            <p:cNvSpPr/>
            <p:nvPr/>
          </p:nvSpPr>
          <p:spPr>
            <a:xfrm rot="10800000" flipH="1">
              <a:off x="-97184" y="-54810"/>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6"/>
            <p:cNvSpPr/>
            <p:nvPr/>
          </p:nvSpPr>
          <p:spPr>
            <a:xfrm rot="10800000" flipH="1">
              <a:off x="2768223" y="-54827"/>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6"/>
            <p:cNvSpPr/>
            <p:nvPr/>
          </p:nvSpPr>
          <p:spPr>
            <a:xfrm rot="10800000" flipH="1">
              <a:off x="4932235" y="-54856"/>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16"/>
            <p:cNvSpPr/>
            <p:nvPr/>
          </p:nvSpPr>
          <p:spPr>
            <a:xfrm rot="10800000" flipH="1">
              <a:off x="5065015" y="6716277"/>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3" name="Google Shape;443;p16"/>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4" name="Google Shape;444;p16"/>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16"/>
          <p:cNvSpPr txBox="1">
            <a:spLocks noGrp="1"/>
          </p:cNvSpPr>
          <p:nvPr>
            <p:ph type="title"/>
          </p:nvPr>
        </p:nvSpPr>
        <p:spPr>
          <a:xfrm>
            <a:off x="959984" y="2354967"/>
            <a:ext cx="3115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446" name="Google Shape;446;p16"/>
          <p:cNvSpPr txBox="1">
            <a:spLocks noGrp="1"/>
          </p:cNvSpPr>
          <p:nvPr>
            <p:ph type="title" idx="2" hasCustomPrompt="1"/>
          </p:nvPr>
        </p:nvSpPr>
        <p:spPr>
          <a:xfrm>
            <a:off x="4912551" y="2453433"/>
            <a:ext cx="8504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b="1">
                <a:solidFill>
                  <a:schemeClr val="accent4"/>
                </a:solidFill>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t>xx%</a:t>
            </a:r>
          </a:p>
        </p:txBody>
      </p:sp>
      <p:sp>
        <p:nvSpPr>
          <p:cNvPr id="447" name="Google Shape;447;p16"/>
          <p:cNvSpPr txBox="1">
            <a:spLocks noGrp="1"/>
          </p:cNvSpPr>
          <p:nvPr>
            <p:ph type="subTitle" idx="1"/>
          </p:nvPr>
        </p:nvSpPr>
        <p:spPr>
          <a:xfrm>
            <a:off x="959984" y="2933800"/>
            <a:ext cx="31152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r" rtl="0">
              <a:lnSpc>
                <a:spcPct val="100000"/>
              </a:lnSpc>
              <a:spcBef>
                <a:spcPts val="2133"/>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448" name="Google Shape;448;p16"/>
          <p:cNvSpPr txBox="1">
            <a:spLocks noGrp="1"/>
          </p:cNvSpPr>
          <p:nvPr>
            <p:ph type="title" idx="3"/>
          </p:nvPr>
        </p:nvSpPr>
        <p:spPr>
          <a:xfrm>
            <a:off x="959984" y="4209367"/>
            <a:ext cx="3115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449" name="Google Shape;449;p16"/>
          <p:cNvSpPr txBox="1">
            <a:spLocks noGrp="1"/>
          </p:cNvSpPr>
          <p:nvPr>
            <p:ph type="title" idx="4" hasCustomPrompt="1"/>
          </p:nvPr>
        </p:nvSpPr>
        <p:spPr>
          <a:xfrm>
            <a:off x="4912551" y="4309633"/>
            <a:ext cx="8504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b="1">
                <a:solidFill>
                  <a:schemeClr val="accent4"/>
                </a:solidFill>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t>xx%</a:t>
            </a:r>
          </a:p>
        </p:txBody>
      </p:sp>
      <p:sp>
        <p:nvSpPr>
          <p:cNvPr id="450" name="Google Shape;450;p16"/>
          <p:cNvSpPr txBox="1">
            <a:spLocks noGrp="1"/>
          </p:cNvSpPr>
          <p:nvPr>
            <p:ph type="subTitle" idx="5"/>
          </p:nvPr>
        </p:nvSpPr>
        <p:spPr>
          <a:xfrm>
            <a:off x="959984" y="4788200"/>
            <a:ext cx="31152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hlink"/>
                </a:solidFill>
              </a:defRPr>
            </a:lvl1pPr>
            <a:lvl2pPr lvl="1" algn="r" rtl="0">
              <a:lnSpc>
                <a:spcPct val="100000"/>
              </a:lnSpc>
              <a:spcBef>
                <a:spcPts val="2133"/>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451" name="Google Shape;451;p16"/>
          <p:cNvSpPr txBox="1">
            <a:spLocks noGrp="1"/>
          </p:cNvSpPr>
          <p:nvPr>
            <p:ph type="title" idx="6"/>
          </p:nvPr>
        </p:nvSpPr>
        <p:spPr>
          <a:xfrm>
            <a:off x="8116784" y="23549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52" name="Google Shape;452;p16"/>
          <p:cNvSpPr txBox="1">
            <a:spLocks noGrp="1"/>
          </p:cNvSpPr>
          <p:nvPr>
            <p:ph type="title" idx="7" hasCustomPrompt="1"/>
          </p:nvPr>
        </p:nvSpPr>
        <p:spPr>
          <a:xfrm>
            <a:off x="6431251" y="2453433"/>
            <a:ext cx="8504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b="1">
                <a:solidFill>
                  <a:schemeClr val="accent4"/>
                </a:solidFill>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t>xx%</a:t>
            </a:r>
          </a:p>
        </p:txBody>
      </p:sp>
      <p:sp>
        <p:nvSpPr>
          <p:cNvPr id="453" name="Google Shape;453;p16"/>
          <p:cNvSpPr txBox="1">
            <a:spLocks noGrp="1"/>
          </p:cNvSpPr>
          <p:nvPr>
            <p:ph type="subTitle" idx="8"/>
          </p:nvPr>
        </p:nvSpPr>
        <p:spPr>
          <a:xfrm>
            <a:off x="8116784" y="29338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hlink"/>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54" name="Google Shape;454;p16"/>
          <p:cNvSpPr txBox="1">
            <a:spLocks noGrp="1"/>
          </p:cNvSpPr>
          <p:nvPr>
            <p:ph type="title" idx="9"/>
          </p:nvPr>
        </p:nvSpPr>
        <p:spPr>
          <a:xfrm>
            <a:off x="8116784" y="42093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55" name="Google Shape;455;p16"/>
          <p:cNvSpPr txBox="1">
            <a:spLocks noGrp="1"/>
          </p:cNvSpPr>
          <p:nvPr>
            <p:ph type="title" idx="13" hasCustomPrompt="1"/>
          </p:nvPr>
        </p:nvSpPr>
        <p:spPr>
          <a:xfrm>
            <a:off x="6431251" y="4309633"/>
            <a:ext cx="8504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b="1">
                <a:solidFill>
                  <a:schemeClr val="accent4"/>
                </a:solidFill>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t>xx%</a:t>
            </a:r>
          </a:p>
        </p:txBody>
      </p:sp>
      <p:sp>
        <p:nvSpPr>
          <p:cNvPr id="456" name="Google Shape;456;p16"/>
          <p:cNvSpPr txBox="1">
            <a:spLocks noGrp="1"/>
          </p:cNvSpPr>
          <p:nvPr>
            <p:ph type="subTitle" idx="14"/>
          </p:nvPr>
        </p:nvSpPr>
        <p:spPr>
          <a:xfrm>
            <a:off x="8116784" y="47882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hlink"/>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46816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910"/>
        <p:cNvGrpSpPr/>
        <p:nvPr/>
      </p:nvGrpSpPr>
      <p:grpSpPr>
        <a:xfrm>
          <a:off x="0" y="0"/>
          <a:ext cx="0" cy="0"/>
          <a:chOff x="0" y="0"/>
          <a:chExt cx="0" cy="0"/>
        </a:xfrm>
      </p:grpSpPr>
      <p:grpSp>
        <p:nvGrpSpPr>
          <p:cNvPr id="911" name="Google Shape;911;p29"/>
          <p:cNvGrpSpPr/>
          <p:nvPr/>
        </p:nvGrpSpPr>
        <p:grpSpPr>
          <a:xfrm>
            <a:off x="-332885" y="-3243200"/>
            <a:ext cx="12690592" cy="10316157"/>
            <a:chOff x="-249664" y="-2432400"/>
            <a:chExt cx="9517944" cy="7737118"/>
          </a:xfrm>
        </p:grpSpPr>
        <p:sp>
          <p:nvSpPr>
            <p:cNvPr id="912" name="Google Shape;912;p29"/>
            <p:cNvSpPr/>
            <p:nvPr/>
          </p:nvSpPr>
          <p:spPr>
            <a:xfrm>
              <a:off x="-241501" y="-18170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9"/>
            <p:cNvSpPr/>
            <p:nvPr/>
          </p:nvSpPr>
          <p:spPr>
            <a:xfrm>
              <a:off x="-241621" y="-8694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9"/>
            <p:cNvSpPr/>
            <p:nvPr/>
          </p:nvSpPr>
          <p:spPr>
            <a:xfrm>
              <a:off x="-241501" y="2357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9"/>
            <p:cNvSpPr/>
            <p:nvPr/>
          </p:nvSpPr>
          <p:spPr>
            <a:xfrm>
              <a:off x="-241501" y="-1051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9"/>
            <p:cNvSpPr/>
            <p:nvPr/>
          </p:nvSpPr>
          <p:spPr>
            <a:xfrm>
              <a:off x="-241261" y="13107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9"/>
            <p:cNvSpPr/>
            <p:nvPr/>
          </p:nvSpPr>
          <p:spPr>
            <a:xfrm>
              <a:off x="-241501" y="32768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9"/>
            <p:cNvSpPr/>
            <p:nvPr/>
          </p:nvSpPr>
          <p:spPr>
            <a:xfrm>
              <a:off x="-241501" y="16357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29"/>
            <p:cNvSpPr/>
            <p:nvPr/>
          </p:nvSpPr>
          <p:spPr>
            <a:xfrm>
              <a:off x="4160117" y="25503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29"/>
            <p:cNvSpPr/>
            <p:nvPr/>
          </p:nvSpPr>
          <p:spPr>
            <a:xfrm>
              <a:off x="-241501" y="33321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9"/>
            <p:cNvSpPr/>
            <p:nvPr/>
          </p:nvSpPr>
          <p:spPr>
            <a:xfrm>
              <a:off x="2622226" y="45920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29"/>
            <p:cNvSpPr/>
            <p:nvPr/>
          </p:nvSpPr>
          <p:spPr>
            <a:xfrm>
              <a:off x="7896396" y="45878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29"/>
            <p:cNvSpPr/>
            <p:nvPr/>
          </p:nvSpPr>
          <p:spPr>
            <a:xfrm>
              <a:off x="4793882" y="37572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9"/>
            <p:cNvSpPr/>
            <p:nvPr/>
          </p:nvSpPr>
          <p:spPr>
            <a:xfrm>
              <a:off x="4924300" y="-22783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29"/>
            <p:cNvSpPr/>
            <p:nvPr/>
          </p:nvSpPr>
          <p:spPr>
            <a:xfrm>
              <a:off x="-249624" y="-18894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26" name="Google Shape;926;p29"/>
            <p:cNvGrpSpPr/>
            <p:nvPr/>
          </p:nvGrpSpPr>
          <p:grpSpPr>
            <a:xfrm>
              <a:off x="-249624" y="-2432400"/>
              <a:ext cx="9377821" cy="2147740"/>
              <a:chOff x="-249624" y="-2432400"/>
              <a:chExt cx="9377821" cy="2147740"/>
            </a:xfrm>
          </p:grpSpPr>
          <p:sp>
            <p:nvSpPr>
              <p:cNvPr id="927" name="Google Shape;927;p29"/>
              <p:cNvSpPr/>
              <p:nvPr/>
            </p:nvSpPr>
            <p:spPr>
              <a:xfrm>
                <a:off x="-241501" y="-23598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29"/>
              <p:cNvSpPr/>
              <p:nvPr/>
            </p:nvSpPr>
            <p:spPr>
              <a:xfrm>
                <a:off x="-249624" y="-24324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9" name="Google Shape;929;p29"/>
            <p:cNvSpPr/>
            <p:nvPr/>
          </p:nvSpPr>
          <p:spPr>
            <a:xfrm>
              <a:off x="-249624" y="-9420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29"/>
            <p:cNvSpPr/>
            <p:nvPr/>
          </p:nvSpPr>
          <p:spPr>
            <a:xfrm>
              <a:off x="-249584" y="1633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29"/>
            <p:cNvSpPr/>
            <p:nvPr/>
          </p:nvSpPr>
          <p:spPr>
            <a:xfrm>
              <a:off x="-249504" y="-1818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29"/>
            <p:cNvSpPr/>
            <p:nvPr/>
          </p:nvSpPr>
          <p:spPr>
            <a:xfrm>
              <a:off x="-249664" y="12382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29"/>
            <p:cNvSpPr/>
            <p:nvPr/>
          </p:nvSpPr>
          <p:spPr>
            <a:xfrm>
              <a:off x="-249584" y="15632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29"/>
            <p:cNvSpPr/>
            <p:nvPr/>
          </p:nvSpPr>
          <p:spPr>
            <a:xfrm>
              <a:off x="4150873" y="24777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29"/>
            <p:cNvSpPr/>
            <p:nvPr/>
          </p:nvSpPr>
          <p:spPr>
            <a:xfrm>
              <a:off x="-249584" y="32596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29"/>
            <p:cNvSpPr/>
            <p:nvPr/>
          </p:nvSpPr>
          <p:spPr>
            <a:xfrm>
              <a:off x="2615823" y="45196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29"/>
            <p:cNvSpPr/>
            <p:nvPr/>
          </p:nvSpPr>
          <p:spPr>
            <a:xfrm>
              <a:off x="4779835" y="36849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9"/>
            <p:cNvSpPr/>
            <p:nvPr/>
          </p:nvSpPr>
          <p:spPr>
            <a:xfrm>
              <a:off x="4912615" y="-23305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9" name="Google Shape;939;p29"/>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0" name="Google Shape;940;p29"/>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29"/>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42" name="Google Shape;942;p29"/>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5"/>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43" name="Google Shape;943;p29"/>
          <p:cNvSpPr txBox="1">
            <a:spLocks noGrp="1"/>
          </p:cNvSpPr>
          <p:nvPr>
            <p:ph type="title" idx="2" hasCustomPrompt="1"/>
          </p:nvPr>
        </p:nvSpPr>
        <p:spPr>
          <a:xfrm>
            <a:off x="2892533" y="2224567"/>
            <a:ext cx="33492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44" name="Google Shape;944;p29"/>
          <p:cNvSpPr txBox="1">
            <a:spLocks noGrp="1"/>
          </p:cNvSpPr>
          <p:nvPr>
            <p:ph type="subTitle" idx="3"/>
          </p:nvPr>
        </p:nvSpPr>
        <p:spPr>
          <a:xfrm>
            <a:off x="2892533" y="3165933"/>
            <a:ext cx="3349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45" name="Google Shape;945;p29"/>
          <p:cNvSpPr txBox="1">
            <a:spLocks noGrp="1"/>
          </p:cNvSpPr>
          <p:nvPr>
            <p:ph type="title" idx="4" hasCustomPrompt="1"/>
          </p:nvPr>
        </p:nvSpPr>
        <p:spPr>
          <a:xfrm>
            <a:off x="2892533" y="4166100"/>
            <a:ext cx="33492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46" name="Google Shape;946;p29"/>
          <p:cNvSpPr txBox="1">
            <a:spLocks noGrp="1"/>
          </p:cNvSpPr>
          <p:nvPr>
            <p:ph type="subTitle" idx="5"/>
          </p:nvPr>
        </p:nvSpPr>
        <p:spPr>
          <a:xfrm>
            <a:off x="2892533" y="5107467"/>
            <a:ext cx="3349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47" name="Google Shape;947;p29"/>
          <p:cNvSpPr txBox="1">
            <a:spLocks noGrp="1"/>
          </p:cNvSpPr>
          <p:nvPr>
            <p:ph type="title" idx="6" hasCustomPrompt="1"/>
          </p:nvPr>
        </p:nvSpPr>
        <p:spPr>
          <a:xfrm>
            <a:off x="6820700" y="2555067"/>
            <a:ext cx="1960800" cy="87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48" name="Google Shape;948;p29"/>
          <p:cNvSpPr txBox="1">
            <a:spLocks noGrp="1"/>
          </p:cNvSpPr>
          <p:nvPr>
            <p:ph type="subTitle" idx="7"/>
          </p:nvPr>
        </p:nvSpPr>
        <p:spPr>
          <a:xfrm>
            <a:off x="6820700" y="4207500"/>
            <a:ext cx="1960800" cy="11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49" name="Google Shape;949;p29"/>
          <p:cNvSpPr txBox="1">
            <a:spLocks noGrp="1"/>
          </p:cNvSpPr>
          <p:nvPr>
            <p:ph type="title" idx="8" hasCustomPrompt="1"/>
          </p:nvPr>
        </p:nvSpPr>
        <p:spPr>
          <a:xfrm>
            <a:off x="9271200" y="2555067"/>
            <a:ext cx="1960800" cy="87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50" name="Google Shape;950;p29"/>
          <p:cNvSpPr txBox="1">
            <a:spLocks noGrp="1"/>
          </p:cNvSpPr>
          <p:nvPr>
            <p:ph type="subTitle" idx="9"/>
          </p:nvPr>
        </p:nvSpPr>
        <p:spPr>
          <a:xfrm>
            <a:off x="9271200" y="4207500"/>
            <a:ext cx="1960800" cy="11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933858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986"/>
        <p:cNvGrpSpPr/>
        <p:nvPr/>
      </p:nvGrpSpPr>
      <p:grpSpPr>
        <a:xfrm>
          <a:off x="0" y="0"/>
          <a:ext cx="0" cy="0"/>
          <a:chOff x="0" y="0"/>
          <a:chExt cx="0" cy="0"/>
        </a:xfrm>
      </p:grpSpPr>
      <p:grpSp>
        <p:nvGrpSpPr>
          <p:cNvPr id="987" name="Google Shape;987;p31"/>
          <p:cNvGrpSpPr/>
          <p:nvPr/>
        </p:nvGrpSpPr>
        <p:grpSpPr>
          <a:xfrm>
            <a:off x="-129685" y="-3344800"/>
            <a:ext cx="12690592" cy="10316157"/>
            <a:chOff x="-97264" y="-2508600"/>
            <a:chExt cx="9517944" cy="7737118"/>
          </a:xfrm>
        </p:grpSpPr>
        <p:sp>
          <p:nvSpPr>
            <p:cNvPr id="988" name="Google Shape;988;p31"/>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1"/>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1"/>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1"/>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1"/>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1"/>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1"/>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1"/>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1"/>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1"/>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1"/>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1"/>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1"/>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1"/>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02" name="Google Shape;1002;p31"/>
            <p:cNvGrpSpPr/>
            <p:nvPr/>
          </p:nvGrpSpPr>
          <p:grpSpPr>
            <a:xfrm>
              <a:off x="-97224" y="-2508600"/>
              <a:ext cx="9377821" cy="2147740"/>
              <a:chOff x="-97224" y="-2508600"/>
              <a:chExt cx="9377821" cy="2147740"/>
            </a:xfrm>
          </p:grpSpPr>
          <p:sp>
            <p:nvSpPr>
              <p:cNvPr id="1003" name="Google Shape;1003;p31"/>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1"/>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5" name="Google Shape;1005;p31"/>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1"/>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1"/>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1"/>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1"/>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1"/>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1"/>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1"/>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1"/>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1"/>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22698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1015"/>
        <p:cNvGrpSpPr/>
        <p:nvPr/>
      </p:nvGrpSpPr>
      <p:grpSpPr>
        <a:xfrm>
          <a:off x="0" y="0"/>
          <a:ext cx="0" cy="0"/>
          <a:chOff x="0" y="0"/>
          <a:chExt cx="0" cy="0"/>
        </a:xfrm>
      </p:grpSpPr>
      <p:grpSp>
        <p:nvGrpSpPr>
          <p:cNvPr id="1016" name="Google Shape;1016;p32"/>
          <p:cNvGrpSpPr/>
          <p:nvPr/>
        </p:nvGrpSpPr>
        <p:grpSpPr>
          <a:xfrm>
            <a:off x="-332885" y="-3243200"/>
            <a:ext cx="12690592" cy="10316157"/>
            <a:chOff x="-249664" y="-2432400"/>
            <a:chExt cx="9517944" cy="7737118"/>
          </a:xfrm>
        </p:grpSpPr>
        <p:sp>
          <p:nvSpPr>
            <p:cNvPr id="1017" name="Google Shape;1017;p32"/>
            <p:cNvSpPr/>
            <p:nvPr/>
          </p:nvSpPr>
          <p:spPr>
            <a:xfrm flipH="1">
              <a:off x="5274613" y="-18170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2"/>
            <p:cNvSpPr/>
            <p:nvPr/>
          </p:nvSpPr>
          <p:spPr>
            <a:xfrm flipH="1">
              <a:off x="873769" y="-8694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2"/>
            <p:cNvSpPr/>
            <p:nvPr/>
          </p:nvSpPr>
          <p:spPr>
            <a:xfrm flipH="1">
              <a:off x="8440438" y="2357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2"/>
            <p:cNvSpPr/>
            <p:nvPr/>
          </p:nvSpPr>
          <p:spPr>
            <a:xfrm flipH="1">
              <a:off x="-101578" y="-1051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2"/>
            <p:cNvSpPr/>
            <p:nvPr/>
          </p:nvSpPr>
          <p:spPr>
            <a:xfrm flipH="1">
              <a:off x="4106062" y="13107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2"/>
            <p:cNvSpPr/>
            <p:nvPr/>
          </p:nvSpPr>
          <p:spPr>
            <a:xfrm flipH="1">
              <a:off x="8310181" y="32768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2"/>
            <p:cNvSpPr/>
            <p:nvPr/>
          </p:nvSpPr>
          <p:spPr>
            <a:xfrm flipH="1">
              <a:off x="-101698" y="16357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2"/>
            <p:cNvSpPr/>
            <p:nvPr/>
          </p:nvSpPr>
          <p:spPr>
            <a:xfrm flipH="1">
              <a:off x="-101671" y="25503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2"/>
            <p:cNvSpPr/>
            <p:nvPr/>
          </p:nvSpPr>
          <p:spPr>
            <a:xfrm flipH="1">
              <a:off x="4680754" y="33321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2"/>
            <p:cNvSpPr/>
            <p:nvPr/>
          </p:nvSpPr>
          <p:spPr>
            <a:xfrm flipH="1">
              <a:off x="2076941" y="45920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2"/>
            <p:cNvSpPr/>
            <p:nvPr/>
          </p:nvSpPr>
          <p:spPr>
            <a:xfrm flipH="1">
              <a:off x="463812" y="45878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2"/>
            <p:cNvSpPr/>
            <p:nvPr/>
          </p:nvSpPr>
          <p:spPr>
            <a:xfrm flipH="1">
              <a:off x="-101598" y="37572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2"/>
            <p:cNvSpPr/>
            <p:nvPr/>
          </p:nvSpPr>
          <p:spPr>
            <a:xfrm flipH="1">
              <a:off x="-241581" y="-22783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2"/>
            <p:cNvSpPr/>
            <p:nvPr/>
          </p:nvSpPr>
          <p:spPr>
            <a:xfrm flipH="1">
              <a:off x="5272212" y="-18894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1" name="Google Shape;1031;p32"/>
            <p:cNvGrpSpPr/>
            <p:nvPr/>
          </p:nvGrpSpPr>
          <p:grpSpPr>
            <a:xfrm>
              <a:off x="-109581" y="-2432400"/>
              <a:ext cx="9377821" cy="2147740"/>
              <a:chOff x="-109581" y="-2432400"/>
              <a:chExt cx="9377821" cy="2147740"/>
            </a:xfrm>
          </p:grpSpPr>
          <p:sp>
            <p:nvSpPr>
              <p:cNvPr id="1032" name="Google Shape;1032;p32"/>
              <p:cNvSpPr/>
              <p:nvPr/>
            </p:nvSpPr>
            <p:spPr>
              <a:xfrm flipH="1">
                <a:off x="-101698" y="-23598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2"/>
              <p:cNvSpPr/>
              <p:nvPr/>
            </p:nvSpPr>
            <p:spPr>
              <a:xfrm flipH="1">
                <a:off x="-109581" y="-24324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4" name="Google Shape;1034;p32"/>
            <p:cNvSpPr/>
            <p:nvPr/>
          </p:nvSpPr>
          <p:spPr>
            <a:xfrm flipH="1">
              <a:off x="900741" y="-9420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2"/>
            <p:cNvSpPr/>
            <p:nvPr/>
          </p:nvSpPr>
          <p:spPr>
            <a:xfrm flipH="1">
              <a:off x="8460887" y="1633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2"/>
            <p:cNvSpPr/>
            <p:nvPr/>
          </p:nvSpPr>
          <p:spPr>
            <a:xfrm flipH="1">
              <a:off x="-109741" y="-1818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2"/>
            <p:cNvSpPr/>
            <p:nvPr/>
          </p:nvSpPr>
          <p:spPr>
            <a:xfrm flipH="1">
              <a:off x="4096338" y="12382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2"/>
            <p:cNvSpPr/>
            <p:nvPr/>
          </p:nvSpPr>
          <p:spPr>
            <a:xfrm flipH="1">
              <a:off x="-109821" y="15632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2"/>
            <p:cNvSpPr/>
            <p:nvPr/>
          </p:nvSpPr>
          <p:spPr>
            <a:xfrm flipH="1">
              <a:off x="-109714" y="24777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2"/>
            <p:cNvSpPr/>
            <p:nvPr/>
          </p:nvSpPr>
          <p:spPr>
            <a:xfrm flipH="1">
              <a:off x="4794603" y="32596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2"/>
            <p:cNvSpPr/>
            <p:nvPr/>
          </p:nvSpPr>
          <p:spPr>
            <a:xfrm flipH="1">
              <a:off x="2067336" y="45196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2"/>
            <p:cNvSpPr/>
            <p:nvPr/>
          </p:nvSpPr>
          <p:spPr>
            <a:xfrm flipH="1">
              <a:off x="-109641" y="36849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2"/>
            <p:cNvSpPr/>
            <p:nvPr/>
          </p:nvSpPr>
          <p:spPr>
            <a:xfrm flipH="1">
              <a:off x="-249664" y="-23305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0696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1"/>
        </a:solidFill>
        <a:effectLst/>
      </p:bgPr>
    </p:bg>
    <p:spTree>
      <p:nvGrpSpPr>
        <p:cNvPr id="1" name="Shape 243"/>
        <p:cNvGrpSpPr/>
        <p:nvPr/>
      </p:nvGrpSpPr>
      <p:grpSpPr>
        <a:xfrm>
          <a:off x="0" y="0"/>
          <a:ext cx="0" cy="0"/>
          <a:chOff x="0" y="0"/>
          <a:chExt cx="0" cy="0"/>
        </a:xfrm>
      </p:grpSpPr>
      <p:grpSp>
        <p:nvGrpSpPr>
          <p:cNvPr id="244" name="Google Shape;244;p9"/>
          <p:cNvGrpSpPr/>
          <p:nvPr/>
        </p:nvGrpSpPr>
        <p:grpSpPr>
          <a:xfrm>
            <a:off x="-129685" y="-3344800"/>
            <a:ext cx="12690592" cy="10316157"/>
            <a:chOff x="-97264" y="-2508600"/>
            <a:chExt cx="9517944" cy="7737118"/>
          </a:xfrm>
        </p:grpSpPr>
        <p:sp>
          <p:nvSpPr>
            <p:cNvPr id="245" name="Google Shape;245;p9"/>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9"/>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9"/>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9"/>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9"/>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9"/>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9"/>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9"/>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9"/>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9"/>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9"/>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9"/>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9"/>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9"/>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9" name="Google Shape;259;p9"/>
            <p:cNvGrpSpPr/>
            <p:nvPr/>
          </p:nvGrpSpPr>
          <p:grpSpPr>
            <a:xfrm>
              <a:off x="-97224" y="-2508600"/>
              <a:ext cx="9377821" cy="2147740"/>
              <a:chOff x="-97224" y="-2508600"/>
              <a:chExt cx="9377821" cy="2147740"/>
            </a:xfrm>
          </p:grpSpPr>
          <p:sp>
            <p:nvSpPr>
              <p:cNvPr id="260" name="Google Shape;260;p9"/>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9"/>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9"/>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9"/>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9"/>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9"/>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9"/>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9"/>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9"/>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9"/>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9"/>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 name="Google Shape;272;p9"/>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9"/>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5" name="Google Shape;275;p9"/>
          <p:cNvSpPr txBox="1">
            <a:spLocks noGrp="1"/>
          </p:cNvSpPr>
          <p:nvPr>
            <p:ph type="title"/>
          </p:nvPr>
        </p:nvSpPr>
        <p:spPr>
          <a:xfrm>
            <a:off x="2482200" y="1528000"/>
            <a:ext cx="7227600" cy="29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333">
                <a:latin typeface="Didact Gothic"/>
                <a:ea typeface="Didact Gothic"/>
                <a:cs typeface="Didact Gothic"/>
                <a:sym typeface="Didact Gothic"/>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6" name="Google Shape;276;p9"/>
          <p:cNvSpPr txBox="1">
            <a:spLocks noGrp="1"/>
          </p:cNvSpPr>
          <p:nvPr>
            <p:ph type="subTitle" idx="2"/>
          </p:nvPr>
        </p:nvSpPr>
        <p:spPr>
          <a:xfrm>
            <a:off x="3394200" y="4505200"/>
            <a:ext cx="5403600" cy="824800"/>
          </a:xfrm>
          <a:prstGeom prst="rect">
            <a:avLst/>
          </a:prstGeom>
          <a:solidFill>
            <a:srgbClr val="FFFFFF"/>
          </a:solidFill>
          <a:ln w="9525" cap="flat" cmpd="sng">
            <a:solidFill>
              <a:srgbClr val="000000"/>
            </a:solidFill>
            <a:prstDash val="solid"/>
            <a:round/>
            <a:headEnd type="none" w="sm" len="sm"/>
            <a:tailEnd type="none" w="sm" len="sm"/>
          </a:ln>
          <a:effectLst>
            <a:outerShdw dist="57150" dir="3180000" algn="bl" rotWithShape="0">
              <a:schemeClr val="dk2"/>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hlink"/>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577249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4"/>
        </a:solidFill>
        <a:effectLst/>
      </p:bgPr>
    </p:bg>
    <p:spTree>
      <p:nvGrpSpPr>
        <p:cNvPr id="1" name="Shape 1044"/>
        <p:cNvGrpSpPr/>
        <p:nvPr/>
      </p:nvGrpSpPr>
      <p:grpSpPr>
        <a:xfrm>
          <a:off x="0" y="0"/>
          <a:ext cx="0" cy="0"/>
          <a:chOff x="0" y="0"/>
          <a:chExt cx="0" cy="0"/>
        </a:xfrm>
      </p:grpSpPr>
      <p:grpSp>
        <p:nvGrpSpPr>
          <p:cNvPr id="1045" name="Google Shape;1045;p33"/>
          <p:cNvGrpSpPr/>
          <p:nvPr/>
        </p:nvGrpSpPr>
        <p:grpSpPr>
          <a:xfrm>
            <a:off x="-129685" y="-3141600"/>
            <a:ext cx="12690592" cy="10316157"/>
            <a:chOff x="-97264" y="-2356200"/>
            <a:chExt cx="9517944" cy="7737118"/>
          </a:xfrm>
        </p:grpSpPr>
        <p:sp>
          <p:nvSpPr>
            <p:cNvPr id="1046" name="Google Shape;1046;p33"/>
            <p:cNvSpPr/>
            <p:nvPr/>
          </p:nvSpPr>
          <p:spPr>
            <a:xfrm rot="10800000" flipH="1">
              <a:off x="-89101" y="39173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3"/>
            <p:cNvSpPr/>
            <p:nvPr/>
          </p:nvSpPr>
          <p:spPr>
            <a:xfrm rot="10800000" flipH="1">
              <a:off x="-89221" y="19980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3"/>
            <p:cNvSpPr/>
            <p:nvPr/>
          </p:nvSpPr>
          <p:spPr>
            <a:xfrm rot="10800000" flipH="1">
              <a:off x="-89101" y="23981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3"/>
            <p:cNvSpPr/>
            <p:nvPr/>
          </p:nvSpPr>
          <p:spPr>
            <a:xfrm rot="10800000" flipH="1">
              <a:off x="-89101" y="10412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3"/>
            <p:cNvSpPr/>
            <p:nvPr/>
          </p:nvSpPr>
          <p:spPr>
            <a:xfrm rot="10800000" flipH="1">
              <a:off x="-88861" y="6222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3"/>
            <p:cNvSpPr/>
            <p:nvPr/>
          </p:nvSpPr>
          <p:spPr>
            <a:xfrm rot="10800000" flipH="1">
              <a:off x="-89101" y="-7876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3"/>
            <p:cNvSpPr/>
            <p:nvPr/>
          </p:nvSpPr>
          <p:spPr>
            <a:xfrm rot="10800000" flipH="1">
              <a:off x="-89101" y="-9050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3"/>
            <p:cNvSpPr/>
            <p:nvPr/>
          </p:nvSpPr>
          <p:spPr>
            <a:xfrm rot="10800000" flipH="1">
              <a:off x="4312517" y="-17781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3"/>
            <p:cNvSpPr/>
            <p:nvPr/>
          </p:nvSpPr>
          <p:spPr>
            <a:xfrm rot="10800000" flipH="1">
              <a:off x="-89101" y="-23559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3"/>
            <p:cNvSpPr/>
            <p:nvPr/>
          </p:nvSpPr>
          <p:spPr>
            <a:xfrm rot="10800000" flipH="1">
              <a:off x="2774626" y="-23559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3"/>
            <p:cNvSpPr/>
            <p:nvPr/>
          </p:nvSpPr>
          <p:spPr>
            <a:xfrm rot="10800000" flipH="1">
              <a:off x="8048796" y="-23562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3"/>
            <p:cNvSpPr/>
            <p:nvPr/>
          </p:nvSpPr>
          <p:spPr>
            <a:xfrm rot="10800000" flipH="1">
              <a:off x="4946282" y="-23560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3"/>
            <p:cNvSpPr/>
            <p:nvPr/>
          </p:nvSpPr>
          <p:spPr>
            <a:xfrm rot="10800000" flipH="1">
              <a:off x="5076700" y="44308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3"/>
            <p:cNvSpPr/>
            <p:nvPr/>
          </p:nvSpPr>
          <p:spPr>
            <a:xfrm rot="10800000" flipH="1">
              <a:off x="-97224" y="39737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60" name="Google Shape;1060;p33"/>
            <p:cNvGrpSpPr/>
            <p:nvPr/>
          </p:nvGrpSpPr>
          <p:grpSpPr>
            <a:xfrm>
              <a:off x="-97224" y="3233178"/>
              <a:ext cx="9377821" cy="2147740"/>
              <a:chOff x="-97224" y="3233178"/>
              <a:chExt cx="9377821" cy="2147740"/>
            </a:xfrm>
          </p:grpSpPr>
          <p:sp>
            <p:nvSpPr>
              <p:cNvPr id="1061" name="Google Shape;1061;p33"/>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3"/>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3" name="Google Shape;1063;p33"/>
            <p:cNvSpPr/>
            <p:nvPr/>
          </p:nvSpPr>
          <p:spPr>
            <a:xfrm rot="10800000" flipH="1">
              <a:off x="-97224" y="20544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3"/>
            <p:cNvSpPr/>
            <p:nvPr/>
          </p:nvSpPr>
          <p:spPr>
            <a:xfrm rot="10800000" flipH="1">
              <a:off x="-97184" y="24544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3"/>
            <p:cNvSpPr/>
            <p:nvPr/>
          </p:nvSpPr>
          <p:spPr>
            <a:xfrm rot="10800000" flipH="1">
              <a:off x="-97104" y="10949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3"/>
            <p:cNvSpPr/>
            <p:nvPr/>
          </p:nvSpPr>
          <p:spPr>
            <a:xfrm rot="10800000" flipH="1">
              <a:off x="-97264" y="6785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3"/>
            <p:cNvSpPr/>
            <p:nvPr/>
          </p:nvSpPr>
          <p:spPr>
            <a:xfrm rot="10800000" flipH="1">
              <a:off x="-97184" y="-8485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3"/>
            <p:cNvSpPr/>
            <p:nvPr/>
          </p:nvSpPr>
          <p:spPr>
            <a:xfrm rot="10800000" flipH="1">
              <a:off x="4303273" y="-17491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3"/>
            <p:cNvSpPr/>
            <p:nvPr/>
          </p:nvSpPr>
          <p:spPr>
            <a:xfrm rot="10800000" flipH="1">
              <a:off x="-97184" y="-22997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3"/>
            <p:cNvSpPr/>
            <p:nvPr/>
          </p:nvSpPr>
          <p:spPr>
            <a:xfrm rot="10800000" flipH="1">
              <a:off x="2768223" y="-22998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3"/>
            <p:cNvSpPr/>
            <p:nvPr/>
          </p:nvSpPr>
          <p:spPr>
            <a:xfrm rot="10800000" flipH="1">
              <a:off x="4932235" y="-22998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3"/>
            <p:cNvSpPr/>
            <p:nvPr/>
          </p:nvSpPr>
          <p:spPr>
            <a:xfrm rot="10800000" flipH="1">
              <a:off x="5065015" y="44712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299191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1073"/>
        <p:cNvGrpSpPr/>
        <p:nvPr/>
      </p:nvGrpSpPr>
      <p:grpSpPr>
        <a:xfrm>
          <a:off x="0" y="0"/>
          <a:ext cx="0" cy="0"/>
          <a:chOff x="0" y="0"/>
          <a:chExt cx="0" cy="0"/>
        </a:xfrm>
      </p:grpSpPr>
      <p:grpSp>
        <p:nvGrpSpPr>
          <p:cNvPr id="1074" name="Google Shape;1074;p34"/>
          <p:cNvGrpSpPr/>
          <p:nvPr/>
        </p:nvGrpSpPr>
        <p:grpSpPr>
          <a:xfrm>
            <a:off x="-129685" y="-3344800"/>
            <a:ext cx="12690592" cy="10316157"/>
            <a:chOff x="-97264" y="-2508600"/>
            <a:chExt cx="9517944" cy="7737118"/>
          </a:xfrm>
        </p:grpSpPr>
        <p:sp>
          <p:nvSpPr>
            <p:cNvPr id="1075" name="Google Shape;1075;p34"/>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4"/>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4"/>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4"/>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4"/>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4"/>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4"/>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4"/>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4"/>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4"/>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4"/>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4"/>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4"/>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4"/>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9" name="Google Shape;1089;p34"/>
            <p:cNvGrpSpPr/>
            <p:nvPr/>
          </p:nvGrpSpPr>
          <p:grpSpPr>
            <a:xfrm>
              <a:off x="-97224" y="-2508600"/>
              <a:ext cx="9377821" cy="2147740"/>
              <a:chOff x="-97224" y="-2508600"/>
              <a:chExt cx="9377821" cy="2147740"/>
            </a:xfrm>
          </p:grpSpPr>
          <p:sp>
            <p:nvSpPr>
              <p:cNvPr id="1090" name="Google Shape;1090;p34"/>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4"/>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2" name="Google Shape;1092;p34"/>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4"/>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4"/>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4"/>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4"/>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4"/>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4"/>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4"/>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4"/>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4"/>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46604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2023/2/17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2617655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2023/2/17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pic>
        <p:nvPicPr>
          <p:cNvPr id="7" name="图片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8" name="Rectangle 7"/>
          <p:cNvSpPr/>
          <p:nvPr userDrawn="1"/>
        </p:nvSpPr>
        <p:spPr>
          <a:xfrm>
            <a:off x="0" y="9076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
        <p:nvSpPr>
          <p:cNvPr id="9" name="Rectangle 8"/>
          <p:cNvSpPr/>
          <p:nvPr userDrawn="1"/>
        </p:nvSpPr>
        <p:spPr>
          <a:xfrm>
            <a:off x="0" y="642040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Tree>
    <p:extLst>
      <p:ext uri="{BB962C8B-B14F-4D97-AF65-F5344CB8AC3E}">
        <p14:creationId xmlns:p14="http://schemas.microsoft.com/office/powerpoint/2010/main" val="39351237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2023/2/17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4044686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2023/2/17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2396443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2023/2/17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8945948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DB57E">
            <a:alpha val="13000"/>
          </a:srgbClr>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2023/2/17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
        <p:nvSpPr>
          <p:cNvPr id="6" name="任意多边形: 形状 4"/>
          <p:cNvSpPr/>
          <p:nvPr userDrawn="1"/>
        </p:nvSpPr>
        <p:spPr>
          <a:xfrm flipV="1">
            <a:off x="0" y="4012247"/>
            <a:ext cx="12192000" cy="2980055"/>
          </a:xfrm>
          <a:custGeom>
            <a:avLst/>
            <a:gdLst>
              <a:gd name="connsiteX0" fmla="*/ 0 w 12192000"/>
              <a:gd name="connsiteY0" fmla="*/ 0 h 4340216"/>
              <a:gd name="connsiteX1" fmla="*/ 12192000 w 12192000"/>
              <a:gd name="connsiteY1" fmla="*/ 0 h 4340216"/>
              <a:gd name="connsiteX2" fmla="*/ 12192000 w 12192000"/>
              <a:gd name="connsiteY2" fmla="*/ 4340216 h 4340216"/>
              <a:gd name="connsiteX3" fmla="*/ 11874350 w 12192000"/>
              <a:gd name="connsiteY3" fmla="*/ 4291969 h 4340216"/>
              <a:gd name="connsiteX4" fmla="*/ 6641028 w 12192000"/>
              <a:gd name="connsiteY4" fmla="*/ 3494022 h 4340216"/>
              <a:gd name="connsiteX5" fmla="*/ 60586 w 12192000"/>
              <a:gd name="connsiteY5" fmla="*/ 4234661 h 4340216"/>
              <a:gd name="connsiteX6" fmla="*/ 0 w 12192000"/>
              <a:gd name="connsiteY6" fmla="*/ 4242465 h 434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340216">
                <a:moveTo>
                  <a:pt x="0" y="0"/>
                </a:moveTo>
                <a:lnTo>
                  <a:pt x="12192000" y="0"/>
                </a:lnTo>
                <a:lnTo>
                  <a:pt x="12192000" y="4340216"/>
                </a:lnTo>
                <a:lnTo>
                  <a:pt x="11874350" y="4291969"/>
                </a:lnTo>
                <a:cubicBezTo>
                  <a:pt x="10258290" y="4024112"/>
                  <a:pt x="8216849" y="3490024"/>
                  <a:pt x="6641028" y="3494022"/>
                </a:cubicBezTo>
                <a:cubicBezTo>
                  <a:pt x="4592461" y="3499219"/>
                  <a:pt x="1841189" y="3994292"/>
                  <a:pt x="60586" y="4234661"/>
                </a:cubicBezTo>
                <a:lnTo>
                  <a:pt x="0" y="4242465"/>
                </a:lnTo>
                <a:close/>
              </a:path>
            </a:pathLst>
          </a:cu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7"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63" y="5748019"/>
            <a:ext cx="2125345" cy="136779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9"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0"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68538" t="-472" r="-205" b="51205"/>
          <a:stretch>
            <a:fillRect/>
          </a:stretch>
        </p:blipFill>
        <p:spPr>
          <a:xfrm>
            <a:off x="10810240" y="5502274"/>
            <a:ext cx="1427480" cy="1859280"/>
          </a:xfrm>
          <a:prstGeom prst="rect">
            <a:avLst/>
          </a:prstGeom>
        </p:spPr>
      </p:pic>
      <p:pic>
        <p:nvPicPr>
          <p:cNvPr id="12" name="图片 8"/>
          <p:cNvPicPr>
            <a:picLocks noChangeAspect="1"/>
          </p:cNvPicPr>
          <p:nvPr userDrawn="1"/>
        </p:nvPicPr>
        <p:blipFill rotWithShape="1">
          <a:blip r:embed="rId6" cstate="print">
            <a:extLst>
              <a:ext uri="{28A0092B-C50C-407E-A947-70E740481C1C}">
                <a14:useLocalDpi xmlns:a14="http://schemas.microsoft.com/office/drawing/2010/main" val="0"/>
              </a:ext>
            </a:extLst>
          </a:blip>
          <a:srcRect t="77655" r="44843"/>
          <a:stretch>
            <a:fillRect/>
          </a:stretch>
        </p:blipFill>
        <p:spPr>
          <a:xfrm>
            <a:off x="8610600" y="5992483"/>
            <a:ext cx="3224212" cy="1092857"/>
          </a:xfrm>
          <a:prstGeom prst="rect">
            <a:avLst/>
          </a:prstGeom>
        </p:spPr>
      </p:pic>
    </p:spTree>
    <p:extLst>
      <p:ext uri="{BB962C8B-B14F-4D97-AF65-F5344CB8AC3E}">
        <p14:creationId xmlns:p14="http://schemas.microsoft.com/office/powerpoint/2010/main" val="207253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accent2">
            <a:lumMod val="20000"/>
            <a:lumOff val="80000"/>
            <a:alpha val="8000"/>
          </a:schemeClr>
        </a:solidFill>
        <a:effectLst/>
      </p:bgPr>
    </p:bg>
    <p:spTree>
      <p:nvGrpSpPr>
        <p:cNvPr id="1" name=""/>
        <p:cNvGrpSpPr/>
        <p:nvPr/>
      </p:nvGrpSpPr>
      <p:grpSpPr>
        <a:xfrm>
          <a:off x="0" y="0"/>
          <a:ext cx="0" cy="0"/>
          <a:chOff x="0" y="0"/>
          <a:chExt cx="0" cy="0"/>
        </a:xfrm>
      </p:grpSpPr>
      <p:sp>
        <p:nvSpPr>
          <p:cNvPr id="13" name="任意多边形: 形状 4"/>
          <p:cNvSpPr/>
          <p:nvPr userDrawn="1"/>
        </p:nvSpPr>
        <p:spPr>
          <a:xfrm flipV="1">
            <a:off x="56515" y="5367972"/>
            <a:ext cx="12192000" cy="2980055"/>
          </a:xfrm>
          <a:custGeom>
            <a:avLst/>
            <a:gdLst>
              <a:gd name="connsiteX0" fmla="*/ 0 w 12192000"/>
              <a:gd name="connsiteY0" fmla="*/ 0 h 4340216"/>
              <a:gd name="connsiteX1" fmla="*/ 12192000 w 12192000"/>
              <a:gd name="connsiteY1" fmla="*/ 0 h 4340216"/>
              <a:gd name="connsiteX2" fmla="*/ 12192000 w 12192000"/>
              <a:gd name="connsiteY2" fmla="*/ 4340216 h 4340216"/>
              <a:gd name="connsiteX3" fmla="*/ 11874350 w 12192000"/>
              <a:gd name="connsiteY3" fmla="*/ 4291969 h 4340216"/>
              <a:gd name="connsiteX4" fmla="*/ 6641028 w 12192000"/>
              <a:gd name="connsiteY4" fmla="*/ 3494022 h 4340216"/>
              <a:gd name="connsiteX5" fmla="*/ 60586 w 12192000"/>
              <a:gd name="connsiteY5" fmla="*/ 4234661 h 4340216"/>
              <a:gd name="connsiteX6" fmla="*/ 0 w 12192000"/>
              <a:gd name="connsiteY6" fmla="*/ 4242465 h 434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340216">
                <a:moveTo>
                  <a:pt x="0" y="0"/>
                </a:moveTo>
                <a:lnTo>
                  <a:pt x="12192000" y="0"/>
                </a:lnTo>
                <a:lnTo>
                  <a:pt x="12192000" y="4340216"/>
                </a:lnTo>
                <a:lnTo>
                  <a:pt x="11874350" y="4291969"/>
                </a:lnTo>
                <a:cubicBezTo>
                  <a:pt x="10258290" y="4024112"/>
                  <a:pt x="8216849" y="3490024"/>
                  <a:pt x="6641028" y="3494022"/>
                </a:cubicBezTo>
                <a:cubicBezTo>
                  <a:pt x="4592461" y="3499219"/>
                  <a:pt x="1841189" y="3994292"/>
                  <a:pt x="60586" y="4234661"/>
                </a:cubicBezTo>
                <a:lnTo>
                  <a:pt x="0" y="4242465"/>
                </a:lnTo>
                <a:close/>
              </a:path>
            </a:pathLst>
          </a:cu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 name="日期占位符 1"/>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2023/2/17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
        <p:nvSpPr>
          <p:cNvPr id="5" name="椭圆 27"/>
          <p:cNvSpPr/>
          <p:nvPr userDrawn="1"/>
        </p:nvSpPr>
        <p:spPr>
          <a:xfrm flipV="1">
            <a:off x="9982200" y="-1908810"/>
            <a:ext cx="3817620" cy="3817620"/>
          </a:xfrm>
          <a:prstGeom prst="ellipse">
            <a:avLst/>
          </a:pr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椭圆 5"/>
          <p:cNvSpPr/>
          <p:nvPr userDrawn="1"/>
        </p:nvSpPr>
        <p:spPr>
          <a:xfrm>
            <a:off x="-2129770" y="-2786199"/>
            <a:ext cx="4981575" cy="4981575"/>
          </a:xfrm>
          <a:prstGeom prst="ellipse">
            <a:avLst/>
          </a:pr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7"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02275"/>
            <a:ext cx="2125345" cy="136779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9"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0"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68538" t="-472" r="-205" b="51205"/>
          <a:stretch>
            <a:fillRect/>
          </a:stretch>
        </p:blipFill>
        <p:spPr>
          <a:xfrm>
            <a:off x="10821035" y="4710430"/>
            <a:ext cx="1427480" cy="1859280"/>
          </a:xfrm>
          <a:prstGeom prst="rect">
            <a:avLst/>
          </a:prstGeom>
        </p:spPr>
      </p:pic>
      <p:sp>
        <p:nvSpPr>
          <p:cNvPr id="14" name="Rectangle 13"/>
          <p:cNvSpPr/>
          <p:nvPr userDrawn="1"/>
        </p:nvSpPr>
        <p:spPr>
          <a:xfrm>
            <a:off x="3893" y="0"/>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Tree>
    <p:extLst>
      <p:ext uri="{BB962C8B-B14F-4D97-AF65-F5344CB8AC3E}">
        <p14:creationId xmlns:p14="http://schemas.microsoft.com/office/powerpoint/2010/main" val="267439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par>
                                <p:cTn id="17" presetID="5"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6" grpId="0" animBg="1"/>
      <p:bldP spid="6" grpId="1"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2023/2/17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2559962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1"/>
        </a:solidFill>
        <a:effectLst/>
      </p:bgPr>
    </p:bg>
    <p:spTree>
      <p:nvGrpSpPr>
        <p:cNvPr id="1" name="Shape 279"/>
        <p:cNvGrpSpPr/>
        <p:nvPr/>
      </p:nvGrpSpPr>
      <p:grpSpPr>
        <a:xfrm>
          <a:off x="0" y="0"/>
          <a:ext cx="0" cy="0"/>
          <a:chOff x="0" y="0"/>
          <a:chExt cx="0" cy="0"/>
        </a:xfrm>
      </p:grpSpPr>
      <p:grpSp>
        <p:nvGrpSpPr>
          <p:cNvPr id="280" name="Google Shape;280;p11"/>
          <p:cNvGrpSpPr/>
          <p:nvPr/>
        </p:nvGrpSpPr>
        <p:grpSpPr>
          <a:xfrm>
            <a:off x="-129685" y="-3344800"/>
            <a:ext cx="12690592" cy="10316157"/>
            <a:chOff x="-97264" y="-2508600"/>
            <a:chExt cx="9517944" cy="7737118"/>
          </a:xfrm>
        </p:grpSpPr>
        <p:sp>
          <p:nvSpPr>
            <p:cNvPr id="281" name="Google Shape;281;p11"/>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1"/>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1"/>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1"/>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1"/>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1"/>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1"/>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1"/>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1"/>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1"/>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1"/>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1"/>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1"/>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1"/>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5" name="Google Shape;295;p11"/>
            <p:cNvGrpSpPr/>
            <p:nvPr/>
          </p:nvGrpSpPr>
          <p:grpSpPr>
            <a:xfrm>
              <a:off x="-97224" y="-2508600"/>
              <a:ext cx="9377821" cy="2147740"/>
              <a:chOff x="-97224" y="-2508600"/>
              <a:chExt cx="9377821" cy="2147740"/>
            </a:xfrm>
          </p:grpSpPr>
          <p:sp>
            <p:nvSpPr>
              <p:cNvPr id="296" name="Google Shape;296;p11"/>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1"/>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11"/>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1"/>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1"/>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1"/>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1"/>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1"/>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1"/>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1"/>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1"/>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1"/>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8" name="Google Shape;308;p11"/>
          <p:cNvSpPr/>
          <p:nvPr/>
        </p:nvSpPr>
        <p:spPr>
          <a:xfrm>
            <a:off x="544333" y="1200852"/>
            <a:ext cx="11245600" cy="44412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1"/>
          <p:cNvSpPr/>
          <p:nvPr/>
        </p:nvSpPr>
        <p:spPr>
          <a:xfrm>
            <a:off x="402067" y="1066751"/>
            <a:ext cx="11245600" cy="4441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1"/>
          <p:cNvSpPr txBox="1">
            <a:spLocks noGrp="1"/>
          </p:cNvSpPr>
          <p:nvPr>
            <p:ph type="title" hasCustomPrompt="1"/>
          </p:nvPr>
        </p:nvSpPr>
        <p:spPr>
          <a:xfrm>
            <a:off x="1712000" y="2340967"/>
            <a:ext cx="8768000" cy="1401600"/>
          </a:xfrm>
          <a:prstGeom prst="rect">
            <a:avLst/>
          </a:prstGeom>
          <a:solidFill>
            <a:srgbClr val="FFFFFF"/>
          </a:solidFill>
          <a:ln w="9525" cap="flat" cmpd="sng">
            <a:solidFill>
              <a:srgbClr val="000000"/>
            </a:solidFill>
            <a:prstDash val="solid"/>
            <a:round/>
            <a:headEnd type="none" w="sm" len="sm"/>
            <a:tailEnd type="none" w="sm" len="sm"/>
          </a:ln>
          <a:effectLst>
            <a:outerShdw dist="95250" dir="3000000" algn="bl" rotWithShape="0">
              <a:schemeClr val="accent6"/>
            </a:outerShdw>
          </a:effectLst>
        </p:spPr>
        <p:txBody>
          <a:bodyPr spcFirstLastPara="1" wrap="square" lIns="91425" tIns="91425" rIns="91425" bIns="91425" anchor="b" anchorCtr="0">
            <a:noAutofit/>
          </a:bodyPr>
          <a:lstStyle>
            <a:lvl1pPr lvl="0" algn="ctr">
              <a:spcBef>
                <a:spcPts val="0"/>
              </a:spcBef>
              <a:spcAft>
                <a:spcPts val="0"/>
              </a:spcAft>
              <a:buSzPts val="9600"/>
              <a:buNone/>
              <a:defRPr sz="72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11" name="Google Shape;311;p11"/>
          <p:cNvSpPr txBox="1">
            <a:spLocks noGrp="1"/>
          </p:cNvSpPr>
          <p:nvPr>
            <p:ph type="subTitle" idx="1"/>
          </p:nvPr>
        </p:nvSpPr>
        <p:spPr>
          <a:xfrm>
            <a:off x="1712000" y="3945833"/>
            <a:ext cx="8768000" cy="57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402036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accent2">
            <a:lumMod val="20000"/>
            <a:lumOff val="80000"/>
            <a:alpha val="45000"/>
          </a:schemeClr>
        </a:solidFill>
        <a:effectLst/>
      </p:bgPr>
    </p:bg>
    <p:spTree>
      <p:nvGrpSpPr>
        <p:cNvPr id="1" name=""/>
        <p:cNvGrpSpPr/>
        <p:nvPr/>
      </p:nvGrpSpPr>
      <p:grpSpPr>
        <a:xfrm>
          <a:off x="0" y="0"/>
          <a:ext cx="0" cy="0"/>
          <a:chOff x="0" y="0"/>
          <a:chExt cx="0" cy="0"/>
        </a:xfrm>
      </p:grpSpPr>
      <p:sp>
        <p:nvSpPr>
          <p:cNvPr id="9" name="平行四边形 1"/>
          <p:cNvSpPr/>
          <p:nvPr userDrawn="1"/>
        </p:nvSpPr>
        <p:spPr>
          <a:xfrm rot="15898521">
            <a:off x="3758686" y="-6556744"/>
            <a:ext cx="5230176" cy="13716197"/>
          </a:xfrm>
          <a:prstGeom prst="parallelogram">
            <a:avLst>
              <a:gd name="adj" fmla="val 17813"/>
            </a:avLst>
          </a:prstGeom>
          <a:gradFill>
            <a:gsLst>
              <a:gs pos="0">
                <a:srgbClr val="FDB57E">
                  <a:alpha val="0"/>
                </a:srgbClr>
              </a:gs>
              <a:gs pos="100000">
                <a:srgbClr val="E68B54">
                  <a:alpha val="33000"/>
                </a:srgbClr>
              </a:gs>
            </a:gsLst>
            <a:lin ang="16200000" scaled="0"/>
          </a:gradFill>
          <a:ln>
            <a:gradFill>
              <a:gsLst>
                <a:gs pos="66000">
                  <a:schemeClr val="bg1">
                    <a:alpha val="0"/>
                  </a:schemeClr>
                </a:gs>
                <a:gs pos="100000">
                  <a:schemeClr val="bg1">
                    <a:alpha val="0"/>
                  </a:schemeClr>
                </a:gs>
                <a:gs pos="0">
                  <a:srgbClr val="BE3A1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2"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3"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68538" t="-472" r="-205" b="51205"/>
          <a:stretch>
            <a:fillRect/>
          </a:stretch>
        </p:blipFill>
        <p:spPr>
          <a:xfrm>
            <a:off x="10570210" y="5166641"/>
            <a:ext cx="1427480" cy="1859280"/>
          </a:xfrm>
          <a:prstGeom prst="rect">
            <a:avLst/>
          </a:prstGeom>
        </p:spPr>
      </p:pic>
      <p:pic>
        <p:nvPicPr>
          <p:cNvPr id="15" name="图片 8"/>
          <p:cNvPicPr>
            <a:picLocks noChangeAspect="1"/>
          </p:cNvPicPr>
          <p:nvPr userDrawn="1"/>
        </p:nvPicPr>
        <p:blipFill rotWithShape="1">
          <a:blip r:embed="rId4">
            <a:extLst>
              <a:ext uri="{28A0092B-C50C-407E-A947-70E740481C1C}">
                <a14:useLocalDpi xmlns:a14="http://schemas.microsoft.com/office/drawing/2010/main" val="0"/>
              </a:ext>
            </a:extLst>
          </a:blip>
          <a:srcRect t="77655" r="44843"/>
          <a:stretch>
            <a:fillRect/>
          </a:stretch>
        </p:blipFill>
        <p:spPr>
          <a:xfrm>
            <a:off x="7625399" y="5322349"/>
            <a:ext cx="4566601" cy="1547864"/>
          </a:xfrm>
          <a:prstGeom prst="rect">
            <a:avLst/>
          </a:prstGeom>
        </p:spPr>
      </p:pic>
    </p:spTree>
    <p:extLst>
      <p:ext uri="{BB962C8B-B14F-4D97-AF65-F5344CB8AC3E}">
        <p14:creationId xmlns:p14="http://schemas.microsoft.com/office/powerpoint/2010/main" val="404152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7"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2023/2/17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1521547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2023/2/17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15027299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761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2"/>
        <p:cNvGrpSpPr/>
        <p:nvPr/>
      </p:nvGrpSpPr>
      <p:grpSpPr>
        <a:xfrm>
          <a:off x="0" y="0"/>
          <a:ext cx="0" cy="0"/>
          <a:chOff x="0" y="0"/>
          <a:chExt cx="0" cy="0"/>
        </a:xfrm>
      </p:grpSpPr>
    </p:spTree>
    <p:extLst>
      <p:ext uri="{BB962C8B-B14F-4D97-AF65-F5344CB8AC3E}">
        <p14:creationId xmlns:p14="http://schemas.microsoft.com/office/powerpoint/2010/main" val="1143114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986"/>
        <p:cNvGrpSpPr/>
        <p:nvPr/>
      </p:nvGrpSpPr>
      <p:grpSpPr>
        <a:xfrm>
          <a:off x="0" y="0"/>
          <a:ext cx="0" cy="0"/>
          <a:chOff x="0" y="0"/>
          <a:chExt cx="0" cy="0"/>
        </a:xfrm>
      </p:grpSpPr>
      <p:grpSp>
        <p:nvGrpSpPr>
          <p:cNvPr id="987" name="Google Shape;987;p31"/>
          <p:cNvGrpSpPr/>
          <p:nvPr/>
        </p:nvGrpSpPr>
        <p:grpSpPr>
          <a:xfrm>
            <a:off x="-129685" y="-3344800"/>
            <a:ext cx="12690592" cy="10316157"/>
            <a:chOff x="-97264" y="-2508600"/>
            <a:chExt cx="9517944" cy="7737118"/>
          </a:xfrm>
        </p:grpSpPr>
        <p:sp>
          <p:nvSpPr>
            <p:cNvPr id="988" name="Google Shape;988;p31"/>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1"/>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1"/>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1"/>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1"/>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1"/>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1"/>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1"/>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1"/>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1"/>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1"/>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1"/>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1"/>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1"/>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02" name="Google Shape;1002;p31"/>
            <p:cNvGrpSpPr/>
            <p:nvPr/>
          </p:nvGrpSpPr>
          <p:grpSpPr>
            <a:xfrm>
              <a:off x="-97224" y="-2508600"/>
              <a:ext cx="9377821" cy="2147740"/>
              <a:chOff x="-97224" y="-2508600"/>
              <a:chExt cx="9377821" cy="2147740"/>
            </a:xfrm>
          </p:grpSpPr>
          <p:sp>
            <p:nvSpPr>
              <p:cNvPr id="1003" name="Google Shape;1003;p31"/>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1"/>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5" name="Google Shape;1005;p31"/>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1"/>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1"/>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1"/>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1"/>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1"/>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1"/>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1"/>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1"/>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1"/>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83144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1015"/>
        <p:cNvGrpSpPr/>
        <p:nvPr/>
      </p:nvGrpSpPr>
      <p:grpSpPr>
        <a:xfrm>
          <a:off x="0" y="0"/>
          <a:ext cx="0" cy="0"/>
          <a:chOff x="0" y="0"/>
          <a:chExt cx="0" cy="0"/>
        </a:xfrm>
      </p:grpSpPr>
      <p:grpSp>
        <p:nvGrpSpPr>
          <p:cNvPr id="1016" name="Google Shape;1016;p32"/>
          <p:cNvGrpSpPr/>
          <p:nvPr/>
        </p:nvGrpSpPr>
        <p:grpSpPr>
          <a:xfrm>
            <a:off x="-332885" y="-3243200"/>
            <a:ext cx="12690592" cy="10316157"/>
            <a:chOff x="-249664" y="-2432400"/>
            <a:chExt cx="9517944" cy="7737118"/>
          </a:xfrm>
        </p:grpSpPr>
        <p:sp>
          <p:nvSpPr>
            <p:cNvPr id="1017" name="Google Shape;1017;p32"/>
            <p:cNvSpPr/>
            <p:nvPr/>
          </p:nvSpPr>
          <p:spPr>
            <a:xfrm flipH="1">
              <a:off x="5274613" y="-18170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2"/>
            <p:cNvSpPr/>
            <p:nvPr/>
          </p:nvSpPr>
          <p:spPr>
            <a:xfrm flipH="1">
              <a:off x="873769" y="-8694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2"/>
            <p:cNvSpPr/>
            <p:nvPr/>
          </p:nvSpPr>
          <p:spPr>
            <a:xfrm flipH="1">
              <a:off x="8440438" y="2357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2"/>
            <p:cNvSpPr/>
            <p:nvPr/>
          </p:nvSpPr>
          <p:spPr>
            <a:xfrm flipH="1">
              <a:off x="-101578" y="-1051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2"/>
            <p:cNvSpPr/>
            <p:nvPr/>
          </p:nvSpPr>
          <p:spPr>
            <a:xfrm flipH="1">
              <a:off x="4106062" y="13107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2"/>
            <p:cNvSpPr/>
            <p:nvPr/>
          </p:nvSpPr>
          <p:spPr>
            <a:xfrm flipH="1">
              <a:off x="8310181" y="32768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2"/>
            <p:cNvSpPr/>
            <p:nvPr/>
          </p:nvSpPr>
          <p:spPr>
            <a:xfrm flipH="1">
              <a:off x="-101698" y="16357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2"/>
            <p:cNvSpPr/>
            <p:nvPr/>
          </p:nvSpPr>
          <p:spPr>
            <a:xfrm flipH="1">
              <a:off x="-101671" y="25503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2"/>
            <p:cNvSpPr/>
            <p:nvPr/>
          </p:nvSpPr>
          <p:spPr>
            <a:xfrm flipH="1">
              <a:off x="4680754" y="33321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2"/>
            <p:cNvSpPr/>
            <p:nvPr/>
          </p:nvSpPr>
          <p:spPr>
            <a:xfrm flipH="1">
              <a:off x="2076941" y="45920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2"/>
            <p:cNvSpPr/>
            <p:nvPr/>
          </p:nvSpPr>
          <p:spPr>
            <a:xfrm flipH="1">
              <a:off x="463812" y="45878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2"/>
            <p:cNvSpPr/>
            <p:nvPr/>
          </p:nvSpPr>
          <p:spPr>
            <a:xfrm flipH="1">
              <a:off x="-101598" y="37572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2"/>
            <p:cNvSpPr/>
            <p:nvPr/>
          </p:nvSpPr>
          <p:spPr>
            <a:xfrm flipH="1">
              <a:off x="-241581" y="-22783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2"/>
            <p:cNvSpPr/>
            <p:nvPr/>
          </p:nvSpPr>
          <p:spPr>
            <a:xfrm flipH="1">
              <a:off x="5272212" y="-18894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1" name="Google Shape;1031;p32"/>
            <p:cNvGrpSpPr/>
            <p:nvPr/>
          </p:nvGrpSpPr>
          <p:grpSpPr>
            <a:xfrm>
              <a:off x="-109581" y="-2432400"/>
              <a:ext cx="9377821" cy="2147740"/>
              <a:chOff x="-109581" y="-2432400"/>
              <a:chExt cx="9377821" cy="2147740"/>
            </a:xfrm>
          </p:grpSpPr>
          <p:sp>
            <p:nvSpPr>
              <p:cNvPr id="1032" name="Google Shape;1032;p32"/>
              <p:cNvSpPr/>
              <p:nvPr/>
            </p:nvSpPr>
            <p:spPr>
              <a:xfrm flipH="1">
                <a:off x="-101698" y="-23598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2"/>
              <p:cNvSpPr/>
              <p:nvPr/>
            </p:nvSpPr>
            <p:spPr>
              <a:xfrm flipH="1">
                <a:off x="-109581" y="-24324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4" name="Google Shape;1034;p32"/>
            <p:cNvSpPr/>
            <p:nvPr/>
          </p:nvSpPr>
          <p:spPr>
            <a:xfrm flipH="1">
              <a:off x="900741" y="-9420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2"/>
            <p:cNvSpPr/>
            <p:nvPr/>
          </p:nvSpPr>
          <p:spPr>
            <a:xfrm flipH="1">
              <a:off x="8460887" y="1633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2"/>
            <p:cNvSpPr/>
            <p:nvPr/>
          </p:nvSpPr>
          <p:spPr>
            <a:xfrm flipH="1">
              <a:off x="-109741" y="-1818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2"/>
            <p:cNvSpPr/>
            <p:nvPr/>
          </p:nvSpPr>
          <p:spPr>
            <a:xfrm flipH="1">
              <a:off x="4096338" y="12382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2"/>
            <p:cNvSpPr/>
            <p:nvPr/>
          </p:nvSpPr>
          <p:spPr>
            <a:xfrm flipH="1">
              <a:off x="-109821" y="15632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2"/>
            <p:cNvSpPr/>
            <p:nvPr/>
          </p:nvSpPr>
          <p:spPr>
            <a:xfrm flipH="1">
              <a:off x="-109714" y="24777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2"/>
            <p:cNvSpPr/>
            <p:nvPr/>
          </p:nvSpPr>
          <p:spPr>
            <a:xfrm flipH="1">
              <a:off x="4794603" y="32596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2"/>
            <p:cNvSpPr/>
            <p:nvPr/>
          </p:nvSpPr>
          <p:spPr>
            <a:xfrm flipH="1">
              <a:off x="2067336" y="45196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2"/>
            <p:cNvSpPr/>
            <p:nvPr/>
          </p:nvSpPr>
          <p:spPr>
            <a:xfrm flipH="1">
              <a:off x="-109641" y="36849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2"/>
            <p:cNvSpPr/>
            <p:nvPr/>
          </p:nvSpPr>
          <p:spPr>
            <a:xfrm flipH="1">
              <a:off x="-249664" y="-23305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02052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4"/>
        </a:solidFill>
        <a:effectLst/>
      </p:bgPr>
    </p:bg>
    <p:spTree>
      <p:nvGrpSpPr>
        <p:cNvPr id="1" name="Shape 1044"/>
        <p:cNvGrpSpPr/>
        <p:nvPr/>
      </p:nvGrpSpPr>
      <p:grpSpPr>
        <a:xfrm>
          <a:off x="0" y="0"/>
          <a:ext cx="0" cy="0"/>
          <a:chOff x="0" y="0"/>
          <a:chExt cx="0" cy="0"/>
        </a:xfrm>
      </p:grpSpPr>
      <p:grpSp>
        <p:nvGrpSpPr>
          <p:cNvPr id="1045" name="Google Shape;1045;p33"/>
          <p:cNvGrpSpPr/>
          <p:nvPr/>
        </p:nvGrpSpPr>
        <p:grpSpPr>
          <a:xfrm>
            <a:off x="-129685" y="-3141600"/>
            <a:ext cx="12690592" cy="10316157"/>
            <a:chOff x="-97264" y="-2356200"/>
            <a:chExt cx="9517944" cy="7737118"/>
          </a:xfrm>
        </p:grpSpPr>
        <p:sp>
          <p:nvSpPr>
            <p:cNvPr id="1046" name="Google Shape;1046;p33"/>
            <p:cNvSpPr/>
            <p:nvPr/>
          </p:nvSpPr>
          <p:spPr>
            <a:xfrm rot="10800000" flipH="1">
              <a:off x="-89101" y="39173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3"/>
            <p:cNvSpPr/>
            <p:nvPr/>
          </p:nvSpPr>
          <p:spPr>
            <a:xfrm rot="10800000" flipH="1">
              <a:off x="-89221" y="19980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3"/>
            <p:cNvSpPr/>
            <p:nvPr/>
          </p:nvSpPr>
          <p:spPr>
            <a:xfrm rot="10800000" flipH="1">
              <a:off x="-89101" y="23981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3"/>
            <p:cNvSpPr/>
            <p:nvPr/>
          </p:nvSpPr>
          <p:spPr>
            <a:xfrm rot="10800000" flipH="1">
              <a:off x="-89101" y="10412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3"/>
            <p:cNvSpPr/>
            <p:nvPr/>
          </p:nvSpPr>
          <p:spPr>
            <a:xfrm rot="10800000" flipH="1">
              <a:off x="-88861" y="6222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3"/>
            <p:cNvSpPr/>
            <p:nvPr/>
          </p:nvSpPr>
          <p:spPr>
            <a:xfrm rot="10800000" flipH="1">
              <a:off x="-89101" y="-7876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3"/>
            <p:cNvSpPr/>
            <p:nvPr/>
          </p:nvSpPr>
          <p:spPr>
            <a:xfrm rot="10800000" flipH="1">
              <a:off x="-89101" y="-9050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3"/>
            <p:cNvSpPr/>
            <p:nvPr/>
          </p:nvSpPr>
          <p:spPr>
            <a:xfrm rot="10800000" flipH="1">
              <a:off x="4312517" y="-17781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3"/>
            <p:cNvSpPr/>
            <p:nvPr/>
          </p:nvSpPr>
          <p:spPr>
            <a:xfrm rot="10800000" flipH="1">
              <a:off x="-89101" y="-23559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3"/>
            <p:cNvSpPr/>
            <p:nvPr/>
          </p:nvSpPr>
          <p:spPr>
            <a:xfrm rot="10800000" flipH="1">
              <a:off x="2774626" y="-23559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3"/>
            <p:cNvSpPr/>
            <p:nvPr/>
          </p:nvSpPr>
          <p:spPr>
            <a:xfrm rot="10800000" flipH="1">
              <a:off x="8048796" y="-23562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3"/>
            <p:cNvSpPr/>
            <p:nvPr/>
          </p:nvSpPr>
          <p:spPr>
            <a:xfrm rot="10800000" flipH="1">
              <a:off x="4946282" y="-23560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3"/>
            <p:cNvSpPr/>
            <p:nvPr/>
          </p:nvSpPr>
          <p:spPr>
            <a:xfrm rot="10800000" flipH="1">
              <a:off x="5076700" y="44308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3"/>
            <p:cNvSpPr/>
            <p:nvPr/>
          </p:nvSpPr>
          <p:spPr>
            <a:xfrm rot="10800000" flipH="1">
              <a:off x="-97224" y="39737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60" name="Google Shape;1060;p33"/>
            <p:cNvGrpSpPr/>
            <p:nvPr/>
          </p:nvGrpSpPr>
          <p:grpSpPr>
            <a:xfrm>
              <a:off x="-97224" y="3233178"/>
              <a:ext cx="9377821" cy="2147740"/>
              <a:chOff x="-97224" y="3233178"/>
              <a:chExt cx="9377821" cy="2147740"/>
            </a:xfrm>
          </p:grpSpPr>
          <p:sp>
            <p:nvSpPr>
              <p:cNvPr id="1061" name="Google Shape;1061;p33"/>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3"/>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3" name="Google Shape;1063;p33"/>
            <p:cNvSpPr/>
            <p:nvPr/>
          </p:nvSpPr>
          <p:spPr>
            <a:xfrm rot="10800000" flipH="1">
              <a:off x="-97224" y="20544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3"/>
            <p:cNvSpPr/>
            <p:nvPr/>
          </p:nvSpPr>
          <p:spPr>
            <a:xfrm rot="10800000" flipH="1">
              <a:off x="-97184" y="24544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3"/>
            <p:cNvSpPr/>
            <p:nvPr/>
          </p:nvSpPr>
          <p:spPr>
            <a:xfrm rot="10800000" flipH="1">
              <a:off x="-97104" y="10949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3"/>
            <p:cNvSpPr/>
            <p:nvPr/>
          </p:nvSpPr>
          <p:spPr>
            <a:xfrm rot="10800000" flipH="1">
              <a:off x="-97264" y="6785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3"/>
            <p:cNvSpPr/>
            <p:nvPr/>
          </p:nvSpPr>
          <p:spPr>
            <a:xfrm rot="10800000" flipH="1">
              <a:off x="-97184" y="-8485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3"/>
            <p:cNvSpPr/>
            <p:nvPr/>
          </p:nvSpPr>
          <p:spPr>
            <a:xfrm rot="10800000" flipH="1">
              <a:off x="4303273" y="-17491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3"/>
            <p:cNvSpPr/>
            <p:nvPr/>
          </p:nvSpPr>
          <p:spPr>
            <a:xfrm rot="10800000" flipH="1">
              <a:off x="-97184" y="-22997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3"/>
            <p:cNvSpPr/>
            <p:nvPr/>
          </p:nvSpPr>
          <p:spPr>
            <a:xfrm rot="10800000" flipH="1">
              <a:off x="2768223" y="-22998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3"/>
            <p:cNvSpPr/>
            <p:nvPr/>
          </p:nvSpPr>
          <p:spPr>
            <a:xfrm rot="10800000" flipH="1">
              <a:off x="4932235" y="-22998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3"/>
            <p:cNvSpPr/>
            <p:nvPr/>
          </p:nvSpPr>
          <p:spPr>
            <a:xfrm rot="10800000" flipH="1">
              <a:off x="5065015" y="44712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06706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1073"/>
        <p:cNvGrpSpPr/>
        <p:nvPr/>
      </p:nvGrpSpPr>
      <p:grpSpPr>
        <a:xfrm>
          <a:off x="0" y="0"/>
          <a:ext cx="0" cy="0"/>
          <a:chOff x="0" y="0"/>
          <a:chExt cx="0" cy="0"/>
        </a:xfrm>
      </p:grpSpPr>
      <p:grpSp>
        <p:nvGrpSpPr>
          <p:cNvPr id="1074" name="Google Shape;1074;p34"/>
          <p:cNvGrpSpPr/>
          <p:nvPr/>
        </p:nvGrpSpPr>
        <p:grpSpPr>
          <a:xfrm>
            <a:off x="-129685" y="-3344800"/>
            <a:ext cx="12690592" cy="10316157"/>
            <a:chOff x="-97264" y="-2508600"/>
            <a:chExt cx="9517944" cy="7737118"/>
          </a:xfrm>
        </p:grpSpPr>
        <p:sp>
          <p:nvSpPr>
            <p:cNvPr id="1075" name="Google Shape;1075;p34"/>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4"/>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4"/>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4"/>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4"/>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4"/>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4"/>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4"/>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4"/>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4"/>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4"/>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4"/>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4"/>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4"/>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9" name="Google Shape;1089;p34"/>
            <p:cNvGrpSpPr/>
            <p:nvPr/>
          </p:nvGrpSpPr>
          <p:grpSpPr>
            <a:xfrm>
              <a:off x="-97224" y="-2508600"/>
              <a:ext cx="9377821" cy="2147740"/>
              <a:chOff x="-97224" y="-2508600"/>
              <a:chExt cx="9377821" cy="2147740"/>
            </a:xfrm>
          </p:grpSpPr>
          <p:sp>
            <p:nvSpPr>
              <p:cNvPr id="1090" name="Google Shape;1090;p34"/>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4"/>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2" name="Google Shape;1092;p34"/>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4"/>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4"/>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4"/>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4"/>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4"/>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4"/>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4"/>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4"/>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4"/>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27835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0" y="-3425219"/>
            <a:ext cx="12690592" cy="10316157"/>
            <a:chOff x="-97264" y="-2508600"/>
            <a:chExt cx="9517944" cy="7737118"/>
          </a:xfrm>
        </p:grpSpPr>
        <p:sp>
          <p:nvSpPr>
            <p:cNvPr id="10" name="Google Shape;10;p2"/>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 name="Google Shape;24;p2"/>
            <p:cNvGrpSpPr/>
            <p:nvPr/>
          </p:nvGrpSpPr>
          <p:grpSpPr>
            <a:xfrm>
              <a:off x="-97224" y="-2508600"/>
              <a:ext cx="9377821" cy="2147740"/>
              <a:chOff x="-97224" y="-2508600"/>
              <a:chExt cx="9377821" cy="2147740"/>
            </a:xfrm>
          </p:grpSpPr>
          <p:sp>
            <p:nvSpPr>
              <p:cNvPr id="25" name="Google Shape;25;p2"/>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 name="Google Shape;37;p2"/>
          <p:cNvSpPr/>
          <p:nvPr/>
        </p:nvSpPr>
        <p:spPr>
          <a:xfrm>
            <a:off x="2435833" y="1009400"/>
            <a:ext cx="7429600" cy="49408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334233" y="907788"/>
            <a:ext cx="7429600" cy="49408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txBox="1">
            <a:spLocks noGrp="1"/>
          </p:cNvSpPr>
          <p:nvPr>
            <p:ph type="ctrTitle"/>
          </p:nvPr>
        </p:nvSpPr>
        <p:spPr>
          <a:xfrm>
            <a:off x="3058533" y="987900"/>
            <a:ext cx="6090000" cy="3970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12800">
                <a:solidFill>
                  <a:srgbClr val="191919"/>
                </a:solidFill>
                <a:latin typeface="Bahiana"/>
                <a:ea typeface="Bahiana"/>
                <a:cs typeface="Bahiana"/>
                <a:sym typeface="Bahiana"/>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0" name="Google Shape;40;p2"/>
          <p:cNvSpPr txBox="1">
            <a:spLocks noGrp="1"/>
          </p:cNvSpPr>
          <p:nvPr>
            <p:ph type="subTitle" idx="1"/>
          </p:nvPr>
        </p:nvSpPr>
        <p:spPr>
          <a:xfrm>
            <a:off x="3058367" y="5007833"/>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atin typeface="Didact Gothic"/>
                <a:ea typeface="Didact Gothic"/>
                <a:cs typeface="Didact Gothic"/>
                <a:sym typeface="Didact Gothic"/>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745105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51A86CDF-1CB0-84DD-F39D-5963C1E3BC9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33551" y="266699"/>
            <a:ext cx="1381125" cy="1381125"/>
          </a:xfrm>
          <a:prstGeom prst="rect">
            <a:avLst/>
          </a:prstGeom>
        </p:spPr>
      </p:pic>
    </p:spTree>
    <p:extLst>
      <p:ext uri="{BB962C8B-B14F-4D97-AF65-F5344CB8AC3E}">
        <p14:creationId xmlns:p14="http://schemas.microsoft.com/office/powerpoint/2010/main" val="2786217381"/>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8" r:id="rId5"/>
    <p:sldLayoutId id="2147483669" r:id="rId6"/>
    <p:sldLayoutId id="2147483670" r:id="rId7"/>
    <p:sldLayoutId id="2147483671"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917542538"/>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9360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思源黑体 CN Regular" panose="020B0500000000000000" pitchFamily="34" charset="-122"/>
          <a:ea typeface="思源黑体 CN Regular"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Regular" panose="020B0500000000000000" pitchFamily="34" charset="-122"/>
          <a:ea typeface="思源黑体 CN Regular"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Regular" panose="020B0500000000000000" pitchFamily="34" charset="-122"/>
          <a:ea typeface="思源黑体 CN Regular"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Regular" panose="020B0500000000000000" pitchFamily="34" charset="-122"/>
          <a:ea typeface="思源黑体 CN Regular"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1.png"/><Relationship Id="rId3" Type="http://schemas.openxmlformats.org/officeDocument/2006/relationships/tags" Target="../tags/tag3.xml"/><Relationship Id="rId7" Type="http://schemas.openxmlformats.org/officeDocument/2006/relationships/image" Target="../media/image11.png"/><Relationship Id="rId12" Type="http://schemas.openxmlformats.org/officeDocument/2006/relationships/image" Target="../media/image16.png"/><Relationship Id="rId17" Type="http://schemas.microsoft.com/office/2007/relationships/hdphoto" Target="../media/hdphoto2.wdp"/><Relationship Id="rId2" Type="http://schemas.openxmlformats.org/officeDocument/2006/relationships/tags" Target="../tags/tag2.xml"/><Relationship Id="rId16" Type="http://schemas.openxmlformats.org/officeDocument/2006/relationships/image" Target="../media/image20.png"/><Relationship Id="rId20" Type="http://schemas.openxmlformats.org/officeDocument/2006/relationships/image" Target="../media/image22.png"/><Relationship Id="rId1" Type="http://schemas.openxmlformats.org/officeDocument/2006/relationships/tags" Target="../tags/tag1.xml"/><Relationship Id="rId6" Type="http://schemas.openxmlformats.org/officeDocument/2006/relationships/notesSlide" Target="../notesSlides/notesSlide2.xml"/><Relationship Id="rId11" Type="http://schemas.openxmlformats.org/officeDocument/2006/relationships/image" Target="../media/image15.png"/><Relationship Id="rId5" Type="http://schemas.openxmlformats.org/officeDocument/2006/relationships/slideLayout" Target="../slideLayouts/slideLayout33.xml"/><Relationship Id="rId15" Type="http://schemas.openxmlformats.org/officeDocument/2006/relationships/image" Target="../media/image19.png"/><Relationship Id="rId10" Type="http://schemas.openxmlformats.org/officeDocument/2006/relationships/image" Target="../media/image14.png"/><Relationship Id="rId19" Type="http://schemas.microsoft.com/office/2007/relationships/hdphoto" Target="../media/hdphoto3.wdp"/><Relationship Id="rId4" Type="http://schemas.openxmlformats.org/officeDocument/2006/relationships/tags" Target="../tags/tag4.xml"/><Relationship Id="rId9" Type="http://schemas.openxmlformats.org/officeDocument/2006/relationships/image" Target="../media/image13.png"/><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20.png"/><Relationship Id="rId11" Type="http://schemas.openxmlformats.org/officeDocument/2006/relationships/image" Target="../media/image25.png"/><Relationship Id="rId5" Type="http://schemas.microsoft.com/office/2007/relationships/hdphoto" Target="../media/hdphoto4.wdp"/><Relationship Id="rId10" Type="http://schemas.openxmlformats.org/officeDocument/2006/relationships/image" Target="../media/image24.png"/><Relationship Id="rId4" Type="http://schemas.openxmlformats.org/officeDocument/2006/relationships/image" Target="../media/image23.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20.png"/><Relationship Id="rId11" Type="http://schemas.openxmlformats.org/officeDocument/2006/relationships/image" Target="../media/image25.png"/><Relationship Id="rId5" Type="http://schemas.microsoft.com/office/2007/relationships/hdphoto" Target="../media/hdphoto4.wdp"/><Relationship Id="rId10" Type="http://schemas.openxmlformats.org/officeDocument/2006/relationships/image" Target="../media/image24.png"/><Relationship Id="rId4" Type="http://schemas.openxmlformats.org/officeDocument/2006/relationships/image" Target="../media/image23.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20.png"/><Relationship Id="rId11" Type="http://schemas.openxmlformats.org/officeDocument/2006/relationships/image" Target="../media/image25.png"/><Relationship Id="rId5" Type="http://schemas.microsoft.com/office/2007/relationships/hdphoto" Target="../media/hdphoto4.wdp"/><Relationship Id="rId10" Type="http://schemas.openxmlformats.org/officeDocument/2006/relationships/image" Target="../media/image24.png"/><Relationship Id="rId4" Type="http://schemas.openxmlformats.org/officeDocument/2006/relationships/image" Target="../media/image23.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39"/>
          <p:cNvSpPr txBox="1">
            <a:spLocks noGrp="1"/>
          </p:cNvSpPr>
          <p:nvPr>
            <p:ph type="ctrTitle"/>
          </p:nvPr>
        </p:nvSpPr>
        <p:spPr>
          <a:xfrm>
            <a:off x="2322545" y="2102444"/>
            <a:ext cx="7445231" cy="2153481"/>
          </a:xfrm>
          <a:prstGeom prst="rect">
            <a:avLst/>
          </a:prstGeom>
        </p:spPr>
        <p:txBody>
          <a:bodyPr spcFirstLastPara="1" wrap="square" lIns="121900" tIns="121900" rIns="121900" bIns="121900" anchor="b" anchorCtr="0">
            <a:noAutofit/>
          </a:bodyPr>
          <a:lstStyle/>
          <a:p>
            <a:r>
              <a:rPr lang="en-US" sz="8000" b="1" dirty="0">
                <a:solidFill>
                  <a:schemeClr val="accent4">
                    <a:lumMod val="20000"/>
                    <a:lumOff val="80000"/>
                  </a:schemeClr>
                </a:solidFill>
                <a:latin typeface="UVN Bach Tuyet Nang" panose="02090907080705020403" pitchFamily="18" charset="0"/>
              </a:rPr>
              <a:t>KHỞI ĐỘNG</a:t>
            </a:r>
          </a:p>
        </p:txBody>
      </p:sp>
      <p:grpSp>
        <p:nvGrpSpPr>
          <p:cNvPr id="1116" name="Google Shape;1116;p39"/>
          <p:cNvGrpSpPr/>
          <p:nvPr/>
        </p:nvGrpSpPr>
        <p:grpSpPr>
          <a:xfrm>
            <a:off x="4429806" y="5531068"/>
            <a:ext cx="667900" cy="1326933"/>
            <a:chOff x="8326875" y="3208575"/>
            <a:chExt cx="500925" cy="995200"/>
          </a:xfrm>
        </p:grpSpPr>
        <p:sp>
          <p:nvSpPr>
            <p:cNvPr id="1117" name="Google Shape;1117;p39"/>
            <p:cNvSpPr/>
            <p:nvPr/>
          </p:nvSpPr>
          <p:spPr>
            <a:xfrm>
              <a:off x="8609175" y="3231375"/>
              <a:ext cx="218575" cy="195050"/>
            </a:xfrm>
            <a:custGeom>
              <a:avLst/>
              <a:gdLst/>
              <a:ahLst/>
              <a:cxnLst/>
              <a:rect l="l" t="t" r="r" b="b"/>
              <a:pathLst>
                <a:path w="8743" h="7802" extrusionOk="0">
                  <a:moveTo>
                    <a:pt x="6174" y="0"/>
                  </a:moveTo>
                  <a:cubicBezTo>
                    <a:pt x="6073" y="0"/>
                    <a:pt x="5971" y="22"/>
                    <a:pt x="5874" y="68"/>
                  </a:cubicBezTo>
                  <a:lnTo>
                    <a:pt x="365" y="3812"/>
                  </a:lnTo>
                  <a:lnTo>
                    <a:pt x="0" y="4844"/>
                  </a:lnTo>
                  <a:lnTo>
                    <a:pt x="8378" y="7801"/>
                  </a:lnTo>
                  <a:lnTo>
                    <a:pt x="8742" y="6770"/>
                  </a:lnTo>
                  <a:lnTo>
                    <a:pt x="6805" y="397"/>
                  </a:lnTo>
                  <a:cubicBezTo>
                    <a:pt x="6685" y="147"/>
                    <a:pt x="6434" y="0"/>
                    <a:pt x="6174" y="0"/>
                  </a:cubicBezTo>
                  <a:close/>
                </a:path>
              </a:pathLst>
            </a:custGeom>
            <a:solidFill>
              <a:srgbClr val="F5504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8" name="Google Shape;1118;p39"/>
            <p:cNvSpPr/>
            <p:nvPr/>
          </p:nvSpPr>
          <p:spPr>
            <a:xfrm>
              <a:off x="8609250" y="3265400"/>
              <a:ext cx="218550" cy="161025"/>
            </a:xfrm>
            <a:custGeom>
              <a:avLst/>
              <a:gdLst/>
              <a:ahLst/>
              <a:cxnLst/>
              <a:rect l="l" t="t" r="r" b="b"/>
              <a:pathLst>
                <a:path w="8742" h="6441" extrusionOk="0">
                  <a:moveTo>
                    <a:pt x="3970" y="1"/>
                  </a:moveTo>
                  <a:lnTo>
                    <a:pt x="363" y="2451"/>
                  </a:lnTo>
                  <a:lnTo>
                    <a:pt x="0" y="3483"/>
                  </a:lnTo>
                  <a:lnTo>
                    <a:pt x="8378" y="6440"/>
                  </a:lnTo>
                  <a:lnTo>
                    <a:pt x="8742" y="5409"/>
                  </a:lnTo>
                  <a:lnTo>
                    <a:pt x="7477" y="1252"/>
                  </a:lnTo>
                  <a:lnTo>
                    <a:pt x="4188" y="92"/>
                  </a:lnTo>
                  <a:cubicBezTo>
                    <a:pt x="4114" y="65"/>
                    <a:pt x="4041" y="32"/>
                    <a:pt x="397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9" name="Google Shape;1119;p39"/>
            <p:cNvSpPr/>
            <p:nvPr/>
          </p:nvSpPr>
          <p:spPr>
            <a:xfrm>
              <a:off x="8708400" y="3231375"/>
              <a:ext cx="87725" cy="65350"/>
            </a:xfrm>
            <a:custGeom>
              <a:avLst/>
              <a:gdLst/>
              <a:ahLst/>
              <a:cxnLst/>
              <a:rect l="l" t="t" r="r" b="b"/>
              <a:pathLst>
                <a:path w="3509" h="2614" extrusionOk="0">
                  <a:moveTo>
                    <a:pt x="2205" y="0"/>
                  </a:moveTo>
                  <a:cubicBezTo>
                    <a:pt x="2104" y="0"/>
                    <a:pt x="2002" y="22"/>
                    <a:pt x="1905" y="68"/>
                  </a:cubicBezTo>
                  <a:lnTo>
                    <a:pt x="1" y="1362"/>
                  </a:lnTo>
                  <a:cubicBezTo>
                    <a:pt x="75" y="1393"/>
                    <a:pt x="146" y="1426"/>
                    <a:pt x="221" y="1453"/>
                  </a:cubicBezTo>
                  <a:lnTo>
                    <a:pt x="3509" y="2613"/>
                  </a:lnTo>
                  <a:lnTo>
                    <a:pt x="2836" y="397"/>
                  </a:lnTo>
                  <a:cubicBezTo>
                    <a:pt x="2716" y="147"/>
                    <a:pt x="2465" y="0"/>
                    <a:pt x="22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0" name="Google Shape;1120;p39"/>
            <p:cNvSpPr/>
            <p:nvPr/>
          </p:nvSpPr>
          <p:spPr>
            <a:xfrm>
              <a:off x="8339650" y="3980300"/>
              <a:ext cx="251725" cy="223475"/>
            </a:xfrm>
            <a:custGeom>
              <a:avLst/>
              <a:gdLst/>
              <a:ahLst/>
              <a:cxnLst/>
              <a:rect l="l" t="t" r="r" b="b"/>
              <a:pathLst>
                <a:path w="10069" h="8939" extrusionOk="0">
                  <a:moveTo>
                    <a:pt x="5034" y="1"/>
                  </a:moveTo>
                  <a:cubicBezTo>
                    <a:pt x="3193" y="1"/>
                    <a:pt x="1470" y="1148"/>
                    <a:pt x="823" y="2983"/>
                  </a:cubicBezTo>
                  <a:cubicBezTo>
                    <a:pt x="1" y="5309"/>
                    <a:pt x="1220" y="7861"/>
                    <a:pt x="3547" y="8683"/>
                  </a:cubicBezTo>
                  <a:cubicBezTo>
                    <a:pt x="4039" y="8856"/>
                    <a:pt x="4541" y="8939"/>
                    <a:pt x="5035" y="8939"/>
                  </a:cubicBezTo>
                  <a:cubicBezTo>
                    <a:pt x="6876" y="8939"/>
                    <a:pt x="8599" y="7792"/>
                    <a:pt x="9247" y="5956"/>
                  </a:cubicBezTo>
                  <a:cubicBezTo>
                    <a:pt x="10068" y="3629"/>
                    <a:pt x="8848" y="1078"/>
                    <a:pt x="6521" y="257"/>
                  </a:cubicBezTo>
                  <a:cubicBezTo>
                    <a:pt x="6029" y="83"/>
                    <a:pt x="5527" y="1"/>
                    <a:pt x="503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1" name="Google Shape;1121;p39"/>
            <p:cNvSpPr/>
            <p:nvPr/>
          </p:nvSpPr>
          <p:spPr>
            <a:xfrm>
              <a:off x="8372450" y="4101375"/>
              <a:ext cx="81825" cy="71300"/>
            </a:xfrm>
            <a:custGeom>
              <a:avLst/>
              <a:gdLst/>
              <a:ahLst/>
              <a:cxnLst/>
              <a:rect l="l" t="t" r="r" b="b"/>
              <a:pathLst>
                <a:path w="3273" h="2852" extrusionOk="0">
                  <a:moveTo>
                    <a:pt x="777" y="0"/>
                  </a:moveTo>
                  <a:cubicBezTo>
                    <a:pt x="703" y="0"/>
                    <a:pt x="621" y="39"/>
                    <a:pt x="522" y="129"/>
                  </a:cubicBezTo>
                  <a:cubicBezTo>
                    <a:pt x="1" y="605"/>
                    <a:pt x="78" y="1536"/>
                    <a:pt x="694" y="2214"/>
                  </a:cubicBezTo>
                  <a:cubicBezTo>
                    <a:pt x="1071" y="2629"/>
                    <a:pt x="1564" y="2851"/>
                    <a:pt x="2009" y="2851"/>
                  </a:cubicBezTo>
                  <a:cubicBezTo>
                    <a:pt x="2289" y="2851"/>
                    <a:pt x="2550" y="2763"/>
                    <a:pt x="2751" y="2581"/>
                  </a:cubicBezTo>
                  <a:cubicBezTo>
                    <a:pt x="3273" y="2105"/>
                    <a:pt x="2351" y="1942"/>
                    <a:pt x="1735" y="1266"/>
                  </a:cubicBezTo>
                  <a:cubicBezTo>
                    <a:pt x="1236" y="717"/>
                    <a:pt x="1091" y="0"/>
                    <a:pt x="777" y="0"/>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2" name="Google Shape;1122;p39"/>
            <p:cNvSpPr/>
            <p:nvPr/>
          </p:nvSpPr>
          <p:spPr>
            <a:xfrm>
              <a:off x="8455250" y="4158000"/>
              <a:ext cx="15000" cy="13325"/>
            </a:xfrm>
            <a:custGeom>
              <a:avLst/>
              <a:gdLst/>
              <a:ahLst/>
              <a:cxnLst/>
              <a:rect l="l" t="t" r="r" b="b"/>
              <a:pathLst>
                <a:path w="600" h="533" extrusionOk="0">
                  <a:moveTo>
                    <a:pt x="298" y="1"/>
                  </a:moveTo>
                  <a:cubicBezTo>
                    <a:pt x="188" y="1"/>
                    <a:pt x="86" y="68"/>
                    <a:pt x="49" y="177"/>
                  </a:cubicBezTo>
                  <a:cubicBezTo>
                    <a:pt x="1" y="316"/>
                    <a:pt x="73" y="469"/>
                    <a:pt x="211" y="517"/>
                  </a:cubicBezTo>
                  <a:cubicBezTo>
                    <a:pt x="240" y="528"/>
                    <a:pt x="271" y="533"/>
                    <a:pt x="300" y="533"/>
                  </a:cubicBezTo>
                  <a:cubicBezTo>
                    <a:pt x="410" y="533"/>
                    <a:pt x="512" y="465"/>
                    <a:pt x="551" y="354"/>
                  </a:cubicBezTo>
                  <a:cubicBezTo>
                    <a:pt x="599" y="216"/>
                    <a:pt x="528" y="63"/>
                    <a:pt x="388" y="16"/>
                  </a:cubicBezTo>
                  <a:cubicBezTo>
                    <a:pt x="358" y="5"/>
                    <a:pt x="328" y="1"/>
                    <a:pt x="298" y="1"/>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3" name="Google Shape;1123;p39"/>
            <p:cNvSpPr/>
            <p:nvPr/>
          </p:nvSpPr>
          <p:spPr>
            <a:xfrm>
              <a:off x="8356525" y="3346425"/>
              <a:ext cx="468400" cy="780950"/>
            </a:xfrm>
            <a:custGeom>
              <a:avLst/>
              <a:gdLst/>
              <a:ahLst/>
              <a:cxnLst/>
              <a:rect l="l" t="t" r="r" b="b"/>
              <a:pathLst>
                <a:path w="18736" h="31238" extrusionOk="0">
                  <a:moveTo>
                    <a:pt x="9931" y="0"/>
                  </a:moveTo>
                  <a:lnTo>
                    <a:pt x="0" y="28129"/>
                  </a:lnTo>
                  <a:lnTo>
                    <a:pt x="8805" y="31237"/>
                  </a:lnTo>
                  <a:lnTo>
                    <a:pt x="18735" y="3108"/>
                  </a:lnTo>
                  <a:lnTo>
                    <a:pt x="993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4" name="Google Shape;1124;p39"/>
            <p:cNvSpPr/>
            <p:nvPr/>
          </p:nvSpPr>
          <p:spPr>
            <a:xfrm>
              <a:off x="8436325" y="3374575"/>
              <a:ext cx="308800" cy="724650"/>
            </a:xfrm>
            <a:custGeom>
              <a:avLst/>
              <a:gdLst/>
              <a:ahLst/>
              <a:cxnLst/>
              <a:rect l="l" t="t" r="r" b="b"/>
              <a:pathLst>
                <a:path w="12352" h="28986" extrusionOk="0">
                  <a:moveTo>
                    <a:pt x="9931" y="0"/>
                  </a:moveTo>
                  <a:lnTo>
                    <a:pt x="0" y="28131"/>
                  </a:lnTo>
                  <a:lnTo>
                    <a:pt x="2421" y="28985"/>
                  </a:lnTo>
                  <a:lnTo>
                    <a:pt x="12351" y="855"/>
                  </a:lnTo>
                  <a:lnTo>
                    <a:pt x="9931"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5" name="Google Shape;1125;p39"/>
            <p:cNvSpPr/>
            <p:nvPr/>
          </p:nvSpPr>
          <p:spPr>
            <a:xfrm>
              <a:off x="8596425" y="3242575"/>
              <a:ext cx="226875" cy="168800"/>
            </a:xfrm>
            <a:custGeom>
              <a:avLst/>
              <a:gdLst/>
              <a:ahLst/>
              <a:cxnLst/>
              <a:rect l="l" t="t" r="r" b="b"/>
              <a:pathLst>
                <a:path w="9075" h="6752" extrusionOk="0">
                  <a:moveTo>
                    <a:pt x="4158" y="333"/>
                  </a:moveTo>
                  <a:cubicBezTo>
                    <a:pt x="4208" y="355"/>
                    <a:pt x="4258" y="376"/>
                    <a:pt x="4311" y="393"/>
                  </a:cubicBezTo>
                  <a:lnTo>
                    <a:pt x="7526" y="1528"/>
                  </a:lnTo>
                  <a:lnTo>
                    <a:pt x="8752" y="5560"/>
                  </a:lnTo>
                  <a:lnTo>
                    <a:pt x="8458" y="6399"/>
                  </a:lnTo>
                  <a:lnTo>
                    <a:pt x="372" y="3544"/>
                  </a:lnTo>
                  <a:lnTo>
                    <a:pt x="668" y="2707"/>
                  </a:lnTo>
                  <a:lnTo>
                    <a:pt x="4158" y="333"/>
                  </a:lnTo>
                  <a:close/>
                  <a:moveTo>
                    <a:pt x="4145" y="0"/>
                  </a:moveTo>
                  <a:cubicBezTo>
                    <a:pt x="4115" y="0"/>
                    <a:pt x="4084" y="9"/>
                    <a:pt x="4058" y="28"/>
                  </a:cubicBezTo>
                  <a:lnTo>
                    <a:pt x="453" y="2478"/>
                  </a:lnTo>
                  <a:cubicBezTo>
                    <a:pt x="426" y="2497"/>
                    <a:pt x="405" y="2524"/>
                    <a:pt x="393" y="2554"/>
                  </a:cubicBezTo>
                  <a:lnTo>
                    <a:pt x="29" y="3587"/>
                  </a:lnTo>
                  <a:cubicBezTo>
                    <a:pt x="0" y="3667"/>
                    <a:pt x="43" y="3757"/>
                    <a:pt x="125" y="3786"/>
                  </a:cubicBezTo>
                  <a:lnTo>
                    <a:pt x="8500" y="6743"/>
                  </a:lnTo>
                  <a:cubicBezTo>
                    <a:pt x="8519" y="6749"/>
                    <a:pt x="8535" y="6752"/>
                    <a:pt x="8552" y="6752"/>
                  </a:cubicBezTo>
                  <a:cubicBezTo>
                    <a:pt x="8573" y="6752"/>
                    <a:pt x="8598" y="6746"/>
                    <a:pt x="8622" y="6733"/>
                  </a:cubicBezTo>
                  <a:cubicBezTo>
                    <a:pt x="8658" y="6716"/>
                    <a:pt x="8686" y="6686"/>
                    <a:pt x="8700" y="6646"/>
                  </a:cubicBezTo>
                  <a:lnTo>
                    <a:pt x="9065" y="5614"/>
                  </a:lnTo>
                  <a:cubicBezTo>
                    <a:pt x="9075" y="5583"/>
                    <a:pt x="9075" y="5550"/>
                    <a:pt x="9066" y="5517"/>
                  </a:cubicBezTo>
                  <a:lnTo>
                    <a:pt x="7802" y="1361"/>
                  </a:lnTo>
                  <a:cubicBezTo>
                    <a:pt x="7787" y="1314"/>
                    <a:pt x="7752" y="1275"/>
                    <a:pt x="7706" y="1259"/>
                  </a:cubicBezTo>
                  <a:lnTo>
                    <a:pt x="4417" y="99"/>
                  </a:lnTo>
                  <a:cubicBezTo>
                    <a:pt x="4344" y="73"/>
                    <a:pt x="4277" y="43"/>
                    <a:pt x="4208" y="13"/>
                  </a:cubicBezTo>
                  <a:cubicBezTo>
                    <a:pt x="4188" y="5"/>
                    <a:pt x="4167" y="0"/>
                    <a:pt x="4145"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6" name="Google Shape;1126;p39"/>
            <p:cNvSpPr/>
            <p:nvPr/>
          </p:nvSpPr>
          <p:spPr>
            <a:xfrm>
              <a:off x="8696050" y="3208575"/>
              <a:ext cx="95900" cy="73100"/>
            </a:xfrm>
            <a:custGeom>
              <a:avLst/>
              <a:gdLst/>
              <a:ahLst/>
              <a:cxnLst/>
              <a:rect l="l" t="t" r="r" b="b"/>
              <a:pathLst>
                <a:path w="3836" h="2924" extrusionOk="0">
                  <a:moveTo>
                    <a:pt x="2363" y="310"/>
                  </a:moveTo>
                  <a:cubicBezTo>
                    <a:pt x="2424" y="310"/>
                    <a:pt x="2486" y="320"/>
                    <a:pt x="2545" y="340"/>
                  </a:cubicBezTo>
                  <a:cubicBezTo>
                    <a:pt x="2681" y="389"/>
                    <a:pt x="2792" y="488"/>
                    <a:pt x="2845" y="596"/>
                  </a:cubicBezTo>
                  <a:lnTo>
                    <a:pt x="3430" y="2518"/>
                  </a:lnTo>
                  <a:lnTo>
                    <a:pt x="3430" y="2518"/>
                  </a:lnTo>
                  <a:lnTo>
                    <a:pt x="488" y="1481"/>
                  </a:lnTo>
                  <a:lnTo>
                    <a:pt x="2131" y="362"/>
                  </a:lnTo>
                  <a:cubicBezTo>
                    <a:pt x="2205" y="327"/>
                    <a:pt x="2284" y="310"/>
                    <a:pt x="2363" y="310"/>
                  </a:cubicBezTo>
                  <a:close/>
                  <a:moveTo>
                    <a:pt x="2373" y="1"/>
                  </a:moveTo>
                  <a:cubicBezTo>
                    <a:pt x="2242" y="1"/>
                    <a:pt x="2108" y="31"/>
                    <a:pt x="1978" y="95"/>
                  </a:cubicBezTo>
                  <a:lnTo>
                    <a:pt x="73" y="1388"/>
                  </a:lnTo>
                  <a:cubicBezTo>
                    <a:pt x="28" y="1419"/>
                    <a:pt x="0" y="1475"/>
                    <a:pt x="6" y="1531"/>
                  </a:cubicBezTo>
                  <a:cubicBezTo>
                    <a:pt x="12" y="1588"/>
                    <a:pt x="45" y="1635"/>
                    <a:pt x="98" y="1659"/>
                  </a:cubicBezTo>
                  <a:cubicBezTo>
                    <a:pt x="172" y="1693"/>
                    <a:pt x="249" y="1725"/>
                    <a:pt x="328" y="1753"/>
                  </a:cubicBezTo>
                  <a:lnTo>
                    <a:pt x="3615" y="2915"/>
                  </a:lnTo>
                  <a:cubicBezTo>
                    <a:pt x="3634" y="2919"/>
                    <a:pt x="3650" y="2924"/>
                    <a:pt x="3667" y="2924"/>
                  </a:cubicBezTo>
                  <a:cubicBezTo>
                    <a:pt x="3707" y="2924"/>
                    <a:pt x="3744" y="2908"/>
                    <a:pt x="3777" y="2879"/>
                  </a:cubicBezTo>
                  <a:cubicBezTo>
                    <a:pt x="3820" y="2839"/>
                    <a:pt x="3835" y="2777"/>
                    <a:pt x="3817" y="2722"/>
                  </a:cubicBezTo>
                  <a:lnTo>
                    <a:pt x="3135" y="483"/>
                  </a:lnTo>
                  <a:cubicBezTo>
                    <a:pt x="3037" y="278"/>
                    <a:pt x="2865" y="125"/>
                    <a:pt x="2649" y="47"/>
                  </a:cubicBezTo>
                  <a:cubicBezTo>
                    <a:pt x="2560" y="16"/>
                    <a:pt x="2467" y="1"/>
                    <a:pt x="2373" y="1"/>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7" name="Google Shape;1127;p39"/>
            <p:cNvSpPr/>
            <p:nvPr/>
          </p:nvSpPr>
          <p:spPr>
            <a:xfrm>
              <a:off x="8326875" y="4032075"/>
              <a:ext cx="239875" cy="156700"/>
            </a:xfrm>
            <a:custGeom>
              <a:avLst/>
              <a:gdLst/>
              <a:ahLst/>
              <a:cxnLst/>
              <a:rect l="l" t="t" r="r" b="b"/>
              <a:pathLst>
                <a:path w="9595" h="6268" extrusionOk="0">
                  <a:moveTo>
                    <a:pt x="996" y="0"/>
                  </a:moveTo>
                  <a:cubicBezTo>
                    <a:pt x="932" y="0"/>
                    <a:pt x="872" y="40"/>
                    <a:pt x="849" y="103"/>
                  </a:cubicBezTo>
                  <a:cubicBezTo>
                    <a:pt x="0" y="2507"/>
                    <a:pt x="1265" y="5153"/>
                    <a:pt x="3670" y="6000"/>
                  </a:cubicBezTo>
                  <a:cubicBezTo>
                    <a:pt x="4173" y="6179"/>
                    <a:pt x="4694" y="6267"/>
                    <a:pt x="5213" y="6267"/>
                  </a:cubicBezTo>
                  <a:cubicBezTo>
                    <a:pt x="5893" y="6267"/>
                    <a:pt x="6570" y="6114"/>
                    <a:pt x="7202" y="5813"/>
                  </a:cubicBezTo>
                  <a:cubicBezTo>
                    <a:pt x="8316" y="5281"/>
                    <a:pt x="9156" y="4347"/>
                    <a:pt x="9566" y="3182"/>
                  </a:cubicBezTo>
                  <a:cubicBezTo>
                    <a:pt x="9595" y="3102"/>
                    <a:pt x="9552" y="3012"/>
                    <a:pt x="9472" y="2984"/>
                  </a:cubicBezTo>
                  <a:cubicBezTo>
                    <a:pt x="9455" y="2978"/>
                    <a:pt x="9438" y="2975"/>
                    <a:pt x="9421" y="2975"/>
                  </a:cubicBezTo>
                  <a:cubicBezTo>
                    <a:pt x="9357" y="2975"/>
                    <a:pt x="9296" y="3015"/>
                    <a:pt x="9274" y="3078"/>
                  </a:cubicBezTo>
                  <a:cubicBezTo>
                    <a:pt x="8889" y="4164"/>
                    <a:pt x="8108" y="5036"/>
                    <a:pt x="7067" y="5533"/>
                  </a:cubicBezTo>
                  <a:cubicBezTo>
                    <a:pt x="6479" y="5814"/>
                    <a:pt x="5847" y="5956"/>
                    <a:pt x="5212" y="5956"/>
                  </a:cubicBezTo>
                  <a:cubicBezTo>
                    <a:pt x="4728" y="5956"/>
                    <a:pt x="4242" y="5874"/>
                    <a:pt x="3773" y="5707"/>
                  </a:cubicBezTo>
                  <a:cubicBezTo>
                    <a:pt x="1529" y="4917"/>
                    <a:pt x="350" y="2448"/>
                    <a:pt x="1142" y="206"/>
                  </a:cubicBezTo>
                  <a:cubicBezTo>
                    <a:pt x="1171" y="126"/>
                    <a:pt x="1128" y="38"/>
                    <a:pt x="1048" y="9"/>
                  </a:cubicBezTo>
                  <a:cubicBezTo>
                    <a:pt x="1031" y="3"/>
                    <a:pt x="1013" y="0"/>
                    <a:pt x="996"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8" name="Google Shape;1128;p39"/>
            <p:cNvSpPr/>
            <p:nvPr/>
          </p:nvSpPr>
          <p:spPr>
            <a:xfrm>
              <a:off x="8343950" y="3323600"/>
              <a:ext cx="476725" cy="788650"/>
            </a:xfrm>
            <a:custGeom>
              <a:avLst/>
              <a:gdLst/>
              <a:ahLst/>
              <a:cxnLst/>
              <a:rect l="l" t="t" r="r" b="b"/>
              <a:pathLst>
                <a:path w="19069" h="31546" extrusionOk="0">
                  <a:moveTo>
                    <a:pt x="10199" y="354"/>
                  </a:moveTo>
                  <a:lnTo>
                    <a:pt x="18711" y="3359"/>
                  </a:lnTo>
                  <a:lnTo>
                    <a:pt x="8883" y="31194"/>
                  </a:lnTo>
                  <a:lnTo>
                    <a:pt x="373" y="28191"/>
                  </a:lnTo>
                  <a:lnTo>
                    <a:pt x="10199" y="354"/>
                  </a:lnTo>
                  <a:close/>
                  <a:moveTo>
                    <a:pt x="10105" y="0"/>
                  </a:moveTo>
                  <a:cubicBezTo>
                    <a:pt x="10082" y="0"/>
                    <a:pt x="10059" y="5"/>
                    <a:pt x="10038" y="16"/>
                  </a:cubicBezTo>
                  <a:cubicBezTo>
                    <a:pt x="10002" y="33"/>
                    <a:pt x="9974" y="64"/>
                    <a:pt x="9959" y="103"/>
                  </a:cubicBezTo>
                  <a:lnTo>
                    <a:pt x="29" y="28231"/>
                  </a:lnTo>
                  <a:cubicBezTo>
                    <a:pt x="0" y="28312"/>
                    <a:pt x="43" y="28401"/>
                    <a:pt x="123" y="28429"/>
                  </a:cubicBezTo>
                  <a:lnTo>
                    <a:pt x="8926" y="31537"/>
                  </a:lnTo>
                  <a:cubicBezTo>
                    <a:pt x="8945" y="31543"/>
                    <a:pt x="8961" y="31546"/>
                    <a:pt x="8978" y="31546"/>
                  </a:cubicBezTo>
                  <a:cubicBezTo>
                    <a:pt x="9041" y="31546"/>
                    <a:pt x="9102" y="31507"/>
                    <a:pt x="9125" y="31441"/>
                  </a:cubicBezTo>
                  <a:lnTo>
                    <a:pt x="19055" y="3312"/>
                  </a:lnTo>
                  <a:cubicBezTo>
                    <a:pt x="19068" y="3275"/>
                    <a:pt x="19065" y="3232"/>
                    <a:pt x="19048" y="3195"/>
                  </a:cubicBezTo>
                  <a:cubicBezTo>
                    <a:pt x="19030" y="3159"/>
                    <a:pt x="19000" y="3131"/>
                    <a:pt x="18961" y="3116"/>
                  </a:cubicBezTo>
                  <a:lnTo>
                    <a:pt x="10157" y="9"/>
                  </a:lnTo>
                  <a:cubicBezTo>
                    <a:pt x="10140" y="3"/>
                    <a:pt x="10122" y="0"/>
                    <a:pt x="10105"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9" name="Google Shape;1129;p39"/>
            <p:cNvSpPr/>
            <p:nvPr/>
          </p:nvSpPr>
          <p:spPr>
            <a:xfrm>
              <a:off x="8424150" y="3351825"/>
              <a:ext cx="316750" cy="732325"/>
            </a:xfrm>
            <a:custGeom>
              <a:avLst/>
              <a:gdLst/>
              <a:ahLst/>
              <a:cxnLst/>
              <a:rect l="l" t="t" r="r" b="b"/>
              <a:pathLst>
                <a:path w="12670" h="29293" extrusionOk="0">
                  <a:moveTo>
                    <a:pt x="10182" y="350"/>
                  </a:moveTo>
                  <a:lnTo>
                    <a:pt x="12311" y="1102"/>
                  </a:lnTo>
                  <a:lnTo>
                    <a:pt x="2483" y="28937"/>
                  </a:lnTo>
                  <a:lnTo>
                    <a:pt x="354" y="28186"/>
                  </a:lnTo>
                  <a:lnTo>
                    <a:pt x="10182" y="350"/>
                  </a:lnTo>
                  <a:close/>
                  <a:moveTo>
                    <a:pt x="10088" y="0"/>
                  </a:moveTo>
                  <a:cubicBezTo>
                    <a:pt x="10065" y="0"/>
                    <a:pt x="10042" y="5"/>
                    <a:pt x="10020" y="16"/>
                  </a:cubicBezTo>
                  <a:cubicBezTo>
                    <a:pt x="9985" y="33"/>
                    <a:pt x="9956" y="64"/>
                    <a:pt x="9942" y="103"/>
                  </a:cubicBezTo>
                  <a:lnTo>
                    <a:pt x="12" y="28231"/>
                  </a:lnTo>
                  <a:cubicBezTo>
                    <a:pt x="0" y="28271"/>
                    <a:pt x="2" y="28314"/>
                    <a:pt x="19" y="28351"/>
                  </a:cubicBezTo>
                  <a:cubicBezTo>
                    <a:pt x="37" y="28386"/>
                    <a:pt x="67" y="28415"/>
                    <a:pt x="107" y="28429"/>
                  </a:cubicBezTo>
                  <a:lnTo>
                    <a:pt x="2526" y="29284"/>
                  </a:lnTo>
                  <a:cubicBezTo>
                    <a:pt x="2545" y="29288"/>
                    <a:pt x="2561" y="29292"/>
                    <a:pt x="2579" y="29292"/>
                  </a:cubicBezTo>
                  <a:cubicBezTo>
                    <a:pt x="2643" y="29292"/>
                    <a:pt x="2702" y="29251"/>
                    <a:pt x="2726" y="29188"/>
                  </a:cubicBezTo>
                  <a:lnTo>
                    <a:pt x="12657" y="1060"/>
                  </a:lnTo>
                  <a:cubicBezTo>
                    <a:pt x="12670" y="1023"/>
                    <a:pt x="12668" y="980"/>
                    <a:pt x="12650" y="943"/>
                  </a:cubicBezTo>
                  <a:cubicBezTo>
                    <a:pt x="12632" y="907"/>
                    <a:pt x="12602" y="879"/>
                    <a:pt x="12562" y="864"/>
                  </a:cubicBezTo>
                  <a:lnTo>
                    <a:pt x="10141" y="8"/>
                  </a:lnTo>
                  <a:cubicBezTo>
                    <a:pt x="10123" y="3"/>
                    <a:pt x="10105" y="0"/>
                    <a:pt x="10088"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30" name="Google Shape;1130;p39"/>
          <p:cNvGrpSpPr/>
          <p:nvPr/>
        </p:nvGrpSpPr>
        <p:grpSpPr>
          <a:xfrm>
            <a:off x="481370" y="2705143"/>
            <a:ext cx="497500" cy="460167"/>
            <a:chOff x="340400" y="2027350"/>
            <a:chExt cx="373125" cy="345125"/>
          </a:xfrm>
        </p:grpSpPr>
        <p:sp>
          <p:nvSpPr>
            <p:cNvPr id="1131" name="Google Shape;1131;p39"/>
            <p:cNvSpPr/>
            <p:nvPr/>
          </p:nvSpPr>
          <p:spPr>
            <a:xfrm>
              <a:off x="340400" y="2031750"/>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2" name="Google Shape;1132;p39"/>
            <p:cNvSpPr/>
            <p:nvPr/>
          </p:nvSpPr>
          <p:spPr>
            <a:xfrm>
              <a:off x="358050" y="2027350"/>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33" name="Google Shape;1133;p39"/>
          <p:cNvGrpSpPr/>
          <p:nvPr/>
        </p:nvGrpSpPr>
        <p:grpSpPr>
          <a:xfrm>
            <a:off x="7934152" y="5345502"/>
            <a:ext cx="655133" cy="1065967"/>
            <a:chOff x="6865275" y="5874163"/>
            <a:chExt cx="491350" cy="799475"/>
          </a:xfrm>
        </p:grpSpPr>
        <p:sp>
          <p:nvSpPr>
            <p:cNvPr id="1134" name="Google Shape;1134;p39"/>
            <p:cNvSpPr/>
            <p:nvPr/>
          </p:nvSpPr>
          <p:spPr>
            <a:xfrm>
              <a:off x="6884025" y="5877463"/>
              <a:ext cx="472600" cy="791700"/>
            </a:xfrm>
            <a:custGeom>
              <a:avLst/>
              <a:gdLst/>
              <a:ahLst/>
              <a:cxnLst/>
              <a:rect l="l" t="t" r="r" b="b"/>
              <a:pathLst>
                <a:path w="18904" h="31668" extrusionOk="0">
                  <a:moveTo>
                    <a:pt x="11591" y="1"/>
                  </a:moveTo>
                  <a:lnTo>
                    <a:pt x="0" y="2953"/>
                  </a:lnTo>
                  <a:lnTo>
                    <a:pt x="7313" y="31668"/>
                  </a:lnTo>
                  <a:lnTo>
                    <a:pt x="18904" y="28716"/>
                  </a:lnTo>
                  <a:lnTo>
                    <a:pt x="1159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5" name="Google Shape;1135;p39"/>
            <p:cNvSpPr/>
            <p:nvPr/>
          </p:nvSpPr>
          <p:spPr>
            <a:xfrm>
              <a:off x="6915025" y="5903638"/>
              <a:ext cx="413200" cy="735875"/>
            </a:xfrm>
            <a:custGeom>
              <a:avLst/>
              <a:gdLst/>
              <a:ahLst/>
              <a:cxnLst/>
              <a:rect l="l" t="t" r="r" b="b"/>
              <a:pathLst>
                <a:path w="16528" h="29435" extrusionOk="0">
                  <a:moveTo>
                    <a:pt x="9656" y="1"/>
                  </a:moveTo>
                  <a:lnTo>
                    <a:pt x="0" y="2461"/>
                  </a:lnTo>
                  <a:lnTo>
                    <a:pt x="0" y="5815"/>
                  </a:lnTo>
                  <a:lnTo>
                    <a:pt x="6016" y="29435"/>
                  </a:lnTo>
                  <a:lnTo>
                    <a:pt x="6870" y="29435"/>
                  </a:lnTo>
                  <a:lnTo>
                    <a:pt x="16528" y="26977"/>
                  </a:lnTo>
                  <a:lnTo>
                    <a:pt x="16528" y="23622"/>
                  </a:lnTo>
                  <a:lnTo>
                    <a:pt x="10512"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6" name="Google Shape;1136;p39"/>
            <p:cNvSpPr/>
            <p:nvPr/>
          </p:nvSpPr>
          <p:spPr>
            <a:xfrm>
              <a:off x="7037175" y="6478513"/>
              <a:ext cx="296200" cy="98850"/>
            </a:xfrm>
            <a:custGeom>
              <a:avLst/>
              <a:gdLst/>
              <a:ahLst/>
              <a:cxnLst/>
              <a:rect l="l" t="t" r="r" b="b"/>
              <a:pathLst>
                <a:path w="11848" h="3954" extrusionOk="0">
                  <a:moveTo>
                    <a:pt x="11592" y="0"/>
                  </a:moveTo>
                  <a:lnTo>
                    <a:pt x="1" y="2952"/>
                  </a:lnTo>
                  <a:lnTo>
                    <a:pt x="255" y="3954"/>
                  </a:lnTo>
                  <a:lnTo>
                    <a:pt x="11847" y="1002"/>
                  </a:lnTo>
                  <a:lnTo>
                    <a:pt x="11592"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7" name="Google Shape;1137;p39"/>
            <p:cNvSpPr/>
            <p:nvPr/>
          </p:nvSpPr>
          <p:spPr>
            <a:xfrm>
              <a:off x="7049725" y="6528088"/>
              <a:ext cx="296175" cy="98825"/>
            </a:xfrm>
            <a:custGeom>
              <a:avLst/>
              <a:gdLst/>
              <a:ahLst/>
              <a:cxnLst/>
              <a:rect l="l" t="t" r="r" b="b"/>
              <a:pathLst>
                <a:path w="11847" h="3953" extrusionOk="0">
                  <a:moveTo>
                    <a:pt x="11593" y="0"/>
                  </a:moveTo>
                  <a:lnTo>
                    <a:pt x="1" y="2952"/>
                  </a:lnTo>
                  <a:lnTo>
                    <a:pt x="256" y="3952"/>
                  </a:lnTo>
                  <a:lnTo>
                    <a:pt x="11847" y="1000"/>
                  </a:lnTo>
                  <a:lnTo>
                    <a:pt x="1159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8" name="Google Shape;1138;p39"/>
            <p:cNvSpPr/>
            <p:nvPr/>
          </p:nvSpPr>
          <p:spPr>
            <a:xfrm>
              <a:off x="6893350" y="5914513"/>
              <a:ext cx="296175" cy="98825"/>
            </a:xfrm>
            <a:custGeom>
              <a:avLst/>
              <a:gdLst/>
              <a:ahLst/>
              <a:cxnLst/>
              <a:rect l="l" t="t" r="r" b="b"/>
              <a:pathLst>
                <a:path w="11847" h="3953" extrusionOk="0">
                  <a:moveTo>
                    <a:pt x="11591" y="0"/>
                  </a:moveTo>
                  <a:lnTo>
                    <a:pt x="0" y="2952"/>
                  </a:lnTo>
                  <a:lnTo>
                    <a:pt x="254" y="3952"/>
                  </a:lnTo>
                  <a:lnTo>
                    <a:pt x="11847" y="1000"/>
                  </a:lnTo>
                  <a:lnTo>
                    <a:pt x="1159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9" name="Google Shape;1139;p39"/>
            <p:cNvSpPr/>
            <p:nvPr/>
          </p:nvSpPr>
          <p:spPr>
            <a:xfrm>
              <a:off x="6905850" y="5964313"/>
              <a:ext cx="296175" cy="98850"/>
            </a:xfrm>
            <a:custGeom>
              <a:avLst/>
              <a:gdLst/>
              <a:ahLst/>
              <a:cxnLst/>
              <a:rect l="l" t="t" r="r" b="b"/>
              <a:pathLst>
                <a:path w="11847" h="3954" extrusionOk="0">
                  <a:moveTo>
                    <a:pt x="11591" y="0"/>
                  </a:moveTo>
                  <a:lnTo>
                    <a:pt x="0" y="2953"/>
                  </a:lnTo>
                  <a:lnTo>
                    <a:pt x="256" y="3954"/>
                  </a:lnTo>
                  <a:lnTo>
                    <a:pt x="11847" y="1000"/>
                  </a:lnTo>
                  <a:lnTo>
                    <a:pt x="1159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0" name="Google Shape;1140;p39"/>
            <p:cNvSpPr/>
            <p:nvPr/>
          </p:nvSpPr>
          <p:spPr>
            <a:xfrm>
              <a:off x="6865275" y="5874163"/>
              <a:ext cx="480675" cy="799475"/>
            </a:xfrm>
            <a:custGeom>
              <a:avLst/>
              <a:gdLst/>
              <a:ahLst/>
              <a:cxnLst/>
              <a:rect l="l" t="t" r="r" b="b"/>
              <a:pathLst>
                <a:path w="19227" h="31979" extrusionOk="0">
                  <a:moveTo>
                    <a:pt x="11638" y="344"/>
                  </a:moveTo>
                  <a:lnTo>
                    <a:pt x="18875" y="28761"/>
                  </a:lnTo>
                  <a:lnTo>
                    <a:pt x="7584" y="31635"/>
                  </a:lnTo>
                  <a:lnTo>
                    <a:pt x="347" y="3220"/>
                  </a:lnTo>
                  <a:lnTo>
                    <a:pt x="11638" y="344"/>
                  </a:lnTo>
                  <a:close/>
                  <a:moveTo>
                    <a:pt x="11751" y="1"/>
                  </a:moveTo>
                  <a:cubicBezTo>
                    <a:pt x="11738" y="1"/>
                    <a:pt x="11725" y="2"/>
                    <a:pt x="11712" y="5"/>
                  </a:cubicBezTo>
                  <a:lnTo>
                    <a:pt x="123" y="2957"/>
                  </a:lnTo>
                  <a:cubicBezTo>
                    <a:pt x="83" y="2967"/>
                    <a:pt x="50" y="2993"/>
                    <a:pt x="29" y="3029"/>
                  </a:cubicBezTo>
                  <a:cubicBezTo>
                    <a:pt x="7" y="3065"/>
                    <a:pt x="0" y="3107"/>
                    <a:pt x="10" y="3146"/>
                  </a:cubicBezTo>
                  <a:lnTo>
                    <a:pt x="7324" y="31863"/>
                  </a:lnTo>
                  <a:cubicBezTo>
                    <a:pt x="7341" y="31933"/>
                    <a:pt x="7404" y="31978"/>
                    <a:pt x="7474" y="31978"/>
                  </a:cubicBezTo>
                  <a:cubicBezTo>
                    <a:pt x="7487" y="31978"/>
                    <a:pt x="7499" y="31977"/>
                    <a:pt x="7513" y="31975"/>
                  </a:cubicBezTo>
                  <a:lnTo>
                    <a:pt x="19103" y="29023"/>
                  </a:lnTo>
                  <a:cubicBezTo>
                    <a:pt x="19142" y="29012"/>
                    <a:pt x="19176" y="28988"/>
                    <a:pt x="19198" y="28952"/>
                  </a:cubicBezTo>
                  <a:cubicBezTo>
                    <a:pt x="19219" y="28916"/>
                    <a:pt x="19226" y="28872"/>
                    <a:pt x="19215" y="28833"/>
                  </a:cubicBezTo>
                  <a:lnTo>
                    <a:pt x="11902" y="118"/>
                  </a:lnTo>
                  <a:cubicBezTo>
                    <a:pt x="11884" y="47"/>
                    <a:pt x="11822" y="1"/>
                    <a:pt x="11751" y="1"/>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1" name="Google Shape;1141;p39"/>
            <p:cNvSpPr/>
            <p:nvPr/>
          </p:nvSpPr>
          <p:spPr>
            <a:xfrm>
              <a:off x="7018325" y="6475213"/>
              <a:ext cx="304225" cy="106575"/>
            </a:xfrm>
            <a:custGeom>
              <a:avLst/>
              <a:gdLst/>
              <a:ahLst/>
              <a:cxnLst/>
              <a:rect l="l" t="t" r="r" b="b"/>
              <a:pathLst>
                <a:path w="12169" h="4263" extrusionOk="0">
                  <a:moveTo>
                    <a:pt x="11640" y="345"/>
                  </a:moveTo>
                  <a:lnTo>
                    <a:pt x="11818" y="1042"/>
                  </a:lnTo>
                  <a:lnTo>
                    <a:pt x="529" y="3918"/>
                  </a:lnTo>
                  <a:lnTo>
                    <a:pt x="351" y="3220"/>
                  </a:lnTo>
                  <a:lnTo>
                    <a:pt x="11640" y="345"/>
                  </a:lnTo>
                  <a:close/>
                  <a:moveTo>
                    <a:pt x="11751" y="0"/>
                  </a:moveTo>
                  <a:cubicBezTo>
                    <a:pt x="11739" y="0"/>
                    <a:pt x="11726" y="2"/>
                    <a:pt x="11713" y="5"/>
                  </a:cubicBezTo>
                  <a:lnTo>
                    <a:pt x="123" y="2957"/>
                  </a:lnTo>
                  <a:cubicBezTo>
                    <a:pt x="83" y="2968"/>
                    <a:pt x="51" y="2993"/>
                    <a:pt x="29" y="3028"/>
                  </a:cubicBezTo>
                  <a:cubicBezTo>
                    <a:pt x="8" y="3064"/>
                    <a:pt x="1" y="3107"/>
                    <a:pt x="11" y="3147"/>
                  </a:cubicBezTo>
                  <a:lnTo>
                    <a:pt x="266" y="4147"/>
                  </a:lnTo>
                  <a:cubicBezTo>
                    <a:pt x="283" y="4217"/>
                    <a:pt x="346" y="4263"/>
                    <a:pt x="416" y="4263"/>
                  </a:cubicBezTo>
                  <a:cubicBezTo>
                    <a:pt x="429" y="4263"/>
                    <a:pt x="441" y="4261"/>
                    <a:pt x="455" y="4260"/>
                  </a:cubicBezTo>
                  <a:lnTo>
                    <a:pt x="12046" y="1307"/>
                  </a:lnTo>
                  <a:cubicBezTo>
                    <a:pt x="12084" y="1297"/>
                    <a:pt x="12118" y="1271"/>
                    <a:pt x="12140" y="1235"/>
                  </a:cubicBezTo>
                  <a:cubicBezTo>
                    <a:pt x="12161" y="1199"/>
                    <a:pt x="12168" y="1157"/>
                    <a:pt x="12157" y="1118"/>
                  </a:cubicBezTo>
                  <a:lnTo>
                    <a:pt x="11903" y="118"/>
                  </a:lnTo>
                  <a:cubicBezTo>
                    <a:pt x="11885" y="46"/>
                    <a:pt x="11822" y="0"/>
                    <a:pt x="11751"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2" name="Google Shape;1142;p39"/>
            <p:cNvSpPr/>
            <p:nvPr/>
          </p:nvSpPr>
          <p:spPr>
            <a:xfrm>
              <a:off x="7030925" y="6524813"/>
              <a:ext cx="304275" cy="106600"/>
            </a:xfrm>
            <a:custGeom>
              <a:avLst/>
              <a:gdLst/>
              <a:ahLst/>
              <a:cxnLst/>
              <a:rect l="l" t="t" r="r" b="b"/>
              <a:pathLst>
                <a:path w="12171" h="4264" extrusionOk="0">
                  <a:moveTo>
                    <a:pt x="11642" y="344"/>
                  </a:moveTo>
                  <a:lnTo>
                    <a:pt x="11820" y="1043"/>
                  </a:lnTo>
                  <a:lnTo>
                    <a:pt x="530" y="3919"/>
                  </a:lnTo>
                  <a:lnTo>
                    <a:pt x="351" y="3220"/>
                  </a:lnTo>
                  <a:lnTo>
                    <a:pt x="11642" y="344"/>
                  </a:lnTo>
                  <a:close/>
                  <a:moveTo>
                    <a:pt x="11754" y="1"/>
                  </a:moveTo>
                  <a:cubicBezTo>
                    <a:pt x="11741" y="1"/>
                    <a:pt x="11728" y="2"/>
                    <a:pt x="11714" y="6"/>
                  </a:cubicBezTo>
                  <a:lnTo>
                    <a:pt x="125" y="2957"/>
                  </a:lnTo>
                  <a:cubicBezTo>
                    <a:pt x="85" y="2969"/>
                    <a:pt x="51" y="2993"/>
                    <a:pt x="30" y="3029"/>
                  </a:cubicBezTo>
                  <a:cubicBezTo>
                    <a:pt x="8" y="3065"/>
                    <a:pt x="1" y="3107"/>
                    <a:pt x="12" y="3148"/>
                  </a:cubicBezTo>
                  <a:lnTo>
                    <a:pt x="268" y="4148"/>
                  </a:lnTo>
                  <a:cubicBezTo>
                    <a:pt x="285" y="4216"/>
                    <a:pt x="348" y="4263"/>
                    <a:pt x="418" y="4263"/>
                  </a:cubicBezTo>
                  <a:cubicBezTo>
                    <a:pt x="430" y="4263"/>
                    <a:pt x="442" y="4262"/>
                    <a:pt x="457" y="4259"/>
                  </a:cubicBezTo>
                  <a:lnTo>
                    <a:pt x="12046" y="1307"/>
                  </a:lnTo>
                  <a:cubicBezTo>
                    <a:pt x="12086" y="1297"/>
                    <a:pt x="12120" y="1271"/>
                    <a:pt x="12142" y="1236"/>
                  </a:cubicBezTo>
                  <a:cubicBezTo>
                    <a:pt x="12163" y="1200"/>
                    <a:pt x="12170" y="1157"/>
                    <a:pt x="12159" y="1119"/>
                  </a:cubicBezTo>
                  <a:lnTo>
                    <a:pt x="11903" y="118"/>
                  </a:lnTo>
                  <a:cubicBezTo>
                    <a:pt x="11885" y="47"/>
                    <a:pt x="11824" y="1"/>
                    <a:pt x="11754" y="1"/>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3" name="Google Shape;1143;p39"/>
            <p:cNvSpPr/>
            <p:nvPr/>
          </p:nvSpPr>
          <p:spPr>
            <a:xfrm>
              <a:off x="6874400" y="5911313"/>
              <a:ext cx="304525" cy="106600"/>
            </a:xfrm>
            <a:custGeom>
              <a:avLst/>
              <a:gdLst/>
              <a:ahLst/>
              <a:cxnLst/>
              <a:rect l="l" t="t" r="r" b="b"/>
              <a:pathLst>
                <a:path w="12181" h="4264" extrusionOk="0">
                  <a:moveTo>
                    <a:pt x="11651" y="344"/>
                  </a:moveTo>
                  <a:lnTo>
                    <a:pt x="11830" y="1043"/>
                  </a:lnTo>
                  <a:lnTo>
                    <a:pt x="539" y="3919"/>
                  </a:lnTo>
                  <a:lnTo>
                    <a:pt x="361" y="3220"/>
                  </a:lnTo>
                  <a:lnTo>
                    <a:pt x="11651" y="344"/>
                  </a:lnTo>
                  <a:close/>
                  <a:moveTo>
                    <a:pt x="11764" y="0"/>
                  </a:moveTo>
                  <a:cubicBezTo>
                    <a:pt x="11751" y="0"/>
                    <a:pt x="11738" y="2"/>
                    <a:pt x="11724" y="5"/>
                  </a:cubicBezTo>
                  <a:lnTo>
                    <a:pt x="135" y="2957"/>
                  </a:lnTo>
                  <a:cubicBezTo>
                    <a:pt x="51" y="2979"/>
                    <a:pt x="1" y="3063"/>
                    <a:pt x="22" y="3147"/>
                  </a:cubicBezTo>
                  <a:lnTo>
                    <a:pt x="278" y="4148"/>
                  </a:lnTo>
                  <a:cubicBezTo>
                    <a:pt x="288" y="4186"/>
                    <a:pt x="314" y="4220"/>
                    <a:pt x="349" y="4242"/>
                  </a:cubicBezTo>
                  <a:cubicBezTo>
                    <a:pt x="372" y="4256"/>
                    <a:pt x="401" y="4263"/>
                    <a:pt x="428" y="4263"/>
                  </a:cubicBezTo>
                  <a:cubicBezTo>
                    <a:pt x="439" y="4263"/>
                    <a:pt x="454" y="4262"/>
                    <a:pt x="467" y="4259"/>
                  </a:cubicBezTo>
                  <a:lnTo>
                    <a:pt x="12056" y="1307"/>
                  </a:lnTo>
                  <a:cubicBezTo>
                    <a:pt x="12096" y="1297"/>
                    <a:pt x="12130" y="1271"/>
                    <a:pt x="12152" y="1236"/>
                  </a:cubicBezTo>
                  <a:cubicBezTo>
                    <a:pt x="12173" y="1200"/>
                    <a:pt x="12180" y="1157"/>
                    <a:pt x="12169" y="1118"/>
                  </a:cubicBezTo>
                  <a:lnTo>
                    <a:pt x="11913" y="118"/>
                  </a:lnTo>
                  <a:cubicBezTo>
                    <a:pt x="11895" y="47"/>
                    <a:pt x="11834" y="0"/>
                    <a:pt x="11764"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4" name="Google Shape;1144;p39"/>
            <p:cNvSpPr/>
            <p:nvPr/>
          </p:nvSpPr>
          <p:spPr>
            <a:xfrm>
              <a:off x="6887300" y="5960888"/>
              <a:ext cx="304225" cy="106575"/>
            </a:xfrm>
            <a:custGeom>
              <a:avLst/>
              <a:gdLst/>
              <a:ahLst/>
              <a:cxnLst/>
              <a:rect l="l" t="t" r="r" b="b"/>
              <a:pathLst>
                <a:path w="12169" h="4263" extrusionOk="0">
                  <a:moveTo>
                    <a:pt x="11640" y="344"/>
                  </a:moveTo>
                  <a:lnTo>
                    <a:pt x="11818" y="1043"/>
                  </a:lnTo>
                  <a:lnTo>
                    <a:pt x="529" y="3918"/>
                  </a:lnTo>
                  <a:lnTo>
                    <a:pt x="351" y="3219"/>
                  </a:lnTo>
                  <a:lnTo>
                    <a:pt x="11640" y="344"/>
                  </a:lnTo>
                  <a:close/>
                  <a:moveTo>
                    <a:pt x="11751" y="0"/>
                  </a:moveTo>
                  <a:cubicBezTo>
                    <a:pt x="11739" y="0"/>
                    <a:pt x="11727" y="1"/>
                    <a:pt x="11714" y="4"/>
                  </a:cubicBezTo>
                  <a:lnTo>
                    <a:pt x="123" y="2958"/>
                  </a:lnTo>
                  <a:cubicBezTo>
                    <a:pt x="85" y="2968"/>
                    <a:pt x="51" y="2993"/>
                    <a:pt x="29" y="3029"/>
                  </a:cubicBezTo>
                  <a:cubicBezTo>
                    <a:pt x="8" y="3065"/>
                    <a:pt x="1" y="3108"/>
                    <a:pt x="12" y="3146"/>
                  </a:cubicBezTo>
                  <a:lnTo>
                    <a:pt x="266" y="4146"/>
                  </a:lnTo>
                  <a:cubicBezTo>
                    <a:pt x="285" y="4216"/>
                    <a:pt x="348" y="4262"/>
                    <a:pt x="416" y="4262"/>
                  </a:cubicBezTo>
                  <a:cubicBezTo>
                    <a:pt x="429" y="4262"/>
                    <a:pt x="442" y="4261"/>
                    <a:pt x="456" y="4259"/>
                  </a:cubicBezTo>
                  <a:lnTo>
                    <a:pt x="12046" y="1307"/>
                  </a:lnTo>
                  <a:cubicBezTo>
                    <a:pt x="12086" y="1296"/>
                    <a:pt x="12119" y="1272"/>
                    <a:pt x="12140" y="1236"/>
                  </a:cubicBezTo>
                  <a:cubicBezTo>
                    <a:pt x="12161" y="1200"/>
                    <a:pt x="12169" y="1157"/>
                    <a:pt x="12159" y="1117"/>
                  </a:cubicBezTo>
                  <a:lnTo>
                    <a:pt x="11903" y="117"/>
                  </a:lnTo>
                  <a:cubicBezTo>
                    <a:pt x="11884" y="45"/>
                    <a:pt x="11822" y="0"/>
                    <a:pt x="11751"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2" name="Google Shape;1422;p39"/>
          <p:cNvGrpSpPr/>
          <p:nvPr/>
        </p:nvGrpSpPr>
        <p:grpSpPr>
          <a:xfrm>
            <a:off x="2659956" y="1832203"/>
            <a:ext cx="1085867" cy="1457333"/>
            <a:chOff x="6580775" y="3542238"/>
            <a:chExt cx="814400" cy="1093000"/>
          </a:xfrm>
        </p:grpSpPr>
        <p:sp>
          <p:nvSpPr>
            <p:cNvPr id="1423" name="Google Shape;1423;p39"/>
            <p:cNvSpPr/>
            <p:nvPr/>
          </p:nvSpPr>
          <p:spPr>
            <a:xfrm>
              <a:off x="6625475" y="4162363"/>
              <a:ext cx="23175" cy="30575"/>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4" name="Google Shape;1424;p39"/>
            <p:cNvSpPr/>
            <p:nvPr/>
          </p:nvSpPr>
          <p:spPr>
            <a:xfrm>
              <a:off x="6600450" y="4222263"/>
              <a:ext cx="19725" cy="32000"/>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5" name="Google Shape;1425;p39"/>
            <p:cNvSpPr/>
            <p:nvPr/>
          </p:nvSpPr>
          <p:spPr>
            <a:xfrm>
              <a:off x="7172725" y="4018838"/>
              <a:ext cx="24425" cy="29775"/>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6" name="Google Shape;1426;p39"/>
            <p:cNvSpPr/>
            <p:nvPr/>
          </p:nvSpPr>
          <p:spPr>
            <a:xfrm>
              <a:off x="7124550" y="3973738"/>
              <a:ext cx="30475" cy="24025"/>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7" name="Google Shape;1427;p39"/>
            <p:cNvSpPr/>
            <p:nvPr/>
          </p:nvSpPr>
          <p:spPr>
            <a:xfrm>
              <a:off x="7130850" y="4191713"/>
              <a:ext cx="29200" cy="14175"/>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8" name="Google Shape;1428;p39"/>
            <p:cNvSpPr/>
            <p:nvPr/>
          </p:nvSpPr>
          <p:spPr>
            <a:xfrm>
              <a:off x="7146675" y="3688113"/>
              <a:ext cx="27925" cy="26725"/>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9" name="Google Shape;1429;p39"/>
            <p:cNvSpPr/>
            <p:nvPr/>
          </p:nvSpPr>
          <p:spPr>
            <a:xfrm>
              <a:off x="7103550" y="3736838"/>
              <a:ext cx="26125" cy="28550"/>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0" name="Google Shape;1430;p39"/>
            <p:cNvSpPr/>
            <p:nvPr/>
          </p:nvSpPr>
          <p:spPr>
            <a:xfrm>
              <a:off x="7067900" y="3790938"/>
              <a:ext cx="23600" cy="3032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1" name="Google Shape;1431;p39"/>
            <p:cNvSpPr/>
            <p:nvPr/>
          </p:nvSpPr>
          <p:spPr>
            <a:xfrm>
              <a:off x="7063675" y="3948613"/>
              <a:ext cx="33525" cy="17300"/>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2" name="Google Shape;1432;p39"/>
            <p:cNvSpPr/>
            <p:nvPr/>
          </p:nvSpPr>
          <p:spPr>
            <a:xfrm>
              <a:off x="7072850" y="4165238"/>
              <a:ext cx="29100" cy="25550"/>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3" name="Google Shape;1433;p39"/>
            <p:cNvSpPr/>
            <p:nvPr/>
          </p:nvSpPr>
          <p:spPr>
            <a:xfrm>
              <a:off x="7362650" y="3542238"/>
              <a:ext cx="32525" cy="20750"/>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4" name="Google Shape;1434;p39"/>
            <p:cNvSpPr/>
            <p:nvPr/>
          </p:nvSpPr>
          <p:spPr>
            <a:xfrm>
              <a:off x="7304175" y="3572438"/>
              <a:ext cx="31825" cy="21925"/>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5" name="Google Shape;1435;p39"/>
            <p:cNvSpPr/>
            <p:nvPr/>
          </p:nvSpPr>
          <p:spPr>
            <a:xfrm>
              <a:off x="7185600" y="4144288"/>
              <a:ext cx="22525" cy="30775"/>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6" name="Google Shape;1436;p39"/>
            <p:cNvSpPr/>
            <p:nvPr/>
          </p:nvSpPr>
          <p:spPr>
            <a:xfrm>
              <a:off x="7199975" y="4078863"/>
              <a:ext cx="14250" cy="33025"/>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7" name="Google Shape;1437;p39"/>
            <p:cNvSpPr/>
            <p:nvPr/>
          </p:nvSpPr>
          <p:spPr>
            <a:xfrm>
              <a:off x="7195200" y="3644763"/>
              <a:ext cx="29675" cy="24925"/>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8" name="Google Shape;1438;p39"/>
            <p:cNvSpPr/>
            <p:nvPr/>
          </p:nvSpPr>
          <p:spPr>
            <a:xfrm>
              <a:off x="7248050" y="3606413"/>
              <a:ext cx="31025" cy="23375"/>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9" name="Google Shape;1439;p39"/>
            <p:cNvSpPr/>
            <p:nvPr/>
          </p:nvSpPr>
          <p:spPr>
            <a:xfrm>
              <a:off x="6580775" y="4351713"/>
              <a:ext cx="11900" cy="33175"/>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0" name="Google Shape;1440;p39"/>
            <p:cNvSpPr/>
            <p:nvPr/>
          </p:nvSpPr>
          <p:spPr>
            <a:xfrm>
              <a:off x="6613375" y="4546413"/>
              <a:ext cx="21475" cy="31375"/>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39"/>
            <p:cNvSpPr/>
            <p:nvPr/>
          </p:nvSpPr>
          <p:spPr>
            <a:xfrm>
              <a:off x="6585600" y="4285888"/>
              <a:ext cx="15875" cy="32875"/>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2" name="Google Shape;1442;p39"/>
            <p:cNvSpPr/>
            <p:nvPr/>
          </p:nvSpPr>
          <p:spPr>
            <a:xfrm>
              <a:off x="6593150" y="4483338"/>
              <a:ext cx="18125" cy="32425"/>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3" name="Google Shape;1443;p39"/>
            <p:cNvSpPr/>
            <p:nvPr/>
          </p:nvSpPr>
          <p:spPr>
            <a:xfrm>
              <a:off x="6582500" y="4417963"/>
              <a:ext cx="14275" cy="33025"/>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4" name="Google Shape;1444;p39"/>
            <p:cNvSpPr/>
            <p:nvPr/>
          </p:nvSpPr>
          <p:spPr>
            <a:xfrm>
              <a:off x="6643125" y="4605638"/>
              <a:ext cx="24600" cy="29600"/>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5" name="Google Shape;1445;p39"/>
            <p:cNvSpPr/>
            <p:nvPr/>
          </p:nvSpPr>
          <p:spPr>
            <a:xfrm>
              <a:off x="6807675" y="3983988"/>
              <a:ext cx="32175" cy="21275"/>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6" name="Google Shape;1446;p39"/>
            <p:cNvSpPr/>
            <p:nvPr/>
          </p:nvSpPr>
          <p:spPr>
            <a:xfrm>
              <a:off x="6868000" y="3959438"/>
              <a:ext cx="33425" cy="18225"/>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7" name="Google Shape;1447;p39"/>
            <p:cNvSpPr/>
            <p:nvPr/>
          </p:nvSpPr>
          <p:spPr>
            <a:xfrm>
              <a:off x="6702800" y="4058988"/>
              <a:ext cx="28000" cy="26500"/>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8" name="Google Shape;1448;p39"/>
            <p:cNvSpPr/>
            <p:nvPr/>
          </p:nvSpPr>
          <p:spPr>
            <a:xfrm>
              <a:off x="6660000" y="4107588"/>
              <a:ext cx="25850" cy="286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9" name="Google Shape;1449;p39"/>
            <p:cNvSpPr/>
            <p:nvPr/>
          </p:nvSpPr>
          <p:spPr>
            <a:xfrm>
              <a:off x="6752250" y="4017463"/>
              <a:ext cx="30475" cy="24100"/>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0" name="Google Shape;1450;p39"/>
            <p:cNvSpPr/>
            <p:nvPr/>
          </p:nvSpPr>
          <p:spPr>
            <a:xfrm>
              <a:off x="7041150" y="3850163"/>
              <a:ext cx="20450" cy="31725"/>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7038000" y="4109188"/>
              <a:ext cx="21475" cy="31250"/>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7022025" y="4044963"/>
              <a:ext cx="15800" cy="32900"/>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6998375" y="3913213"/>
              <a:ext cx="42675" cy="40025"/>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6932425" y="3944888"/>
              <a:ext cx="33350" cy="14600"/>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5" name="Google Shape;1455;p39"/>
            <p:cNvSpPr/>
            <p:nvPr/>
          </p:nvSpPr>
          <p:spPr>
            <a:xfrm>
              <a:off x="7019225" y="3978813"/>
              <a:ext cx="11825" cy="33150"/>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4" name="Google Shape;6400;p38"/>
          <p:cNvGrpSpPr/>
          <p:nvPr/>
        </p:nvGrpSpPr>
        <p:grpSpPr>
          <a:xfrm rot="21296139">
            <a:off x="370192" y="5374071"/>
            <a:ext cx="1007685" cy="1240732"/>
            <a:chOff x="324405" y="613681"/>
            <a:chExt cx="763648" cy="940258"/>
          </a:xfrm>
        </p:grpSpPr>
        <p:grpSp>
          <p:nvGrpSpPr>
            <p:cNvPr id="356" name="Google Shape;6401;p38"/>
            <p:cNvGrpSpPr/>
            <p:nvPr/>
          </p:nvGrpSpPr>
          <p:grpSpPr>
            <a:xfrm rot="4394298">
              <a:off x="285310" y="751208"/>
              <a:ext cx="841826" cy="763636"/>
              <a:chOff x="7230959" y="2323599"/>
              <a:chExt cx="720404" cy="653491"/>
            </a:xfrm>
          </p:grpSpPr>
          <p:sp>
            <p:nvSpPr>
              <p:cNvPr id="364" name="Google Shape;6402;p38"/>
              <p:cNvSpPr/>
              <p:nvPr/>
            </p:nvSpPr>
            <p:spPr>
              <a:xfrm rot="-3909266">
                <a:off x="7296670" y="2359459"/>
                <a:ext cx="589737" cy="565035"/>
              </a:xfrm>
              <a:custGeom>
                <a:avLst/>
                <a:gdLst/>
                <a:ahLst/>
                <a:cxnLst/>
                <a:rect l="l" t="t" r="r" b="b"/>
                <a:pathLst>
                  <a:path w="23588" h="22600" extrusionOk="0">
                    <a:moveTo>
                      <a:pt x="3956" y="1"/>
                    </a:moveTo>
                    <a:cubicBezTo>
                      <a:pt x="2490" y="1"/>
                      <a:pt x="1215" y="1033"/>
                      <a:pt x="942" y="2505"/>
                    </a:cubicBezTo>
                    <a:cubicBezTo>
                      <a:pt x="0" y="8006"/>
                      <a:pt x="1794" y="13629"/>
                      <a:pt x="5745" y="17581"/>
                    </a:cubicBezTo>
                    <a:cubicBezTo>
                      <a:pt x="9002" y="20813"/>
                      <a:pt x="13375" y="22600"/>
                      <a:pt x="17893" y="22600"/>
                    </a:cubicBezTo>
                    <a:cubicBezTo>
                      <a:pt x="18855" y="22600"/>
                      <a:pt x="19824" y="22518"/>
                      <a:pt x="20791" y="22353"/>
                    </a:cubicBezTo>
                    <a:cubicBezTo>
                      <a:pt x="22463" y="22079"/>
                      <a:pt x="23587" y="20499"/>
                      <a:pt x="23314" y="18827"/>
                    </a:cubicBezTo>
                    <a:cubicBezTo>
                      <a:pt x="23043" y="17367"/>
                      <a:pt x="21762" y="16315"/>
                      <a:pt x="20327" y="16315"/>
                    </a:cubicBezTo>
                    <a:cubicBezTo>
                      <a:pt x="20149" y="16315"/>
                      <a:pt x="19969" y="16331"/>
                      <a:pt x="19788" y="16365"/>
                    </a:cubicBezTo>
                    <a:cubicBezTo>
                      <a:pt x="19137" y="16477"/>
                      <a:pt x="18494" y="16531"/>
                      <a:pt x="17863" y="16531"/>
                    </a:cubicBezTo>
                    <a:cubicBezTo>
                      <a:pt x="11149" y="16531"/>
                      <a:pt x="5763" y="10428"/>
                      <a:pt x="6930" y="3538"/>
                    </a:cubicBezTo>
                    <a:cubicBezTo>
                      <a:pt x="7204" y="1897"/>
                      <a:pt x="6110" y="316"/>
                      <a:pt x="4468" y="43"/>
                    </a:cubicBezTo>
                    <a:cubicBezTo>
                      <a:pt x="4296" y="14"/>
                      <a:pt x="4125" y="1"/>
                      <a:pt x="3956"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6403;p38"/>
              <p:cNvSpPr/>
              <p:nvPr/>
            </p:nvSpPr>
            <p:spPr>
              <a:xfrm rot="-3909266">
                <a:off x="7259430" y="2347551"/>
                <a:ext cx="653491" cy="605588"/>
              </a:xfrm>
              <a:custGeom>
                <a:avLst/>
                <a:gdLst/>
                <a:ahLst/>
                <a:cxnLst/>
                <a:rect l="l" t="t" r="r" b="b"/>
                <a:pathLst>
                  <a:path w="26138" h="24222" extrusionOk="0">
                    <a:moveTo>
                      <a:pt x="5621" y="1607"/>
                    </a:moveTo>
                    <a:cubicBezTo>
                      <a:pt x="5742" y="1607"/>
                      <a:pt x="5864" y="1607"/>
                      <a:pt x="5985" y="1637"/>
                    </a:cubicBezTo>
                    <a:cubicBezTo>
                      <a:pt x="7232" y="1850"/>
                      <a:pt x="8052" y="3005"/>
                      <a:pt x="7870" y="4251"/>
                    </a:cubicBezTo>
                    <a:cubicBezTo>
                      <a:pt x="6592" y="11639"/>
                      <a:pt x="12344" y="18138"/>
                      <a:pt x="19514" y="18138"/>
                    </a:cubicBezTo>
                    <a:cubicBezTo>
                      <a:pt x="20191" y="18138"/>
                      <a:pt x="20881" y="18080"/>
                      <a:pt x="21578" y="17959"/>
                    </a:cubicBezTo>
                    <a:cubicBezTo>
                      <a:pt x="21722" y="17931"/>
                      <a:pt x="21865" y="17918"/>
                      <a:pt x="22006" y="17918"/>
                    </a:cubicBezTo>
                    <a:cubicBezTo>
                      <a:pt x="23085" y="17918"/>
                      <a:pt x="24035" y="18711"/>
                      <a:pt x="24223" y="19814"/>
                    </a:cubicBezTo>
                    <a:cubicBezTo>
                      <a:pt x="24436" y="21090"/>
                      <a:pt x="23584" y="22276"/>
                      <a:pt x="22338" y="22458"/>
                    </a:cubicBezTo>
                    <a:cubicBezTo>
                      <a:pt x="21404" y="22620"/>
                      <a:pt x="20465" y="22700"/>
                      <a:pt x="19533" y="22700"/>
                    </a:cubicBezTo>
                    <a:cubicBezTo>
                      <a:pt x="15218" y="22700"/>
                      <a:pt x="11030" y="20998"/>
                      <a:pt x="7931" y="17899"/>
                    </a:cubicBezTo>
                    <a:cubicBezTo>
                      <a:pt x="4162" y="14130"/>
                      <a:pt x="2459" y="8750"/>
                      <a:pt x="3371" y="3491"/>
                    </a:cubicBezTo>
                    <a:cubicBezTo>
                      <a:pt x="3554" y="2397"/>
                      <a:pt x="4496" y="1607"/>
                      <a:pt x="5621" y="1607"/>
                    </a:cubicBezTo>
                    <a:close/>
                    <a:moveTo>
                      <a:pt x="5613" y="1"/>
                    </a:moveTo>
                    <a:cubicBezTo>
                      <a:pt x="3771" y="1"/>
                      <a:pt x="2154" y="1368"/>
                      <a:pt x="1882" y="3248"/>
                    </a:cubicBezTo>
                    <a:cubicBezTo>
                      <a:pt x="0" y="14204"/>
                      <a:pt x="8422" y="24221"/>
                      <a:pt x="19522" y="24221"/>
                    </a:cubicBezTo>
                    <a:cubicBezTo>
                      <a:pt x="19539" y="24221"/>
                      <a:pt x="19555" y="24221"/>
                      <a:pt x="19572" y="24221"/>
                    </a:cubicBezTo>
                    <a:cubicBezTo>
                      <a:pt x="20575" y="24221"/>
                      <a:pt x="21609" y="24130"/>
                      <a:pt x="22581" y="23978"/>
                    </a:cubicBezTo>
                    <a:cubicBezTo>
                      <a:pt x="24709" y="23643"/>
                      <a:pt x="26138" y="21668"/>
                      <a:pt x="25803" y="19570"/>
                    </a:cubicBezTo>
                    <a:cubicBezTo>
                      <a:pt x="25480" y="17713"/>
                      <a:pt x="23845" y="16403"/>
                      <a:pt x="22018" y="16403"/>
                    </a:cubicBezTo>
                    <a:cubicBezTo>
                      <a:pt x="21783" y="16403"/>
                      <a:pt x="21544" y="16425"/>
                      <a:pt x="21305" y="16470"/>
                    </a:cubicBezTo>
                    <a:cubicBezTo>
                      <a:pt x="20699" y="16575"/>
                      <a:pt x="20100" y="16625"/>
                      <a:pt x="19512" y="16625"/>
                    </a:cubicBezTo>
                    <a:cubicBezTo>
                      <a:pt x="13279" y="16625"/>
                      <a:pt x="8248" y="10968"/>
                      <a:pt x="9359" y="4525"/>
                    </a:cubicBezTo>
                    <a:cubicBezTo>
                      <a:pt x="9754" y="2427"/>
                      <a:pt x="8356" y="421"/>
                      <a:pt x="6259" y="56"/>
                    </a:cubicBezTo>
                    <a:cubicBezTo>
                      <a:pt x="6042" y="19"/>
                      <a:pt x="5826" y="1"/>
                      <a:pt x="5613"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6404;p38"/>
              <p:cNvSpPr/>
              <p:nvPr/>
            </p:nvSpPr>
            <p:spPr>
              <a:xfrm rot="-3909266">
                <a:off x="7792751" y="2459304"/>
                <a:ext cx="144409" cy="137984"/>
              </a:xfrm>
              <a:custGeom>
                <a:avLst/>
                <a:gdLst/>
                <a:ahLst/>
                <a:cxnLst/>
                <a:rect l="l" t="t" r="r" b="b"/>
                <a:pathLst>
                  <a:path w="5776" h="5519" extrusionOk="0">
                    <a:moveTo>
                      <a:pt x="2765" y="1"/>
                    </a:moveTo>
                    <a:cubicBezTo>
                      <a:pt x="1347" y="1"/>
                      <a:pt x="1" y="1095"/>
                      <a:pt x="1" y="2759"/>
                    </a:cubicBezTo>
                    <a:cubicBezTo>
                      <a:pt x="1" y="4423"/>
                      <a:pt x="1347" y="5518"/>
                      <a:pt x="2765" y="5518"/>
                    </a:cubicBezTo>
                    <a:cubicBezTo>
                      <a:pt x="3445" y="5518"/>
                      <a:pt x="4141" y="5266"/>
                      <a:pt x="4712" y="4705"/>
                    </a:cubicBezTo>
                    <a:cubicBezTo>
                      <a:pt x="5776" y="3641"/>
                      <a:pt x="5776" y="1878"/>
                      <a:pt x="4712" y="814"/>
                    </a:cubicBezTo>
                    <a:cubicBezTo>
                      <a:pt x="4141" y="252"/>
                      <a:pt x="3445" y="1"/>
                      <a:pt x="2765"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6405;p38"/>
              <p:cNvSpPr/>
              <p:nvPr/>
            </p:nvSpPr>
            <p:spPr>
              <a:xfrm rot="-3909266">
                <a:off x="7741112" y="2443745"/>
                <a:ext cx="243865" cy="176636"/>
              </a:xfrm>
              <a:custGeom>
                <a:avLst/>
                <a:gdLst/>
                <a:ahLst/>
                <a:cxnLst/>
                <a:rect l="l" t="t" r="r" b="b"/>
                <a:pathLst>
                  <a:path w="9754" h="7065" extrusionOk="0">
                    <a:moveTo>
                      <a:pt x="4997" y="1560"/>
                    </a:moveTo>
                    <a:cubicBezTo>
                      <a:pt x="5502" y="1560"/>
                      <a:pt x="5953" y="1770"/>
                      <a:pt x="6323" y="2140"/>
                    </a:cubicBezTo>
                    <a:cubicBezTo>
                      <a:pt x="7667" y="3457"/>
                      <a:pt x="6567" y="5551"/>
                      <a:pt x="4924" y="5551"/>
                    </a:cubicBezTo>
                    <a:cubicBezTo>
                      <a:pt x="4671" y="5551"/>
                      <a:pt x="4406" y="5502"/>
                      <a:pt x="4134" y="5392"/>
                    </a:cubicBezTo>
                    <a:cubicBezTo>
                      <a:pt x="2128" y="4541"/>
                      <a:pt x="2736" y="1563"/>
                      <a:pt x="4894" y="1563"/>
                    </a:cubicBezTo>
                    <a:cubicBezTo>
                      <a:pt x="4929" y="1561"/>
                      <a:pt x="4963" y="1560"/>
                      <a:pt x="4997" y="1560"/>
                    </a:cubicBezTo>
                    <a:close/>
                    <a:moveTo>
                      <a:pt x="4953" y="0"/>
                    </a:moveTo>
                    <a:cubicBezTo>
                      <a:pt x="4506" y="0"/>
                      <a:pt x="4036" y="89"/>
                      <a:pt x="3557" y="286"/>
                    </a:cubicBezTo>
                    <a:cubicBezTo>
                      <a:pt x="1" y="1745"/>
                      <a:pt x="1064" y="7064"/>
                      <a:pt x="4894" y="7064"/>
                    </a:cubicBezTo>
                    <a:cubicBezTo>
                      <a:pt x="5837" y="7064"/>
                      <a:pt x="6718" y="6699"/>
                      <a:pt x="7387" y="6031"/>
                    </a:cubicBezTo>
                    <a:cubicBezTo>
                      <a:pt x="9754" y="3664"/>
                      <a:pt x="7820" y="0"/>
                      <a:pt x="4953"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6406;p38"/>
              <p:cNvSpPr/>
              <p:nvPr/>
            </p:nvSpPr>
            <p:spPr>
              <a:xfrm rot="-3909266">
                <a:off x="7248971" y="2658859"/>
                <a:ext cx="144409" cy="137959"/>
              </a:xfrm>
              <a:custGeom>
                <a:avLst/>
                <a:gdLst/>
                <a:ahLst/>
                <a:cxnLst/>
                <a:rect l="l" t="t" r="r" b="b"/>
                <a:pathLst>
                  <a:path w="5776" h="5518" extrusionOk="0">
                    <a:moveTo>
                      <a:pt x="2755" y="0"/>
                    </a:moveTo>
                    <a:cubicBezTo>
                      <a:pt x="1347" y="0"/>
                      <a:pt x="0" y="1095"/>
                      <a:pt x="0" y="2759"/>
                    </a:cubicBezTo>
                    <a:cubicBezTo>
                      <a:pt x="0" y="4423"/>
                      <a:pt x="1347" y="5518"/>
                      <a:pt x="2755" y="5518"/>
                    </a:cubicBezTo>
                    <a:cubicBezTo>
                      <a:pt x="3430" y="5518"/>
                      <a:pt x="4120" y="5266"/>
                      <a:pt x="4681" y="4704"/>
                    </a:cubicBezTo>
                    <a:cubicBezTo>
                      <a:pt x="5776" y="3641"/>
                      <a:pt x="5776" y="1878"/>
                      <a:pt x="4681" y="814"/>
                    </a:cubicBezTo>
                    <a:cubicBezTo>
                      <a:pt x="4120" y="252"/>
                      <a:pt x="3430" y="0"/>
                      <a:pt x="2755"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6407;p38"/>
              <p:cNvSpPr/>
              <p:nvPr/>
            </p:nvSpPr>
            <p:spPr>
              <a:xfrm rot="-3909266">
                <a:off x="7197344" y="2643292"/>
                <a:ext cx="243865" cy="176636"/>
              </a:xfrm>
              <a:custGeom>
                <a:avLst/>
                <a:gdLst/>
                <a:ahLst/>
                <a:cxnLst/>
                <a:rect l="l" t="t" r="r" b="b"/>
                <a:pathLst>
                  <a:path w="9754" h="7065" extrusionOk="0">
                    <a:moveTo>
                      <a:pt x="4894" y="1532"/>
                    </a:moveTo>
                    <a:cubicBezTo>
                      <a:pt x="6687" y="1532"/>
                      <a:pt x="7599" y="3690"/>
                      <a:pt x="6323" y="4967"/>
                    </a:cubicBezTo>
                    <a:cubicBezTo>
                      <a:pt x="5918" y="5348"/>
                      <a:pt x="5415" y="5528"/>
                      <a:pt x="4920" y="5528"/>
                    </a:cubicBezTo>
                    <a:cubicBezTo>
                      <a:pt x="4152" y="5528"/>
                      <a:pt x="3403" y="5093"/>
                      <a:pt x="3070" y="4298"/>
                    </a:cubicBezTo>
                    <a:cubicBezTo>
                      <a:pt x="2523" y="2991"/>
                      <a:pt x="3496" y="1562"/>
                      <a:pt x="4894" y="1532"/>
                    </a:cubicBezTo>
                    <a:close/>
                    <a:moveTo>
                      <a:pt x="4952" y="0"/>
                    </a:moveTo>
                    <a:cubicBezTo>
                      <a:pt x="4506" y="0"/>
                      <a:pt x="4036" y="89"/>
                      <a:pt x="3557" y="286"/>
                    </a:cubicBezTo>
                    <a:cubicBezTo>
                      <a:pt x="0" y="1745"/>
                      <a:pt x="1064" y="7064"/>
                      <a:pt x="4894" y="7064"/>
                    </a:cubicBezTo>
                    <a:cubicBezTo>
                      <a:pt x="5836" y="7064"/>
                      <a:pt x="6718" y="6669"/>
                      <a:pt x="7386" y="6031"/>
                    </a:cubicBezTo>
                    <a:cubicBezTo>
                      <a:pt x="9753" y="3664"/>
                      <a:pt x="7820" y="0"/>
                      <a:pt x="4952"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7" name="Google Shape;6408;p38"/>
            <p:cNvGrpSpPr/>
            <p:nvPr/>
          </p:nvGrpSpPr>
          <p:grpSpPr>
            <a:xfrm rot="4394298">
              <a:off x="285322" y="652776"/>
              <a:ext cx="841826" cy="763636"/>
              <a:chOff x="7230959" y="2323599"/>
              <a:chExt cx="720404" cy="653491"/>
            </a:xfrm>
          </p:grpSpPr>
          <p:sp>
            <p:nvSpPr>
              <p:cNvPr id="358" name="Google Shape;6409;p38"/>
              <p:cNvSpPr/>
              <p:nvPr/>
            </p:nvSpPr>
            <p:spPr>
              <a:xfrm rot="-3909266">
                <a:off x="7296670" y="2359459"/>
                <a:ext cx="589737" cy="565035"/>
              </a:xfrm>
              <a:custGeom>
                <a:avLst/>
                <a:gdLst/>
                <a:ahLst/>
                <a:cxnLst/>
                <a:rect l="l" t="t" r="r" b="b"/>
                <a:pathLst>
                  <a:path w="23588" h="22600" extrusionOk="0">
                    <a:moveTo>
                      <a:pt x="3956" y="1"/>
                    </a:moveTo>
                    <a:cubicBezTo>
                      <a:pt x="2490" y="1"/>
                      <a:pt x="1215" y="1033"/>
                      <a:pt x="942" y="2505"/>
                    </a:cubicBezTo>
                    <a:cubicBezTo>
                      <a:pt x="0" y="8006"/>
                      <a:pt x="1794" y="13629"/>
                      <a:pt x="5745" y="17581"/>
                    </a:cubicBezTo>
                    <a:cubicBezTo>
                      <a:pt x="9002" y="20813"/>
                      <a:pt x="13375" y="22600"/>
                      <a:pt x="17893" y="22600"/>
                    </a:cubicBezTo>
                    <a:cubicBezTo>
                      <a:pt x="18855" y="22600"/>
                      <a:pt x="19824" y="22518"/>
                      <a:pt x="20791" y="22353"/>
                    </a:cubicBezTo>
                    <a:cubicBezTo>
                      <a:pt x="22463" y="22079"/>
                      <a:pt x="23587" y="20499"/>
                      <a:pt x="23314" y="18827"/>
                    </a:cubicBezTo>
                    <a:cubicBezTo>
                      <a:pt x="23043" y="17367"/>
                      <a:pt x="21762" y="16315"/>
                      <a:pt x="20327" y="16315"/>
                    </a:cubicBezTo>
                    <a:cubicBezTo>
                      <a:pt x="20149" y="16315"/>
                      <a:pt x="19969" y="16331"/>
                      <a:pt x="19788" y="16365"/>
                    </a:cubicBezTo>
                    <a:cubicBezTo>
                      <a:pt x="19137" y="16477"/>
                      <a:pt x="18494" y="16531"/>
                      <a:pt x="17863" y="16531"/>
                    </a:cubicBezTo>
                    <a:cubicBezTo>
                      <a:pt x="11149" y="16531"/>
                      <a:pt x="5763" y="10428"/>
                      <a:pt x="6930" y="3538"/>
                    </a:cubicBezTo>
                    <a:cubicBezTo>
                      <a:pt x="7204" y="1897"/>
                      <a:pt x="6110" y="316"/>
                      <a:pt x="4468" y="43"/>
                    </a:cubicBezTo>
                    <a:cubicBezTo>
                      <a:pt x="4296" y="14"/>
                      <a:pt x="4125" y="1"/>
                      <a:pt x="3956" y="1"/>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6410;p38"/>
              <p:cNvSpPr/>
              <p:nvPr/>
            </p:nvSpPr>
            <p:spPr>
              <a:xfrm rot="-3909266">
                <a:off x="7259430" y="2347551"/>
                <a:ext cx="653491" cy="605588"/>
              </a:xfrm>
              <a:custGeom>
                <a:avLst/>
                <a:gdLst/>
                <a:ahLst/>
                <a:cxnLst/>
                <a:rect l="l" t="t" r="r" b="b"/>
                <a:pathLst>
                  <a:path w="26138" h="24222" extrusionOk="0">
                    <a:moveTo>
                      <a:pt x="5621" y="1607"/>
                    </a:moveTo>
                    <a:cubicBezTo>
                      <a:pt x="5742" y="1607"/>
                      <a:pt x="5864" y="1607"/>
                      <a:pt x="5985" y="1637"/>
                    </a:cubicBezTo>
                    <a:cubicBezTo>
                      <a:pt x="7232" y="1850"/>
                      <a:pt x="8052" y="3005"/>
                      <a:pt x="7870" y="4251"/>
                    </a:cubicBezTo>
                    <a:cubicBezTo>
                      <a:pt x="6592" y="11639"/>
                      <a:pt x="12344" y="18138"/>
                      <a:pt x="19514" y="18138"/>
                    </a:cubicBezTo>
                    <a:cubicBezTo>
                      <a:pt x="20191" y="18138"/>
                      <a:pt x="20881" y="18080"/>
                      <a:pt x="21578" y="17959"/>
                    </a:cubicBezTo>
                    <a:cubicBezTo>
                      <a:pt x="21722" y="17931"/>
                      <a:pt x="21865" y="17918"/>
                      <a:pt x="22006" y="17918"/>
                    </a:cubicBezTo>
                    <a:cubicBezTo>
                      <a:pt x="23085" y="17918"/>
                      <a:pt x="24035" y="18711"/>
                      <a:pt x="24223" y="19814"/>
                    </a:cubicBezTo>
                    <a:cubicBezTo>
                      <a:pt x="24436" y="21090"/>
                      <a:pt x="23584" y="22276"/>
                      <a:pt x="22338" y="22458"/>
                    </a:cubicBezTo>
                    <a:cubicBezTo>
                      <a:pt x="21404" y="22620"/>
                      <a:pt x="20465" y="22700"/>
                      <a:pt x="19533" y="22700"/>
                    </a:cubicBezTo>
                    <a:cubicBezTo>
                      <a:pt x="15218" y="22700"/>
                      <a:pt x="11030" y="20998"/>
                      <a:pt x="7931" y="17899"/>
                    </a:cubicBezTo>
                    <a:cubicBezTo>
                      <a:pt x="4162" y="14130"/>
                      <a:pt x="2459" y="8750"/>
                      <a:pt x="3371" y="3491"/>
                    </a:cubicBezTo>
                    <a:cubicBezTo>
                      <a:pt x="3554" y="2397"/>
                      <a:pt x="4496" y="1607"/>
                      <a:pt x="5621" y="1607"/>
                    </a:cubicBezTo>
                    <a:close/>
                    <a:moveTo>
                      <a:pt x="5613" y="1"/>
                    </a:moveTo>
                    <a:cubicBezTo>
                      <a:pt x="3771" y="1"/>
                      <a:pt x="2154" y="1368"/>
                      <a:pt x="1882" y="3248"/>
                    </a:cubicBezTo>
                    <a:cubicBezTo>
                      <a:pt x="0" y="14204"/>
                      <a:pt x="8422" y="24221"/>
                      <a:pt x="19522" y="24221"/>
                    </a:cubicBezTo>
                    <a:cubicBezTo>
                      <a:pt x="19539" y="24221"/>
                      <a:pt x="19555" y="24221"/>
                      <a:pt x="19572" y="24221"/>
                    </a:cubicBezTo>
                    <a:cubicBezTo>
                      <a:pt x="20575" y="24221"/>
                      <a:pt x="21609" y="24130"/>
                      <a:pt x="22581" y="23978"/>
                    </a:cubicBezTo>
                    <a:cubicBezTo>
                      <a:pt x="24709" y="23643"/>
                      <a:pt x="26138" y="21668"/>
                      <a:pt x="25803" y="19570"/>
                    </a:cubicBezTo>
                    <a:cubicBezTo>
                      <a:pt x="25480" y="17713"/>
                      <a:pt x="23845" y="16403"/>
                      <a:pt x="22018" y="16403"/>
                    </a:cubicBezTo>
                    <a:cubicBezTo>
                      <a:pt x="21783" y="16403"/>
                      <a:pt x="21544" y="16425"/>
                      <a:pt x="21305" y="16470"/>
                    </a:cubicBezTo>
                    <a:cubicBezTo>
                      <a:pt x="20699" y="16575"/>
                      <a:pt x="20100" y="16625"/>
                      <a:pt x="19512" y="16625"/>
                    </a:cubicBezTo>
                    <a:cubicBezTo>
                      <a:pt x="13279" y="16625"/>
                      <a:pt x="8248" y="10968"/>
                      <a:pt x="9359" y="4525"/>
                    </a:cubicBezTo>
                    <a:cubicBezTo>
                      <a:pt x="9754" y="2427"/>
                      <a:pt x="8356" y="421"/>
                      <a:pt x="6259" y="56"/>
                    </a:cubicBezTo>
                    <a:cubicBezTo>
                      <a:pt x="6042" y="19"/>
                      <a:pt x="5826" y="1"/>
                      <a:pt x="5613"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6411;p38"/>
              <p:cNvSpPr/>
              <p:nvPr/>
            </p:nvSpPr>
            <p:spPr>
              <a:xfrm rot="-3909266">
                <a:off x="7792751" y="2459304"/>
                <a:ext cx="144409" cy="137984"/>
              </a:xfrm>
              <a:custGeom>
                <a:avLst/>
                <a:gdLst/>
                <a:ahLst/>
                <a:cxnLst/>
                <a:rect l="l" t="t" r="r" b="b"/>
                <a:pathLst>
                  <a:path w="5776" h="5519" extrusionOk="0">
                    <a:moveTo>
                      <a:pt x="2765" y="1"/>
                    </a:moveTo>
                    <a:cubicBezTo>
                      <a:pt x="1347" y="1"/>
                      <a:pt x="1" y="1095"/>
                      <a:pt x="1" y="2759"/>
                    </a:cubicBezTo>
                    <a:cubicBezTo>
                      <a:pt x="1" y="4423"/>
                      <a:pt x="1347" y="5518"/>
                      <a:pt x="2765" y="5518"/>
                    </a:cubicBezTo>
                    <a:cubicBezTo>
                      <a:pt x="3445" y="5518"/>
                      <a:pt x="4141" y="5266"/>
                      <a:pt x="4712" y="4705"/>
                    </a:cubicBezTo>
                    <a:cubicBezTo>
                      <a:pt x="5776" y="3641"/>
                      <a:pt x="5776" y="1878"/>
                      <a:pt x="4712" y="814"/>
                    </a:cubicBezTo>
                    <a:cubicBezTo>
                      <a:pt x="4141" y="252"/>
                      <a:pt x="3445" y="1"/>
                      <a:pt x="2765" y="1"/>
                    </a:cubicBezTo>
                    <a:close/>
                  </a:path>
                </a:pathLst>
              </a:custGeom>
              <a:solidFill>
                <a:srgbClr val="F6F3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6412;p38"/>
              <p:cNvSpPr/>
              <p:nvPr/>
            </p:nvSpPr>
            <p:spPr>
              <a:xfrm rot="-3909266">
                <a:off x="7741112" y="2443745"/>
                <a:ext cx="243865" cy="176636"/>
              </a:xfrm>
              <a:custGeom>
                <a:avLst/>
                <a:gdLst/>
                <a:ahLst/>
                <a:cxnLst/>
                <a:rect l="l" t="t" r="r" b="b"/>
                <a:pathLst>
                  <a:path w="9754" h="7065" extrusionOk="0">
                    <a:moveTo>
                      <a:pt x="4997" y="1560"/>
                    </a:moveTo>
                    <a:cubicBezTo>
                      <a:pt x="5502" y="1560"/>
                      <a:pt x="5953" y="1770"/>
                      <a:pt x="6323" y="2140"/>
                    </a:cubicBezTo>
                    <a:cubicBezTo>
                      <a:pt x="7667" y="3457"/>
                      <a:pt x="6567" y="5551"/>
                      <a:pt x="4924" y="5551"/>
                    </a:cubicBezTo>
                    <a:cubicBezTo>
                      <a:pt x="4671" y="5551"/>
                      <a:pt x="4406" y="5502"/>
                      <a:pt x="4134" y="5392"/>
                    </a:cubicBezTo>
                    <a:cubicBezTo>
                      <a:pt x="2128" y="4541"/>
                      <a:pt x="2736" y="1563"/>
                      <a:pt x="4894" y="1563"/>
                    </a:cubicBezTo>
                    <a:cubicBezTo>
                      <a:pt x="4929" y="1561"/>
                      <a:pt x="4963" y="1560"/>
                      <a:pt x="4997" y="1560"/>
                    </a:cubicBezTo>
                    <a:close/>
                    <a:moveTo>
                      <a:pt x="4953" y="0"/>
                    </a:moveTo>
                    <a:cubicBezTo>
                      <a:pt x="4506" y="0"/>
                      <a:pt x="4036" y="89"/>
                      <a:pt x="3557" y="286"/>
                    </a:cubicBezTo>
                    <a:cubicBezTo>
                      <a:pt x="1" y="1745"/>
                      <a:pt x="1064" y="7064"/>
                      <a:pt x="4894" y="7064"/>
                    </a:cubicBezTo>
                    <a:cubicBezTo>
                      <a:pt x="5837" y="7064"/>
                      <a:pt x="6718" y="6699"/>
                      <a:pt x="7387" y="6031"/>
                    </a:cubicBezTo>
                    <a:cubicBezTo>
                      <a:pt x="9754" y="3664"/>
                      <a:pt x="7820" y="0"/>
                      <a:pt x="4953"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6413;p38"/>
              <p:cNvSpPr/>
              <p:nvPr/>
            </p:nvSpPr>
            <p:spPr>
              <a:xfrm rot="-3909266">
                <a:off x="7248971" y="2658859"/>
                <a:ext cx="144409" cy="137959"/>
              </a:xfrm>
              <a:custGeom>
                <a:avLst/>
                <a:gdLst/>
                <a:ahLst/>
                <a:cxnLst/>
                <a:rect l="l" t="t" r="r" b="b"/>
                <a:pathLst>
                  <a:path w="5776" h="5518" extrusionOk="0">
                    <a:moveTo>
                      <a:pt x="2755" y="0"/>
                    </a:moveTo>
                    <a:cubicBezTo>
                      <a:pt x="1347" y="0"/>
                      <a:pt x="0" y="1095"/>
                      <a:pt x="0" y="2759"/>
                    </a:cubicBezTo>
                    <a:cubicBezTo>
                      <a:pt x="0" y="4423"/>
                      <a:pt x="1347" y="5518"/>
                      <a:pt x="2755" y="5518"/>
                    </a:cubicBezTo>
                    <a:cubicBezTo>
                      <a:pt x="3430" y="5518"/>
                      <a:pt x="4120" y="5266"/>
                      <a:pt x="4681" y="4704"/>
                    </a:cubicBezTo>
                    <a:cubicBezTo>
                      <a:pt x="5776" y="3641"/>
                      <a:pt x="5776" y="1878"/>
                      <a:pt x="4681" y="814"/>
                    </a:cubicBezTo>
                    <a:cubicBezTo>
                      <a:pt x="4120" y="252"/>
                      <a:pt x="3430" y="0"/>
                      <a:pt x="2755" y="0"/>
                    </a:cubicBezTo>
                    <a:close/>
                  </a:path>
                </a:pathLst>
              </a:custGeom>
              <a:solidFill>
                <a:srgbClr val="F6F3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6414;p38"/>
              <p:cNvSpPr/>
              <p:nvPr/>
            </p:nvSpPr>
            <p:spPr>
              <a:xfrm rot="-3909266">
                <a:off x="7197344" y="2643292"/>
                <a:ext cx="243865" cy="176636"/>
              </a:xfrm>
              <a:custGeom>
                <a:avLst/>
                <a:gdLst/>
                <a:ahLst/>
                <a:cxnLst/>
                <a:rect l="l" t="t" r="r" b="b"/>
                <a:pathLst>
                  <a:path w="9754" h="7065" extrusionOk="0">
                    <a:moveTo>
                      <a:pt x="4894" y="1532"/>
                    </a:moveTo>
                    <a:cubicBezTo>
                      <a:pt x="6687" y="1532"/>
                      <a:pt x="7599" y="3690"/>
                      <a:pt x="6323" y="4967"/>
                    </a:cubicBezTo>
                    <a:cubicBezTo>
                      <a:pt x="5918" y="5348"/>
                      <a:pt x="5415" y="5528"/>
                      <a:pt x="4920" y="5528"/>
                    </a:cubicBezTo>
                    <a:cubicBezTo>
                      <a:pt x="4152" y="5528"/>
                      <a:pt x="3403" y="5093"/>
                      <a:pt x="3070" y="4298"/>
                    </a:cubicBezTo>
                    <a:cubicBezTo>
                      <a:pt x="2523" y="2991"/>
                      <a:pt x="3496" y="1562"/>
                      <a:pt x="4894" y="1532"/>
                    </a:cubicBezTo>
                    <a:close/>
                    <a:moveTo>
                      <a:pt x="4952" y="0"/>
                    </a:moveTo>
                    <a:cubicBezTo>
                      <a:pt x="4506" y="0"/>
                      <a:pt x="4036" y="89"/>
                      <a:pt x="3557" y="286"/>
                    </a:cubicBezTo>
                    <a:cubicBezTo>
                      <a:pt x="0" y="1745"/>
                      <a:pt x="1064" y="7064"/>
                      <a:pt x="4894" y="7064"/>
                    </a:cubicBezTo>
                    <a:cubicBezTo>
                      <a:pt x="5836" y="7064"/>
                      <a:pt x="6718" y="6669"/>
                      <a:pt x="7386" y="6031"/>
                    </a:cubicBezTo>
                    <a:cubicBezTo>
                      <a:pt x="9753" y="3664"/>
                      <a:pt x="7820" y="0"/>
                      <a:pt x="4952"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46" name="Google Shape;6418;p38"/>
          <p:cNvGrpSpPr/>
          <p:nvPr/>
        </p:nvGrpSpPr>
        <p:grpSpPr>
          <a:xfrm rot="1831166">
            <a:off x="4968795" y="-80833"/>
            <a:ext cx="1203936" cy="1306353"/>
            <a:chOff x="7619057" y="2160675"/>
            <a:chExt cx="833266" cy="904151"/>
          </a:xfrm>
        </p:grpSpPr>
        <p:sp>
          <p:nvSpPr>
            <p:cNvPr id="352" name="Google Shape;6419;p38"/>
            <p:cNvSpPr/>
            <p:nvPr/>
          </p:nvSpPr>
          <p:spPr>
            <a:xfrm rot="-5811408">
              <a:off x="7636334" y="2248837"/>
              <a:ext cx="881309" cy="750669"/>
            </a:xfrm>
            <a:custGeom>
              <a:avLst/>
              <a:gdLst/>
              <a:ahLst/>
              <a:cxnLst/>
              <a:rect l="l" t="t" r="r" b="b"/>
              <a:pathLst>
                <a:path w="27153" h="23128" extrusionOk="0">
                  <a:moveTo>
                    <a:pt x="5629" y="11023"/>
                  </a:moveTo>
                  <a:cubicBezTo>
                    <a:pt x="5700" y="11023"/>
                    <a:pt x="5769" y="11045"/>
                    <a:pt x="5822" y="11098"/>
                  </a:cubicBezTo>
                  <a:lnTo>
                    <a:pt x="13122" y="17261"/>
                  </a:lnTo>
                  <a:cubicBezTo>
                    <a:pt x="13213" y="17352"/>
                    <a:pt x="13258" y="17511"/>
                    <a:pt x="13213" y="17647"/>
                  </a:cubicBezTo>
                  <a:cubicBezTo>
                    <a:pt x="13167" y="17761"/>
                    <a:pt x="13031" y="17852"/>
                    <a:pt x="12894" y="17852"/>
                  </a:cubicBezTo>
                  <a:lnTo>
                    <a:pt x="5618" y="17852"/>
                  </a:lnTo>
                  <a:cubicBezTo>
                    <a:pt x="5436" y="17852"/>
                    <a:pt x="5276" y="17715"/>
                    <a:pt x="5276" y="17511"/>
                  </a:cubicBezTo>
                  <a:lnTo>
                    <a:pt x="5276" y="11348"/>
                  </a:lnTo>
                  <a:cubicBezTo>
                    <a:pt x="5276" y="11235"/>
                    <a:pt x="5345" y="11098"/>
                    <a:pt x="5481" y="11053"/>
                  </a:cubicBezTo>
                  <a:cubicBezTo>
                    <a:pt x="5528" y="11034"/>
                    <a:pt x="5579" y="11023"/>
                    <a:pt x="5629" y="11023"/>
                  </a:cubicBezTo>
                  <a:close/>
                  <a:moveTo>
                    <a:pt x="662" y="0"/>
                  </a:moveTo>
                  <a:cubicBezTo>
                    <a:pt x="321" y="0"/>
                    <a:pt x="1" y="264"/>
                    <a:pt x="1" y="660"/>
                  </a:cubicBezTo>
                  <a:lnTo>
                    <a:pt x="1" y="2662"/>
                  </a:lnTo>
                  <a:lnTo>
                    <a:pt x="1229" y="2662"/>
                  </a:lnTo>
                  <a:cubicBezTo>
                    <a:pt x="1243" y="2660"/>
                    <a:pt x="1258" y="2660"/>
                    <a:pt x="1272" y="2660"/>
                  </a:cubicBezTo>
                  <a:cubicBezTo>
                    <a:pt x="1715" y="2660"/>
                    <a:pt x="1715" y="3323"/>
                    <a:pt x="1272" y="3323"/>
                  </a:cubicBezTo>
                  <a:cubicBezTo>
                    <a:pt x="1258" y="3323"/>
                    <a:pt x="1243" y="3322"/>
                    <a:pt x="1229" y="3321"/>
                  </a:cubicBezTo>
                  <a:lnTo>
                    <a:pt x="1" y="3321"/>
                  </a:lnTo>
                  <a:lnTo>
                    <a:pt x="1" y="5345"/>
                  </a:lnTo>
                  <a:lnTo>
                    <a:pt x="1229" y="5345"/>
                  </a:lnTo>
                  <a:cubicBezTo>
                    <a:pt x="1243" y="5344"/>
                    <a:pt x="1258" y="5343"/>
                    <a:pt x="1272" y="5343"/>
                  </a:cubicBezTo>
                  <a:cubicBezTo>
                    <a:pt x="1715" y="5343"/>
                    <a:pt x="1715" y="6006"/>
                    <a:pt x="1272" y="6006"/>
                  </a:cubicBezTo>
                  <a:cubicBezTo>
                    <a:pt x="1258" y="6006"/>
                    <a:pt x="1243" y="6006"/>
                    <a:pt x="1229" y="6004"/>
                  </a:cubicBezTo>
                  <a:lnTo>
                    <a:pt x="1" y="6004"/>
                  </a:lnTo>
                  <a:lnTo>
                    <a:pt x="1" y="8028"/>
                  </a:lnTo>
                  <a:lnTo>
                    <a:pt x="1229" y="8028"/>
                  </a:lnTo>
                  <a:cubicBezTo>
                    <a:pt x="1243" y="8027"/>
                    <a:pt x="1257" y="8026"/>
                    <a:pt x="1270" y="8026"/>
                  </a:cubicBezTo>
                  <a:cubicBezTo>
                    <a:pt x="1715" y="8026"/>
                    <a:pt x="1715" y="8712"/>
                    <a:pt x="1270" y="8712"/>
                  </a:cubicBezTo>
                  <a:cubicBezTo>
                    <a:pt x="1257" y="8712"/>
                    <a:pt x="1243" y="8712"/>
                    <a:pt x="1229" y="8710"/>
                  </a:cubicBezTo>
                  <a:lnTo>
                    <a:pt x="1" y="8710"/>
                  </a:lnTo>
                  <a:lnTo>
                    <a:pt x="1" y="10734"/>
                  </a:lnTo>
                  <a:lnTo>
                    <a:pt x="1229" y="10734"/>
                  </a:lnTo>
                  <a:cubicBezTo>
                    <a:pt x="1243" y="10733"/>
                    <a:pt x="1258" y="10732"/>
                    <a:pt x="1272" y="10732"/>
                  </a:cubicBezTo>
                  <a:cubicBezTo>
                    <a:pt x="1715" y="10732"/>
                    <a:pt x="1715" y="11396"/>
                    <a:pt x="1272" y="11396"/>
                  </a:cubicBezTo>
                  <a:cubicBezTo>
                    <a:pt x="1258" y="11396"/>
                    <a:pt x="1243" y="11395"/>
                    <a:pt x="1229" y="11394"/>
                  </a:cubicBezTo>
                  <a:lnTo>
                    <a:pt x="1" y="11394"/>
                  </a:lnTo>
                  <a:lnTo>
                    <a:pt x="1" y="13418"/>
                  </a:lnTo>
                  <a:lnTo>
                    <a:pt x="1229" y="13418"/>
                  </a:lnTo>
                  <a:cubicBezTo>
                    <a:pt x="1243" y="13416"/>
                    <a:pt x="1258" y="13416"/>
                    <a:pt x="1272" y="13416"/>
                  </a:cubicBezTo>
                  <a:cubicBezTo>
                    <a:pt x="1715" y="13416"/>
                    <a:pt x="1715" y="14079"/>
                    <a:pt x="1272" y="14079"/>
                  </a:cubicBezTo>
                  <a:cubicBezTo>
                    <a:pt x="1258" y="14079"/>
                    <a:pt x="1243" y="14078"/>
                    <a:pt x="1229" y="14077"/>
                  </a:cubicBezTo>
                  <a:lnTo>
                    <a:pt x="1" y="14077"/>
                  </a:lnTo>
                  <a:lnTo>
                    <a:pt x="1" y="16101"/>
                  </a:lnTo>
                  <a:lnTo>
                    <a:pt x="1229" y="16101"/>
                  </a:lnTo>
                  <a:cubicBezTo>
                    <a:pt x="1243" y="16100"/>
                    <a:pt x="1258" y="16099"/>
                    <a:pt x="1272" y="16099"/>
                  </a:cubicBezTo>
                  <a:cubicBezTo>
                    <a:pt x="1715" y="16099"/>
                    <a:pt x="1715" y="16762"/>
                    <a:pt x="1272" y="16762"/>
                  </a:cubicBezTo>
                  <a:cubicBezTo>
                    <a:pt x="1258" y="16762"/>
                    <a:pt x="1243" y="16762"/>
                    <a:pt x="1229" y="16760"/>
                  </a:cubicBezTo>
                  <a:lnTo>
                    <a:pt x="1" y="16760"/>
                  </a:lnTo>
                  <a:lnTo>
                    <a:pt x="1" y="18784"/>
                  </a:lnTo>
                  <a:lnTo>
                    <a:pt x="1229" y="18784"/>
                  </a:lnTo>
                  <a:cubicBezTo>
                    <a:pt x="1684" y="18784"/>
                    <a:pt x="1684" y="19444"/>
                    <a:pt x="1229" y="19466"/>
                  </a:cubicBezTo>
                  <a:lnTo>
                    <a:pt x="1" y="19466"/>
                  </a:lnTo>
                  <a:lnTo>
                    <a:pt x="1" y="21490"/>
                  </a:lnTo>
                  <a:lnTo>
                    <a:pt x="1229" y="21490"/>
                  </a:lnTo>
                  <a:cubicBezTo>
                    <a:pt x="1236" y="21490"/>
                    <a:pt x="1244" y="21490"/>
                    <a:pt x="1251" y="21490"/>
                  </a:cubicBezTo>
                  <a:cubicBezTo>
                    <a:pt x="1683" y="21490"/>
                    <a:pt x="1676" y="22150"/>
                    <a:pt x="1229" y="22150"/>
                  </a:cubicBezTo>
                  <a:lnTo>
                    <a:pt x="1" y="22150"/>
                  </a:lnTo>
                  <a:lnTo>
                    <a:pt x="1" y="22491"/>
                  </a:lnTo>
                  <a:cubicBezTo>
                    <a:pt x="1" y="22832"/>
                    <a:pt x="296" y="23127"/>
                    <a:pt x="660" y="23127"/>
                  </a:cubicBezTo>
                  <a:lnTo>
                    <a:pt x="26447" y="23127"/>
                  </a:lnTo>
                  <a:cubicBezTo>
                    <a:pt x="26720" y="23127"/>
                    <a:pt x="26970" y="22968"/>
                    <a:pt x="27061" y="22695"/>
                  </a:cubicBezTo>
                  <a:cubicBezTo>
                    <a:pt x="27152" y="22445"/>
                    <a:pt x="27061" y="22150"/>
                    <a:pt x="26857" y="21990"/>
                  </a:cubicBezTo>
                  <a:lnTo>
                    <a:pt x="17897" y="14395"/>
                  </a:lnTo>
                  <a:lnTo>
                    <a:pt x="11462" y="8938"/>
                  </a:lnTo>
                  <a:lnTo>
                    <a:pt x="1092" y="160"/>
                  </a:lnTo>
                  <a:cubicBezTo>
                    <a:pt x="961" y="50"/>
                    <a:pt x="810" y="0"/>
                    <a:pt x="662" y="0"/>
                  </a:cubicBezTo>
                  <a:close/>
                </a:path>
              </a:pathLst>
            </a:custGeom>
            <a:solidFill>
              <a:srgbClr val="452666"/>
            </a:solidFill>
            <a:ln w="38100" cap="flat" cmpd="sng">
              <a:solidFill>
                <a:srgbClr val="452666"/>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6420;p38"/>
            <p:cNvSpPr/>
            <p:nvPr/>
          </p:nvSpPr>
          <p:spPr>
            <a:xfrm rot="15788592">
              <a:off x="7553737" y="2225995"/>
              <a:ext cx="881309" cy="750669"/>
            </a:xfrm>
            <a:custGeom>
              <a:avLst/>
              <a:gdLst/>
              <a:ahLst/>
              <a:cxnLst/>
              <a:rect l="l" t="t" r="r" b="b"/>
              <a:pathLst>
                <a:path w="27153" h="23128" extrusionOk="0">
                  <a:moveTo>
                    <a:pt x="5629" y="11023"/>
                  </a:moveTo>
                  <a:cubicBezTo>
                    <a:pt x="5700" y="11023"/>
                    <a:pt x="5769" y="11045"/>
                    <a:pt x="5822" y="11098"/>
                  </a:cubicBezTo>
                  <a:lnTo>
                    <a:pt x="13122" y="17261"/>
                  </a:lnTo>
                  <a:cubicBezTo>
                    <a:pt x="13213" y="17352"/>
                    <a:pt x="13258" y="17511"/>
                    <a:pt x="13213" y="17647"/>
                  </a:cubicBezTo>
                  <a:cubicBezTo>
                    <a:pt x="13167" y="17761"/>
                    <a:pt x="13031" y="17852"/>
                    <a:pt x="12894" y="17852"/>
                  </a:cubicBezTo>
                  <a:lnTo>
                    <a:pt x="5618" y="17852"/>
                  </a:lnTo>
                  <a:cubicBezTo>
                    <a:pt x="5436" y="17852"/>
                    <a:pt x="5276" y="17715"/>
                    <a:pt x="5276" y="17511"/>
                  </a:cubicBezTo>
                  <a:lnTo>
                    <a:pt x="5276" y="11348"/>
                  </a:lnTo>
                  <a:cubicBezTo>
                    <a:pt x="5276" y="11235"/>
                    <a:pt x="5345" y="11098"/>
                    <a:pt x="5481" y="11053"/>
                  </a:cubicBezTo>
                  <a:cubicBezTo>
                    <a:pt x="5528" y="11034"/>
                    <a:pt x="5579" y="11023"/>
                    <a:pt x="5629" y="11023"/>
                  </a:cubicBezTo>
                  <a:close/>
                  <a:moveTo>
                    <a:pt x="662" y="0"/>
                  </a:moveTo>
                  <a:cubicBezTo>
                    <a:pt x="321" y="0"/>
                    <a:pt x="1" y="264"/>
                    <a:pt x="1" y="660"/>
                  </a:cubicBezTo>
                  <a:lnTo>
                    <a:pt x="1" y="2662"/>
                  </a:lnTo>
                  <a:lnTo>
                    <a:pt x="1229" y="2662"/>
                  </a:lnTo>
                  <a:cubicBezTo>
                    <a:pt x="1243" y="2660"/>
                    <a:pt x="1258" y="2660"/>
                    <a:pt x="1272" y="2660"/>
                  </a:cubicBezTo>
                  <a:cubicBezTo>
                    <a:pt x="1715" y="2660"/>
                    <a:pt x="1715" y="3323"/>
                    <a:pt x="1272" y="3323"/>
                  </a:cubicBezTo>
                  <a:cubicBezTo>
                    <a:pt x="1258" y="3323"/>
                    <a:pt x="1243" y="3322"/>
                    <a:pt x="1229" y="3321"/>
                  </a:cubicBezTo>
                  <a:lnTo>
                    <a:pt x="1" y="3321"/>
                  </a:lnTo>
                  <a:lnTo>
                    <a:pt x="1" y="5345"/>
                  </a:lnTo>
                  <a:lnTo>
                    <a:pt x="1229" y="5345"/>
                  </a:lnTo>
                  <a:cubicBezTo>
                    <a:pt x="1243" y="5344"/>
                    <a:pt x="1258" y="5343"/>
                    <a:pt x="1272" y="5343"/>
                  </a:cubicBezTo>
                  <a:cubicBezTo>
                    <a:pt x="1715" y="5343"/>
                    <a:pt x="1715" y="6006"/>
                    <a:pt x="1272" y="6006"/>
                  </a:cubicBezTo>
                  <a:cubicBezTo>
                    <a:pt x="1258" y="6006"/>
                    <a:pt x="1243" y="6006"/>
                    <a:pt x="1229" y="6004"/>
                  </a:cubicBezTo>
                  <a:lnTo>
                    <a:pt x="1" y="6004"/>
                  </a:lnTo>
                  <a:lnTo>
                    <a:pt x="1" y="8028"/>
                  </a:lnTo>
                  <a:lnTo>
                    <a:pt x="1229" y="8028"/>
                  </a:lnTo>
                  <a:cubicBezTo>
                    <a:pt x="1243" y="8027"/>
                    <a:pt x="1257" y="8026"/>
                    <a:pt x="1270" y="8026"/>
                  </a:cubicBezTo>
                  <a:cubicBezTo>
                    <a:pt x="1715" y="8026"/>
                    <a:pt x="1715" y="8712"/>
                    <a:pt x="1270" y="8712"/>
                  </a:cubicBezTo>
                  <a:cubicBezTo>
                    <a:pt x="1257" y="8712"/>
                    <a:pt x="1243" y="8712"/>
                    <a:pt x="1229" y="8710"/>
                  </a:cubicBezTo>
                  <a:lnTo>
                    <a:pt x="1" y="8710"/>
                  </a:lnTo>
                  <a:lnTo>
                    <a:pt x="1" y="10734"/>
                  </a:lnTo>
                  <a:lnTo>
                    <a:pt x="1229" y="10734"/>
                  </a:lnTo>
                  <a:cubicBezTo>
                    <a:pt x="1243" y="10733"/>
                    <a:pt x="1258" y="10732"/>
                    <a:pt x="1272" y="10732"/>
                  </a:cubicBezTo>
                  <a:cubicBezTo>
                    <a:pt x="1715" y="10732"/>
                    <a:pt x="1715" y="11396"/>
                    <a:pt x="1272" y="11396"/>
                  </a:cubicBezTo>
                  <a:cubicBezTo>
                    <a:pt x="1258" y="11396"/>
                    <a:pt x="1243" y="11395"/>
                    <a:pt x="1229" y="11394"/>
                  </a:cubicBezTo>
                  <a:lnTo>
                    <a:pt x="1" y="11394"/>
                  </a:lnTo>
                  <a:lnTo>
                    <a:pt x="1" y="13418"/>
                  </a:lnTo>
                  <a:lnTo>
                    <a:pt x="1229" y="13418"/>
                  </a:lnTo>
                  <a:cubicBezTo>
                    <a:pt x="1243" y="13416"/>
                    <a:pt x="1258" y="13416"/>
                    <a:pt x="1272" y="13416"/>
                  </a:cubicBezTo>
                  <a:cubicBezTo>
                    <a:pt x="1715" y="13416"/>
                    <a:pt x="1715" y="14079"/>
                    <a:pt x="1272" y="14079"/>
                  </a:cubicBezTo>
                  <a:cubicBezTo>
                    <a:pt x="1258" y="14079"/>
                    <a:pt x="1243" y="14078"/>
                    <a:pt x="1229" y="14077"/>
                  </a:cubicBezTo>
                  <a:lnTo>
                    <a:pt x="1" y="14077"/>
                  </a:lnTo>
                  <a:lnTo>
                    <a:pt x="1" y="16101"/>
                  </a:lnTo>
                  <a:lnTo>
                    <a:pt x="1229" y="16101"/>
                  </a:lnTo>
                  <a:cubicBezTo>
                    <a:pt x="1243" y="16100"/>
                    <a:pt x="1258" y="16099"/>
                    <a:pt x="1272" y="16099"/>
                  </a:cubicBezTo>
                  <a:cubicBezTo>
                    <a:pt x="1715" y="16099"/>
                    <a:pt x="1715" y="16762"/>
                    <a:pt x="1272" y="16762"/>
                  </a:cubicBezTo>
                  <a:cubicBezTo>
                    <a:pt x="1258" y="16762"/>
                    <a:pt x="1243" y="16762"/>
                    <a:pt x="1229" y="16760"/>
                  </a:cubicBezTo>
                  <a:lnTo>
                    <a:pt x="1" y="16760"/>
                  </a:lnTo>
                  <a:lnTo>
                    <a:pt x="1" y="18784"/>
                  </a:lnTo>
                  <a:lnTo>
                    <a:pt x="1229" y="18784"/>
                  </a:lnTo>
                  <a:cubicBezTo>
                    <a:pt x="1684" y="18784"/>
                    <a:pt x="1684" y="19444"/>
                    <a:pt x="1229" y="19466"/>
                  </a:cubicBezTo>
                  <a:lnTo>
                    <a:pt x="1" y="19466"/>
                  </a:lnTo>
                  <a:lnTo>
                    <a:pt x="1" y="21490"/>
                  </a:lnTo>
                  <a:lnTo>
                    <a:pt x="1229" y="21490"/>
                  </a:lnTo>
                  <a:cubicBezTo>
                    <a:pt x="1236" y="21490"/>
                    <a:pt x="1244" y="21490"/>
                    <a:pt x="1251" y="21490"/>
                  </a:cubicBezTo>
                  <a:cubicBezTo>
                    <a:pt x="1683" y="21490"/>
                    <a:pt x="1676" y="22150"/>
                    <a:pt x="1229" y="22150"/>
                  </a:cubicBezTo>
                  <a:lnTo>
                    <a:pt x="1" y="22150"/>
                  </a:lnTo>
                  <a:lnTo>
                    <a:pt x="1" y="22491"/>
                  </a:lnTo>
                  <a:cubicBezTo>
                    <a:pt x="1" y="22832"/>
                    <a:pt x="296" y="23127"/>
                    <a:pt x="660" y="23127"/>
                  </a:cubicBezTo>
                  <a:lnTo>
                    <a:pt x="26447" y="23127"/>
                  </a:lnTo>
                  <a:cubicBezTo>
                    <a:pt x="26720" y="23127"/>
                    <a:pt x="26970" y="22968"/>
                    <a:pt x="27061" y="22695"/>
                  </a:cubicBezTo>
                  <a:cubicBezTo>
                    <a:pt x="27152" y="22445"/>
                    <a:pt x="27061" y="22150"/>
                    <a:pt x="26857" y="21990"/>
                  </a:cubicBezTo>
                  <a:lnTo>
                    <a:pt x="17897" y="14395"/>
                  </a:lnTo>
                  <a:lnTo>
                    <a:pt x="11462" y="8938"/>
                  </a:lnTo>
                  <a:lnTo>
                    <a:pt x="1092" y="160"/>
                  </a:lnTo>
                  <a:cubicBezTo>
                    <a:pt x="961" y="50"/>
                    <a:pt x="810" y="0"/>
                    <a:pt x="662" y="0"/>
                  </a:cubicBezTo>
                  <a:close/>
                </a:path>
              </a:pathLst>
            </a:custGeom>
            <a:solidFill>
              <a:schemeClr val="accent2"/>
            </a:solidFill>
            <a:ln w="38100" cap="flat" cmpd="sng">
              <a:solidFill>
                <a:srgbClr val="452666"/>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7" name="Google Shape;6421;p38"/>
          <p:cNvGrpSpPr/>
          <p:nvPr/>
        </p:nvGrpSpPr>
        <p:grpSpPr>
          <a:xfrm>
            <a:off x="444261" y="3880484"/>
            <a:ext cx="932819" cy="670024"/>
            <a:chOff x="790675" y="1570875"/>
            <a:chExt cx="502524" cy="360952"/>
          </a:xfrm>
        </p:grpSpPr>
        <p:sp>
          <p:nvSpPr>
            <p:cNvPr id="348" name="Google Shape;6422;p38"/>
            <p:cNvSpPr/>
            <p:nvPr/>
          </p:nvSpPr>
          <p:spPr>
            <a:xfrm>
              <a:off x="790675" y="16199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6423;p38"/>
            <p:cNvSpPr/>
            <p:nvPr/>
          </p:nvSpPr>
          <p:spPr>
            <a:xfrm>
              <a:off x="790675" y="1807297"/>
              <a:ext cx="463249" cy="124530"/>
            </a:xfrm>
            <a:custGeom>
              <a:avLst/>
              <a:gdLst/>
              <a:ahLst/>
              <a:cxnLst/>
              <a:rect l="l" t="t" r="r" b="b"/>
              <a:pathLst>
                <a:path w="8210" h="2207" extrusionOk="0">
                  <a:moveTo>
                    <a:pt x="1387" y="0"/>
                  </a:moveTo>
                  <a:cubicBezTo>
                    <a:pt x="0" y="68"/>
                    <a:pt x="0" y="2115"/>
                    <a:pt x="1387" y="2206"/>
                  </a:cubicBezTo>
                  <a:lnTo>
                    <a:pt x="6822" y="2206"/>
                  </a:lnTo>
                  <a:cubicBezTo>
                    <a:pt x="8209" y="2115"/>
                    <a:pt x="8209" y="68"/>
                    <a:pt x="6822" y="0"/>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6424;p38"/>
            <p:cNvSpPr/>
            <p:nvPr/>
          </p:nvSpPr>
          <p:spPr>
            <a:xfrm>
              <a:off x="829950" y="15708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accent4"/>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6425;p38"/>
            <p:cNvSpPr/>
            <p:nvPr/>
          </p:nvSpPr>
          <p:spPr>
            <a:xfrm>
              <a:off x="829950" y="1758197"/>
              <a:ext cx="463249" cy="124530"/>
            </a:xfrm>
            <a:custGeom>
              <a:avLst/>
              <a:gdLst/>
              <a:ahLst/>
              <a:cxnLst/>
              <a:rect l="l" t="t" r="r" b="b"/>
              <a:pathLst>
                <a:path w="8210" h="2207" extrusionOk="0">
                  <a:moveTo>
                    <a:pt x="1387" y="0"/>
                  </a:moveTo>
                  <a:cubicBezTo>
                    <a:pt x="0" y="68"/>
                    <a:pt x="0" y="2115"/>
                    <a:pt x="1387" y="2206"/>
                  </a:cubicBezTo>
                  <a:lnTo>
                    <a:pt x="6822" y="2206"/>
                  </a:lnTo>
                  <a:cubicBezTo>
                    <a:pt x="8209" y="2115"/>
                    <a:pt x="8209" y="68"/>
                    <a:pt x="6822" y="0"/>
                  </a:cubicBezTo>
                  <a:close/>
                </a:path>
              </a:pathLst>
            </a:custGeom>
            <a:solidFill>
              <a:schemeClr val="accent4"/>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0" name="Google Shape;6391;p38"/>
          <p:cNvGrpSpPr/>
          <p:nvPr/>
        </p:nvGrpSpPr>
        <p:grpSpPr>
          <a:xfrm>
            <a:off x="5290852" y="5198166"/>
            <a:ext cx="2230133" cy="205167"/>
            <a:chOff x="817275" y="3888700"/>
            <a:chExt cx="1672600" cy="153875"/>
          </a:xfrm>
        </p:grpSpPr>
        <p:sp>
          <p:nvSpPr>
            <p:cNvPr id="371" name="Google Shape;6392;p38"/>
            <p:cNvSpPr/>
            <p:nvPr/>
          </p:nvSpPr>
          <p:spPr>
            <a:xfrm>
              <a:off x="817275" y="3888700"/>
              <a:ext cx="146675" cy="153875"/>
            </a:xfrm>
            <a:custGeom>
              <a:avLst/>
              <a:gdLst/>
              <a:ahLst/>
              <a:cxnLst/>
              <a:rect l="l" t="t" r="r" b="b"/>
              <a:pathLst>
                <a:path w="5867" h="6155" extrusionOk="0">
                  <a:moveTo>
                    <a:pt x="934" y="1"/>
                  </a:moveTo>
                  <a:cubicBezTo>
                    <a:pt x="384" y="1"/>
                    <a:pt x="0" y="428"/>
                    <a:pt x="0" y="1163"/>
                  </a:cubicBezTo>
                  <a:lnTo>
                    <a:pt x="0" y="4962"/>
                  </a:lnTo>
                  <a:cubicBezTo>
                    <a:pt x="0" y="5720"/>
                    <a:pt x="386" y="6154"/>
                    <a:pt x="938" y="6154"/>
                  </a:cubicBezTo>
                  <a:cubicBezTo>
                    <a:pt x="1160" y="6154"/>
                    <a:pt x="1410" y="6084"/>
                    <a:pt x="1672" y="5935"/>
                  </a:cubicBezTo>
                  <a:lnTo>
                    <a:pt x="4955" y="4020"/>
                  </a:lnTo>
                  <a:cubicBezTo>
                    <a:pt x="5867" y="3503"/>
                    <a:pt x="5867" y="2652"/>
                    <a:pt x="4955" y="2135"/>
                  </a:cubicBezTo>
                  <a:lnTo>
                    <a:pt x="1672" y="221"/>
                  </a:lnTo>
                  <a:cubicBezTo>
                    <a:pt x="1409" y="71"/>
                    <a:pt x="1158" y="1"/>
                    <a:pt x="934"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6393;p38"/>
            <p:cNvSpPr/>
            <p:nvPr/>
          </p:nvSpPr>
          <p:spPr>
            <a:xfrm>
              <a:off x="1035350" y="3888700"/>
              <a:ext cx="145925" cy="153875"/>
            </a:xfrm>
            <a:custGeom>
              <a:avLst/>
              <a:gdLst/>
              <a:ahLst/>
              <a:cxnLst/>
              <a:rect l="l" t="t" r="r" b="b"/>
              <a:pathLst>
                <a:path w="5837" h="6155" extrusionOk="0">
                  <a:moveTo>
                    <a:pt x="924" y="1"/>
                  </a:moveTo>
                  <a:cubicBezTo>
                    <a:pt x="385" y="1"/>
                    <a:pt x="1" y="428"/>
                    <a:pt x="1" y="1163"/>
                  </a:cubicBezTo>
                  <a:lnTo>
                    <a:pt x="1" y="4962"/>
                  </a:lnTo>
                  <a:cubicBezTo>
                    <a:pt x="1" y="5720"/>
                    <a:pt x="371" y="6154"/>
                    <a:pt x="914" y="6154"/>
                  </a:cubicBezTo>
                  <a:cubicBezTo>
                    <a:pt x="1133" y="6154"/>
                    <a:pt x="1380" y="6084"/>
                    <a:pt x="1642" y="5935"/>
                  </a:cubicBezTo>
                  <a:lnTo>
                    <a:pt x="4925" y="4020"/>
                  </a:lnTo>
                  <a:cubicBezTo>
                    <a:pt x="5837" y="3503"/>
                    <a:pt x="5837" y="2652"/>
                    <a:pt x="4925" y="2135"/>
                  </a:cubicBezTo>
                  <a:lnTo>
                    <a:pt x="1642" y="221"/>
                  </a:lnTo>
                  <a:cubicBezTo>
                    <a:pt x="1388" y="71"/>
                    <a:pt x="1143" y="1"/>
                    <a:pt x="924"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6394;p38"/>
            <p:cNvSpPr/>
            <p:nvPr/>
          </p:nvSpPr>
          <p:spPr>
            <a:xfrm>
              <a:off x="12527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6395;p38"/>
            <p:cNvSpPr/>
            <p:nvPr/>
          </p:nvSpPr>
          <p:spPr>
            <a:xfrm>
              <a:off x="14708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6396;p38"/>
            <p:cNvSpPr/>
            <p:nvPr/>
          </p:nvSpPr>
          <p:spPr>
            <a:xfrm>
              <a:off x="16889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6397;p38"/>
            <p:cNvSpPr/>
            <p:nvPr/>
          </p:nvSpPr>
          <p:spPr>
            <a:xfrm>
              <a:off x="19070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6398;p38"/>
            <p:cNvSpPr/>
            <p:nvPr/>
          </p:nvSpPr>
          <p:spPr>
            <a:xfrm>
              <a:off x="23432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6399;p38"/>
            <p:cNvSpPr/>
            <p:nvPr/>
          </p:nvSpPr>
          <p:spPr>
            <a:xfrm>
              <a:off x="21251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81" name="Google Shape;1114;p39"/>
          <p:cNvSpPr txBox="1">
            <a:spLocks/>
          </p:cNvSpPr>
          <p:nvPr/>
        </p:nvSpPr>
        <p:spPr>
          <a:xfrm>
            <a:off x="2401758" y="2140770"/>
            <a:ext cx="7445231" cy="215348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5200"/>
              <a:buFont typeface="Bahiana"/>
              <a:buNone/>
              <a:defRPr sz="9600" b="0" i="0" u="none" strike="noStrike" cap="none">
                <a:solidFill>
                  <a:srgbClr val="191919"/>
                </a:solidFill>
                <a:latin typeface="Bahiana"/>
                <a:ea typeface="Bahiana"/>
                <a:cs typeface="Bahiana"/>
                <a:sym typeface="Bahiana"/>
              </a:defRPr>
            </a:lvl1pPr>
            <a:lvl2pPr marR="0" lvl="1"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9pPr>
          </a:lstStyle>
          <a:p>
            <a:pPr marL="0" marR="0" lvl="0" indent="0" algn="ctr" defTabSz="1219140" rtl="0" eaLnBrk="1" fontAlgn="auto" latinLnBrk="0" hangingPunct="1">
              <a:lnSpc>
                <a:spcPct val="80000"/>
              </a:lnSpc>
              <a:spcBef>
                <a:spcPts val="0"/>
              </a:spcBef>
              <a:spcAft>
                <a:spcPts val="0"/>
              </a:spcAft>
              <a:buClr>
                <a:srgbClr val="191919"/>
              </a:buClr>
              <a:buSzPts val="5200"/>
              <a:buFont typeface="Bahiana"/>
              <a:buNone/>
              <a:tabLst/>
              <a:defRPr/>
            </a:pPr>
            <a:r>
              <a:rPr lang="en-US" sz="8000" b="1" kern="0" dirty="0">
                <a:solidFill>
                  <a:srgbClr val="FF657D">
                    <a:lumMod val="50000"/>
                  </a:srgbClr>
                </a:solidFill>
                <a:latin typeface="UVN Bach Tuyet Nang" panose="02090907080705020403" pitchFamily="18" charset="0"/>
              </a:rPr>
              <a:t>KHỞI ĐỘNG</a:t>
            </a:r>
            <a:endParaRPr kumimoji="0" lang="en-US" sz="8000" b="0" i="0" u="none" strike="noStrike" kern="0" cap="none" spc="0" normalizeH="0" baseline="0" noProof="0" dirty="0">
              <a:ln>
                <a:noFill/>
              </a:ln>
              <a:solidFill>
                <a:srgbClr val="FF657D">
                  <a:lumMod val="50000"/>
                </a:srgbClr>
              </a:solidFill>
              <a:effectLst/>
              <a:uLnTx/>
              <a:uFillTx/>
              <a:latin typeface="UVN Bach Tuyet Nang" panose="02090907080705020403" pitchFamily="18" charset="0"/>
              <a:sym typeface="Bahiana"/>
            </a:endParaRPr>
          </a:p>
        </p:txBody>
      </p:sp>
      <p:grpSp>
        <p:nvGrpSpPr>
          <p:cNvPr id="2" name="Group 1"/>
          <p:cNvGrpSpPr/>
          <p:nvPr/>
        </p:nvGrpSpPr>
        <p:grpSpPr>
          <a:xfrm>
            <a:off x="8219124" y="-129881"/>
            <a:ext cx="3567355" cy="4313165"/>
            <a:chOff x="5432822" y="-257660"/>
            <a:chExt cx="2022395" cy="2545037"/>
          </a:xfrm>
        </p:grpSpPr>
        <p:pic>
          <p:nvPicPr>
            <p:cNvPr id="169" name="Picture 16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2822" y="-257660"/>
              <a:ext cx="2022395" cy="2545037"/>
            </a:xfrm>
            <a:prstGeom prst="rect">
              <a:avLst/>
            </a:prstGeom>
          </p:spPr>
        </p:pic>
        <p:grpSp>
          <p:nvGrpSpPr>
            <p:cNvPr id="384" name="Google Shape;6421;p38"/>
            <p:cNvGrpSpPr/>
            <p:nvPr/>
          </p:nvGrpSpPr>
          <p:grpSpPr>
            <a:xfrm>
              <a:off x="5764630" y="1171508"/>
              <a:ext cx="699614" cy="239921"/>
              <a:chOff x="790675" y="1570875"/>
              <a:chExt cx="502524" cy="172332"/>
            </a:xfrm>
          </p:grpSpPr>
          <p:sp>
            <p:nvSpPr>
              <p:cNvPr id="385" name="Google Shape;6422;p38"/>
              <p:cNvSpPr/>
              <p:nvPr/>
            </p:nvSpPr>
            <p:spPr>
              <a:xfrm>
                <a:off x="790675" y="16199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6424;p38"/>
              <p:cNvSpPr/>
              <p:nvPr/>
            </p:nvSpPr>
            <p:spPr>
              <a:xfrm>
                <a:off x="829950" y="15708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bg2">
                  <a:lumMod val="50000"/>
                </a:schemeClr>
              </a:solidFill>
              <a:ln w="38100"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70" name="Picture 2" descr="Bee phim Hoạt hình Clip nghệ thuật - mật ong png tải về - Miễn phí trong  suốt Nghệ Thuật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7778" r="90000">
                        <a14:foregroundMark x1="57778" y1="33000" x2="61111" y2="38400"/>
                        <a14:foregroundMark x1="64889" y1="35800" x2="69222" y2="38400"/>
                        <a14:foregroundMark x1="65667" y1="41600" x2="65667" y2="39600"/>
                        <a14:foregroundMark x1="58444" y1="40000" x2="57778" y2="37000"/>
                      </a14:backgroundRemoval>
                    </a14:imgEffect>
                  </a14:imgLayer>
                </a14:imgProps>
              </a:ext>
              <a:ext uri="{28A0092B-C50C-407E-A947-70E740481C1C}">
                <a14:useLocalDpi xmlns:a14="http://schemas.microsoft.com/office/drawing/2010/main" val="0"/>
              </a:ext>
            </a:extLst>
          </a:blip>
          <a:srcRect/>
          <a:stretch>
            <a:fillRect/>
          </a:stretch>
        </p:blipFill>
        <p:spPr bwMode="auto">
          <a:xfrm>
            <a:off x="1832648" y="4476331"/>
            <a:ext cx="2726171" cy="15145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14"/>
                                        </p:tgtEl>
                                        <p:attrNameLst>
                                          <p:attrName>style.visibility</p:attrName>
                                        </p:attrNameLst>
                                      </p:cBhvr>
                                      <p:to>
                                        <p:strVal val="visible"/>
                                      </p:to>
                                    </p:set>
                                    <p:animEffect transition="in" filter="randombar(horizontal)">
                                      <p:cBhvr>
                                        <p:cTn id="7" dur="500"/>
                                        <p:tgtEl>
                                          <p:spTgt spid="1114"/>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81"/>
                                        </p:tgtEl>
                                        <p:attrNameLst>
                                          <p:attrName>style.visibility</p:attrName>
                                        </p:attrNameLst>
                                      </p:cBhvr>
                                      <p:to>
                                        <p:strVal val="visible"/>
                                      </p:to>
                                    </p:set>
                                    <p:anim calcmode="lin" valueType="num">
                                      <p:cBhvr>
                                        <p:cTn id="11" dur="500" fill="hold"/>
                                        <p:tgtEl>
                                          <p:spTgt spid="381"/>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81"/>
                                        </p:tgtEl>
                                        <p:attrNameLst>
                                          <p:attrName>ppt_y</p:attrName>
                                        </p:attrNameLst>
                                      </p:cBhvr>
                                      <p:tavLst>
                                        <p:tav tm="0">
                                          <p:val>
                                            <p:strVal val="#ppt_y"/>
                                          </p:val>
                                        </p:tav>
                                        <p:tav tm="100000">
                                          <p:val>
                                            <p:strVal val="#ppt_y"/>
                                          </p:val>
                                        </p:tav>
                                      </p:tavLst>
                                    </p:anim>
                                    <p:anim calcmode="lin" valueType="num">
                                      <p:cBhvr>
                                        <p:cTn id="13" dur="500" fill="hold"/>
                                        <p:tgtEl>
                                          <p:spTgt spid="381"/>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81"/>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81"/>
                                        </p:tgtEl>
                                      </p:cBhvr>
                                    </p:animEffect>
                                  </p:childTnLst>
                                </p:cTn>
                              </p:par>
                            </p:childTnLst>
                          </p:cTn>
                        </p:par>
                        <p:par>
                          <p:cTn id="16" fill="hold">
                            <p:stCondLst>
                              <p:cond delay="1350"/>
                            </p:stCondLst>
                            <p:childTnLst>
                              <p:par>
                                <p:cTn id="17" presetID="2" presetClass="entr" presetSubtype="4" fill="hold" nodeType="afterEffect">
                                  <p:stCondLst>
                                    <p:cond delay="0"/>
                                  </p:stCondLst>
                                  <p:childTnLst>
                                    <p:set>
                                      <p:cBhvr>
                                        <p:cTn id="18" dur="1" fill="hold">
                                          <p:stCondLst>
                                            <p:cond delay="0"/>
                                          </p:stCondLst>
                                        </p:cTn>
                                        <p:tgtEl>
                                          <p:spTgt spid="170"/>
                                        </p:tgtEl>
                                        <p:attrNameLst>
                                          <p:attrName>style.visibility</p:attrName>
                                        </p:attrNameLst>
                                      </p:cBhvr>
                                      <p:to>
                                        <p:strVal val="visible"/>
                                      </p:to>
                                    </p:set>
                                    <p:anim calcmode="lin" valueType="num">
                                      <p:cBhvr additive="base">
                                        <p:cTn id="19" dur="500" fill="hold"/>
                                        <p:tgtEl>
                                          <p:spTgt spid="170"/>
                                        </p:tgtEl>
                                        <p:attrNameLst>
                                          <p:attrName>ppt_x</p:attrName>
                                        </p:attrNameLst>
                                      </p:cBhvr>
                                      <p:tavLst>
                                        <p:tav tm="0">
                                          <p:val>
                                            <p:strVal val="#ppt_x"/>
                                          </p:val>
                                        </p:tav>
                                        <p:tav tm="100000">
                                          <p:val>
                                            <p:strVal val="#ppt_x"/>
                                          </p:val>
                                        </p:tav>
                                      </p:tavLst>
                                    </p:anim>
                                    <p:anim calcmode="lin" valueType="num">
                                      <p:cBhvr additive="base">
                                        <p:cTn id="20" dur="500" fill="hold"/>
                                        <p:tgtEl>
                                          <p:spTgt spid="170"/>
                                        </p:tgtEl>
                                        <p:attrNameLst>
                                          <p:attrName>ppt_y</p:attrName>
                                        </p:attrNameLst>
                                      </p:cBhvr>
                                      <p:tavLst>
                                        <p:tav tm="0">
                                          <p:val>
                                            <p:strVal val="1+#ppt_h/2"/>
                                          </p:val>
                                        </p:tav>
                                        <p:tav tm="100000">
                                          <p:val>
                                            <p:strVal val="#ppt_y"/>
                                          </p:val>
                                        </p:tav>
                                      </p:tavLst>
                                    </p:anim>
                                  </p:childTnLst>
                                </p:cTn>
                              </p:par>
                            </p:childTnLst>
                          </p:cTn>
                        </p:par>
                        <p:par>
                          <p:cTn id="21" fill="hold">
                            <p:stCondLst>
                              <p:cond delay="1850"/>
                            </p:stCondLst>
                            <p:childTnLst>
                              <p:par>
                                <p:cTn id="22" presetID="2" presetClass="entr" presetSubtype="2"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 grpId="0"/>
      <p:bldP spid="38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grpSp>
        <p:nvGrpSpPr>
          <p:cNvPr id="2" name="Group 1">
            <a:extLst>
              <a:ext uri="{FF2B5EF4-FFF2-40B4-BE49-F238E27FC236}">
                <a16:creationId xmlns:a16="http://schemas.microsoft.com/office/drawing/2014/main" id="{4B5A084B-97E4-6AAF-3073-7388A3461449}"/>
              </a:ext>
            </a:extLst>
          </p:cNvPr>
          <p:cNvGrpSpPr/>
          <p:nvPr/>
        </p:nvGrpSpPr>
        <p:grpSpPr>
          <a:xfrm>
            <a:off x="833855" y="849415"/>
            <a:ext cx="619044" cy="574061"/>
            <a:chOff x="621568" y="794220"/>
            <a:chExt cx="619044" cy="574061"/>
          </a:xfrm>
        </p:grpSpPr>
        <p:pic>
          <p:nvPicPr>
            <p:cNvPr id="3" name="Picture 2">
              <a:extLst>
                <a:ext uri="{FF2B5EF4-FFF2-40B4-BE49-F238E27FC236}">
                  <a16:creationId xmlns:a16="http://schemas.microsoft.com/office/drawing/2014/main" id="{F822D295-D59F-5884-08F0-34C26509E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4" name="TextBox 3">
              <a:extLst>
                <a:ext uri="{FF2B5EF4-FFF2-40B4-BE49-F238E27FC236}">
                  <a16:creationId xmlns:a16="http://schemas.microsoft.com/office/drawing/2014/main" id="{43A07162-9A96-FBEF-BFA1-BB8ACF0AF11F}"/>
                </a:ext>
              </a:extLst>
            </p:cNvPr>
            <p:cNvSpPr txBox="1"/>
            <p:nvPr/>
          </p:nvSpPr>
          <p:spPr>
            <a:xfrm>
              <a:off x="685096" y="794220"/>
              <a:ext cx="555516"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5</a:t>
              </a:r>
            </a:p>
          </p:txBody>
        </p:sp>
      </p:grpSp>
      <p:sp>
        <p:nvSpPr>
          <p:cNvPr id="5" name="TextBox 4">
            <a:extLst>
              <a:ext uri="{FF2B5EF4-FFF2-40B4-BE49-F238E27FC236}">
                <a16:creationId xmlns:a16="http://schemas.microsoft.com/office/drawing/2014/main" id="{276AA463-5EC2-9689-86F8-7742E9AF697F}"/>
              </a:ext>
            </a:extLst>
          </p:cNvPr>
          <p:cNvSpPr txBox="1"/>
          <p:nvPr/>
        </p:nvSpPr>
        <p:spPr>
          <a:xfrm>
            <a:off x="1366277" y="818636"/>
            <a:ext cx="102637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Chọn chữ đặt trước câu trả lời đúng:</a:t>
            </a:r>
          </a:p>
        </p:txBody>
      </p:sp>
      <p:sp>
        <p:nvSpPr>
          <p:cNvPr id="13" name="TextBox 12">
            <a:extLst>
              <a:ext uri="{FF2B5EF4-FFF2-40B4-BE49-F238E27FC236}">
                <a16:creationId xmlns:a16="http://schemas.microsoft.com/office/drawing/2014/main" id="{E18F57D8-B942-9BFC-D470-FDB67A82E974}"/>
              </a:ext>
            </a:extLst>
          </p:cNvPr>
          <p:cNvSpPr txBox="1"/>
          <p:nvPr/>
        </p:nvSpPr>
        <p:spPr>
          <a:xfrm>
            <a:off x="1385327" y="1361561"/>
            <a:ext cx="1026374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Ngày 30 tháng 8 là thứ Ba thì ngày 2 tháng 9 cùng năm đó là:</a:t>
            </a:r>
          </a:p>
        </p:txBody>
      </p:sp>
      <p:sp>
        <p:nvSpPr>
          <p:cNvPr id="14" name="TextBox 13">
            <a:extLst>
              <a:ext uri="{FF2B5EF4-FFF2-40B4-BE49-F238E27FC236}">
                <a16:creationId xmlns:a16="http://schemas.microsoft.com/office/drawing/2014/main" id="{F426521E-8793-46BF-D2C2-F9FACA33BF3C}"/>
              </a:ext>
            </a:extLst>
          </p:cNvPr>
          <p:cNvSpPr txBox="1"/>
          <p:nvPr/>
        </p:nvSpPr>
        <p:spPr>
          <a:xfrm>
            <a:off x="1309127" y="2533136"/>
            <a:ext cx="102637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Thứ</a:t>
            </a: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tư</a:t>
            </a: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 </a:t>
            </a:r>
            <a:r>
              <a:rPr kumimoji="0" lang="en-US"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Thứ</a:t>
            </a: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năm</a:t>
            </a: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 </a:t>
            </a:r>
            <a:r>
              <a:rPr kumimoji="0" lang="en-US"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Thứ</a:t>
            </a: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sáu</a:t>
            </a: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D. </a:t>
            </a:r>
            <a:r>
              <a:rPr kumimoji="0" lang="en-US"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Thứ</a:t>
            </a: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Bảy</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Rectangle: Rounded Corners 16">
            <a:extLst>
              <a:ext uri="{FF2B5EF4-FFF2-40B4-BE49-F238E27FC236}">
                <a16:creationId xmlns:a16="http://schemas.microsoft.com/office/drawing/2014/main" id="{323BCEC7-FF84-60D2-CDA5-D29168812237}"/>
              </a:ext>
            </a:extLst>
          </p:cNvPr>
          <p:cNvSpPr/>
          <p:nvPr/>
        </p:nvSpPr>
        <p:spPr>
          <a:xfrm>
            <a:off x="1638300" y="3543300"/>
            <a:ext cx="9601200" cy="261937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Tháng 8 có 31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Từ ngày 30 tháng 8 đến ngày 2 tháng 9 có 4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Vậy ngày 30 tháng 8 là thứ Ba thì ngày 2 tháng 9 cùng năm đó là Thứ Sáu.</a:t>
            </a:r>
          </a:p>
        </p:txBody>
      </p:sp>
      <p:sp>
        <p:nvSpPr>
          <p:cNvPr id="18" name="Oval 17">
            <a:extLst>
              <a:ext uri="{FF2B5EF4-FFF2-40B4-BE49-F238E27FC236}">
                <a16:creationId xmlns:a16="http://schemas.microsoft.com/office/drawing/2014/main" id="{C34BF78D-01CE-43B5-1432-9EC7A4FEB640}"/>
              </a:ext>
            </a:extLst>
          </p:cNvPr>
          <p:cNvSpPr/>
          <p:nvPr/>
        </p:nvSpPr>
        <p:spPr>
          <a:xfrm>
            <a:off x="5895975" y="2609850"/>
            <a:ext cx="600075" cy="447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2B5CA"/>
              </a:solidFill>
              <a:effectLst/>
              <a:uLnTx/>
              <a:uFillTx/>
              <a:latin typeface="Arial"/>
              <a:ea typeface="+mn-ea"/>
              <a:cs typeface="+mn-cs"/>
            </a:endParaRPr>
          </a:p>
        </p:txBody>
      </p:sp>
    </p:spTree>
    <p:extLst>
      <p:ext uri="{BB962C8B-B14F-4D97-AF65-F5344CB8AC3E}">
        <p14:creationId xmlns:p14="http://schemas.microsoft.com/office/powerpoint/2010/main" val="3500857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bg/>
                                          </p:spTgt>
                                        </p:tgtEl>
                                        <p:attrNameLst>
                                          <p:attrName>style.visibility</p:attrName>
                                        </p:attrNameLst>
                                      </p:cBhvr>
                                      <p:to>
                                        <p:strVal val="visible"/>
                                      </p:to>
                                    </p:set>
                                    <p:animEffect transition="in" filter="wipe(down)">
                                      <p:cBhvr>
                                        <p:cTn id="21" dur="500"/>
                                        <p:tgtEl>
                                          <p:spTgt spid="17">
                                            <p:bg/>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wipe(down)">
                                      <p:cBhvr>
                                        <p:cTn id="26" dur="500"/>
                                        <p:tgtEl>
                                          <p:spTgt spid="1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7">
                                            <p:txEl>
                                              <p:pRg st="1" end="1"/>
                                            </p:txEl>
                                          </p:spTgt>
                                        </p:tgtEl>
                                        <p:attrNameLst>
                                          <p:attrName>style.visibility</p:attrName>
                                        </p:attrNameLst>
                                      </p:cBhvr>
                                      <p:to>
                                        <p:strVal val="visible"/>
                                      </p:to>
                                    </p:set>
                                    <p:animEffect transition="in" filter="wipe(down)">
                                      <p:cBhvr>
                                        <p:cTn id="31" dur="500"/>
                                        <p:tgtEl>
                                          <p:spTgt spid="1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xEl>
                                              <p:pRg st="2" end="2"/>
                                            </p:txEl>
                                          </p:spTgt>
                                        </p:tgtEl>
                                        <p:attrNameLst>
                                          <p:attrName>style.visibility</p:attrName>
                                        </p:attrNameLst>
                                      </p:cBhvr>
                                      <p:to>
                                        <p:strVal val="visible"/>
                                      </p:to>
                                    </p:set>
                                    <p:animEffect transition="in" filter="wipe(down)">
                                      <p:cBhvr>
                                        <p:cTn id="36" dur="500"/>
                                        <p:tgtEl>
                                          <p:spTgt spid="17">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subTnLst>
                                    <p:audio>
                                      <p:cMediaNode>
                                        <p:cTn display="0" masterRel="sameClick">
                                          <p:stCondLst>
                                            <p:cond evt="begin" delay="0">
                                              <p:tn val="39"/>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7" grpId="0" build="p"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grpSp>
        <p:nvGrpSpPr>
          <p:cNvPr id="2" name="Group 1">
            <a:extLst>
              <a:ext uri="{FF2B5EF4-FFF2-40B4-BE49-F238E27FC236}">
                <a16:creationId xmlns:a16="http://schemas.microsoft.com/office/drawing/2014/main" id="{4B5A084B-97E4-6AAF-3073-7388A3461449}"/>
              </a:ext>
            </a:extLst>
          </p:cNvPr>
          <p:cNvGrpSpPr/>
          <p:nvPr/>
        </p:nvGrpSpPr>
        <p:grpSpPr>
          <a:xfrm>
            <a:off x="833855" y="849415"/>
            <a:ext cx="619044" cy="574061"/>
            <a:chOff x="621568" y="794220"/>
            <a:chExt cx="619044" cy="574061"/>
          </a:xfrm>
        </p:grpSpPr>
        <p:pic>
          <p:nvPicPr>
            <p:cNvPr id="3" name="Picture 2">
              <a:extLst>
                <a:ext uri="{FF2B5EF4-FFF2-40B4-BE49-F238E27FC236}">
                  <a16:creationId xmlns:a16="http://schemas.microsoft.com/office/drawing/2014/main" id="{F822D295-D59F-5884-08F0-34C26509E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4" name="TextBox 3">
              <a:extLst>
                <a:ext uri="{FF2B5EF4-FFF2-40B4-BE49-F238E27FC236}">
                  <a16:creationId xmlns:a16="http://schemas.microsoft.com/office/drawing/2014/main" id="{43A07162-9A96-FBEF-BFA1-BB8ACF0AF11F}"/>
                </a:ext>
              </a:extLst>
            </p:cNvPr>
            <p:cNvSpPr txBox="1"/>
            <p:nvPr/>
          </p:nvSpPr>
          <p:spPr>
            <a:xfrm>
              <a:off x="685096" y="794220"/>
              <a:ext cx="555516"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5</a:t>
              </a:r>
            </a:p>
          </p:txBody>
        </p:sp>
      </p:grpSp>
      <p:sp>
        <p:nvSpPr>
          <p:cNvPr id="5" name="TextBox 4">
            <a:extLst>
              <a:ext uri="{FF2B5EF4-FFF2-40B4-BE49-F238E27FC236}">
                <a16:creationId xmlns:a16="http://schemas.microsoft.com/office/drawing/2014/main" id="{276AA463-5EC2-9689-86F8-7742E9AF697F}"/>
              </a:ext>
            </a:extLst>
          </p:cNvPr>
          <p:cNvSpPr txBox="1"/>
          <p:nvPr/>
        </p:nvSpPr>
        <p:spPr>
          <a:xfrm>
            <a:off x="1366277" y="818636"/>
            <a:ext cx="10263748" cy="523220"/>
          </a:xfrm>
          <a:prstGeom prst="rect">
            <a:avLst/>
          </a:prstGeom>
          <a:noFill/>
        </p:spPr>
        <p:txBody>
          <a:bodyPr wrap="square" rtlCol="0">
            <a:spAutoFit/>
          </a:bodyPr>
          <a:lstStyle/>
          <a:p>
            <a:pPr lvl="0">
              <a:defRPr/>
            </a:pPr>
            <a:r>
              <a:rPr lang="vi-VN" sz="2800" b="1" dirty="0">
                <a:solidFill>
                  <a:prstClr val="black"/>
                </a:solidFill>
                <a:latin typeface="Tahoma" panose="020B0604030504040204" pitchFamily="34" charset="0"/>
                <a:ea typeface="Tahoma" panose="020B0604030504040204" pitchFamily="34" charset="0"/>
                <a:cs typeface="Tahoma" panose="020B0604030504040204" pitchFamily="34" charset="0"/>
              </a:rPr>
              <a:t>b) Chọn chữ đặt trước câu trả lời đúng:</a:t>
            </a:r>
          </a:p>
        </p:txBody>
      </p:sp>
      <p:sp>
        <p:nvSpPr>
          <p:cNvPr id="13" name="TextBox 12">
            <a:extLst>
              <a:ext uri="{FF2B5EF4-FFF2-40B4-BE49-F238E27FC236}">
                <a16:creationId xmlns:a16="http://schemas.microsoft.com/office/drawing/2014/main" id="{E18F57D8-B942-9BFC-D470-FDB67A82E974}"/>
              </a:ext>
            </a:extLst>
          </p:cNvPr>
          <p:cNvSpPr txBox="1"/>
          <p:nvPr/>
        </p:nvSpPr>
        <p:spPr>
          <a:xfrm>
            <a:off x="1385327" y="1361561"/>
            <a:ext cx="10263748" cy="954107"/>
          </a:xfrm>
          <a:prstGeom prst="rect">
            <a:avLst/>
          </a:prstGeom>
          <a:noFill/>
        </p:spPr>
        <p:txBody>
          <a:bodyPr wrap="square" rtlCol="0">
            <a:spAutoFit/>
          </a:bodyPr>
          <a:lstStyle/>
          <a:p>
            <a:pPr lvl="0">
              <a:defRPr/>
            </a:pPr>
            <a:r>
              <a:rPr lang="vi-VN" sz="2800" b="1" dirty="0">
                <a:solidFill>
                  <a:prstClr val="black"/>
                </a:solidFill>
                <a:latin typeface="Tahoma" panose="020B0604030504040204" pitchFamily="34" charset="0"/>
                <a:ea typeface="Tahoma" panose="020B0604030504040204" pitchFamily="34" charset="0"/>
                <a:cs typeface="Tahoma" panose="020B0604030504040204" pitchFamily="34" charset="0"/>
              </a:rPr>
              <a:t>Ngày 30 tháng 8 là thứ Ba thì ngày 2 tháng 9 cùng năm đó là:</a:t>
            </a:r>
          </a:p>
        </p:txBody>
      </p:sp>
      <p:sp>
        <p:nvSpPr>
          <p:cNvPr id="14" name="TextBox 13">
            <a:extLst>
              <a:ext uri="{FF2B5EF4-FFF2-40B4-BE49-F238E27FC236}">
                <a16:creationId xmlns:a16="http://schemas.microsoft.com/office/drawing/2014/main" id="{F426521E-8793-46BF-D2C2-F9FACA33BF3C}"/>
              </a:ext>
            </a:extLst>
          </p:cNvPr>
          <p:cNvSpPr txBox="1"/>
          <p:nvPr/>
        </p:nvSpPr>
        <p:spPr>
          <a:xfrm>
            <a:off x="1309127" y="2533136"/>
            <a:ext cx="10263748" cy="523220"/>
          </a:xfrm>
          <a:prstGeom prst="rect">
            <a:avLst/>
          </a:prstGeom>
          <a:noFill/>
        </p:spPr>
        <p:txBody>
          <a:bodyPr wrap="square" rtlCol="0">
            <a:spAutoFit/>
          </a:bodyPr>
          <a:lstStyle/>
          <a:p>
            <a:pPr lvl="0">
              <a:defRPr/>
            </a:pP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A. </a:t>
            </a:r>
            <a:r>
              <a:rPr lang="en-US"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Thứ</a:t>
            </a: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tư</a:t>
            </a: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     B. </a:t>
            </a:r>
            <a:r>
              <a:rPr lang="en-US"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Thứ</a:t>
            </a: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năm</a:t>
            </a: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    C. </a:t>
            </a:r>
            <a:r>
              <a:rPr lang="en-US"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Thứ</a:t>
            </a: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sáu</a:t>
            </a: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     D. </a:t>
            </a:r>
            <a:r>
              <a:rPr lang="en-US"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Thứ</a:t>
            </a: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Bảy</a:t>
            </a:r>
            <a:endParaRPr lang="vi-VN" sz="2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Rounded Corners 16">
            <a:extLst>
              <a:ext uri="{FF2B5EF4-FFF2-40B4-BE49-F238E27FC236}">
                <a16:creationId xmlns:a16="http://schemas.microsoft.com/office/drawing/2014/main" id="{323BCEC7-FF84-60D2-CDA5-D29168812237}"/>
              </a:ext>
            </a:extLst>
          </p:cNvPr>
          <p:cNvSpPr/>
          <p:nvPr/>
        </p:nvSpPr>
        <p:spPr>
          <a:xfrm>
            <a:off x="1638300" y="3543300"/>
            <a:ext cx="9601200" cy="261937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3300" b="1" dirty="0">
                <a:solidFill>
                  <a:srgbClr val="FF0000"/>
                </a:solidFill>
                <a:latin typeface="Cambria" panose="02040503050406030204" pitchFamily="18" charset="0"/>
                <a:ea typeface="Cambria" panose="02040503050406030204" pitchFamily="18" charset="0"/>
                <a:cs typeface="Calibri" panose="020F0502020204030204" pitchFamily="34" charset="0"/>
              </a:rPr>
              <a:t>Tháng 8 có 31 ngày.</a:t>
            </a:r>
          </a:p>
          <a:p>
            <a:pPr marL="571500" indent="-571500" algn="just">
              <a:buFont typeface="Arial" panose="020B0604020202020204" pitchFamily="34" charset="0"/>
              <a:buChar char="•"/>
            </a:pPr>
            <a:r>
              <a:rPr lang="vi-VN" sz="3300" b="1" dirty="0">
                <a:solidFill>
                  <a:srgbClr val="FF0000"/>
                </a:solidFill>
                <a:latin typeface="Cambria" panose="02040503050406030204" pitchFamily="18" charset="0"/>
                <a:ea typeface="Cambria" panose="02040503050406030204" pitchFamily="18" charset="0"/>
                <a:cs typeface="Calibri" panose="020F0502020204030204" pitchFamily="34" charset="0"/>
              </a:rPr>
              <a:t>Từ ngày 30 tháng 8 đến ngày 2 tháng 9 có 4 ngày</a:t>
            </a:r>
          </a:p>
          <a:p>
            <a:pPr marL="571500" indent="-571500" algn="just">
              <a:buFont typeface="Arial" panose="020B0604020202020204" pitchFamily="34" charset="0"/>
              <a:buChar char="•"/>
            </a:pPr>
            <a:r>
              <a:rPr lang="vi-VN" sz="3300" b="1" dirty="0">
                <a:solidFill>
                  <a:srgbClr val="FF0000"/>
                </a:solidFill>
                <a:latin typeface="Cambria" panose="02040503050406030204" pitchFamily="18" charset="0"/>
                <a:ea typeface="Cambria" panose="02040503050406030204" pitchFamily="18" charset="0"/>
                <a:cs typeface="Calibri" panose="020F0502020204030204" pitchFamily="34" charset="0"/>
              </a:rPr>
              <a:t>Vậy ngày 30 tháng 8 là thứ Ba thì ngày 2 tháng 9 cùng năm đó là Thứ Sáu.</a:t>
            </a:r>
          </a:p>
        </p:txBody>
      </p:sp>
      <p:sp>
        <p:nvSpPr>
          <p:cNvPr id="18" name="Oval 17">
            <a:extLst>
              <a:ext uri="{FF2B5EF4-FFF2-40B4-BE49-F238E27FC236}">
                <a16:creationId xmlns:a16="http://schemas.microsoft.com/office/drawing/2014/main" id="{C34BF78D-01CE-43B5-1432-9EC7A4FEB640}"/>
              </a:ext>
            </a:extLst>
          </p:cNvPr>
          <p:cNvSpPr/>
          <p:nvPr/>
        </p:nvSpPr>
        <p:spPr>
          <a:xfrm>
            <a:off x="5895975" y="2609850"/>
            <a:ext cx="600075" cy="447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bg/>
                                          </p:spTgt>
                                        </p:tgtEl>
                                        <p:attrNameLst>
                                          <p:attrName>style.visibility</p:attrName>
                                        </p:attrNameLst>
                                      </p:cBhvr>
                                      <p:to>
                                        <p:strVal val="visible"/>
                                      </p:to>
                                    </p:set>
                                    <p:animEffect transition="in" filter="wipe(down)">
                                      <p:cBhvr>
                                        <p:cTn id="21" dur="500"/>
                                        <p:tgtEl>
                                          <p:spTgt spid="17">
                                            <p:bg/>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wipe(down)">
                                      <p:cBhvr>
                                        <p:cTn id="26" dur="500"/>
                                        <p:tgtEl>
                                          <p:spTgt spid="1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7">
                                            <p:txEl>
                                              <p:pRg st="1" end="1"/>
                                            </p:txEl>
                                          </p:spTgt>
                                        </p:tgtEl>
                                        <p:attrNameLst>
                                          <p:attrName>style.visibility</p:attrName>
                                        </p:attrNameLst>
                                      </p:cBhvr>
                                      <p:to>
                                        <p:strVal val="visible"/>
                                      </p:to>
                                    </p:set>
                                    <p:animEffect transition="in" filter="wipe(down)">
                                      <p:cBhvr>
                                        <p:cTn id="31" dur="500"/>
                                        <p:tgtEl>
                                          <p:spTgt spid="1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xEl>
                                              <p:pRg st="2" end="2"/>
                                            </p:txEl>
                                          </p:spTgt>
                                        </p:tgtEl>
                                        <p:attrNameLst>
                                          <p:attrName>style.visibility</p:attrName>
                                        </p:attrNameLst>
                                      </p:cBhvr>
                                      <p:to>
                                        <p:strVal val="visible"/>
                                      </p:to>
                                    </p:set>
                                    <p:animEffect transition="in" filter="wipe(down)">
                                      <p:cBhvr>
                                        <p:cTn id="36" dur="500"/>
                                        <p:tgtEl>
                                          <p:spTgt spid="17">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subTnLst>
                                    <p:audio>
                                      <p:cMediaNode>
                                        <p:cTn display="0" masterRel="sameClick">
                                          <p:stCondLst>
                                            <p:cond evt="begin" delay="0">
                                              <p:tn val="39"/>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7" grpId="0" build="p"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grpSp>
        <p:nvGrpSpPr>
          <p:cNvPr id="2" name="Group 1">
            <a:extLst>
              <a:ext uri="{FF2B5EF4-FFF2-40B4-BE49-F238E27FC236}">
                <a16:creationId xmlns:a16="http://schemas.microsoft.com/office/drawing/2014/main" id="{4B5A084B-97E4-6AAF-3073-7388A3461449}"/>
              </a:ext>
            </a:extLst>
          </p:cNvPr>
          <p:cNvGrpSpPr/>
          <p:nvPr/>
        </p:nvGrpSpPr>
        <p:grpSpPr>
          <a:xfrm>
            <a:off x="910055" y="592240"/>
            <a:ext cx="619044" cy="584775"/>
            <a:chOff x="621568" y="794220"/>
            <a:chExt cx="619044" cy="584775"/>
          </a:xfrm>
        </p:grpSpPr>
        <p:pic>
          <p:nvPicPr>
            <p:cNvPr id="3" name="Picture 2">
              <a:extLst>
                <a:ext uri="{FF2B5EF4-FFF2-40B4-BE49-F238E27FC236}">
                  <a16:creationId xmlns:a16="http://schemas.microsoft.com/office/drawing/2014/main" id="{F822D295-D59F-5884-08F0-34C26509E5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4" name="TextBox 3">
              <a:extLst>
                <a:ext uri="{FF2B5EF4-FFF2-40B4-BE49-F238E27FC236}">
                  <a16:creationId xmlns:a16="http://schemas.microsoft.com/office/drawing/2014/main" id="{43A07162-9A96-FBEF-BFA1-BB8ACF0AF11F}"/>
                </a:ext>
              </a:extLst>
            </p:cNvPr>
            <p:cNvSpPr txBox="1"/>
            <p:nvPr/>
          </p:nvSpPr>
          <p:spPr>
            <a:xfrm>
              <a:off x="685096" y="794220"/>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FF00"/>
                  </a:solidFill>
                  <a:latin typeface="Tahoma" panose="020B0604030504040204" pitchFamily="34" charset="0"/>
                  <a:ea typeface="Tahoma" panose="020B0604030504040204" pitchFamily="34" charset="0"/>
                  <a:cs typeface="Tahoma" panose="020B0604030504040204" pitchFamily="34" charset="0"/>
                </a:rPr>
                <a:t>6</a:t>
              </a:r>
              <a:endParaRPr kumimoji="0" lang="en-US" sz="32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5" name="TextBox 4">
            <a:extLst>
              <a:ext uri="{FF2B5EF4-FFF2-40B4-BE49-F238E27FC236}">
                <a16:creationId xmlns:a16="http://schemas.microsoft.com/office/drawing/2014/main" id="{276AA463-5EC2-9689-86F8-7742E9AF697F}"/>
              </a:ext>
            </a:extLst>
          </p:cNvPr>
          <p:cNvSpPr txBox="1"/>
          <p:nvPr/>
        </p:nvSpPr>
        <p:spPr>
          <a:xfrm>
            <a:off x="1442477" y="561461"/>
            <a:ext cx="72347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Quan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sát</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tranh</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trả</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hỏi</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8" name="Picture 7">
            <a:extLst>
              <a:ext uri="{FF2B5EF4-FFF2-40B4-BE49-F238E27FC236}">
                <a16:creationId xmlns:a16="http://schemas.microsoft.com/office/drawing/2014/main" id="{F905A941-1FBB-0EC5-1896-C81C3288F2CD}"/>
              </a:ext>
            </a:extLst>
          </p:cNvPr>
          <p:cNvPicPr>
            <a:picLocks noChangeAspect="1"/>
          </p:cNvPicPr>
          <p:nvPr/>
        </p:nvPicPr>
        <p:blipFill>
          <a:blip r:embed="rId4"/>
          <a:stretch>
            <a:fillRect/>
          </a:stretch>
        </p:blipFill>
        <p:spPr>
          <a:xfrm>
            <a:off x="2543175" y="1220409"/>
            <a:ext cx="7225382" cy="3465892"/>
          </a:xfrm>
          <a:prstGeom prst="rect">
            <a:avLst/>
          </a:prstGeom>
        </p:spPr>
      </p:pic>
      <p:sp>
        <p:nvSpPr>
          <p:cNvPr id="9" name="TextBox 8">
            <a:extLst>
              <a:ext uri="{FF2B5EF4-FFF2-40B4-BE49-F238E27FC236}">
                <a16:creationId xmlns:a16="http://schemas.microsoft.com/office/drawing/2014/main" id="{F8581770-71E0-49FA-4E53-0B89CC065994}"/>
              </a:ext>
            </a:extLst>
          </p:cNvPr>
          <p:cNvSpPr txBox="1"/>
          <p:nvPr/>
        </p:nvSpPr>
        <p:spPr>
          <a:xfrm>
            <a:off x="1276350" y="4676261"/>
            <a:ext cx="103536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Chị</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Huyền</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bắt</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đầu</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làm</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việc</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lúc</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mấy</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giờ</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thúc</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lúc</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mấy</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giờ</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0" name="Rectangle: Rounded Corners 9">
            <a:extLst>
              <a:ext uri="{FF2B5EF4-FFF2-40B4-BE49-F238E27FC236}">
                <a16:creationId xmlns:a16="http://schemas.microsoft.com/office/drawing/2014/main" id="{8D25A773-4808-D6DC-F730-2B641C55A865}"/>
              </a:ext>
            </a:extLst>
          </p:cNvPr>
          <p:cNvSpPr/>
          <p:nvPr/>
        </p:nvSpPr>
        <p:spPr>
          <a:xfrm>
            <a:off x="1676400" y="5334001"/>
            <a:ext cx="9601200" cy="103822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300" b="1" dirty="0">
                <a:solidFill>
                  <a:srgbClr val="FF0000"/>
                </a:solidFill>
                <a:latin typeface="Cambria" panose="02040503050406030204" pitchFamily="18" charset="0"/>
                <a:ea typeface="Cambria" panose="02040503050406030204" pitchFamily="18" charset="0"/>
                <a:cs typeface="Calibri" panose="020F0502020204030204" pitchFamily="34" charset="0"/>
              </a:rPr>
              <a:t>Chị bắt đầu làm việc lúc 7 giờ 40 phút (8 giờ kém 20 phút) và kết thúc lúc 11 giờ 25 phút.</a:t>
            </a:r>
          </a:p>
        </p:txBody>
      </p:sp>
    </p:spTree>
    <p:extLst>
      <p:ext uri="{BB962C8B-B14F-4D97-AF65-F5344CB8AC3E}">
        <p14:creationId xmlns:p14="http://schemas.microsoft.com/office/powerpoint/2010/main" val="963060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62"/>
        <p:cNvGrpSpPr/>
        <p:nvPr/>
      </p:nvGrpSpPr>
      <p:grpSpPr>
        <a:xfrm>
          <a:off x="0" y="0"/>
          <a:ext cx="0" cy="0"/>
          <a:chOff x="0" y="0"/>
          <a:chExt cx="0" cy="0"/>
        </a:xfrm>
      </p:grpSpPr>
      <p:sp>
        <p:nvSpPr>
          <p:cNvPr id="110" name="Google Shape;1114;p39"/>
          <p:cNvSpPr txBox="1">
            <a:spLocks/>
          </p:cNvSpPr>
          <p:nvPr/>
        </p:nvSpPr>
        <p:spPr>
          <a:xfrm>
            <a:off x="3535519" y="829904"/>
            <a:ext cx="7445231" cy="215348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5200"/>
              <a:buFont typeface="Bahiana"/>
              <a:buNone/>
              <a:defRPr sz="9600" b="0" i="0" u="none" strike="noStrike" cap="none">
                <a:solidFill>
                  <a:srgbClr val="191919"/>
                </a:solidFill>
                <a:latin typeface="Bahiana"/>
                <a:ea typeface="Bahiana"/>
                <a:cs typeface="Bahiana"/>
                <a:sym typeface="Bahiana"/>
              </a:defRPr>
            </a:lvl1pPr>
            <a:lvl2pPr marR="0" lvl="1"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9pPr>
          </a:lstStyle>
          <a:p>
            <a:pPr marL="0" marR="0" lvl="0" indent="0" algn="ctr" defTabSz="1219140" rtl="0" eaLnBrk="1" fontAlgn="auto" latinLnBrk="0" hangingPunct="1">
              <a:lnSpc>
                <a:spcPct val="80000"/>
              </a:lnSpc>
              <a:spcBef>
                <a:spcPts val="0"/>
              </a:spcBef>
              <a:spcAft>
                <a:spcPts val="0"/>
              </a:spcAft>
              <a:buClr>
                <a:srgbClr val="191919"/>
              </a:buClr>
              <a:buSzPts val="5200"/>
              <a:buFont typeface="Bahiana"/>
              <a:buNone/>
              <a:tabLst/>
              <a:defRPr/>
            </a:pPr>
            <a:r>
              <a:rPr kumimoji="0" lang="en-US" sz="96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sym typeface="Bahiana"/>
              </a:rPr>
              <a:t>Dặn</a:t>
            </a:r>
            <a:r>
              <a:rPr kumimoji="0" lang="en-US" sz="96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sym typeface="Bahiana"/>
              </a:rPr>
              <a:t> </a:t>
            </a:r>
            <a:r>
              <a:rPr kumimoji="0" lang="en-US" sz="96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sym typeface="Bahiana"/>
              </a:rPr>
              <a:t>dò</a:t>
            </a:r>
            <a:endParaRPr kumimoji="0" lang="en-US" sz="96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sym typeface="Bahiana"/>
            </a:endParaRPr>
          </a:p>
        </p:txBody>
      </p:sp>
      <p:sp>
        <p:nvSpPr>
          <p:cNvPr id="112" name="Google Shape;1114;p39"/>
          <p:cNvSpPr txBox="1">
            <a:spLocks/>
          </p:cNvSpPr>
          <p:nvPr/>
        </p:nvSpPr>
        <p:spPr>
          <a:xfrm>
            <a:off x="2027704" y="3278998"/>
            <a:ext cx="9864845" cy="215348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5200"/>
              <a:buFont typeface="Bahiana"/>
              <a:buNone/>
              <a:defRPr sz="9600" b="0" i="0" u="none" strike="noStrike" cap="none">
                <a:solidFill>
                  <a:srgbClr val="191919"/>
                </a:solidFill>
                <a:latin typeface="Bahiana"/>
                <a:ea typeface="Bahiana"/>
                <a:cs typeface="Bahiana"/>
                <a:sym typeface="Bahiana"/>
              </a:defRPr>
            </a:lvl1pPr>
            <a:lvl2pPr marR="0" lvl="1"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9pPr>
          </a:lstStyle>
          <a:p>
            <a:pPr marL="1142942" marR="0" lvl="0" indent="-1142942" algn="ctr" defTabSz="1219140" rtl="0" eaLnBrk="1" fontAlgn="auto" latinLnBrk="0" hangingPunct="1">
              <a:lnSpc>
                <a:spcPct val="150000"/>
              </a:lnSpc>
              <a:spcBef>
                <a:spcPts val="0"/>
              </a:spcBef>
              <a:spcAft>
                <a:spcPts val="0"/>
              </a:spcAft>
              <a:buClr>
                <a:srgbClr val="191919"/>
              </a:buClr>
              <a:buSzPts val="5200"/>
              <a:buFontTx/>
              <a:buChar char="-"/>
              <a:tabLst/>
              <a:defRPr/>
            </a:pPr>
            <a:r>
              <a:rPr kumimoji="0" lang="en-US" sz="5333"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sym typeface="Bahiana"/>
              </a:rPr>
              <a:t>Hoàn</a:t>
            </a:r>
            <a:r>
              <a:rPr kumimoji="0" lang="en-US" sz="5333"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sym typeface="Bahiana"/>
              </a:rPr>
              <a:t> </a:t>
            </a:r>
            <a:r>
              <a:rPr kumimoji="0" lang="en-US" sz="5333"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sym typeface="Bahiana"/>
              </a:rPr>
              <a:t>thành</a:t>
            </a:r>
            <a:r>
              <a:rPr kumimoji="0" lang="en-US" sz="5333"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sym typeface="Bahiana"/>
              </a:rPr>
              <a:t> </a:t>
            </a:r>
            <a:r>
              <a:rPr kumimoji="0" lang="en-US" sz="5333"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sym typeface="Bahiana"/>
              </a:rPr>
              <a:t>các</a:t>
            </a:r>
            <a:r>
              <a:rPr kumimoji="0" lang="en-US" sz="5333"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sym typeface="Bahiana"/>
              </a:rPr>
              <a:t> </a:t>
            </a:r>
            <a:r>
              <a:rPr kumimoji="0" lang="en-US" sz="5333"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sym typeface="Bahiana"/>
              </a:rPr>
              <a:t>bài</a:t>
            </a:r>
            <a:r>
              <a:rPr kumimoji="0" lang="en-US" sz="5333"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sym typeface="Bahiana"/>
              </a:rPr>
              <a:t> </a:t>
            </a:r>
            <a:r>
              <a:rPr kumimoji="0" lang="en-US" sz="5333"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sym typeface="Bahiana"/>
              </a:rPr>
              <a:t>tập</a:t>
            </a:r>
            <a:endParaRPr kumimoji="0" lang="en-US" sz="5333"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sym typeface="Bahiana"/>
            </a:endParaRPr>
          </a:p>
          <a:p>
            <a:pPr marL="1142942" marR="0" lvl="0" indent="-1142942" algn="ctr" defTabSz="1219140" rtl="0" eaLnBrk="1" fontAlgn="auto" latinLnBrk="0" hangingPunct="1">
              <a:lnSpc>
                <a:spcPct val="150000"/>
              </a:lnSpc>
              <a:spcBef>
                <a:spcPts val="0"/>
              </a:spcBef>
              <a:spcAft>
                <a:spcPts val="0"/>
              </a:spcAft>
              <a:buClr>
                <a:srgbClr val="191919"/>
              </a:buClr>
              <a:buSzPts val="5200"/>
              <a:buFontTx/>
              <a:buChar char="-"/>
              <a:tabLst/>
              <a:defRPr/>
            </a:pPr>
            <a:r>
              <a:rPr kumimoji="0" lang="en-US" sz="5333"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sym typeface="Bahiana"/>
              </a:rPr>
              <a:t>Chuẩn</a:t>
            </a:r>
            <a:r>
              <a:rPr kumimoji="0" lang="en-US" sz="5333"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sym typeface="Bahiana"/>
              </a:rPr>
              <a:t> </a:t>
            </a:r>
            <a:r>
              <a:rPr kumimoji="0" lang="en-US" sz="5333"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sym typeface="Bahiana"/>
              </a:rPr>
              <a:t>bị</a:t>
            </a:r>
            <a:r>
              <a:rPr kumimoji="0" lang="en-US" sz="5333"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sym typeface="Bahiana"/>
              </a:rPr>
              <a:t> </a:t>
            </a:r>
            <a:r>
              <a:rPr kumimoji="0" lang="en-US" sz="5333"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sym typeface="Bahiana"/>
              </a:rPr>
              <a:t>bài</a:t>
            </a:r>
            <a:r>
              <a:rPr kumimoji="0" lang="en-US" sz="5333"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sym typeface="Bahiana"/>
              </a:rPr>
              <a:t> </a:t>
            </a:r>
            <a:r>
              <a:rPr kumimoji="0" lang="en-US" sz="5333"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sym typeface="Bahiana"/>
              </a:rPr>
              <a:t>tiếp</a:t>
            </a:r>
            <a:r>
              <a:rPr kumimoji="0" lang="en-US" sz="5333"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sym typeface="Bahiana"/>
              </a:rPr>
              <a:t> </a:t>
            </a:r>
            <a:r>
              <a:rPr kumimoji="0" lang="en-US" sz="5333"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sym typeface="Bahiana"/>
              </a:rPr>
              <a:t>theo</a:t>
            </a:r>
            <a:endParaRPr kumimoji="0" lang="en-US" sz="5333"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sym typeface="Bahiana"/>
            </a:endParaRPr>
          </a:p>
        </p:txBody>
      </p:sp>
      <p:pic>
        <p:nvPicPr>
          <p:cNvPr id="113" name="Picture 112"/>
          <p:cNvPicPr>
            <a:picLocks noChangeAspect="1"/>
          </p:cNvPicPr>
          <p:nvPr/>
        </p:nvPicPr>
        <p:blipFill>
          <a:blip r:embed="rId3">
            <a:extLst>
              <a:ext uri="{BEBA8EAE-BF5A-486C-A8C5-ECC9F3942E4B}">
                <a14:imgProps xmlns:a14="http://schemas.microsoft.com/office/drawing/2010/main">
                  <a14:imgLayer r:embed="rId4">
                    <a14:imgEffect>
                      <a14:backgroundRemoval t="888" b="100000" l="1183" r="97929">
                        <a14:foregroundMark x1="38166" y1="42012" x2="45562" y2="38757"/>
                        <a14:foregroundMark x1="54438" y1="38757" x2="60947" y2="39941"/>
                        <a14:foregroundMark x1="42604" y1="47337" x2="52959" y2="47929"/>
                      </a14:backgroundRemoval>
                    </a14:imgEffect>
                  </a14:imgLayer>
                </a14:imgProps>
              </a:ext>
              <a:ext uri="{28A0092B-C50C-407E-A947-70E740481C1C}">
                <a14:useLocalDpi xmlns:a14="http://schemas.microsoft.com/office/drawing/2010/main" val="0"/>
              </a:ext>
            </a:extLst>
          </a:blip>
          <a:stretch>
            <a:fillRect/>
          </a:stretch>
        </p:blipFill>
        <p:spPr>
          <a:xfrm>
            <a:off x="-740711" y="3506533"/>
            <a:ext cx="4166083" cy="416608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0"/>
                                        </p:tgtEl>
                                        <p:attrNameLst>
                                          <p:attrName>style.visibility</p:attrName>
                                        </p:attrNameLst>
                                      </p:cBhvr>
                                      <p:to>
                                        <p:strVal val="visible"/>
                                      </p:to>
                                    </p:set>
                                    <p:anim calcmode="lin" valueType="num">
                                      <p:cBhvr>
                                        <p:cTn id="7" dur="500" fill="hold"/>
                                        <p:tgtEl>
                                          <p:spTgt spid="1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0"/>
                                        </p:tgtEl>
                                        <p:attrNameLst>
                                          <p:attrName>ppt_y</p:attrName>
                                        </p:attrNameLst>
                                      </p:cBhvr>
                                      <p:tavLst>
                                        <p:tav tm="0">
                                          <p:val>
                                            <p:strVal val="#ppt_y"/>
                                          </p:val>
                                        </p:tav>
                                        <p:tav tm="100000">
                                          <p:val>
                                            <p:strVal val="#ppt_y"/>
                                          </p:val>
                                        </p:tav>
                                      </p:tavLst>
                                    </p:anim>
                                    <p:anim calcmode="lin" valueType="num">
                                      <p:cBhvr>
                                        <p:cTn id="9" dur="500" fill="hold"/>
                                        <p:tgtEl>
                                          <p:spTgt spid="1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0"/>
                                        </p:tgtEl>
                                      </p:cBhvr>
                                    </p:animEffect>
                                  </p:childTnLst>
                                </p:cTn>
                              </p:par>
                            </p:childTnLst>
                          </p:cTn>
                        </p:par>
                        <p:par>
                          <p:cTn id="12" fill="hold">
                            <p:stCondLst>
                              <p:cond delay="7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112"/>
                                        </p:tgtEl>
                                        <p:attrNameLst>
                                          <p:attrName>style.visibility</p:attrName>
                                        </p:attrNameLst>
                                      </p:cBhvr>
                                      <p:to>
                                        <p:strVal val="visible"/>
                                      </p:to>
                                    </p:set>
                                    <p:anim calcmode="lin" valueType="num">
                                      <p:cBhvr>
                                        <p:cTn id="15" dur="500" fill="hold"/>
                                        <p:tgtEl>
                                          <p:spTgt spid="112"/>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12"/>
                                        </p:tgtEl>
                                        <p:attrNameLst>
                                          <p:attrName>ppt_y</p:attrName>
                                        </p:attrNameLst>
                                      </p:cBhvr>
                                      <p:tavLst>
                                        <p:tav tm="0">
                                          <p:val>
                                            <p:strVal val="#ppt_y"/>
                                          </p:val>
                                        </p:tav>
                                        <p:tav tm="100000">
                                          <p:val>
                                            <p:strVal val="#ppt_y"/>
                                          </p:val>
                                        </p:tav>
                                      </p:tavLst>
                                    </p:anim>
                                    <p:anim calcmode="lin" valueType="num">
                                      <p:cBhvr>
                                        <p:cTn id="17" dur="500" fill="hold"/>
                                        <p:tgtEl>
                                          <p:spTgt spid="112"/>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12"/>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62"/>
        <p:cNvGrpSpPr/>
        <p:nvPr/>
      </p:nvGrpSpPr>
      <p:grpSpPr>
        <a:xfrm>
          <a:off x="0" y="0"/>
          <a:ext cx="0" cy="0"/>
          <a:chOff x="0" y="0"/>
          <a:chExt cx="0" cy="0"/>
        </a:xfrm>
      </p:grpSpPr>
      <p:pic>
        <p:nvPicPr>
          <p:cNvPr id="111" name="图片 6"/>
          <p:cNvPicPr>
            <a:picLocks noChangeAspect="1"/>
          </p:cNvPicPr>
          <p:nvPr/>
        </p:nvPicPr>
        <p:blipFill>
          <a:blip r:embed="rId3">
            <a:extLst>
              <a:ext uri="{28A0092B-C50C-407E-A947-70E740481C1C}">
                <a14:useLocalDpi xmlns:a14="http://schemas.microsoft.com/office/drawing/2010/main" val="0"/>
              </a:ext>
            </a:extLst>
          </a:blip>
          <a:srcRect t="21411" r="72269" b="-7056"/>
          <a:stretch>
            <a:fillRect/>
          </a:stretch>
        </p:blipFill>
        <p:spPr bwMode="auto">
          <a:xfrm>
            <a:off x="2" y="2555595"/>
            <a:ext cx="3098585" cy="893917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3EBA6DB-B4E9-5127-38DB-CBAA26955133}"/>
              </a:ext>
            </a:extLst>
          </p:cNvPr>
          <p:cNvPicPr>
            <a:picLocks noChangeAspect="1"/>
          </p:cNvPicPr>
          <p:nvPr/>
        </p:nvPicPr>
        <p:blipFill>
          <a:blip r:embed="rId4"/>
          <a:stretch>
            <a:fillRect/>
          </a:stretch>
        </p:blipFill>
        <p:spPr>
          <a:xfrm>
            <a:off x="2844183" y="2223788"/>
            <a:ext cx="8370533" cy="2505673"/>
          </a:xfrm>
          <a:prstGeom prst="rect">
            <a:avLst/>
          </a:prstGeom>
        </p:spPr>
      </p:pic>
    </p:spTree>
    <p:extLst>
      <p:ext uri="{BB962C8B-B14F-4D97-AF65-F5344CB8AC3E}">
        <p14:creationId xmlns:p14="http://schemas.microsoft.com/office/powerpoint/2010/main" val="4412245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8" name="图片 54" descr="组 2 拷贝 2"/>
          <p:cNvPicPr>
            <a:picLocks noChangeAspect="1"/>
          </p:cNvPicPr>
          <p:nvPr/>
        </p:nvPicPr>
        <p:blipFill>
          <a:blip r:embed="rId8"/>
          <a:srcRect b="33737"/>
          <a:stretch>
            <a:fillRect/>
          </a:stretch>
        </p:blipFill>
        <p:spPr>
          <a:xfrm>
            <a:off x="-10160" y="3392805"/>
            <a:ext cx="12192000" cy="2814955"/>
          </a:xfrm>
          <a:prstGeom prst="rect">
            <a:avLst/>
          </a:prstGeom>
        </p:spPr>
      </p:pic>
      <p:sp>
        <p:nvSpPr>
          <p:cNvPr id="47" name="椭圆 38"/>
          <p:cNvSpPr/>
          <p:nvPr/>
        </p:nvSpPr>
        <p:spPr>
          <a:xfrm>
            <a:off x="1677946" y="-531502"/>
            <a:ext cx="8294370" cy="8294370"/>
          </a:xfrm>
          <a:prstGeom prst="ellipse">
            <a:avLst/>
          </a:prstGeom>
          <a:solidFill>
            <a:srgbClr val="BC0001">
              <a:alpha val="35000"/>
            </a:srgbClr>
          </a:solidFill>
          <a:ln w="152400">
            <a:solidFill>
              <a:srgbClr val="F8A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9" name="图片 101" descr="组 2"/>
          <p:cNvPicPr>
            <a:picLocks noChangeAspect="1"/>
          </p:cNvPicPr>
          <p:nvPr/>
        </p:nvPicPr>
        <p:blipFill>
          <a:blip r:embed="rId9"/>
          <a:srcRect b="18313"/>
          <a:stretch>
            <a:fillRect/>
          </a:stretch>
        </p:blipFill>
        <p:spPr>
          <a:xfrm>
            <a:off x="0" y="4288790"/>
            <a:ext cx="12282170" cy="2557780"/>
          </a:xfrm>
          <a:prstGeom prst="rect">
            <a:avLst/>
          </a:prstGeom>
        </p:spPr>
      </p:pic>
      <p:pic>
        <p:nvPicPr>
          <p:cNvPr id="50" name="图片 107" descr="D:\资料\新建文件夹\组 4.png组 4"/>
          <p:cNvPicPr>
            <a:picLocks noChangeAspect="1"/>
          </p:cNvPicPr>
          <p:nvPr/>
        </p:nvPicPr>
        <p:blipFill>
          <a:blip r:embed="rId10"/>
          <a:srcRect l="71452" b="61123"/>
          <a:stretch>
            <a:fillRect/>
          </a:stretch>
        </p:blipFill>
        <p:spPr>
          <a:xfrm>
            <a:off x="9655810" y="0"/>
            <a:ext cx="2750185" cy="1781175"/>
          </a:xfrm>
          <a:prstGeom prst="rect">
            <a:avLst/>
          </a:prstGeom>
        </p:spPr>
      </p:pic>
      <p:pic>
        <p:nvPicPr>
          <p:cNvPr id="51" name="图片 108" descr="已插入图像"/>
          <p:cNvPicPr>
            <a:picLocks noChangeAspect="1"/>
          </p:cNvPicPr>
          <p:nvPr/>
        </p:nvPicPr>
        <p:blipFill>
          <a:blip r:embed="rId11"/>
          <a:stretch>
            <a:fillRect/>
          </a:stretch>
        </p:blipFill>
        <p:spPr>
          <a:xfrm rot="16200000" flipH="1">
            <a:off x="-1082040" y="1357630"/>
            <a:ext cx="3609340" cy="1465580"/>
          </a:xfrm>
          <a:prstGeom prst="rect">
            <a:avLst/>
          </a:prstGeom>
        </p:spPr>
      </p:pic>
      <p:pic>
        <p:nvPicPr>
          <p:cNvPr id="52" name="图片 25" descr="901e38bcead6af0b8e0c622c31eae251"/>
          <p:cNvPicPr>
            <a:picLocks noChangeAspect="1"/>
          </p:cNvPicPr>
          <p:nvPr/>
        </p:nvPicPr>
        <p:blipFill>
          <a:blip r:embed="rId12"/>
          <a:stretch>
            <a:fillRect/>
          </a:stretch>
        </p:blipFill>
        <p:spPr>
          <a:xfrm>
            <a:off x="4743814" y="4668051"/>
            <a:ext cx="5490845" cy="2050415"/>
          </a:xfrm>
          <a:prstGeom prst="rect">
            <a:avLst/>
          </a:prstGeom>
        </p:spPr>
      </p:pic>
      <p:pic>
        <p:nvPicPr>
          <p:cNvPr id="53" name="图片 26" descr="D:\资料\包图网_19675505春运防疫测量体温.png包图网_19675505春运防疫测量体温"/>
          <p:cNvPicPr>
            <a:picLocks noChangeAspect="1"/>
          </p:cNvPicPr>
          <p:nvPr/>
        </p:nvPicPr>
        <p:blipFill>
          <a:blip r:embed="rId13"/>
          <a:srcRect/>
          <a:stretch>
            <a:fillRect/>
          </a:stretch>
        </p:blipFill>
        <p:spPr>
          <a:xfrm>
            <a:off x="1019175" y="3697605"/>
            <a:ext cx="2682875" cy="3151505"/>
          </a:xfrm>
          <a:prstGeom prst="rect">
            <a:avLst/>
          </a:prstGeom>
        </p:spPr>
      </p:pic>
      <p:grpSp>
        <p:nvGrpSpPr>
          <p:cNvPr id="54" name="组合 4"/>
          <p:cNvGrpSpPr/>
          <p:nvPr/>
        </p:nvGrpSpPr>
        <p:grpSpPr>
          <a:xfrm>
            <a:off x="0" y="-296545"/>
            <a:ext cx="12520930" cy="3295650"/>
            <a:chOff x="-177" y="-11"/>
            <a:chExt cx="19718" cy="5190"/>
          </a:xfrm>
        </p:grpSpPr>
        <p:pic>
          <p:nvPicPr>
            <p:cNvPr id="56" name="图片 1" descr="素材中国 sccnn.com 2"/>
            <p:cNvPicPr>
              <a:picLocks noChangeAspect="1"/>
            </p:cNvPicPr>
            <p:nvPr>
              <p:custDataLst>
                <p:tags r:id="rId2"/>
              </p:custDataLst>
            </p:nvPr>
          </p:nvPicPr>
          <p:blipFill>
            <a:blip r:embed="rId14"/>
            <a:stretch>
              <a:fillRect/>
            </a:stretch>
          </p:blipFill>
          <p:spPr>
            <a:xfrm>
              <a:off x="-177" y="-11"/>
              <a:ext cx="5507" cy="5190"/>
            </a:xfrm>
            <a:prstGeom prst="rect">
              <a:avLst/>
            </a:prstGeom>
          </p:spPr>
        </p:pic>
        <p:pic>
          <p:nvPicPr>
            <p:cNvPr id="57" name="图片 2" descr="素材中国 sccnn.com 2"/>
            <p:cNvPicPr>
              <a:picLocks noChangeAspect="1"/>
            </p:cNvPicPr>
            <p:nvPr>
              <p:custDataLst>
                <p:tags r:id="rId3"/>
              </p:custDataLst>
            </p:nvPr>
          </p:nvPicPr>
          <p:blipFill>
            <a:blip r:embed="rId14"/>
            <a:stretch>
              <a:fillRect/>
            </a:stretch>
          </p:blipFill>
          <p:spPr>
            <a:xfrm flipH="1">
              <a:off x="14035" y="-11"/>
              <a:ext cx="5507" cy="5190"/>
            </a:xfrm>
            <a:prstGeom prst="rect">
              <a:avLst/>
            </a:prstGeom>
          </p:spPr>
        </p:pic>
        <p:pic>
          <p:nvPicPr>
            <p:cNvPr id="58" name="图片 3"/>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139" y="-11"/>
              <a:ext cx="19055" cy="2704"/>
            </a:xfrm>
            <a:prstGeom prst="rect">
              <a:avLst/>
            </a:prstGeom>
          </p:spPr>
        </p:pic>
      </p:grpSp>
      <p:grpSp>
        <p:nvGrpSpPr>
          <p:cNvPr id="17" name="Group 16"/>
          <p:cNvGrpSpPr/>
          <p:nvPr/>
        </p:nvGrpSpPr>
        <p:grpSpPr>
          <a:xfrm>
            <a:off x="8426418" y="3084260"/>
            <a:ext cx="2899994" cy="3745216"/>
            <a:chOff x="8730813" y="1864318"/>
            <a:chExt cx="2899994" cy="3745216"/>
          </a:xfrm>
        </p:grpSpPr>
        <p:pic>
          <p:nvPicPr>
            <p:cNvPr id="18"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8" cstate="print">
              <a:extLst>
                <a:ext uri="{BEBA8EAE-BF5A-486C-A8C5-ECC9F3942E4B}">
                  <a14:imgProps xmlns:a14="http://schemas.microsoft.com/office/drawing/2010/main">
                    <a14:imgLayer r:embed="rId1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pic>
        <p:nvPicPr>
          <p:cNvPr id="2" name="Picture 1">
            <a:extLst>
              <a:ext uri="{FF2B5EF4-FFF2-40B4-BE49-F238E27FC236}">
                <a16:creationId xmlns:a16="http://schemas.microsoft.com/office/drawing/2014/main" id="{4711C495-0666-7D70-36BB-E5D4CC26E759}"/>
              </a:ext>
            </a:extLst>
          </p:cNvPr>
          <p:cNvPicPr>
            <a:picLocks noChangeAspect="1"/>
          </p:cNvPicPr>
          <p:nvPr/>
        </p:nvPicPr>
        <p:blipFill>
          <a:blip r:embed="rId20"/>
          <a:stretch>
            <a:fillRect/>
          </a:stretch>
        </p:blipFill>
        <p:spPr>
          <a:xfrm>
            <a:off x="1337279" y="423438"/>
            <a:ext cx="9498391" cy="5401524"/>
          </a:xfrm>
          <a:prstGeom prst="rect">
            <a:avLst/>
          </a:prstGeom>
        </p:spPr>
      </p:pic>
    </p:spTree>
    <p:custDataLst>
      <p:tags r:id="rId1"/>
    </p:custDataLst>
    <p:extLst>
      <p:ext uri="{BB962C8B-B14F-4D97-AF65-F5344CB8AC3E}">
        <p14:creationId xmlns:p14="http://schemas.microsoft.com/office/powerpoint/2010/main" val="74984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1+#ppt_w/2"/>
                                          </p:val>
                                        </p:tav>
                                        <p:tav tm="100000">
                                          <p:val>
                                            <p:strVal val="#ppt_x"/>
                                          </p:val>
                                        </p:tav>
                                      </p:tavLst>
                                    </p:anim>
                                    <p:anim calcmode="lin" valueType="num">
                                      <p:cBhvr additive="base">
                                        <p:cTn id="12" dur="500" fill="hold"/>
                                        <p:tgtEl>
                                          <p:spTgt spid="5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1000"/>
                                        <p:tgtEl>
                                          <p:spTgt spid="48"/>
                                        </p:tgtEl>
                                      </p:cBhvr>
                                    </p:animEffect>
                                    <p:anim calcmode="lin" valueType="num">
                                      <p:cBhvr>
                                        <p:cTn id="17" dur="1000" fill="hold"/>
                                        <p:tgtEl>
                                          <p:spTgt spid="48"/>
                                        </p:tgtEl>
                                        <p:attrNameLst>
                                          <p:attrName>ppt_x</p:attrName>
                                        </p:attrNameLst>
                                      </p:cBhvr>
                                      <p:tavLst>
                                        <p:tav tm="0">
                                          <p:val>
                                            <p:strVal val="#ppt_x"/>
                                          </p:val>
                                        </p:tav>
                                        <p:tav tm="100000">
                                          <p:val>
                                            <p:strVal val="#ppt_x"/>
                                          </p:val>
                                        </p:tav>
                                      </p:tavLst>
                                    </p:anim>
                                    <p:anim calcmode="lin" valueType="num">
                                      <p:cBhvr>
                                        <p:cTn id="18" dur="900" decel="100000" fill="hold"/>
                                        <p:tgtEl>
                                          <p:spTgt spid="48"/>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8"/>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par>
                          <p:cTn id="28" fill="hold">
                            <p:stCondLst>
                              <p:cond delay="3000"/>
                            </p:stCondLst>
                            <p:childTnLst>
                              <p:par>
                                <p:cTn id="29" presetID="37" presetClass="entr" presetSubtype="0" fill="hold" nodeType="after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1000"/>
                                        <p:tgtEl>
                                          <p:spTgt spid="53"/>
                                        </p:tgtEl>
                                      </p:cBhvr>
                                    </p:animEffect>
                                    <p:anim calcmode="lin" valueType="num">
                                      <p:cBhvr>
                                        <p:cTn id="32" dur="1000" fill="hold"/>
                                        <p:tgtEl>
                                          <p:spTgt spid="53"/>
                                        </p:tgtEl>
                                        <p:attrNameLst>
                                          <p:attrName>ppt_x</p:attrName>
                                        </p:attrNameLst>
                                      </p:cBhvr>
                                      <p:tavLst>
                                        <p:tav tm="0">
                                          <p:val>
                                            <p:strVal val="#ppt_x"/>
                                          </p:val>
                                        </p:tav>
                                        <p:tav tm="100000">
                                          <p:val>
                                            <p:strVal val="#ppt_x"/>
                                          </p:val>
                                        </p:tav>
                                      </p:tavLst>
                                    </p:anim>
                                    <p:anim calcmode="lin" valueType="num">
                                      <p:cBhvr>
                                        <p:cTn id="33" dur="900" decel="100000" fill="hold"/>
                                        <p:tgtEl>
                                          <p:spTgt spid="53"/>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3"/>
                                        </p:tgtEl>
                                        <p:attrNameLst>
                                          <p:attrName>ppt_y</p:attrName>
                                        </p:attrNameLst>
                                      </p:cBhvr>
                                      <p:tavLst>
                                        <p:tav tm="0">
                                          <p:val>
                                            <p:strVal val="#ppt_y-.03"/>
                                          </p:val>
                                        </p:tav>
                                        <p:tav tm="100000">
                                          <p:val>
                                            <p:strVal val="#ppt_y"/>
                                          </p:val>
                                        </p:tav>
                                      </p:tavLst>
                                    </p:anim>
                                  </p:childTnLst>
                                </p:cTn>
                              </p:par>
                            </p:childTnLst>
                          </p:cTn>
                        </p:par>
                        <p:par>
                          <p:cTn id="35" fill="hold">
                            <p:stCondLst>
                              <p:cond delay="4000"/>
                            </p:stCondLst>
                            <p:childTnLst>
                              <p:par>
                                <p:cTn id="36" presetID="47" presetClass="entr" presetSubtype="0" fill="hold" nodeType="after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1000"/>
                                        <p:tgtEl>
                                          <p:spTgt spid="54"/>
                                        </p:tgtEl>
                                      </p:cBhvr>
                                    </p:animEffect>
                                    <p:anim calcmode="lin" valueType="num">
                                      <p:cBhvr>
                                        <p:cTn id="39" dur="1000" fill="hold"/>
                                        <p:tgtEl>
                                          <p:spTgt spid="54"/>
                                        </p:tgtEl>
                                        <p:attrNameLst>
                                          <p:attrName>ppt_x</p:attrName>
                                        </p:attrNameLst>
                                      </p:cBhvr>
                                      <p:tavLst>
                                        <p:tav tm="0">
                                          <p:val>
                                            <p:strVal val="#ppt_x"/>
                                          </p:val>
                                        </p:tav>
                                        <p:tav tm="100000">
                                          <p:val>
                                            <p:strVal val="#ppt_x"/>
                                          </p:val>
                                        </p:tav>
                                      </p:tavLst>
                                    </p:anim>
                                    <p:anim calcmode="lin" valueType="num">
                                      <p:cBhvr>
                                        <p:cTn id="40" dur="1000" fill="hold"/>
                                        <p:tgtEl>
                                          <p:spTgt spid="54"/>
                                        </p:tgtEl>
                                        <p:attrNameLst>
                                          <p:attrName>ppt_y</p:attrName>
                                        </p:attrNameLst>
                                      </p:cBhvr>
                                      <p:tavLst>
                                        <p:tav tm="0">
                                          <p:val>
                                            <p:strVal val="#ppt_y-.1"/>
                                          </p:val>
                                        </p:tav>
                                        <p:tav tm="100000">
                                          <p:val>
                                            <p:strVal val="#ppt_y"/>
                                          </p:val>
                                        </p:tav>
                                      </p:tavLst>
                                    </p:anim>
                                  </p:childTnLst>
                                </p:cTn>
                              </p:par>
                            </p:childTnLst>
                          </p:cTn>
                        </p:par>
                        <p:par>
                          <p:cTn id="41" fill="hold">
                            <p:stCondLst>
                              <p:cond delay="5000"/>
                            </p:stCondLst>
                            <p:childTnLst>
                              <p:par>
                                <p:cTn id="42" presetID="2" presetClass="entr" presetSubtype="2"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1+#ppt_w/2"/>
                                          </p:val>
                                        </p:tav>
                                        <p:tav tm="100000">
                                          <p:val>
                                            <p:strVal val="#ppt_x"/>
                                          </p:val>
                                        </p:tav>
                                      </p:tavLst>
                                    </p:anim>
                                    <p:anim calcmode="lin" valueType="num">
                                      <p:cBhvr additive="base">
                                        <p:cTn id="4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inVertical)">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29"/>
          <p:cNvSpPr/>
          <p:nvPr/>
        </p:nvSpPr>
        <p:spPr>
          <a:xfrm rot="16200000">
            <a:off x="1119123" y="3201536"/>
            <a:ext cx="3468496" cy="385235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6146"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8779433" y="371625"/>
            <a:ext cx="3127374" cy="234553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3" name="Text Box 4"/>
          <p:cNvSpPr txBox="1">
            <a:spLocks noChangeArrowheads="1"/>
          </p:cNvSpPr>
          <p:nvPr/>
        </p:nvSpPr>
        <p:spPr bwMode="auto">
          <a:xfrm>
            <a:off x="377688" y="228297"/>
            <a:ext cx="1102249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1. </a:t>
            </a:r>
            <a:r>
              <a:rPr kumimoji="0" lang="en-US" altLang="en-US" sz="60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Số</a:t>
            </a:r>
            <a:r>
              <a:rPr kumimoji="0" lang="en-US" altLang="en-US" sz="6000" b="1" i="0" u="none" strike="noStrike" kern="1200" cap="none" spc="0" normalizeH="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altLang="en-US" sz="6000" b="1" i="0" u="none" strike="noStrike" kern="1200" cap="none" spc="0" normalizeH="0" noProof="0" dirty="0" err="1">
                <a:ln>
                  <a:noFill/>
                </a:ln>
                <a:solidFill>
                  <a:srgbClr val="008000"/>
                </a:solidFill>
                <a:effectLst/>
                <a:uLnTx/>
                <a:uFillTx/>
                <a:latin typeface="Arial" panose="020B0604020202020204" pitchFamily="34" charset="0"/>
                <a:ea typeface="+mn-ea"/>
                <a:cs typeface="Arial" panose="020B0604020202020204" pitchFamily="34" charset="0"/>
              </a:rPr>
              <a:t>liền</a:t>
            </a:r>
            <a:r>
              <a:rPr kumimoji="0" lang="en-US" altLang="en-US" sz="6000" b="1" i="0" u="none" strike="noStrike" kern="1200" cap="none" spc="0" normalizeH="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altLang="en-US" sz="6000" b="1" i="0" u="none" strike="noStrike" kern="1200" cap="none" spc="0" normalizeH="0" noProof="0" dirty="0" err="1">
                <a:ln>
                  <a:noFill/>
                </a:ln>
                <a:solidFill>
                  <a:srgbClr val="008000"/>
                </a:solidFill>
                <a:effectLst/>
                <a:uLnTx/>
                <a:uFillTx/>
                <a:latin typeface="Arial" panose="020B0604020202020204" pitchFamily="34" charset="0"/>
                <a:ea typeface="+mn-ea"/>
                <a:cs typeface="Arial" panose="020B0604020202020204" pitchFamily="34" charset="0"/>
              </a:rPr>
              <a:t>sau</a:t>
            </a:r>
            <a:r>
              <a:rPr kumimoji="0" lang="en-US" altLang="en-US" sz="6000" b="1" i="0" u="none" strike="noStrike" kern="1200" cap="none" spc="0" normalizeH="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altLang="en-US" sz="6000" b="1" i="0" u="none" strike="noStrike" kern="1200" cap="none" spc="0" normalizeH="0" noProof="0" dirty="0" err="1">
                <a:ln>
                  <a:noFill/>
                </a:ln>
                <a:solidFill>
                  <a:srgbClr val="008000"/>
                </a:solidFill>
                <a:effectLst/>
                <a:uLnTx/>
                <a:uFillTx/>
                <a:latin typeface="Arial" panose="020B0604020202020204" pitchFamily="34" charset="0"/>
                <a:ea typeface="+mn-ea"/>
                <a:cs typeface="Arial" panose="020B0604020202020204" pitchFamily="34" charset="0"/>
              </a:rPr>
              <a:t>của</a:t>
            </a:r>
            <a:r>
              <a:rPr kumimoji="0" lang="en-US" altLang="en-US" sz="6000" b="1" i="0" u="none" strike="noStrike" kern="1200" cap="none" spc="0" normalizeH="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altLang="en-US" sz="6000" b="1" i="0" u="none" strike="noStrike" kern="1200" cap="none" spc="0" normalizeH="0" noProof="0" dirty="0" err="1">
                <a:ln>
                  <a:noFill/>
                </a:ln>
                <a:solidFill>
                  <a:srgbClr val="008000"/>
                </a:solidFill>
                <a:effectLst/>
                <a:uLnTx/>
                <a:uFillTx/>
                <a:latin typeface="Arial" panose="020B0604020202020204" pitchFamily="34" charset="0"/>
                <a:ea typeface="+mn-ea"/>
                <a:cs typeface="Arial" panose="020B0604020202020204" pitchFamily="34" charset="0"/>
              </a:rPr>
              <a:t>số</a:t>
            </a:r>
            <a:r>
              <a:rPr kumimoji="0" lang="en-US" altLang="en-US" sz="6000" b="1" i="0" u="none" strike="noStrike" kern="1200" cap="none" spc="0" normalizeH="0" noProof="0" dirty="0">
                <a:ln>
                  <a:noFill/>
                </a:ln>
                <a:solidFill>
                  <a:srgbClr val="008000"/>
                </a:solidFill>
                <a:effectLst/>
                <a:uLnTx/>
                <a:uFillTx/>
                <a:latin typeface="Arial" panose="020B0604020202020204" pitchFamily="34" charset="0"/>
                <a:ea typeface="+mn-ea"/>
                <a:cs typeface="Arial" panose="020B0604020202020204" pitchFamily="34" charset="0"/>
              </a:rPr>
              <a:t> 87 354</a:t>
            </a:r>
            <a:r>
              <a:rPr kumimoji="0" lang="en-US" altLang="en-US" sz="6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p>
        </p:txBody>
      </p:sp>
      <p:grpSp>
        <p:nvGrpSpPr>
          <p:cNvPr id="8" name="Group 7"/>
          <p:cNvGrpSpPr/>
          <p:nvPr/>
        </p:nvGrpSpPr>
        <p:grpSpPr>
          <a:xfrm>
            <a:off x="-3341" y="3112784"/>
            <a:ext cx="2899994" cy="3745216"/>
            <a:chOff x="8730813" y="1864318"/>
            <a:chExt cx="2899994" cy="3745216"/>
          </a:xfrm>
          <a:effectLst>
            <a:outerShdw blurRad="76200" dir="13500000" sy="23000" kx="1200000" algn="br" rotWithShape="0">
              <a:prstClr val="black">
                <a:alpha val="20000"/>
              </a:prstClr>
            </a:outerShdw>
          </a:effectLst>
        </p:grpSpPr>
        <p:pic>
          <p:nvPicPr>
            <p:cNvPr id="9"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grpSp>
        <p:nvGrpSpPr>
          <p:cNvPr id="13" name="Group 12"/>
          <p:cNvGrpSpPr/>
          <p:nvPr/>
        </p:nvGrpSpPr>
        <p:grpSpPr>
          <a:xfrm>
            <a:off x="5449824" y="5302493"/>
            <a:ext cx="5571767" cy="1200329"/>
            <a:chOff x="5771210" y="4973173"/>
            <a:chExt cx="5571767" cy="1200329"/>
          </a:xfrm>
        </p:grpSpPr>
        <p:sp>
          <p:nvSpPr>
            <p:cNvPr id="16" name="Text Box 10"/>
            <p:cNvSpPr txBox="1">
              <a:spLocks noChangeArrowheads="1"/>
            </p:cNvSpPr>
            <p:nvPr/>
          </p:nvSpPr>
          <p:spPr bwMode="auto">
            <a:xfrm>
              <a:off x="6124751" y="4973173"/>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87 355</a:t>
              </a:r>
            </a:p>
          </p:txBody>
        </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1210" y="4999219"/>
              <a:ext cx="1147284" cy="1147284"/>
            </a:xfrm>
            <a:prstGeom prst="rect">
              <a:avLst/>
            </a:prstGeom>
          </p:spPr>
        </p:pic>
      </p:grpSp>
      <p:grpSp>
        <p:nvGrpSpPr>
          <p:cNvPr id="17" name="Group 16"/>
          <p:cNvGrpSpPr/>
          <p:nvPr/>
        </p:nvGrpSpPr>
        <p:grpSpPr>
          <a:xfrm>
            <a:off x="5568453" y="4001275"/>
            <a:ext cx="5453138" cy="1218443"/>
            <a:chOff x="5889839" y="3415923"/>
            <a:chExt cx="5453138" cy="1218443"/>
          </a:xfrm>
        </p:grpSpPr>
        <p:sp>
          <p:nvSpPr>
            <p:cNvPr id="15" name="Text Box 10"/>
            <p:cNvSpPr txBox="1">
              <a:spLocks noChangeArrowheads="1"/>
            </p:cNvSpPr>
            <p:nvPr/>
          </p:nvSpPr>
          <p:spPr bwMode="auto">
            <a:xfrm>
              <a:off x="6124751" y="3415923"/>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87 353</a:t>
              </a:r>
            </a:p>
          </p:txBody>
        </p:sp>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9839" y="3448526"/>
              <a:ext cx="1046329" cy="1185840"/>
            </a:xfrm>
            <a:prstGeom prst="rect">
              <a:avLst/>
            </a:prstGeom>
          </p:spPr>
        </p:pic>
      </p:grpSp>
      <p:grpSp>
        <p:nvGrpSpPr>
          <p:cNvPr id="18" name="Group 17"/>
          <p:cNvGrpSpPr/>
          <p:nvPr/>
        </p:nvGrpSpPr>
        <p:grpSpPr>
          <a:xfrm>
            <a:off x="5226858" y="2634798"/>
            <a:ext cx="5794733" cy="1200329"/>
            <a:chOff x="5548244" y="1891276"/>
            <a:chExt cx="5794733" cy="1200329"/>
          </a:xfrm>
        </p:grpSpPr>
        <p:sp>
          <p:nvSpPr>
            <p:cNvPr id="4" name="Text Box 10"/>
            <p:cNvSpPr txBox="1">
              <a:spLocks noChangeArrowheads="1"/>
            </p:cNvSpPr>
            <p:nvPr/>
          </p:nvSpPr>
          <p:spPr bwMode="auto">
            <a:xfrm>
              <a:off x="6124751" y="1891276"/>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87 356</a:t>
              </a:r>
            </a:p>
          </p:txBody>
        </p:sp>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8244" y="2058155"/>
              <a:ext cx="1153014" cy="988298"/>
            </a:xfrm>
            <a:prstGeom prst="rect">
              <a:avLst/>
            </a:prstGeom>
          </p:spPr>
        </p:pic>
      </p:grpSp>
      <p:pic>
        <p:nvPicPr>
          <p:cNvPr id="2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1913251" y="3528197"/>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5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randombar(horizontal)">
                                      <p:cBhvr>
                                        <p:cTn id="10" dur="500"/>
                                        <p:tgtEl>
                                          <p:spTgt spid="6146"/>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par>
                                <p:cTn id="16" presetID="7"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6"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145">
                                          <p:stCondLst>
                                            <p:cond delay="0"/>
                                          </p:stCondLst>
                                        </p:cTn>
                                        <p:tgtEl>
                                          <p:spTgt spid="18"/>
                                        </p:tgtEl>
                                      </p:cBhvr>
                                    </p:animEffect>
                                    <p:anim calcmode="lin" valueType="num">
                                      <p:cBhvr>
                                        <p:cTn id="24"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29" dur="7">
                                          <p:stCondLst>
                                            <p:cond delay="162"/>
                                          </p:stCondLst>
                                        </p:cTn>
                                        <p:tgtEl>
                                          <p:spTgt spid="18"/>
                                        </p:tgtEl>
                                      </p:cBhvr>
                                      <p:to x="100000" y="60000"/>
                                    </p:animScale>
                                    <p:animScale>
                                      <p:cBhvr>
                                        <p:cTn id="30" dur="41" decel="50000">
                                          <p:stCondLst>
                                            <p:cond delay="169"/>
                                          </p:stCondLst>
                                        </p:cTn>
                                        <p:tgtEl>
                                          <p:spTgt spid="18"/>
                                        </p:tgtEl>
                                      </p:cBhvr>
                                      <p:to x="100000" y="100000"/>
                                    </p:animScale>
                                    <p:animScale>
                                      <p:cBhvr>
                                        <p:cTn id="31" dur="7">
                                          <p:stCondLst>
                                            <p:cond delay="328"/>
                                          </p:stCondLst>
                                        </p:cTn>
                                        <p:tgtEl>
                                          <p:spTgt spid="18"/>
                                        </p:tgtEl>
                                      </p:cBhvr>
                                      <p:to x="100000" y="80000"/>
                                    </p:animScale>
                                    <p:animScale>
                                      <p:cBhvr>
                                        <p:cTn id="32" dur="41" decel="50000">
                                          <p:stCondLst>
                                            <p:cond delay="335"/>
                                          </p:stCondLst>
                                        </p:cTn>
                                        <p:tgtEl>
                                          <p:spTgt spid="18"/>
                                        </p:tgtEl>
                                      </p:cBhvr>
                                      <p:to x="100000" y="100000"/>
                                    </p:animScale>
                                    <p:animScale>
                                      <p:cBhvr>
                                        <p:cTn id="33" dur="7">
                                          <p:stCondLst>
                                            <p:cond delay="410"/>
                                          </p:stCondLst>
                                        </p:cTn>
                                        <p:tgtEl>
                                          <p:spTgt spid="18"/>
                                        </p:tgtEl>
                                      </p:cBhvr>
                                      <p:to x="100000" y="90000"/>
                                    </p:animScale>
                                    <p:animScale>
                                      <p:cBhvr>
                                        <p:cTn id="34" dur="41" decel="50000">
                                          <p:stCondLst>
                                            <p:cond delay="417"/>
                                          </p:stCondLst>
                                        </p:cTn>
                                        <p:tgtEl>
                                          <p:spTgt spid="18"/>
                                        </p:tgtEl>
                                      </p:cBhvr>
                                      <p:to x="100000" y="100000"/>
                                    </p:animScale>
                                    <p:animScale>
                                      <p:cBhvr>
                                        <p:cTn id="35" dur="7">
                                          <p:stCondLst>
                                            <p:cond delay="452"/>
                                          </p:stCondLst>
                                        </p:cTn>
                                        <p:tgtEl>
                                          <p:spTgt spid="18"/>
                                        </p:tgtEl>
                                      </p:cBhvr>
                                      <p:to x="100000" y="95000"/>
                                    </p:animScale>
                                    <p:animScale>
                                      <p:cBhvr>
                                        <p:cTn id="36" dur="41" decel="50000">
                                          <p:stCondLst>
                                            <p:cond delay="459"/>
                                          </p:stCondLst>
                                        </p:cTn>
                                        <p:tgtEl>
                                          <p:spTgt spid="18"/>
                                        </p:tgtEl>
                                      </p:cBhvr>
                                      <p:to x="100000" y="100000"/>
                                    </p:animScale>
                                  </p:childTnLst>
                                </p:cTn>
                              </p:par>
                            </p:childTnLst>
                          </p:cTn>
                        </p:par>
                        <p:par>
                          <p:cTn id="37" fill="hold">
                            <p:stCondLst>
                              <p:cond delay="1500"/>
                            </p:stCondLst>
                            <p:childTnLst>
                              <p:par>
                                <p:cTn id="38" presetID="26"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145">
                                          <p:stCondLst>
                                            <p:cond delay="0"/>
                                          </p:stCondLst>
                                        </p:cTn>
                                        <p:tgtEl>
                                          <p:spTgt spid="17"/>
                                        </p:tgtEl>
                                      </p:cBhvr>
                                    </p:animEffect>
                                    <p:anim calcmode="lin" valueType="num">
                                      <p:cBhvr>
                                        <p:cTn id="41" dur="456"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2" dur="16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3" dur="166" tmFilter="0, 0; 0.125,0.2665; 0.25,0.4; 0.375,0.465; 0.5,0.5;  0.625,0.535; 0.75,0.6; 0.875,0.7335; 1,1">
                                          <p:stCondLst>
                                            <p:cond delay="166"/>
                                          </p:stCondLst>
                                        </p:cTn>
                                        <p:tgtEl>
                                          <p:spTgt spid="17"/>
                                        </p:tgtEl>
                                        <p:attrNameLst>
                                          <p:attrName>ppt_y</p:attrName>
                                        </p:attrNameLst>
                                      </p:cBhvr>
                                      <p:tavLst>
                                        <p:tav tm="0" fmla="#ppt_y-sin(pi*$)/9">
                                          <p:val>
                                            <p:fltVal val="0"/>
                                          </p:val>
                                        </p:tav>
                                        <p:tav tm="100000">
                                          <p:val>
                                            <p:fltVal val="1"/>
                                          </p:val>
                                        </p:tav>
                                      </p:tavLst>
                                    </p:anim>
                                    <p:anim calcmode="lin" valueType="num">
                                      <p:cBhvr>
                                        <p:cTn id="44" dur="83" tmFilter="0, 0; 0.125,0.2665; 0.25,0.4; 0.375,0.465; 0.5,0.5;  0.625,0.535; 0.75,0.6; 0.875,0.7335; 1,1">
                                          <p:stCondLst>
                                            <p:cond delay="331"/>
                                          </p:stCondLst>
                                        </p:cTn>
                                        <p:tgtEl>
                                          <p:spTgt spid="17"/>
                                        </p:tgtEl>
                                        <p:attrNameLst>
                                          <p:attrName>ppt_y</p:attrName>
                                        </p:attrNameLst>
                                      </p:cBhvr>
                                      <p:tavLst>
                                        <p:tav tm="0" fmla="#ppt_y-sin(pi*$)/27">
                                          <p:val>
                                            <p:fltVal val="0"/>
                                          </p:val>
                                        </p:tav>
                                        <p:tav tm="100000">
                                          <p:val>
                                            <p:fltVal val="1"/>
                                          </p:val>
                                        </p:tav>
                                      </p:tavLst>
                                    </p:anim>
                                    <p:anim calcmode="lin" valueType="num">
                                      <p:cBhvr>
                                        <p:cTn id="45" dur="41" tmFilter="0, 0; 0.125,0.2665; 0.25,0.4; 0.375,0.465; 0.5,0.5;  0.625,0.535; 0.75,0.6; 0.875,0.7335; 1,1">
                                          <p:stCondLst>
                                            <p:cond delay="414"/>
                                          </p:stCondLst>
                                        </p:cTn>
                                        <p:tgtEl>
                                          <p:spTgt spid="17"/>
                                        </p:tgtEl>
                                        <p:attrNameLst>
                                          <p:attrName>ppt_y</p:attrName>
                                        </p:attrNameLst>
                                      </p:cBhvr>
                                      <p:tavLst>
                                        <p:tav tm="0" fmla="#ppt_y-sin(pi*$)/81">
                                          <p:val>
                                            <p:fltVal val="0"/>
                                          </p:val>
                                        </p:tav>
                                        <p:tav tm="100000">
                                          <p:val>
                                            <p:fltVal val="1"/>
                                          </p:val>
                                        </p:tav>
                                      </p:tavLst>
                                    </p:anim>
                                    <p:animScale>
                                      <p:cBhvr>
                                        <p:cTn id="46" dur="7">
                                          <p:stCondLst>
                                            <p:cond delay="162"/>
                                          </p:stCondLst>
                                        </p:cTn>
                                        <p:tgtEl>
                                          <p:spTgt spid="17"/>
                                        </p:tgtEl>
                                      </p:cBhvr>
                                      <p:to x="100000" y="60000"/>
                                    </p:animScale>
                                    <p:animScale>
                                      <p:cBhvr>
                                        <p:cTn id="47" dur="41" decel="50000">
                                          <p:stCondLst>
                                            <p:cond delay="169"/>
                                          </p:stCondLst>
                                        </p:cTn>
                                        <p:tgtEl>
                                          <p:spTgt spid="17"/>
                                        </p:tgtEl>
                                      </p:cBhvr>
                                      <p:to x="100000" y="100000"/>
                                    </p:animScale>
                                    <p:animScale>
                                      <p:cBhvr>
                                        <p:cTn id="48" dur="7">
                                          <p:stCondLst>
                                            <p:cond delay="328"/>
                                          </p:stCondLst>
                                        </p:cTn>
                                        <p:tgtEl>
                                          <p:spTgt spid="17"/>
                                        </p:tgtEl>
                                      </p:cBhvr>
                                      <p:to x="100000" y="80000"/>
                                    </p:animScale>
                                    <p:animScale>
                                      <p:cBhvr>
                                        <p:cTn id="49" dur="41" decel="50000">
                                          <p:stCondLst>
                                            <p:cond delay="335"/>
                                          </p:stCondLst>
                                        </p:cTn>
                                        <p:tgtEl>
                                          <p:spTgt spid="17"/>
                                        </p:tgtEl>
                                      </p:cBhvr>
                                      <p:to x="100000" y="100000"/>
                                    </p:animScale>
                                    <p:animScale>
                                      <p:cBhvr>
                                        <p:cTn id="50" dur="7">
                                          <p:stCondLst>
                                            <p:cond delay="410"/>
                                          </p:stCondLst>
                                        </p:cTn>
                                        <p:tgtEl>
                                          <p:spTgt spid="17"/>
                                        </p:tgtEl>
                                      </p:cBhvr>
                                      <p:to x="100000" y="90000"/>
                                    </p:animScale>
                                    <p:animScale>
                                      <p:cBhvr>
                                        <p:cTn id="51" dur="41" decel="50000">
                                          <p:stCondLst>
                                            <p:cond delay="417"/>
                                          </p:stCondLst>
                                        </p:cTn>
                                        <p:tgtEl>
                                          <p:spTgt spid="17"/>
                                        </p:tgtEl>
                                      </p:cBhvr>
                                      <p:to x="100000" y="100000"/>
                                    </p:animScale>
                                    <p:animScale>
                                      <p:cBhvr>
                                        <p:cTn id="52" dur="7">
                                          <p:stCondLst>
                                            <p:cond delay="452"/>
                                          </p:stCondLst>
                                        </p:cTn>
                                        <p:tgtEl>
                                          <p:spTgt spid="17"/>
                                        </p:tgtEl>
                                      </p:cBhvr>
                                      <p:to x="100000" y="95000"/>
                                    </p:animScale>
                                    <p:animScale>
                                      <p:cBhvr>
                                        <p:cTn id="53" dur="41" decel="50000">
                                          <p:stCondLst>
                                            <p:cond delay="459"/>
                                          </p:stCondLst>
                                        </p:cTn>
                                        <p:tgtEl>
                                          <p:spTgt spid="17"/>
                                        </p:tgtEl>
                                      </p:cBhvr>
                                      <p:to x="100000" y="100000"/>
                                    </p:animScale>
                                  </p:childTnLst>
                                </p:cTn>
                              </p:par>
                            </p:childTnLst>
                          </p:cTn>
                        </p:par>
                        <p:par>
                          <p:cTn id="54" fill="hold">
                            <p:stCondLst>
                              <p:cond delay="2000"/>
                            </p:stCondLst>
                            <p:childTnLst>
                              <p:par>
                                <p:cTn id="55" presetID="26" presetClass="entr" presetSubtype="0" fill="hold"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145">
                                          <p:stCondLst>
                                            <p:cond delay="0"/>
                                          </p:stCondLst>
                                        </p:cTn>
                                        <p:tgtEl>
                                          <p:spTgt spid="13"/>
                                        </p:tgtEl>
                                      </p:cBhvr>
                                    </p:animEffect>
                                    <p:anim calcmode="lin" valueType="num">
                                      <p:cBhvr>
                                        <p:cTn id="58"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9"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0"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61"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62"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63" dur="7">
                                          <p:stCondLst>
                                            <p:cond delay="162"/>
                                          </p:stCondLst>
                                        </p:cTn>
                                        <p:tgtEl>
                                          <p:spTgt spid="13"/>
                                        </p:tgtEl>
                                      </p:cBhvr>
                                      <p:to x="100000" y="60000"/>
                                    </p:animScale>
                                    <p:animScale>
                                      <p:cBhvr>
                                        <p:cTn id="64" dur="41" decel="50000">
                                          <p:stCondLst>
                                            <p:cond delay="169"/>
                                          </p:stCondLst>
                                        </p:cTn>
                                        <p:tgtEl>
                                          <p:spTgt spid="13"/>
                                        </p:tgtEl>
                                      </p:cBhvr>
                                      <p:to x="100000" y="100000"/>
                                    </p:animScale>
                                    <p:animScale>
                                      <p:cBhvr>
                                        <p:cTn id="65" dur="7">
                                          <p:stCondLst>
                                            <p:cond delay="328"/>
                                          </p:stCondLst>
                                        </p:cTn>
                                        <p:tgtEl>
                                          <p:spTgt spid="13"/>
                                        </p:tgtEl>
                                      </p:cBhvr>
                                      <p:to x="100000" y="80000"/>
                                    </p:animScale>
                                    <p:animScale>
                                      <p:cBhvr>
                                        <p:cTn id="66" dur="41" decel="50000">
                                          <p:stCondLst>
                                            <p:cond delay="335"/>
                                          </p:stCondLst>
                                        </p:cTn>
                                        <p:tgtEl>
                                          <p:spTgt spid="13"/>
                                        </p:tgtEl>
                                      </p:cBhvr>
                                      <p:to x="100000" y="100000"/>
                                    </p:animScale>
                                    <p:animScale>
                                      <p:cBhvr>
                                        <p:cTn id="67" dur="7">
                                          <p:stCondLst>
                                            <p:cond delay="410"/>
                                          </p:stCondLst>
                                        </p:cTn>
                                        <p:tgtEl>
                                          <p:spTgt spid="13"/>
                                        </p:tgtEl>
                                      </p:cBhvr>
                                      <p:to x="100000" y="90000"/>
                                    </p:animScale>
                                    <p:animScale>
                                      <p:cBhvr>
                                        <p:cTn id="68" dur="41" decel="50000">
                                          <p:stCondLst>
                                            <p:cond delay="417"/>
                                          </p:stCondLst>
                                        </p:cTn>
                                        <p:tgtEl>
                                          <p:spTgt spid="13"/>
                                        </p:tgtEl>
                                      </p:cBhvr>
                                      <p:to x="100000" y="100000"/>
                                    </p:animScale>
                                    <p:animScale>
                                      <p:cBhvr>
                                        <p:cTn id="69" dur="7">
                                          <p:stCondLst>
                                            <p:cond delay="452"/>
                                          </p:stCondLst>
                                        </p:cTn>
                                        <p:tgtEl>
                                          <p:spTgt spid="13"/>
                                        </p:tgtEl>
                                      </p:cBhvr>
                                      <p:to x="100000" y="95000"/>
                                    </p:animScale>
                                    <p:animScale>
                                      <p:cBhvr>
                                        <p:cTn id="70" dur="41" decel="50000">
                                          <p:stCondLst>
                                            <p:cond delay="459"/>
                                          </p:stCondLst>
                                        </p:cTn>
                                        <p:tgtEl>
                                          <p:spTgt spid="13"/>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53" presetClass="exit" presetSubtype="32" fill="hold" nodeType="clickEffect">
                                  <p:stCondLst>
                                    <p:cond delay="0"/>
                                  </p:stCondLst>
                                  <p:childTnLst>
                                    <p:anim calcmode="lin" valueType="num">
                                      <p:cBhvr>
                                        <p:cTn id="74" dur="500"/>
                                        <p:tgtEl>
                                          <p:spTgt spid="18"/>
                                        </p:tgtEl>
                                        <p:attrNameLst>
                                          <p:attrName>ppt_w</p:attrName>
                                        </p:attrNameLst>
                                      </p:cBhvr>
                                      <p:tavLst>
                                        <p:tav tm="0">
                                          <p:val>
                                            <p:strVal val="ppt_w"/>
                                          </p:val>
                                        </p:tav>
                                        <p:tav tm="100000">
                                          <p:val>
                                            <p:fltVal val="0"/>
                                          </p:val>
                                        </p:tav>
                                      </p:tavLst>
                                    </p:anim>
                                    <p:anim calcmode="lin" valueType="num">
                                      <p:cBhvr>
                                        <p:cTn id="75" dur="500"/>
                                        <p:tgtEl>
                                          <p:spTgt spid="18"/>
                                        </p:tgtEl>
                                        <p:attrNameLst>
                                          <p:attrName>ppt_h</p:attrName>
                                        </p:attrNameLst>
                                      </p:cBhvr>
                                      <p:tavLst>
                                        <p:tav tm="0">
                                          <p:val>
                                            <p:strVal val="ppt_h"/>
                                          </p:val>
                                        </p:tav>
                                        <p:tav tm="100000">
                                          <p:val>
                                            <p:fltVal val="0"/>
                                          </p:val>
                                        </p:tav>
                                      </p:tavLst>
                                    </p:anim>
                                    <p:animEffect transition="out" filter="fade">
                                      <p:cBhvr>
                                        <p:cTn id="76" dur="500"/>
                                        <p:tgtEl>
                                          <p:spTgt spid="18"/>
                                        </p:tgtEl>
                                      </p:cBhvr>
                                    </p:animEffect>
                                    <p:set>
                                      <p:cBhvr>
                                        <p:cTn id="77" dur="1" fill="hold">
                                          <p:stCondLst>
                                            <p:cond delay="499"/>
                                          </p:stCondLst>
                                        </p:cTn>
                                        <p:tgtEl>
                                          <p:spTgt spid="18"/>
                                        </p:tgtEl>
                                        <p:attrNameLst>
                                          <p:attrName>style.visibility</p:attrName>
                                        </p:attrNameLst>
                                      </p:cBhvr>
                                      <p:to>
                                        <p:strVal val="hidden"/>
                                      </p:to>
                                    </p:set>
                                  </p:childTnLst>
                                </p:cTn>
                              </p:par>
                              <p:par>
                                <p:cTn id="78" presetID="53" presetClass="exit" presetSubtype="32" fill="hold" nodeType="with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par>
                                <p:cTn id="83" presetID="32" presetClass="emph" presetSubtype="0" fill="hold" nodeType="withEffect">
                                  <p:stCondLst>
                                    <p:cond delay="0"/>
                                  </p:stCondLst>
                                  <p:childTnLst>
                                    <p:animRot by="120000">
                                      <p:cBhvr>
                                        <p:cTn id="84" dur="100" fill="hold">
                                          <p:stCondLst>
                                            <p:cond delay="0"/>
                                          </p:stCondLst>
                                        </p:cTn>
                                        <p:tgtEl>
                                          <p:spTgt spid="13"/>
                                        </p:tgtEl>
                                        <p:attrNameLst>
                                          <p:attrName>r</p:attrName>
                                        </p:attrNameLst>
                                      </p:cBhvr>
                                    </p:animRot>
                                    <p:animRot by="-240000">
                                      <p:cBhvr>
                                        <p:cTn id="85" dur="200" fill="hold">
                                          <p:stCondLst>
                                            <p:cond delay="200"/>
                                          </p:stCondLst>
                                        </p:cTn>
                                        <p:tgtEl>
                                          <p:spTgt spid="13"/>
                                        </p:tgtEl>
                                        <p:attrNameLst>
                                          <p:attrName>r</p:attrName>
                                        </p:attrNameLst>
                                      </p:cBhvr>
                                    </p:animRot>
                                    <p:animRot by="240000">
                                      <p:cBhvr>
                                        <p:cTn id="86" dur="200" fill="hold">
                                          <p:stCondLst>
                                            <p:cond delay="400"/>
                                          </p:stCondLst>
                                        </p:cTn>
                                        <p:tgtEl>
                                          <p:spTgt spid="13"/>
                                        </p:tgtEl>
                                        <p:attrNameLst>
                                          <p:attrName>r</p:attrName>
                                        </p:attrNameLst>
                                      </p:cBhvr>
                                    </p:animRot>
                                    <p:animRot by="-240000">
                                      <p:cBhvr>
                                        <p:cTn id="87" dur="200" fill="hold">
                                          <p:stCondLst>
                                            <p:cond delay="600"/>
                                          </p:stCondLst>
                                        </p:cTn>
                                        <p:tgtEl>
                                          <p:spTgt spid="13"/>
                                        </p:tgtEl>
                                        <p:attrNameLst>
                                          <p:attrName>r</p:attrName>
                                        </p:attrNameLst>
                                      </p:cBhvr>
                                    </p:animRot>
                                    <p:animRot by="120000">
                                      <p:cBhvr>
                                        <p:cTn id="88" dur="200" fill="hold">
                                          <p:stCondLst>
                                            <p:cond delay="800"/>
                                          </p:stCondLst>
                                        </p:cTn>
                                        <p:tgtEl>
                                          <p:spTgt spid="13"/>
                                        </p:tgtEl>
                                        <p:attrNameLst>
                                          <p:attrName>r</p:attrName>
                                        </p:attrNameLst>
                                      </p:cBhvr>
                                    </p:animRot>
                                  </p:childTnLst>
                                  <p:subTnLst>
                                    <p:audio>
                                      <p:cMediaNode>
                                        <p:cTn display="0" masterRel="sameClick">
                                          <p:stCondLst>
                                            <p:cond evt="begin" delay="0">
                                              <p:tn val="83"/>
                                            </p:cond>
                                          </p:stCondLst>
                                          <p:endCondLst>
                                            <p:cond evt="onStopAudio" delay="0">
                                              <p:tgtEl>
                                                <p:sldTgt/>
                                              </p:tgtEl>
                                            </p:cond>
                                          </p:endCondLst>
                                        </p:cTn>
                                        <p:tgtEl>
                                          <p:sndTgt r:embed="rId2" name="applause.wav"/>
                                        </p:tgtEl>
                                      </p:cMediaNode>
                                    </p:audio>
                                  </p:subTnLst>
                                </p:cTn>
                              </p:par>
                            </p:childTnLst>
                          </p:cTn>
                        </p:par>
                      </p:childTnLst>
                    </p:cTn>
                  </p:par>
                  <p:par>
                    <p:cTn id="89" fill="hold">
                      <p:stCondLst>
                        <p:cond delay="indefinite"/>
                      </p:stCondLst>
                      <p:childTnLst>
                        <p:par>
                          <p:cTn id="90" fill="hold">
                            <p:stCondLst>
                              <p:cond delay="0"/>
                            </p:stCondLst>
                            <p:childTnLst>
                              <p:par>
                                <p:cTn id="91" presetID="42" presetClass="path" presetSubtype="0" accel="50000" decel="50000" fill="hold" nodeType="clickEffect">
                                  <p:stCondLst>
                                    <p:cond delay="0"/>
                                  </p:stCondLst>
                                  <p:childTnLst>
                                    <p:animMotion origin="layout" path="M 2.70833E-6 -1.48148E-6 L -0.58985 0.39213 " pathEditMode="relative" rAng="0" ptsTypes="AA">
                                      <p:cBhvr>
                                        <p:cTn id="92" dur="1000" fill="hold"/>
                                        <p:tgtEl>
                                          <p:spTgt spid="6146"/>
                                        </p:tgtEl>
                                        <p:attrNameLst>
                                          <p:attrName>ppt_x</p:attrName>
                                          <p:attrName>ppt_y</p:attrName>
                                        </p:attrNameLst>
                                      </p:cBhvr>
                                      <p:rCtr x="-29492" y="19606"/>
                                    </p:animMotion>
                                  </p:childTnLst>
                                  <p:subTnLst>
                                    <p:audio>
                                      <p:cMediaNode>
                                        <p:cTn display="0" masterRel="sameClick">
                                          <p:stCondLst>
                                            <p:cond evt="begin" delay="0">
                                              <p:tn val="91"/>
                                            </p:cond>
                                          </p:stCondLst>
                                          <p:endCondLst>
                                            <p:cond evt="onStopAudio" delay="0">
                                              <p:tgtEl>
                                                <p:sldTgt/>
                                              </p:tgtEl>
                                            </p:cond>
                                          </p:endCondLst>
                                        </p:cTn>
                                        <p:tgtEl>
                                          <p:sndTgt r:embed="rId3" name="Yeah.wav"/>
                                        </p:tgtEl>
                                      </p:cMediaNode>
                                    </p:audio>
                                  </p:subTnLst>
                                </p:cTn>
                              </p:par>
                            </p:childTnLst>
                          </p:cTn>
                        </p:par>
                        <p:par>
                          <p:cTn id="93" fill="hold">
                            <p:stCondLst>
                              <p:cond delay="1000"/>
                            </p:stCondLst>
                            <p:childTnLst>
                              <p:par>
                                <p:cTn id="94" presetID="53" presetClass="exit" presetSubtype="32" fill="hold" nodeType="afterEffect">
                                  <p:stCondLst>
                                    <p:cond delay="0"/>
                                  </p:stCondLst>
                                  <p:childTnLst>
                                    <p:anim calcmode="lin" valueType="num">
                                      <p:cBhvr>
                                        <p:cTn id="95" dur="500"/>
                                        <p:tgtEl>
                                          <p:spTgt spid="6146"/>
                                        </p:tgtEl>
                                        <p:attrNameLst>
                                          <p:attrName>ppt_w</p:attrName>
                                        </p:attrNameLst>
                                      </p:cBhvr>
                                      <p:tavLst>
                                        <p:tav tm="0">
                                          <p:val>
                                            <p:strVal val="ppt_w"/>
                                          </p:val>
                                        </p:tav>
                                        <p:tav tm="100000">
                                          <p:val>
                                            <p:fltVal val="0"/>
                                          </p:val>
                                        </p:tav>
                                      </p:tavLst>
                                    </p:anim>
                                    <p:anim calcmode="lin" valueType="num">
                                      <p:cBhvr>
                                        <p:cTn id="96" dur="500"/>
                                        <p:tgtEl>
                                          <p:spTgt spid="6146"/>
                                        </p:tgtEl>
                                        <p:attrNameLst>
                                          <p:attrName>ppt_h</p:attrName>
                                        </p:attrNameLst>
                                      </p:cBhvr>
                                      <p:tavLst>
                                        <p:tav tm="0">
                                          <p:val>
                                            <p:strVal val="ppt_h"/>
                                          </p:val>
                                        </p:tav>
                                        <p:tav tm="100000">
                                          <p:val>
                                            <p:fltVal val="0"/>
                                          </p:val>
                                        </p:tav>
                                      </p:tavLst>
                                    </p:anim>
                                    <p:animEffect transition="out" filter="fade">
                                      <p:cBhvr>
                                        <p:cTn id="97" dur="500"/>
                                        <p:tgtEl>
                                          <p:spTgt spid="6146"/>
                                        </p:tgtEl>
                                      </p:cBhvr>
                                    </p:animEffect>
                                    <p:set>
                                      <p:cBhvr>
                                        <p:cTn id="98" dur="1" fill="hold">
                                          <p:stCondLst>
                                            <p:cond delay="499"/>
                                          </p:stCondLst>
                                        </p:cTn>
                                        <p:tgtEl>
                                          <p:spTgt spid="6146"/>
                                        </p:tgtEl>
                                        <p:attrNameLst>
                                          <p:attrName>style.visibility</p:attrName>
                                        </p:attrNameLst>
                                      </p:cBhvr>
                                      <p:to>
                                        <p:strVal val="hidden"/>
                                      </p:to>
                                    </p:set>
                                  </p:childTnLst>
                                </p:cTn>
                              </p:par>
                              <p:par>
                                <p:cTn id="99" presetID="53" presetClass="entr" presetSubtype="16" fill="hold" nodeType="withEffect">
                                  <p:stCondLst>
                                    <p:cond delay="0"/>
                                  </p:stCondLst>
                                  <p:childTnLst>
                                    <p:set>
                                      <p:cBhvr>
                                        <p:cTn id="100" dur="1" fill="hold">
                                          <p:stCondLst>
                                            <p:cond delay="0"/>
                                          </p:stCondLst>
                                        </p:cTn>
                                        <p:tgtEl>
                                          <p:spTgt spid="21"/>
                                        </p:tgtEl>
                                        <p:attrNameLst>
                                          <p:attrName>style.visibility</p:attrName>
                                        </p:attrNameLst>
                                      </p:cBhvr>
                                      <p:to>
                                        <p:strVal val="visible"/>
                                      </p:to>
                                    </p:set>
                                    <p:anim calcmode="lin" valueType="num">
                                      <p:cBhvr>
                                        <p:cTn id="101" dur="500" fill="hold"/>
                                        <p:tgtEl>
                                          <p:spTgt spid="21"/>
                                        </p:tgtEl>
                                        <p:attrNameLst>
                                          <p:attrName>ppt_w</p:attrName>
                                        </p:attrNameLst>
                                      </p:cBhvr>
                                      <p:tavLst>
                                        <p:tav tm="0">
                                          <p:val>
                                            <p:fltVal val="0"/>
                                          </p:val>
                                        </p:tav>
                                        <p:tav tm="100000">
                                          <p:val>
                                            <p:strVal val="#ppt_w"/>
                                          </p:val>
                                        </p:tav>
                                      </p:tavLst>
                                    </p:anim>
                                    <p:anim calcmode="lin" valueType="num">
                                      <p:cBhvr>
                                        <p:cTn id="102" dur="500" fill="hold"/>
                                        <p:tgtEl>
                                          <p:spTgt spid="21"/>
                                        </p:tgtEl>
                                        <p:attrNameLst>
                                          <p:attrName>ppt_h</p:attrName>
                                        </p:attrNameLst>
                                      </p:cBhvr>
                                      <p:tavLst>
                                        <p:tav tm="0">
                                          <p:val>
                                            <p:fltVal val="0"/>
                                          </p:val>
                                        </p:tav>
                                        <p:tav tm="100000">
                                          <p:val>
                                            <p:strVal val="#ppt_h"/>
                                          </p:val>
                                        </p:tav>
                                      </p:tavLst>
                                    </p:anim>
                                    <p:animEffect transition="in" filter="fade">
                                      <p:cBhvr>
                                        <p:cTn id="10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29"/>
          <p:cNvSpPr/>
          <p:nvPr/>
        </p:nvSpPr>
        <p:spPr>
          <a:xfrm rot="16200000">
            <a:off x="1119123" y="3201536"/>
            <a:ext cx="3468496" cy="385235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6146"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8878824" y="729434"/>
            <a:ext cx="3127374" cy="234553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341" y="3112784"/>
            <a:ext cx="2899994" cy="3745216"/>
            <a:chOff x="8730813" y="1864318"/>
            <a:chExt cx="2899994" cy="3745216"/>
          </a:xfrm>
          <a:effectLst>
            <a:outerShdw blurRad="76200" dir="13500000" sy="23000" kx="1200000" algn="br" rotWithShape="0">
              <a:prstClr val="black">
                <a:alpha val="20000"/>
              </a:prstClr>
            </a:outerShdw>
          </a:effectLst>
        </p:grpSpPr>
        <p:pic>
          <p:nvPicPr>
            <p:cNvPr id="9"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pic>
        <p:nvPicPr>
          <p:cNvPr id="2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1913251" y="3528197"/>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9" name="Text Box 4"/>
          <p:cNvSpPr txBox="1">
            <a:spLocks noChangeArrowheads="1"/>
          </p:cNvSpPr>
          <p:nvPr/>
        </p:nvSpPr>
        <p:spPr bwMode="auto">
          <a:xfrm>
            <a:off x="89452" y="387323"/>
            <a:ext cx="1450437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defRPr/>
            </a:pPr>
            <a:r>
              <a:rPr lang="en-US" altLang="en-US" sz="5000" b="1" dirty="0">
                <a:solidFill>
                  <a:srgbClr val="008000"/>
                </a:solidFill>
                <a:cs typeface="Arial" panose="020B0604020202020204" pitchFamily="34" charset="0"/>
              </a:rPr>
              <a:t>2. </a:t>
            </a:r>
            <a:r>
              <a:rPr lang="en-US" altLang="en-US" sz="5000" b="1" dirty="0" err="1">
                <a:solidFill>
                  <a:srgbClr val="008000"/>
                </a:solidFill>
                <a:cs typeface="Arial" panose="020B0604020202020204" pitchFamily="34" charset="0"/>
              </a:rPr>
              <a:t>Làm</a:t>
            </a:r>
            <a:r>
              <a:rPr lang="en-US" altLang="en-US" sz="5000" b="1" dirty="0">
                <a:solidFill>
                  <a:srgbClr val="008000"/>
                </a:solidFill>
                <a:cs typeface="Arial" panose="020B0604020202020204" pitchFamily="34" charset="0"/>
              </a:rPr>
              <a:t> </a:t>
            </a:r>
            <a:r>
              <a:rPr lang="en-US" altLang="en-US" sz="5000" b="1" dirty="0" err="1">
                <a:solidFill>
                  <a:srgbClr val="008000"/>
                </a:solidFill>
                <a:cs typeface="Arial" panose="020B0604020202020204" pitchFamily="34" charset="0"/>
              </a:rPr>
              <a:t>tròn</a:t>
            </a:r>
            <a:r>
              <a:rPr lang="en-US" altLang="en-US" sz="5000" b="1" dirty="0">
                <a:solidFill>
                  <a:srgbClr val="008000"/>
                </a:solidFill>
                <a:cs typeface="Arial" panose="020B0604020202020204" pitchFamily="34" charset="0"/>
              </a:rPr>
              <a:t> </a:t>
            </a:r>
            <a:r>
              <a:rPr lang="en-US" altLang="en-US" sz="5000" b="1" dirty="0" err="1">
                <a:solidFill>
                  <a:srgbClr val="008000"/>
                </a:solidFill>
                <a:cs typeface="Arial" panose="020B0604020202020204" pitchFamily="34" charset="0"/>
              </a:rPr>
              <a:t>số</a:t>
            </a:r>
            <a:r>
              <a:rPr lang="en-US" altLang="en-US" sz="5000" b="1" dirty="0">
                <a:solidFill>
                  <a:srgbClr val="008000"/>
                </a:solidFill>
                <a:cs typeface="Arial" panose="020B0604020202020204" pitchFamily="34" charset="0"/>
              </a:rPr>
              <a:t> 34 335 </a:t>
            </a:r>
            <a:r>
              <a:rPr lang="en-US" altLang="en-US" sz="5000" b="1" dirty="0" err="1">
                <a:solidFill>
                  <a:srgbClr val="008000"/>
                </a:solidFill>
                <a:cs typeface="Arial" panose="020B0604020202020204" pitchFamily="34" charset="0"/>
              </a:rPr>
              <a:t>đến</a:t>
            </a:r>
            <a:r>
              <a:rPr lang="en-US" altLang="en-US" sz="5000" b="1" dirty="0">
                <a:solidFill>
                  <a:srgbClr val="008000"/>
                </a:solidFill>
                <a:cs typeface="Arial" panose="020B0604020202020204" pitchFamily="34" charset="0"/>
              </a:rPr>
              <a:t> </a:t>
            </a:r>
            <a:r>
              <a:rPr lang="en-US" altLang="en-US" sz="5000" b="1" dirty="0" err="1">
                <a:solidFill>
                  <a:srgbClr val="008000"/>
                </a:solidFill>
                <a:cs typeface="Arial" panose="020B0604020202020204" pitchFamily="34" charset="0"/>
              </a:rPr>
              <a:t>hàng</a:t>
            </a:r>
            <a:r>
              <a:rPr lang="en-US" altLang="en-US" sz="5000" b="1" dirty="0">
                <a:solidFill>
                  <a:srgbClr val="008000"/>
                </a:solidFill>
                <a:cs typeface="Arial" panose="020B0604020202020204" pitchFamily="34" charset="0"/>
              </a:rPr>
              <a:t> </a:t>
            </a:r>
            <a:r>
              <a:rPr lang="en-US" altLang="en-US" sz="5000" b="1" dirty="0" err="1">
                <a:solidFill>
                  <a:srgbClr val="008000"/>
                </a:solidFill>
                <a:cs typeface="Arial" panose="020B0604020202020204" pitchFamily="34" charset="0"/>
              </a:rPr>
              <a:t>trăm</a:t>
            </a:r>
            <a:endParaRPr kumimoji="0" lang="en-US" altLang="en-US" sz="5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5449824" y="5328539"/>
            <a:ext cx="5860019" cy="1200329"/>
            <a:chOff x="5771210" y="4999219"/>
            <a:chExt cx="5860019" cy="1200329"/>
          </a:xfrm>
        </p:grpSpPr>
        <p:sp>
          <p:nvSpPr>
            <p:cNvPr id="23" name="Text Box 10"/>
            <p:cNvSpPr txBox="1">
              <a:spLocks noChangeArrowheads="1"/>
            </p:cNvSpPr>
            <p:nvPr/>
          </p:nvSpPr>
          <p:spPr bwMode="auto">
            <a:xfrm>
              <a:off x="6413003" y="4999219"/>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34 000</a:t>
              </a:r>
            </a:p>
          </p:txBody>
        </p:sp>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1210" y="4999219"/>
              <a:ext cx="1147284" cy="1147284"/>
            </a:xfrm>
            <a:prstGeom prst="rect">
              <a:avLst/>
            </a:prstGeom>
          </p:spPr>
        </p:pic>
      </p:grpSp>
      <p:grpSp>
        <p:nvGrpSpPr>
          <p:cNvPr id="25" name="Group 24"/>
          <p:cNvGrpSpPr/>
          <p:nvPr/>
        </p:nvGrpSpPr>
        <p:grpSpPr>
          <a:xfrm>
            <a:off x="5856705" y="3987297"/>
            <a:ext cx="5453138" cy="1218443"/>
            <a:chOff x="5889839" y="3415923"/>
            <a:chExt cx="5453138" cy="1218443"/>
          </a:xfrm>
        </p:grpSpPr>
        <p:sp>
          <p:nvSpPr>
            <p:cNvPr id="26" name="Text Box 10"/>
            <p:cNvSpPr txBox="1">
              <a:spLocks noChangeArrowheads="1"/>
            </p:cNvSpPr>
            <p:nvPr/>
          </p:nvSpPr>
          <p:spPr bwMode="auto">
            <a:xfrm>
              <a:off x="6124751" y="3415923"/>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34 200</a:t>
              </a:r>
            </a:p>
          </p:txBody>
        </p:sp>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9839" y="3448526"/>
              <a:ext cx="1046329" cy="1185840"/>
            </a:xfrm>
            <a:prstGeom prst="rect">
              <a:avLst/>
            </a:prstGeom>
          </p:spPr>
        </p:pic>
      </p:grpSp>
      <p:grpSp>
        <p:nvGrpSpPr>
          <p:cNvPr id="28" name="Group 27"/>
          <p:cNvGrpSpPr/>
          <p:nvPr/>
        </p:nvGrpSpPr>
        <p:grpSpPr>
          <a:xfrm>
            <a:off x="5515110" y="2646055"/>
            <a:ext cx="5794733" cy="1200329"/>
            <a:chOff x="5548244" y="1891276"/>
            <a:chExt cx="5794733" cy="1200329"/>
          </a:xfrm>
        </p:grpSpPr>
        <p:sp>
          <p:nvSpPr>
            <p:cNvPr id="29" name="Text Box 10"/>
            <p:cNvSpPr txBox="1">
              <a:spLocks noChangeArrowheads="1"/>
            </p:cNvSpPr>
            <p:nvPr/>
          </p:nvSpPr>
          <p:spPr bwMode="auto">
            <a:xfrm>
              <a:off x="6124751" y="1891276"/>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34 300</a:t>
              </a:r>
            </a:p>
          </p:txBody>
        </p:sp>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8244" y="2058155"/>
              <a:ext cx="1153014" cy="988298"/>
            </a:xfrm>
            <a:prstGeom prst="rect">
              <a:avLst/>
            </a:prstGeom>
          </p:spPr>
        </p:pic>
      </p:grpSp>
      <p:pic>
        <p:nvPicPr>
          <p:cNvPr id="3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2191445" y="4422623"/>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78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par>
                          <p:cTn id="17" fill="hold">
                            <p:stCondLst>
                              <p:cond delay="1500"/>
                            </p:stCondLst>
                            <p:childTnLst>
                              <p:par>
                                <p:cTn id="18" presetID="26" presetClass="entr" presetSubtype="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145">
                                          <p:stCondLst>
                                            <p:cond delay="0"/>
                                          </p:stCondLst>
                                        </p:cTn>
                                        <p:tgtEl>
                                          <p:spTgt spid="28"/>
                                        </p:tgtEl>
                                      </p:cBhvr>
                                    </p:animEffect>
                                    <p:anim calcmode="lin" valueType="num">
                                      <p:cBhvr>
                                        <p:cTn id="21" dur="456"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2" dur="16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3" dur="166" tmFilter="0, 0; 0.125,0.2665; 0.25,0.4; 0.375,0.465; 0.5,0.5;  0.625,0.535; 0.75,0.6; 0.875,0.7335; 1,1">
                                          <p:stCondLst>
                                            <p:cond delay="166"/>
                                          </p:stCondLst>
                                        </p:cTn>
                                        <p:tgtEl>
                                          <p:spTgt spid="28"/>
                                        </p:tgtEl>
                                        <p:attrNameLst>
                                          <p:attrName>ppt_y</p:attrName>
                                        </p:attrNameLst>
                                      </p:cBhvr>
                                      <p:tavLst>
                                        <p:tav tm="0" fmla="#ppt_y-sin(pi*$)/9">
                                          <p:val>
                                            <p:fltVal val="0"/>
                                          </p:val>
                                        </p:tav>
                                        <p:tav tm="100000">
                                          <p:val>
                                            <p:fltVal val="1"/>
                                          </p:val>
                                        </p:tav>
                                      </p:tavLst>
                                    </p:anim>
                                    <p:anim calcmode="lin" valueType="num">
                                      <p:cBhvr>
                                        <p:cTn id="24" dur="83" tmFilter="0, 0; 0.125,0.2665; 0.25,0.4; 0.375,0.465; 0.5,0.5;  0.625,0.535; 0.75,0.6; 0.875,0.7335; 1,1">
                                          <p:stCondLst>
                                            <p:cond delay="331"/>
                                          </p:stCondLst>
                                        </p:cTn>
                                        <p:tgtEl>
                                          <p:spTgt spid="28"/>
                                        </p:tgtEl>
                                        <p:attrNameLst>
                                          <p:attrName>ppt_y</p:attrName>
                                        </p:attrNameLst>
                                      </p:cBhvr>
                                      <p:tavLst>
                                        <p:tav tm="0" fmla="#ppt_y-sin(pi*$)/27">
                                          <p:val>
                                            <p:fltVal val="0"/>
                                          </p:val>
                                        </p:tav>
                                        <p:tav tm="100000">
                                          <p:val>
                                            <p:fltVal val="1"/>
                                          </p:val>
                                        </p:tav>
                                      </p:tavLst>
                                    </p:anim>
                                    <p:anim calcmode="lin" valueType="num">
                                      <p:cBhvr>
                                        <p:cTn id="25" dur="41" tmFilter="0, 0; 0.125,0.2665; 0.25,0.4; 0.375,0.465; 0.5,0.5;  0.625,0.535; 0.75,0.6; 0.875,0.7335; 1,1">
                                          <p:stCondLst>
                                            <p:cond delay="414"/>
                                          </p:stCondLst>
                                        </p:cTn>
                                        <p:tgtEl>
                                          <p:spTgt spid="28"/>
                                        </p:tgtEl>
                                        <p:attrNameLst>
                                          <p:attrName>ppt_y</p:attrName>
                                        </p:attrNameLst>
                                      </p:cBhvr>
                                      <p:tavLst>
                                        <p:tav tm="0" fmla="#ppt_y-sin(pi*$)/81">
                                          <p:val>
                                            <p:fltVal val="0"/>
                                          </p:val>
                                        </p:tav>
                                        <p:tav tm="100000">
                                          <p:val>
                                            <p:fltVal val="1"/>
                                          </p:val>
                                        </p:tav>
                                      </p:tavLst>
                                    </p:anim>
                                    <p:animScale>
                                      <p:cBhvr>
                                        <p:cTn id="26" dur="7">
                                          <p:stCondLst>
                                            <p:cond delay="162"/>
                                          </p:stCondLst>
                                        </p:cTn>
                                        <p:tgtEl>
                                          <p:spTgt spid="28"/>
                                        </p:tgtEl>
                                      </p:cBhvr>
                                      <p:to x="100000" y="60000"/>
                                    </p:animScale>
                                    <p:animScale>
                                      <p:cBhvr>
                                        <p:cTn id="27" dur="41" decel="50000">
                                          <p:stCondLst>
                                            <p:cond delay="169"/>
                                          </p:stCondLst>
                                        </p:cTn>
                                        <p:tgtEl>
                                          <p:spTgt spid="28"/>
                                        </p:tgtEl>
                                      </p:cBhvr>
                                      <p:to x="100000" y="100000"/>
                                    </p:animScale>
                                    <p:animScale>
                                      <p:cBhvr>
                                        <p:cTn id="28" dur="7">
                                          <p:stCondLst>
                                            <p:cond delay="328"/>
                                          </p:stCondLst>
                                        </p:cTn>
                                        <p:tgtEl>
                                          <p:spTgt spid="28"/>
                                        </p:tgtEl>
                                      </p:cBhvr>
                                      <p:to x="100000" y="80000"/>
                                    </p:animScale>
                                    <p:animScale>
                                      <p:cBhvr>
                                        <p:cTn id="29" dur="41" decel="50000">
                                          <p:stCondLst>
                                            <p:cond delay="335"/>
                                          </p:stCondLst>
                                        </p:cTn>
                                        <p:tgtEl>
                                          <p:spTgt spid="28"/>
                                        </p:tgtEl>
                                      </p:cBhvr>
                                      <p:to x="100000" y="100000"/>
                                    </p:animScale>
                                    <p:animScale>
                                      <p:cBhvr>
                                        <p:cTn id="30" dur="7">
                                          <p:stCondLst>
                                            <p:cond delay="410"/>
                                          </p:stCondLst>
                                        </p:cTn>
                                        <p:tgtEl>
                                          <p:spTgt spid="28"/>
                                        </p:tgtEl>
                                      </p:cBhvr>
                                      <p:to x="100000" y="90000"/>
                                    </p:animScale>
                                    <p:animScale>
                                      <p:cBhvr>
                                        <p:cTn id="31" dur="41" decel="50000">
                                          <p:stCondLst>
                                            <p:cond delay="417"/>
                                          </p:stCondLst>
                                        </p:cTn>
                                        <p:tgtEl>
                                          <p:spTgt spid="28"/>
                                        </p:tgtEl>
                                      </p:cBhvr>
                                      <p:to x="100000" y="100000"/>
                                    </p:animScale>
                                    <p:animScale>
                                      <p:cBhvr>
                                        <p:cTn id="32" dur="7">
                                          <p:stCondLst>
                                            <p:cond delay="452"/>
                                          </p:stCondLst>
                                        </p:cTn>
                                        <p:tgtEl>
                                          <p:spTgt spid="28"/>
                                        </p:tgtEl>
                                      </p:cBhvr>
                                      <p:to x="100000" y="95000"/>
                                    </p:animScale>
                                    <p:animScale>
                                      <p:cBhvr>
                                        <p:cTn id="33" dur="41" decel="50000">
                                          <p:stCondLst>
                                            <p:cond delay="459"/>
                                          </p:stCondLst>
                                        </p:cTn>
                                        <p:tgtEl>
                                          <p:spTgt spid="28"/>
                                        </p:tgtEl>
                                      </p:cBhvr>
                                      <p:to x="100000" y="100000"/>
                                    </p:animScale>
                                  </p:childTnLst>
                                </p:cTn>
                              </p:par>
                            </p:childTnLst>
                          </p:cTn>
                        </p:par>
                        <p:par>
                          <p:cTn id="34" fill="hold">
                            <p:stCondLst>
                              <p:cond delay="2000"/>
                            </p:stCondLst>
                            <p:childTnLst>
                              <p:par>
                                <p:cTn id="35" presetID="26"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145">
                                          <p:stCondLst>
                                            <p:cond delay="0"/>
                                          </p:stCondLst>
                                        </p:cTn>
                                        <p:tgtEl>
                                          <p:spTgt spid="25"/>
                                        </p:tgtEl>
                                      </p:cBhvr>
                                    </p:animEffect>
                                    <p:anim calcmode="lin" valueType="num">
                                      <p:cBhvr>
                                        <p:cTn id="38" dur="456"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9" dur="1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0" dur="166" tmFilter="0, 0; 0.125,0.2665; 0.25,0.4; 0.375,0.465; 0.5,0.5;  0.625,0.535; 0.75,0.6; 0.875,0.7335; 1,1">
                                          <p:stCondLst>
                                            <p:cond delay="166"/>
                                          </p:stCondLst>
                                        </p:cTn>
                                        <p:tgtEl>
                                          <p:spTgt spid="25"/>
                                        </p:tgtEl>
                                        <p:attrNameLst>
                                          <p:attrName>ppt_y</p:attrName>
                                        </p:attrNameLst>
                                      </p:cBhvr>
                                      <p:tavLst>
                                        <p:tav tm="0" fmla="#ppt_y-sin(pi*$)/9">
                                          <p:val>
                                            <p:fltVal val="0"/>
                                          </p:val>
                                        </p:tav>
                                        <p:tav tm="100000">
                                          <p:val>
                                            <p:fltVal val="1"/>
                                          </p:val>
                                        </p:tav>
                                      </p:tavLst>
                                    </p:anim>
                                    <p:anim calcmode="lin" valueType="num">
                                      <p:cBhvr>
                                        <p:cTn id="41" dur="83" tmFilter="0, 0; 0.125,0.2665; 0.25,0.4; 0.375,0.465; 0.5,0.5;  0.625,0.535; 0.75,0.6; 0.875,0.7335; 1,1">
                                          <p:stCondLst>
                                            <p:cond delay="331"/>
                                          </p:stCondLst>
                                        </p:cTn>
                                        <p:tgtEl>
                                          <p:spTgt spid="25"/>
                                        </p:tgtEl>
                                        <p:attrNameLst>
                                          <p:attrName>ppt_y</p:attrName>
                                        </p:attrNameLst>
                                      </p:cBhvr>
                                      <p:tavLst>
                                        <p:tav tm="0" fmla="#ppt_y-sin(pi*$)/27">
                                          <p:val>
                                            <p:fltVal val="0"/>
                                          </p:val>
                                        </p:tav>
                                        <p:tav tm="100000">
                                          <p:val>
                                            <p:fltVal val="1"/>
                                          </p:val>
                                        </p:tav>
                                      </p:tavLst>
                                    </p:anim>
                                    <p:anim calcmode="lin" valueType="num">
                                      <p:cBhvr>
                                        <p:cTn id="42" dur="41" tmFilter="0, 0; 0.125,0.2665; 0.25,0.4; 0.375,0.465; 0.5,0.5;  0.625,0.535; 0.75,0.6; 0.875,0.7335; 1,1">
                                          <p:stCondLst>
                                            <p:cond delay="414"/>
                                          </p:stCondLst>
                                        </p:cTn>
                                        <p:tgtEl>
                                          <p:spTgt spid="25"/>
                                        </p:tgtEl>
                                        <p:attrNameLst>
                                          <p:attrName>ppt_y</p:attrName>
                                        </p:attrNameLst>
                                      </p:cBhvr>
                                      <p:tavLst>
                                        <p:tav tm="0" fmla="#ppt_y-sin(pi*$)/81">
                                          <p:val>
                                            <p:fltVal val="0"/>
                                          </p:val>
                                        </p:tav>
                                        <p:tav tm="100000">
                                          <p:val>
                                            <p:fltVal val="1"/>
                                          </p:val>
                                        </p:tav>
                                      </p:tavLst>
                                    </p:anim>
                                    <p:animScale>
                                      <p:cBhvr>
                                        <p:cTn id="43" dur="7">
                                          <p:stCondLst>
                                            <p:cond delay="162"/>
                                          </p:stCondLst>
                                        </p:cTn>
                                        <p:tgtEl>
                                          <p:spTgt spid="25"/>
                                        </p:tgtEl>
                                      </p:cBhvr>
                                      <p:to x="100000" y="60000"/>
                                    </p:animScale>
                                    <p:animScale>
                                      <p:cBhvr>
                                        <p:cTn id="44" dur="41" decel="50000">
                                          <p:stCondLst>
                                            <p:cond delay="169"/>
                                          </p:stCondLst>
                                        </p:cTn>
                                        <p:tgtEl>
                                          <p:spTgt spid="25"/>
                                        </p:tgtEl>
                                      </p:cBhvr>
                                      <p:to x="100000" y="100000"/>
                                    </p:animScale>
                                    <p:animScale>
                                      <p:cBhvr>
                                        <p:cTn id="45" dur="7">
                                          <p:stCondLst>
                                            <p:cond delay="328"/>
                                          </p:stCondLst>
                                        </p:cTn>
                                        <p:tgtEl>
                                          <p:spTgt spid="25"/>
                                        </p:tgtEl>
                                      </p:cBhvr>
                                      <p:to x="100000" y="80000"/>
                                    </p:animScale>
                                    <p:animScale>
                                      <p:cBhvr>
                                        <p:cTn id="46" dur="41" decel="50000">
                                          <p:stCondLst>
                                            <p:cond delay="335"/>
                                          </p:stCondLst>
                                        </p:cTn>
                                        <p:tgtEl>
                                          <p:spTgt spid="25"/>
                                        </p:tgtEl>
                                      </p:cBhvr>
                                      <p:to x="100000" y="100000"/>
                                    </p:animScale>
                                    <p:animScale>
                                      <p:cBhvr>
                                        <p:cTn id="47" dur="7">
                                          <p:stCondLst>
                                            <p:cond delay="410"/>
                                          </p:stCondLst>
                                        </p:cTn>
                                        <p:tgtEl>
                                          <p:spTgt spid="25"/>
                                        </p:tgtEl>
                                      </p:cBhvr>
                                      <p:to x="100000" y="90000"/>
                                    </p:animScale>
                                    <p:animScale>
                                      <p:cBhvr>
                                        <p:cTn id="48" dur="41" decel="50000">
                                          <p:stCondLst>
                                            <p:cond delay="417"/>
                                          </p:stCondLst>
                                        </p:cTn>
                                        <p:tgtEl>
                                          <p:spTgt spid="25"/>
                                        </p:tgtEl>
                                      </p:cBhvr>
                                      <p:to x="100000" y="100000"/>
                                    </p:animScale>
                                    <p:animScale>
                                      <p:cBhvr>
                                        <p:cTn id="49" dur="7">
                                          <p:stCondLst>
                                            <p:cond delay="452"/>
                                          </p:stCondLst>
                                        </p:cTn>
                                        <p:tgtEl>
                                          <p:spTgt spid="25"/>
                                        </p:tgtEl>
                                      </p:cBhvr>
                                      <p:to x="100000" y="95000"/>
                                    </p:animScale>
                                    <p:animScale>
                                      <p:cBhvr>
                                        <p:cTn id="50" dur="41" decel="50000">
                                          <p:stCondLst>
                                            <p:cond delay="459"/>
                                          </p:stCondLst>
                                        </p:cTn>
                                        <p:tgtEl>
                                          <p:spTgt spid="25"/>
                                        </p:tgtEl>
                                      </p:cBhvr>
                                      <p:to x="100000" y="100000"/>
                                    </p:animScale>
                                  </p:childTnLst>
                                </p:cTn>
                              </p:par>
                            </p:childTnLst>
                          </p:cTn>
                        </p:par>
                        <p:par>
                          <p:cTn id="51" fill="hold">
                            <p:stCondLst>
                              <p:cond delay="2500"/>
                            </p:stCondLst>
                            <p:childTnLst>
                              <p:par>
                                <p:cTn id="52" presetID="26" presetClass="entr" presetSubtype="0" fill="hold"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145">
                                          <p:stCondLst>
                                            <p:cond delay="0"/>
                                          </p:stCondLst>
                                        </p:cTn>
                                        <p:tgtEl>
                                          <p:spTgt spid="22"/>
                                        </p:tgtEl>
                                      </p:cBhvr>
                                    </p:animEffect>
                                    <p:anim calcmode="lin" valueType="num">
                                      <p:cBhvr>
                                        <p:cTn id="55"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6"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7"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58"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59"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60" dur="7">
                                          <p:stCondLst>
                                            <p:cond delay="162"/>
                                          </p:stCondLst>
                                        </p:cTn>
                                        <p:tgtEl>
                                          <p:spTgt spid="22"/>
                                        </p:tgtEl>
                                      </p:cBhvr>
                                      <p:to x="100000" y="60000"/>
                                    </p:animScale>
                                    <p:animScale>
                                      <p:cBhvr>
                                        <p:cTn id="61" dur="41" decel="50000">
                                          <p:stCondLst>
                                            <p:cond delay="169"/>
                                          </p:stCondLst>
                                        </p:cTn>
                                        <p:tgtEl>
                                          <p:spTgt spid="22"/>
                                        </p:tgtEl>
                                      </p:cBhvr>
                                      <p:to x="100000" y="100000"/>
                                    </p:animScale>
                                    <p:animScale>
                                      <p:cBhvr>
                                        <p:cTn id="62" dur="7">
                                          <p:stCondLst>
                                            <p:cond delay="328"/>
                                          </p:stCondLst>
                                        </p:cTn>
                                        <p:tgtEl>
                                          <p:spTgt spid="22"/>
                                        </p:tgtEl>
                                      </p:cBhvr>
                                      <p:to x="100000" y="80000"/>
                                    </p:animScale>
                                    <p:animScale>
                                      <p:cBhvr>
                                        <p:cTn id="63" dur="41" decel="50000">
                                          <p:stCondLst>
                                            <p:cond delay="335"/>
                                          </p:stCondLst>
                                        </p:cTn>
                                        <p:tgtEl>
                                          <p:spTgt spid="22"/>
                                        </p:tgtEl>
                                      </p:cBhvr>
                                      <p:to x="100000" y="100000"/>
                                    </p:animScale>
                                    <p:animScale>
                                      <p:cBhvr>
                                        <p:cTn id="64" dur="7">
                                          <p:stCondLst>
                                            <p:cond delay="410"/>
                                          </p:stCondLst>
                                        </p:cTn>
                                        <p:tgtEl>
                                          <p:spTgt spid="22"/>
                                        </p:tgtEl>
                                      </p:cBhvr>
                                      <p:to x="100000" y="90000"/>
                                    </p:animScale>
                                    <p:animScale>
                                      <p:cBhvr>
                                        <p:cTn id="65" dur="41" decel="50000">
                                          <p:stCondLst>
                                            <p:cond delay="417"/>
                                          </p:stCondLst>
                                        </p:cTn>
                                        <p:tgtEl>
                                          <p:spTgt spid="22"/>
                                        </p:tgtEl>
                                      </p:cBhvr>
                                      <p:to x="100000" y="100000"/>
                                    </p:animScale>
                                    <p:animScale>
                                      <p:cBhvr>
                                        <p:cTn id="66" dur="7">
                                          <p:stCondLst>
                                            <p:cond delay="452"/>
                                          </p:stCondLst>
                                        </p:cTn>
                                        <p:tgtEl>
                                          <p:spTgt spid="22"/>
                                        </p:tgtEl>
                                      </p:cBhvr>
                                      <p:to x="100000" y="95000"/>
                                    </p:animScale>
                                    <p:animScale>
                                      <p:cBhvr>
                                        <p:cTn id="67" dur="41" decel="50000">
                                          <p:stCondLst>
                                            <p:cond delay="459"/>
                                          </p:stCondLst>
                                        </p:cTn>
                                        <p:tgtEl>
                                          <p:spTgt spid="22"/>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25"/>
                                        </p:tgtEl>
                                        <p:attrNameLst>
                                          <p:attrName>ppt_w</p:attrName>
                                        </p:attrNameLst>
                                      </p:cBhvr>
                                      <p:tavLst>
                                        <p:tav tm="0">
                                          <p:val>
                                            <p:strVal val="ppt_w"/>
                                          </p:val>
                                        </p:tav>
                                        <p:tav tm="100000">
                                          <p:val>
                                            <p:fltVal val="0"/>
                                          </p:val>
                                        </p:tav>
                                      </p:tavLst>
                                    </p:anim>
                                    <p:anim calcmode="lin" valueType="num">
                                      <p:cBhvr>
                                        <p:cTn id="72" dur="500"/>
                                        <p:tgtEl>
                                          <p:spTgt spid="25"/>
                                        </p:tgtEl>
                                        <p:attrNameLst>
                                          <p:attrName>ppt_h</p:attrName>
                                        </p:attrNameLst>
                                      </p:cBhvr>
                                      <p:tavLst>
                                        <p:tav tm="0">
                                          <p:val>
                                            <p:strVal val="ppt_h"/>
                                          </p:val>
                                        </p:tav>
                                        <p:tav tm="100000">
                                          <p:val>
                                            <p:fltVal val="0"/>
                                          </p:val>
                                        </p:tav>
                                      </p:tavLst>
                                    </p:anim>
                                    <p:animEffect transition="out" filter="fade">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applause.wav"/>
                                        </p:tgtEl>
                                      </p:cMediaNode>
                                    </p:audio>
                                  </p:subTnLst>
                                </p:cTn>
                              </p:par>
                              <p:par>
                                <p:cTn id="75" presetID="53" presetClass="exit" presetSubtype="32" fill="hold" nodeType="withEffect">
                                  <p:stCondLst>
                                    <p:cond delay="0"/>
                                  </p:stCondLst>
                                  <p:childTnLst>
                                    <p:anim calcmode="lin" valueType="num">
                                      <p:cBhvr>
                                        <p:cTn id="76" dur="500"/>
                                        <p:tgtEl>
                                          <p:spTgt spid="22"/>
                                        </p:tgtEl>
                                        <p:attrNameLst>
                                          <p:attrName>ppt_w</p:attrName>
                                        </p:attrNameLst>
                                      </p:cBhvr>
                                      <p:tavLst>
                                        <p:tav tm="0">
                                          <p:val>
                                            <p:strVal val="ppt_w"/>
                                          </p:val>
                                        </p:tav>
                                        <p:tav tm="100000">
                                          <p:val>
                                            <p:fltVal val="0"/>
                                          </p:val>
                                        </p:tav>
                                      </p:tavLst>
                                    </p:anim>
                                    <p:anim calcmode="lin" valueType="num">
                                      <p:cBhvr>
                                        <p:cTn id="77" dur="500"/>
                                        <p:tgtEl>
                                          <p:spTgt spid="22"/>
                                        </p:tgtEl>
                                        <p:attrNameLst>
                                          <p:attrName>ppt_h</p:attrName>
                                        </p:attrNameLst>
                                      </p:cBhvr>
                                      <p:tavLst>
                                        <p:tav tm="0">
                                          <p:val>
                                            <p:strVal val="ppt_h"/>
                                          </p:val>
                                        </p:tav>
                                        <p:tav tm="100000">
                                          <p:val>
                                            <p:fltVal val="0"/>
                                          </p:val>
                                        </p:tav>
                                      </p:tavLst>
                                    </p:anim>
                                    <p:animEffect transition="out" filter="fade">
                                      <p:cBhvr>
                                        <p:cTn id="78" dur="500"/>
                                        <p:tgtEl>
                                          <p:spTgt spid="22"/>
                                        </p:tgtEl>
                                      </p:cBhvr>
                                    </p:animEffect>
                                    <p:set>
                                      <p:cBhvr>
                                        <p:cTn id="79" dur="1" fill="hold">
                                          <p:stCondLst>
                                            <p:cond delay="499"/>
                                          </p:stCondLst>
                                        </p:cTn>
                                        <p:tgtEl>
                                          <p:spTgt spid="2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nodeType="clickEffect">
                                  <p:stCondLst>
                                    <p:cond delay="0"/>
                                  </p:stCondLst>
                                  <p:childTnLst>
                                    <p:animMotion origin="layout" path="M -4.16667E-7 -4.81481E-6 L -0.59323 0.27477 " pathEditMode="relative" rAng="0" ptsTypes="AA">
                                      <p:cBhvr>
                                        <p:cTn id="83" dur="1000" fill="hold"/>
                                        <p:tgtEl>
                                          <p:spTgt spid="6146"/>
                                        </p:tgtEl>
                                        <p:attrNameLst>
                                          <p:attrName>ppt_x</p:attrName>
                                          <p:attrName>ppt_y</p:attrName>
                                        </p:attrNameLst>
                                      </p:cBhvr>
                                      <p:rCtr x="-29661" y="13727"/>
                                    </p:animMotion>
                                  </p:childTnLst>
                                  <p:subTnLst>
                                    <p:audio>
                                      <p:cMediaNode>
                                        <p:cTn display="0" masterRel="sameClick">
                                          <p:stCondLst>
                                            <p:cond evt="begin" delay="0">
                                              <p:tn val="82"/>
                                            </p:cond>
                                          </p:stCondLst>
                                          <p:endCondLst>
                                            <p:cond evt="onStopAudio" delay="0">
                                              <p:tgtEl>
                                                <p:sldTgt/>
                                              </p:tgtEl>
                                            </p:cond>
                                          </p:endCondLst>
                                        </p:cTn>
                                        <p:tgtEl>
                                          <p:sndTgt r:embed="rId3" name="Yeah.wav"/>
                                        </p:tgtEl>
                                      </p:cMediaNode>
                                    </p:audio>
                                  </p:subTnLst>
                                </p:cTn>
                              </p:par>
                            </p:childTnLst>
                          </p:cTn>
                        </p:par>
                        <p:par>
                          <p:cTn id="84" fill="hold">
                            <p:stCondLst>
                              <p:cond delay="1000"/>
                            </p:stCondLst>
                            <p:childTnLst>
                              <p:par>
                                <p:cTn id="85" presetID="53" presetClass="exit" presetSubtype="32" fill="hold" nodeType="afterEffect">
                                  <p:stCondLst>
                                    <p:cond delay="0"/>
                                  </p:stCondLst>
                                  <p:childTnLst>
                                    <p:anim calcmode="lin" valueType="num">
                                      <p:cBhvr>
                                        <p:cTn id="86" dur="500"/>
                                        <p:tgtEl>
                                          <p:spTgt spid="6146"/>
                                        </p:tgtEl>
                                        <p:attrNameLst>
                                          <p:attrName>ppt_w</p:attrName>
                                        </p:attrNameLst>
                                      </p:cBhvr>
                                      <p:tavLst>
                                        <p:tav tm="0">
                                          <p:val>
                                            <p:strVal val="ppt_w"/>
                                          </p:val>
                                        </p:tav>
                                        <p:tav tm="100000">
                                          <p:val>
                                            <p:fltVal val="0"/>
                                          </p:val>
                                        </p:tav>
                                      </p:tavLst>
                                    </p:anim>
                                    <p:anim calcmode="lin" valueType="num">
                                      <p:cBhvr>
                                        <p:cTn id="87" dur="500"/>
                                        <p:tgtEl>
                                          <p:spTgt spid="6146"/>
                                        </p:tgtEl>
                                        <p:attrNameLst>
                                          <p:attrName>ppt_h</p:attrName>
                                        </p:attrNameLst>
                                      </p:cBhvr>
                                      <p:tavLst>
                                        <p:tav tm="0">
                                          <p:val>
                                            <p:strVal val="ppt_h"/>
                                          </p:val>
                                        </p:tav>
                                        <p:tav tm="100000">
                                          <p:val>
                                            <p:fltVal val="0"/>
                                          </p:val>
                                        </p:tav>
                                      </p:tavLst>
                                    </p:anim>
                                    <p:animEffect transition="out" filter="fade">
                                      <p:cBhvr>
                                        <p:cTn id="88" dur="500"/>
                                        <p:tgtEl>
                                          <p:spTgt spid="6146"/>
                                        </p:tgtEl>
                                      </p:cBhvr>
                                    </p:animEffect>
                                    <p:set>
                                      <p:cBhvr>
                                        <p:cTn id="89" dur="1" fill="hold">
                                          <p:stCondLst>
                                            <p:cond delay="499"/>
                                          </p:stCondLst>
                                        </p:cTn>
                                        <p:tgtEl>
                                          <p:spTgt spid="6146"/>
                                        </p:tgtEl>
                                        <p:attrNameLst>
                                          <p:attrName>style.visibility</p:attrName>
                                        </p:attrNameLst>
                                      </p:cBhvr>
                                      <p:to>
                                        <p:strVal val="hidden"/>
                                      </p:to>
                                    </p:set>
                                  </p:childTnLst>
                                </p:cTn>
                              </p:par>
                              <p:par>
                                <p:cTn id="90" presetID="53" presetClass="entr" presetSubtype="16" fill="hold" nodeType="withEffect">
                                  <p:stCondLst>
                                    <p:cond delay="0"/>
                                  </p:stCondLst>
                                  <p:childTnLst>
                                    <p:set>
                                      <p:cBhvr>
                                        <p:cTn id="91" dur="1" fill="hold">
                                          <p:stCondLst>
                                            <p:cond delay="0"/>
                                          </p:stCondLst>
                                        </p:cTn>
                                        <p:tgtEl>
                                          <p:spTgt spid="31"/>
                                        </p:tgtEl>
                                        <p:attrNameLst>
                                          <p:attrName>style.visibility</p:attrName>
                                        </p:attrNameLst>
                                      </p:cBhvr>
                                      <p:to>
                                        <p:strVal val="visible"/>
                                      </p:to>
                                    </p:set>
                                    <p:anim calcmode="lin" valueType="num">
                                      <p:cBhvr>
                                        <p:cTn id="92" dur="500" fill="hold"/>
                                        <p:tgtEl>
                                          <p:spTgt spid="31"/>
                                        </p:tgtEl>
                                        <p:attrNameLst>
                                          <p:attrName>ppt_w</p:attrName>
                                        </p:attrNameLst>
                                      </p:cBhvr>
                                      <p:tavLst>
                                        <p:tav tm="0">
                                          <p:val>
                                            <p:fltVal val="0"/>
                                          </p:val>
                                        </p:tav>
                                        <p:tav tm="100000">
                                          <p:val>
                                            <p:strVal val="#ppt_w"/>
                                          </p:val>
                                        </p:tav>
                                      </p:tavLst>
                                    </p:anim>
                                    <p:anim calcmode="lin" valueType="num">
                                      <p:cBhvr>
                                        <p:cTn id="93" dur="500" fill="hold"/>
                                        <p:tgtEl>
                                          <p:spTgt spid="31"/>
                                        </p:tgtEl>
                                        <p:attrNameLst>
                                          <p:attrName>ppt_h</p:attrName>
                                        </p:attrNameLst>
                                      </p:cBhvr>
                                      <p:tavLst>
                                        <p:tav tm="0">
                                          <p:val>
                                            <p:fltVal val="0"/>
                                          </p:val>
                                        </p:tav>
                                        <p:tav tm="100000">
                                          <p:val>
                                            <p:strVal val="#ppt_h"/>
                                          </p:val>
                                        </p:tav>
                                      </p:tavLst>
                                    </p:anim>
                                    <p:animEffect transition="in" filter="fade">
                                      <p:cBhvr>
                                        <p:cTn id="9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29"/>
          <p:cNvSpPr/>
          <p:nvPr/>
        </p:nvSpPr>
        <p:spPr>
          <a:xfrm rot="16200000">
            <a:off x="1119123" y="3201536"/>
            <a:ext cx="3468496" cy="385235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6146"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5449824" y="-264479"/>
            <a:ext cx="3127374" cy="234553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341" y="3112784"/>
            <a:ext cx="2899994" cy="3745216"/>
            <a:chOff x="8730813" y="1864318"/>
            <a:chExt cx="2899994" cy="3745216"/>
          </a:xfrm>
          <a:effectLst>
            <a:outerShdw blurRad="76200" dir="13500000" sy="23000" kx="1200000" algn="br" rotWithShape="0">
              <a:prstClr val="black">
                <a:alpha val="20000"/>
              </a:prstClr>
            </a:outerShdw>
          </a:effectLst>
        </p:grpSpPr>
        <p:pic>
          <p:nvPicPr>
            <p:cNvPr id="9"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pic>
        <p:nvPicPr>
          <p:cNvPr id="2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1838966" y="3328788"/>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9" name="Text Box 4"/>
          <p:cNvSpPr txBox="1">
            <a:spLocks noChangeArrowheads="1"/>
          </p:cNvSpPr>
          <p:nvPr/>
        </p:nvSpPr>
        <p:spPr bwMode="auto">
          <a:xfrm>
            <a:off x="514519" y="1378718"/>
            <a:ext cx="1314716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defRPr/>
            </a:pPr>
            <a:r>
              <a:rPr lang="en-US" altLang="en-US" sz="6000" b="1" dirty="0">
                <a:solidFill>
                  <a:srgbClr val="008000"/>
                </a:solidFill>
                <a:cs typeface="Arial" panose="020B0604020202020204" pitchFamily="34" charset="0"/>
              </a:rPr>
              <a:t>3. </a:t>
            </a:r>
            <a:r>
              <a:rPr lang="en-US" altLang="en-US" sz="6000" b="1" dirty="0" err="1">
                <a:solidFill>
                  <a:srgbClr val="008000"/>
                </a:solidFill>
                <a:cs typeface="Arial" panose="020B0604020202020204" pitchFamily="34" charset="0"/>
              </a:rPr>
              <a:t>Tháng</a:t>
            </a:r>
            <a:r>
              <a:rPr lang="en-US" altLang="en-US" sz="6000" b="1" dirty="0">
                <a:solidFill>
                  <a:srgbClr val="008000"/>
                </a:solidFill>
                <a:cs typeface="Arial" panose="020B0604020202020204" pitchFamily="34" charset="0"/>
              </a:rPr>
              <a:t> 7 </a:t>
            </a:r>
            <a:r>
              <a:rPr lang="en-US" altLang="en-US" sz="6000" b="1" dirty="0" err="1">
                <a:solidFill>
                  <a:srgbClr val="008000"/>
                </a:solidFill>
                <a:cs typeface="Arial" panose="020B0604020202020204" pitchFamily="34" charset="0"/>
              </a:rPr>
              <a:t>có</a:t>
            </a:r>
            <a:r>
              <a:rPr lang="en-US" altLang="en-US" sz="6000" b="1" dirty="0">
                <a:solidFill>
                  <a:srgbClr val="008000"/>
                </a:solidFill>
                <a:cs typeface="Arial" panose="020B0604020202020204" pitchFamily="34" charset="0"/>
              </a:rPr>
              <a:t> bao </a:t>
            </a:r>
            <a:r>
              <a:rPr lang="en-US" altLang="en-US" sz="6000" b="1" dirty="0" err="1">
                <a:solidFill>
                  <a:srgbClr val="008000"/>
                </a:solidFill>
                <a:cs typeface="Arial" panose="020B0604020202020204" pitchFamily="34" charset="0"/>
              </a:rPr>
              <a:t>nhiêu</a:t>
            </a:r>
            <a:r>
              <a:rPr lang="en-US" altLang="en-US" sz="6000" b="1" dirty="0">
                <a:solidFill>
                  <a:srgbClr val="008000"/>
                </a:solidFill>
                <a:cs typeface="Arial" panose="020B0604020202020204" pitchFamily="34" charset="0"/>
              </a:rPr>
              <a:t> </a:t>
            </a:r>
            <a:r>
              <a:rPr lang="en-US" altLang="en-US" sz="6000" b="1" dirty="0" err="1">
                <a:solidFill>
                  <a:srgbClr val="008000"/>
                </a:solidFill>
                <a:cs typeface="Arial" panose="020B0604020202020204" pitchFamily="34" charset="0"/>
              </a:rPr>
              <a:t>ngày</a:t>
            </a:r>
            <a:r>
              <a:rPr lang="en-US" altLang="en-US" sz="6000" b="1" dirty="0">
                <a:solidFill>
                  <a:srgbClr val="008000"/>
                </a:solidFill>
                <a:cs typeface="Arial" panose="020B0604020202020204" pitchFamily="34" charset="0"/>
              </a:rPr>
              <a:t> ?</a:t>
            </a:r>
            <a:endParaRPr kumimoji="0" lang="en-US" altLang="en-US" sz="6000" b="1" i="0" u="none" strike="noStrike" kern="1200" cap="none" spc="0" normalizeH="0" baseline="0" noProof="0" dirty="0">
              <a:ln>
                <a:noFill/>
              </a:ln>
              <a:solidFill>
                <a:srgbClr val="008000"/>
              </a:solidFill>
              <a:effectLst/>
              <a:uLnTx/>
              <a:uFillTx/>
              <a:cs typeface="Arial" panose="020B0604020202020204" pitchFamily="34" charset="0"/>
            </a:endParaRPr>
          </a:p>
        </p:txBody>
      </p:sp>
      <p:grpSp>
        <p:nvGrpSpPr>
          <p:cNvPr id="22" name="Group 21"/>
          <p:cNvGrpSpPr/>
          <p:nvPr/>
        </p:nvGrpSpPr>
        <p:grpSpPr>
          <a:xfrm>
            <a:off x="4357749" y="5328539"/>
            <a:ext cx="6422546" cy="1200329"/>
            <a:chOff x="5705829" y="4999219"/>
            <a:chExt cx="6422546" cy="1200329"/>
          </a:xfrm>
        </p:grpSpPr>
        <p:sp>
          <p:nvSpPr>
            <p:cNvPr id="23" name="Text Box 10"/>
            <p:cNvSpPr txBox="1">
              <a:spLocks noChangeArrowheads="1"/>
            </p:cNvSpPr>
            <p:nvPr/>
          </p:nvSpPr>
          <p:spPr bwMode="auto">
            <a:xfrm>
              <a:off x="6466346" y="4999219"/>
              <a:ext cx="5662029"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28</a:t>
              </a:r>
            </a:p>
          </p:txBody>
        </p:sp>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05829" y="4999219"/>
              <a:ext cx="1147284" cy="1147284"/>
            </a:xfrm>
            <a:prstGeom prst="rect">
              <a:avLst/>
            </a:prstGeom>
          </p:spPr>
        </p:pic>
      </p:grpSp>
      <p:grpSp>
        <p:nvGrpSpPr>
          <p:cNvPr id="25" name="Group 24"/>
          <p:cNvGrpSpPr/>
          <p:nvPr/>
        </p:nvGrpSpPr>
        <p:grpSpPr>
          <a:xfrm>
            <a:off x="4541759" y="4033878"/>
            <a:ext cx="6003281" cy="1200329"/>
            <a:chOff x="5889839" y="3448526"/>
            <a:chExt cx="6003281" cy="1200329"/>
          </a:xfrm>
        </p:grpSpPr>
        <p:sp>
          <p:nvSpPr>
            <p:cNvPr id="26" name="Text Box 10"/>
            <p:cNvSpPr txBox="1">
              <a:spLocks noChangeArrowheads="1"/>
            </p:cNvSpPr>
            <p:nvPr/>
          </p:nvSpPr>
          <p:spPr bwMode="auto">
            <a:xfrm>
              <a:off x="6674894" y="3448526"/>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30</a:t>
              </a:r>
            </a:p>
          </p:txBody>
        </p:sp>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9839" y="3448526"/>
              <a:ext cx="1046329" cy="1185840"/>
            </a:xfrm>
            <a:prstGeom prst="rect">
              <a:avLst/>
            </a:prstGeom>
          </p:spPr>
        </p:pic>
      </p:grpSp>
      <p:grpSp>
        <p:nvGrpSpPr>
          <p:cNvPr id="28" name="Group 27"/>
          <p:cNvGrpSpPr/>
          <p:nvPr/>
        </p:nvGrpSpPr>
        <p:grpSpPr>
          <a:xfrm>
            <a:off x="4541759" y="2616384"/>
            <a:ext cx="6003281" cy="1200329"/>
            <a:chOff x="5548244" y="1872862"/>
            <a:chExt cx="6003281" cy="1200329"/>
          </a:xfrm>
        </p:grpSpPr>
        <p:sp>
          <p:nvSpPr>
            <p:cNvPr id="29" name="Text Box 10"/>
            <p:cNvSpPr txBox="1">
              <a:spLocks noChangeArrowheads="1"/>
            </p:cNvSpPr>
            <p:nvPr/>
          </p:nvSpPr>
          <p:spPr bwMode="auto">
            <a:xfrm>
              <a:off x="6333299" y="1872862"/>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31</a:t>
              </a:r>
            </a:p>
          </p:txBody>
        </p:sp>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8244" y="2058155"/>
              <a:ext cx="1153014" cy="988298"/>
            </a:xfrm>
            <a:prstGeom prst="rect">
              <a:avLst/>
            </a:prstGeom>
          </p:spPr>
        </p:pic>
      </p:grpSp>
      <p:pic>
        <p:nvPicPr>
          <p:cNvPr id="3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2107748" y="4249882"/>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2"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2628724" y="5235653"/>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02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par>
                          <p:cTn id="18" fill="hold">
                            <p:stCondLst>
                              <p:cond delay="500"/>
                            </p:stCondLst>
                            <p:childTnLst>
                              <p:par>
                                <p:cTn id="19" presetID="26" presetClass="entr" presetSubtype="0"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145">
                                          <p:stCondLst>
                                            <p:cond delay="0"/>
                                          </p:stCondLst>
                                        </p:cTn>
                                        <p:tgtEl>
                                          <p:spTgt spid="28"/>
                                        </p:tgtEl>
                                      </p:cBhvr>
                                    </p:animEffect>
                                    <p:anim calcmode="lin" valueType="num">
                                      <p:cBhvr>
                                        <p:cTn id="22" dur="456"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3" dur="16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4" dur="166" tmFilter="0, 0; 0.125,0.2665; 0.25,0.4; 0.375,0.465; 0.5,0.5;  0.625,0.535; 0.75,0.6; 0.875,0.7335; 1,1">
                                          <p:stCondLst>
                                            <p:cond delay="166"/>
                                          </p:stCondLst>
                                        </p:cTn>
                                        <p:tgtEl>
                                          <p:spTgt spid="28"/>
                                        </p:tgtEl>
                                        <p:attrNameLst>
                                          <p:attrName>ppt_y</p:attrName>
                                        </p:attrNameLst>
                                      </p:cBhvr>
                                      <p:tavLst>
                                        <p:tav tm="0" fmla="#ppt_y-sin(pi*$)/9">
                                          <p:val>
                                            <p:fltVal val="0"/>
                                          </p:val>
                                        </p:tav>
                                        <p:tav tm="100000">
                                          <p:val>
                                            <p:fltVal val="1"/>
                                          </p:val>
                                        </p:tav>
                                      </p:tavLst>
                                    </p:anim>
                                    <p:anim calcmode="lin" valueType="num">
                                      <p:cBhvr>
                                        <p:cTn id="25" dur="83" tmFilter="0, 0; 0.125,0.2665; 0.25,0.4; 0.375,0.465; 0.5,0.5;  0.625,0.535; 0.75,0.6; 0.875,0.7335; 1,1">
                                          <p:stCondLst>
                                            <p:cond delay="331"/>
                                          </p:stCondLst>
                                        </p:cTn>
                                        <p:tgtEl>
                                          <p:spTgt spid="28"/>
                                        </p:tgtEl>
                                        <p:attrNameLst>
                                          <p:attrName>ppt_y</p:attrName>
                                        </p:attrNameLst>
                                      </p:cBhvr>
                                      <p:tavLst>
                                        <p:tav tm="0" fmla="#ppt_y-sin(pi*$)/27">
                                          <p:val>
                                            <p:fltVal val="0"/>
                                          </p:val>
                                        </p:tav>
                                        <p:tav tm="100000">
                                          <p:val>
                                            <p:fltVal val="1"/>
                                          </p:val>
                                        </p:tav>
                                      </p:tavLst>
                                    </p:anim>
                                    <p:anim calcmode="lin" valueType="num">
                                      <p:cBhvr>
                                        <p:cTn id="26" dur="41" tmFilter="0, 0; 0.125,0.2665; 0.25,0.4; 0.375,0.465; 0.5,0.5;  0.625,0.535; 0.75,0.6; 0.875,0.7335; 1,1">
                                          <p:stCondLst>
                                            <p:cond delay="414"/>
                                          </p:stCondLst>
                                        </p:cTn>
                                        <p:tgtEl>
                                          <p:spTgt spid="28"/>
                                        </p:tgtEl>
                                        <p:attrNameLst>
                                          <p:attrName>ppt_y</p:attrName>
                                        </p:attrNameLst>
                                      </p:cBhvr>
                                      <p:tavLst>
                                        <p:tav tm="0" fmla="#ppt_y-sin(pi*$)/81">
                                          <p:val>
                                            <p:fltVal val="0"/>
                                          </p:val>
                                        </p:tav>
                                        <p:tav tm="100000">
                                          <p:val>
                                            <p:fltVal val="1"/>
                                          </p:val>
                                        </p:tav>
                                      </p:tavLst>
                                    </p:anim>
                                    <p:animScale>
                                      <p:cBhvr>
                                        <p:cTn id="27" dur="7">
                                          <p:stCondLst>
                                            <p:cond delay="162"/>
                                          </p:stCondLst>
                                        </p:cTn>
                                        <p:tgtEl>
                                          <p:spTgt spid="28"/>
                                        </p:tgtEl>
                                      </p:cBhvr>
                                      <p:to x="100000" y="60000"/>
                                    </p:animScale>
                                    <p:animScale>
                                      <p:cBhvr>
                                        <p:cTn id="28" dur="41" decel="50000">
                                          <p:stCondLst>
                                            <p:cond delay="169"/>
                                          </p:stCondLst>
                                        </p:cTn>
                                        <p:tgtEl>
                                          <p:spTgt spid="28"/>
                                        </p:tgtEl>
                                      </p:cBhvr>
                                      <p:to x="100000" y="100000"/>
                                    </p:animScale>
                                    <p:animScale>
                                      <p:cBhvr>
                                        <p:cTn id="29" dur="7">
                                          <p:stCondLst>
                                            <p:cond delay="328"/>
                                          </p:stCondLst>
                                        </p:cTn>
                                        <p:tgtEl>
                                          <p:spTgt spid="28"/>
                                        </p:tgtEl>
                                      </p:cBhvr>
                                      <p:to x="100000" y="80000"/>
                                    </p:animScale>
                                    <p:animScale>
                                      <p:cBhvr>
                                        <p:cTn id="30" dur="41" decel="50000">
                                          <p:stCondLst>
                                            <p:cond delay="335"/>
                                          </p:stCondLst>
                                        </p:cTn>
                                        <p:tgtEl>
                                          <p:spTgt spid="28"/>
                                        </p:tgtEl>
                                      </p:cBhvr>
                                      <p:to x="100000" y="100000"/>
                                    </p:animScale>
                                    <p:animScale>
                                      <p:cBhvr>
                                        <p:cTn id="31" dur="7">
                                          <p:stCondLst>
                                            <p:cond delay="410"/>
                                          </p:stCondLst>
                                        </p:cTn>
                                        <p:tgtEl>
                                          <p:spTgt spid="28"/>
                                        </p:tgtEl>
                                      </p:cBhvr>
                                      <p:to x="100000" y="90000"/>
                                    </p:animScale>
                                    <p:animScale>
                                      <p:cBhvr>
                                        <p:cTn id="32" dur="41" decel="50000">
                                          <p:stCondLst>
                                            <p:cond delay="417"/>
                                          </p:stCondLst>
                                        </p:cTn>
                                        <p:tgtEl>
                                          <p:spTgt spid="28"/>
                                        </p:tgtEl>
                                      </p:cBhvr>
                                      <p:to x="100000" y="100000"/>
                                    </p:animScale>
                                    <p:animScale>
                                      <p:cBhvr>
                                        <p:cTn id="33" dur="7">
                                          <p:stCondLst>
                                            <p:cond delay="452"/>
                                          </p:stCondLst>
                                        </p:cTn>
                                        <p:tgtEl>
                                          <p:spTgt spid="28"/>
                                        </p:tgtEl>
                                      </p:cBhvr>
                                      <p:to x="100000" y="95000"/>
                                    </p:animScale>
                                    <p:animScale>
                                      <p:cBhvr>
                                        <p:cTn id="34" dur="41" decel="50000">
                                          <p:stCondLst>
                                            <p:cond delay="459"/>
                                          </p:stCondLst>
                                        </p:cTn>
                                        <p:tgtEl>
                                          <p:spTgt spid="28"/>
                                        </p:tgtEl>
                                      </p:cBhvr>
                                      <p:to x="100000" y="100000"/>
                                    </p:animScale>
                                  </p:childTnLst>
                                </p:cTn>
                              </p:par>
                            </p:childTnLst>
                          </p:cTn>
                        </p:par>
                        <p:par>
                          <p:cTn id="35" fill="hold">
                            <p:stCondLst>
                              <p:cond delay="1000"/>
                            </p:stCondLst>
                            <p:childTnLst>
                              <p:par>
                                <p:cTn id="36" presetID="26" presetClass="entr" presetSubtype="0"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145">
                                          <p:stCondLst>
                                            <p:cond delay="0"/>
                                          </p:stCondLst>
                                        </p:cTn>
                                        <p:tgtEl>
                                          <p:spTgt spid="25"/>
                                        </p:tgtEl>
                                      </p:cBhvr>
                                    </p:animEffect>
                                    <p:anim calcmode="lin" valueType="num">
                                      <p:cBhvr>
                                        <p:cTn id="39" dur="456"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0" dur="1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1" dur="166" tmFilter="0, 0; 0.125,0.2665; 0.25,0.4; 0.375,0.465; 0.5,0.5;  0.625,0.535; 0.75,0.6; 0.875,0.7335; 1,1">
                                          <p:stCondLst>
                                            <p:cond delay="166"/>
                                          </p:stCondLst>
                                        </p:cTn>
                                        <p:tgtEl>
                                          <p:spTgt spid="25"/>
                                        </p:tgtEl>
                                        <p:attrNameLst>
                                          <p:attrName>ppt_y</p:attrName>
                                        </p:attrNameLst>
                                      </p:cBhvr>
                                      <p:tavLst>
                                        <p:tav tm="0" fmla="#ppt_y-sin(pi*$)/9">
                                          <p:val>
                                            <p:fltVal val="0"/>
                                          </p:val>
                                        </p:tav>
                                        <p:tav tm="100000">
                                          <p:val>
                                            <p:fltVal val="1"/>
                                          </p:val>
                                        </p:tav>
                                      </p:tavLst>
                                    </p:anim>
                                    <p:anim calcmode="lin" valueType="num">
                                      <p:cBhvr>
                                        <p:cTn id="42" dur="83" tmFilter="0, 0; 0.125,0.2665; 0.25,0.4; 0.375,0.465; 0.5,0.5;  0.625,0.535; 0.75,0.6; 0.875,0.7335; 1,1">
                                          <p:stCondLst>
                                            <p:cond delay="331"/>
                                          </p:stCondLst>
                                        </p:cTn>
                                        <p:tgtEl>
                                          <p:spTgt spid="25"/>
                                        </p:tgtEl>
                                        <p:attrNameLst>
                                          <p:attrName>ppt_y</p:attrName>
                                        </p:attrNameLst>
                                      </p:cBhvr>
                                      <p:tavLst>
                                        <p:tav tm="0" fmla="#ppt_y-sin(pi*$)/27">
                                          <p:val>
                                            <p:fltVal val="0"/>
                                          </p:val>
                                        </p:tav>
                                        <p:tav tm="100000">
                                          <p:val>
                                            <p:fltVal val="1"/>
                                          </p:val>
                                        </p:tav>
                                      </p:tavLst>
                                    </p:anim>
                                    <p:anim calcmode="lin" valueType="num">
                                      <p:cBhvr>
                                        <p:cTn id="43" dur="41" tmFilter="0, 0; 0.125,0.2665; 0.25,0.4; 0.375,0.465; 0.5,0.5;  0.625,0.535; 0.75,0.6; 0.875,0.7335; 1,1">
                                          <p:stCondLst>
                                            <p:cond delay="414"/>
                                          </p:stCondLst>
                                        </p:cTn>
                                        <p:tgtEl>
                                          <p:spTgt spid="25"/>
                                        </p:tgtEl>
                                        <p:attrNameLst>
                                          <p:attrName>ppt_y</p:attrName>
                                        </p:attrNameLst>
                                      </p:cBhvr>
                                      <p:tavLst>
                                        <p:tav tm="0" fmla="#ppt_y-sin(pi*$)/81">
                                          <p:val>
                                            <p:fltVal val="0"/>
                                          </p:val>
                                        </p:tav>
                                        <p:tav tm="100000">
                                          <p:val>
                                            <p:fltVal val="1"/>
                                          </p:val>
                                        </p:tav>
                                      </p:tavLst>
                                    </p:anim>
                                    <p:animScale>
                                      <p:cBhvr>
                                        <p:cTn id="44" dur="7">
                                          <p:stCondLst>
                                            <p:cond delay="162"/>
                                          </p:stCondLst>
                                        </p:cTn>
                                        <p:tgtEl>
                                          <p:spTgt spid="25"/>
                                        </p:tgtEl>
                                      </p:cBhvr>
                                      <p:to x="100000" y="60000"/>
                                    </p:animScale>
                                    <p:animScale>
                                      <p:cBhvr>
                                        <p:cTn id="45" dur="41" decel="50000">
                                          <p:stCondLst>
                                            <p:cond delay="169"/>
                                          </p:stCondLst>
                                        </p:cTn>
                                        <p:tgtEl>
                                          <p:spTgt spid="25"/>
                                        </p:tgtEl>
                                      </p:cBhvr>
                                      <p:to x="100000" y="100000"/>
                                    </p:animScale>
                                    <p:animScale>
                                      <p:cBhvr>
                                        <p:cTn id="46" dur="7">
                                          <p:stCondLst>
                                            <p:cond delay="328"/>
                                          </p:stCondLst>
                                        </p:cTn>
                                        <p:tgtEl>
                                          <p:spTgt spid="25"/>
                                        </p:tgtEl>
                                      </p:cBhvr>
                                      <p:to x="100000" y="80000"/>
                                    </p:animScale>
                                    <p:animScale>
                                      <p:cBhvr>
                                        <p:cTn id="47" dur="41" decel="50000">
                                          <p:stCondLst>
                                            <p:cond delay="335"/>
                                          </p:stCondLst>
                                        </p:cTn>
                                        <p:tgtEl>
                                          <p:spTgt spid="25"/>
                                        </p:tgtEl>
                                      </p:cBhvr>
                                      <p:to x="100000" y="100000"/>
                                    </p:animScale>
                                    <p:animScale>
                                      <p:cBhvr>
                                        <p:cTn id="48" dur="7">
                                          <p:stCondLst>
                                            <p:cond delay="410"/>
                                          </p:stCondLst>
                                        </p:cTn>
                                        <p:tgtEl>
                                          <p:spTgt spid="25"/>
                                        </p:tgtEl>
                                      </p:cBhvr>
                                      <p:to x="100000" y="90000"/>
                                    </p:animScale>
                                    <p:animScale>
                                      <p:cBhvr>
                                        <p:cTn id="49" dur="41" decel="50000">
                                          <p:stCondLst>
                                            <p:cond delay="417"/>
                                          </p:stCondLst>
                                        </p:cTn>
                                        <p:tgtEl>
                                          <p:spTgt spid="25"/>
                                        </p:tgtEl>
                                      </p:cBhvr>
                                      <p:to x="100000" y="100000"/>
                                    </p:animScale>
                                    <p:animScale>
                                      <p:cBhvr>
                                        <p:cTn id="50" dur="7">
                                          <p:stCondLst>
                                            <p:cond delay="452"/>
                                          </p:stCondLst>
                                        </p:cTn>
                                        <p:tgtEl>
                                          <p:spTgt spid="25"/>
                                        </p:tgtEl>
                                      </p:cBhvr>
                                      <p:to x="100000" y="95000"/>
                                    </p:animScale>
                                    <p:animScale>
                                      <p:cBhvr>
                                        <p:cTn id="51" dur="41" decel="50000">
                                          <p:stCondLst>
                                            <p:cond delay="459"/>
                                          </p:stCondLst>
                                        </p:cTn>
                                        <p:tgtEl>
                                          <p:spTgt spid="25"/>
                                        </p:tgtEl>
                                      </p:cBhvr>
                                      <p:to x="100000" y="100000"/>
                                    </p:animScale>
                                  </p:childTnLst>
                                </p:cTn>
                              </p:par>
                            </p:childTnLst>
                          </p:cTn>
                        </p:par>
                        <p:par>
                          <p:cTn id="52" fill="hold">
                            <p:stCondLst>
                              <p:cond delay="1500"/>
                            </p:stCondLst>
                            <p:childTnLst>
                              <p:par>
                                <p:cTn id="53" presetID="26" presetClass="entr" presetSubtype="0"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145">
                                          <p:stCondLst>
                                            <p:cond delay="0"/>
                                          </p:stCondLst>
                                        </p:cTn>
                                        <p:tgtEl>
                                          <p:spTgt spid="22"/>
                                        </p:tgtEl>
                                      </p:cBhvr>
                                    </p:animEffect>
                                    <p:anim calcmode="lin" valueType="num">
                                      <p:cBhvr>
                                        <p:cTn id="56"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7"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8"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59"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60"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61" dur="7">
                                          <p:stCondLst>
                                            <p:cond delay="162"/>
                                          </p:stCondLst>
                                        </p:cTn>
                                        <p:tgtEl>
                                          <p:spTgt spid="22"/>
                                        </p:tgtEl>
                                      </p:cBhvr>
                                      <p:to x="100000" y="60000"/>
                                    </p:animScale>
                                    <p:animScale>
                                      <p:cBhvr>
                                        <p:cTn id="62" dur="41" decel="50000">
                                          <p:stCondLst>
                                            <p:cond delay="169"/>
                                          </p:stCondLst>
                                        </p:cTn>
                                        <p:tgtEl>
                                          <p:spTgt spid="22"/>
                                        </p:tgtEl>
                                      </p:cBhvr>
                                      <p:to x="100000" y="100000"/>
                                    </p:animScale>
                                    <p:animScale>
                                      <p:cBhvr>
                                        <p:cTn id="63" dur="7">
                                          <p:stCondLst>
                                            <p:cond delay="328"/>
                                          </p:stCondLst>
                                        </p:cTn>
                                        <p:tgtEl>
                                          <p:spTgt spid="22"/>
                                        </p:tgtEl>
                                      </p:cBhvr>
                                      <p:to x="100000" y="80000"/>
                                    </p:animScale>
                                    <p:animScale>
                                      <p:cBhvr>
                                        <p:cTn id="64" dur="41" decel="50000">
                                          <p:stCondLst>
                                            <p:cond delay="335"/>
                                          </p:stCondLst>
                                        </p:cTn>
                                        <p:tgtEl>
                                          <p:spTgt spid="22"/>
                                        </p:tgtEl>
                                      </p:cBhvr>
                                      <p:to x="100000" y="100000"/>
                                    </p:animScale>
                                    <p:animScale>
                                      <p:cBhvr>
                                        <p:cTn id="65" dur="7">
                                          <p:stCondLst>
                                            <p:cond delay="410"/>
                                          </p:stCondLst>
                                        </p:cTn>
                                        <p:tgtEl>
                                          <p:spTgt spid="22"/>
                                        </p:tgtEl>
                                      </p:cBhvr>
                                      <p:to x="100000" y="90000"/>
                                    </p:animScale>
                                    <p:animScale>
                                      <p:cBhvr>
                                        <p:cTn id="66" dur="41" decel="50000">
                                          <p:stCondLst>
                                            <p:cond delay="417"/>
                                          </p:stCondLst>
                                        </p:cTn>
                                        <p:tgtEl>
                                          <p:spTgt spid="22"/>
                                        </p:tgtEl>
                                      </p:cBhvr>
                                      <p:to x="100000" y="100000"/>
                                    </p:animScale>
                                    <p:animScale>
                                      <p:cBhvr>
                                        <p:cTn id="67" dur="7">
                                          <p:stCondLst>
                                            <p:cond delay="452"/>
                                          </p:stCondLst>
                                        </p:cTn>
                                        <p:tgtEl>
                                          <p:spTgt spid="22"/>
                                        </p:tgtEl>
                                      </p:cBhvr>
                                      <p:to x="100000" y="95000"/>
                                    </p:animScale>
                                    <p:animScale>
                                      <p:cBhvr>
                                        <p:cTn id="68" dur="41" decel="50000">
                                          <p:stCondLst>
                                            <p:cond delay="459"/>
                                          </p:stCondLst>
                                        </p:cTn>
                                        <p:tgtEl>
                                          <p:spTgt spid="22"/>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28"/>
                                        </p:tgtEl>
                                        <p:attrNameLst>
                                          <p:attrName>ppt_w</p:attrName>
                                        </p:attrNameLst>
                                      </p:cBhvr>
                                      <p:tavLst>
                                        <p:tav tm="0">
                                          <p:val>
                                            <p:strVal val="ppt_w"/>
                                          </p:val>
                                        </p:tav>
                                        <p:tav tm="100000">
                                          <p:val>
                                            <p:fltVal val="0"/>
                                          </p:val>
                                        </p:tav>
                                      </p:tavLst>
                                    </p:anim>
                                    <p:anim calcmode="lin" valueType="num">
                                      <p:cBhvr>
                                        <p:cTn id="73" dur="500"/>
                                        <p:tgtEl>
                                          <p:spTgt spid="28"/>
                                        </p:tgtEl>
                                        <p:attrNameLst>
                                          <p:attrName>ppt_h</p:attrName>
                                        </p:attrNameLst>
                                      </p:cBhvr>
                                      <p:tavLst>
                                        <p:tav tm="0">
                                          <p:val>
                                            <p:strVal val="ppt_h"/>
                                          </p:val>
                                        </p:tav>
                                        <p:tav tm="100000">
                                          <p:val>
                                            <p:fltVal val="0"/>
                                          </p:val>
                                        </p:tav>
                                      </p:tavLst>
                                    </p:anim>
                                    <p:animEffect transition="out" filter="fade">
                                      <p:cBhvr>
                                        <p:cTn id="74" dur="500"/>
                                        <p:tgtEl>
                                          <p:spTgt spid="28"/>
                                        </p:tgtEl>
                                      </p:cBhvr>
                                    </p:animEffect>
                                    <p:set>
                                      <p:cBhvr>
                                        <p:cTn id="75"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2" name="applause.wav"/>
                                        </p:tgtEl>
                                      </p:cMediaNode>
                                    </p:audio>
                                  </p:subTnLst>
                                </p:cTn>
                              </p:par>
                              <p:par>
                                <p:cTn id="76" presetID="53" presetClass="exit" presetSubtype="32" fill="hold" nodeType="withEffect">
                                  <p:stCondLst>
                                    <p:cond delay="0"/>
                                  </p:stCondLst>
                                  <p:childTnLst>
                                    <p:anim calcmode="lin" valueType="num">
                                      <p:cBhvr>
                                        <p:cTn id="77" dur="500"/>
                                        <p:tgtEl>
                                          <p:spTgt spid="22"/>
                                        </p:tgtEl>
                                        <p:attrNameLst>
                                          <p:attrName>ppt_w</p:attrName>
                                        </p:attrNameLst>
                                      </p:cBhvr>
                                      <p:tavLst>
                                        <p:tav tm="0">
                                          <p:val>
                                            <p:strVal val="ppt_w"/>
                                          </p:val>
                                        </p:tav>
                                        <p:tav tm="100000">
                                          <p:val>
                                            <p:fltVal val="0"/>
                                          </p:val>
                                        </p:tav>
                                      </p:tavLst>
                                    </p:anim>
                                    <p:anim calcmode="lin" valueType="num">
                                      <p:cBhvr>
                                        <p:cTn id="78" dur="500"/>
                                        <p:tgtEl>
                                          <p:spTgt spid="22"/>
                                        </p:tgtEl>
                                        <p:attrNameLst>
                                          <p:attrName>ppt_h</p:attrName>
                                        </p:attrNameLst>
                                      </p:cBhvr>
                                      <p:tavLst>
                                        <p:tav tm="0">
                                          <p:val>
                                            <p:strVal val="ppt_h"/>
                                          </p:val>
                                        </p:tav>
                                        <p:tav tm="100000">
                                          <p:val>
                                            <p:fltVal val="0"/>
                                          </p:val>
                                        </p:tav>
                                      </p:tavLst>
                                    </p:anim>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50000" decel="50000" fill="hold" nodeType="clickEffect">
                                  <p:stCondLst>
                                    <p:cond delay="0"/>
                                  </p:stCondLst>
                                  <p:childTnLst>
                                    <p:animMotion origin="layout" path="M -4.16667E-7 2.59259E-6 L -0.3069 0.58565 " pathEditMode="relative" rAng="0" ptsTypes="AA">
                                      <p:cBhvr>
                                        <p:cTn id="84" dur="1000" fill="hold"/>
                                        <p:tgtEl>
                                          <p:spTgt spid="6146"/>
                                        </p:tgtEl>
                                        <p:attrNameLst>
                                          <p:attrName>ppt_x</p:attrName>
                                          <p:attrName>ppt_y</p:attrName>
                                        </p:attrNameLst>
                                      </p:cBhvr>
                                      <p:rCtr x="-15352" y="29282"/>
                                    </p:animMotion>
                                  </p:childTnLst>
                                  <p:subTnLst>
                                    <p:audio>
                                      <p:cMediaNode>
                                        <p:cTn display="0" masterRel="sameClick">
                                          <p:stCondLst>
                                            <p:cond evt="begin" delay="0">
                                              <p:tn val="83"/>
                                            </p:cond>
                                          </p:stCondLst>
                                          <p:endCondLst>
                                            <p:cond evt="onStopAudio" delay="0">
                                              <p:tgtEl>
                                                <p:sldTgt/>
                                              </p:tgtEl>
                                            </p:cond>
                                          </p:endCondLst>
                                        </p:cTn>
                                        <p:tgtEl>
                                          <p:sndTgt r:embed="rId3" name="Yeah.wav"/>
                                        </p:tgtEl>
                                      </p:cMediaNode>
                                    </p:audio>
                                  </p:subTnLst>
                                </p:cTn>
                              </p:par>
                            </p:childTnLst>
                          </p:cTn>
                        </p:par>
                        <p:par>
                          <p:cTn id="85" fill="hold">
                            <p:stCondLst>
                              <p:cond delay="1000"/>
                            </p:stCondLst>
                            <p:childTnLst>
                              <p:par>
                                <p:cTn id="86" presetID="53" presetClass="exit" presetSubtype="32" fill="hold" nodeType="afterEffect">
                                  <p:stCondLst>
                                    <p:cond delay="0"/>
                                  </p:stCondLst>
                                  <p:childTnLst>
                                    <p:anim calcmode="lin" valueType="num">
                                      <p:cBhvr>
                                        <p:cTn id="87" dur="500"/>
                                        <p:tgtEl>
                                          <p:spTgt spid="6146"/>
                                        </p:tgtEl>
                                        <p:attrNameLst>
                                          <p:attrName>ppt_w</p:attrName>
                                        </p:attrNameLst>
                                      </p:cBhvr>
                                      <p:tavLst>
                                        <p:tav tm="0">
                                          <p:val>
                                            <p:strVal val="ppt_w"/>
                                          </p:val>
                                        </p:tav>
                                        <p:tav tm="100000">
                                          <p:val>
                                            <p:fltVal val="0"/>
                                          </p:val>
                                        </p:tav>
                                      </p:tavLst>
                                    </p:anim>
                                    <p:anim calcmode="lin" valueType="num">
                                      <p:cBhvr>
                                        <p:cTn id="88" dur="500"/>
                                        <p:tgtEl>
                                          <p:spTgt spid="6146"/>
                                        </p:tgtEl>
                                        <p:attrNameLst>
                                          <p:attrName>ppt_h</p:attrName>
                                        </p:attrNameLst>
                                      </p:cBhvr>
                                      <p:tavLst>
                                        <p:tav tm="0">
                                          <p:val>
                                            <p:strVal val="ppt_h"/>
                                          </p:val>
                                        </p:tav>
                                        <p:tav tm="100000">
                                          <p:val>
                                            <p:fltVal val="0"/>
                                          </p:val>
                                        </p:tav>
                                      </p:tavLst>
                                    </p:anim>
                                    <p:animEffect transition="out" filter="fade">
                                      <p:cBhvr>
                                        <p:cTn id="89" dur="500"/>
                                        <p:tgtEl>
                                          <p:spTgt spid="6146"/>
                                        </p:tgtEl>
                                      </p:cBhvr>
                                    </p:animEffect>
                                    <p:set>
                                      <p:cBhvr>
                                        <p:cTn id="90" dur="1" fill="hold">
                                          <p:stCondLst>
                                            <p:cond delay="499"/>
                                          </p:stCondLst>
                                        </p:cTn>
                                        <p:tgtEl>
                                          <p:spTgt spid="6146"/>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32"/>
                                        </p:tgtEl>
                                        <p:attrNameLst>
                                          <p:attrName>style.visibility</p:attrName>
                                        </p:attrNameLst>
                                      </p:cBhvr>
                                      <p:to>
                                        <p:strVal val="visible"/>
                                      </p:to>
                                    </p:set>
                                    <p:anim calcmode="lin" valueType="num">
                                      <p:cBhvr>
                                        <p:cTn id="93" dur="500" fill="hold"/>
                                        <p:tgtEl>
                                          <p:spTgt spid="32"/>
                                        </p:tgtEl>
                                        <p:attrNameLst>
                                          <p:attrName>ppt_w</p:attrName>
                                        </p:attrNameLst>
                                      </p:cBhvr>
                                      <p:tavLst>
                                        <p:tav tm="0">
                                          <p:val>
                                            <p:fltVal val="0"/>
                                          </p:val>
                                        </p:tav>
                                        <p:tav tm="100000">
                                          <p:val>
                                            <p:strVal val="#ppt_w"/>
                                          </p:val>
                                        </p:tav>
                                      </p:tavLst>
                                    </p:anim>
                                    <p:anim calcmode="lin" valueType="num">
                                      <p:cBhvr>
                                        <p:cTn id="94" dur="500" fill="hold"/>
                                        <p:tgtEl>
                                          <p:spTgt spid="32"/>
                                        </p:tgtEl>
                                        <p:attrNameLst>
                                          <p:attrName>ppt_h</p:attrName>
                                        </p:attrNameLst>
                                      </p:cBhvr>
                                      <p:tavLst>
                                        <p:tav tm="0">
                                          <p:val>
                                            <p:fltVal val="0"/>
                                          </p:val>
                                        </p:tav>
                                        <p:tav tm="100000">
                                          <p:val>
                                            <p:strVal val="#ppt_h"/>
                                          </p:val>
                                        </p:tav>
                                      </p:tavLst>
                                    </p:anim>
                                    <p:animEffect transition="in" filter="fade">
                                      <p:cBhvr>
                                        <p:cTn id="9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pic>
        <p:nvPicPr>
          <p:cNvPr id="389" name="图片 18">
            <a:extLst>
              <a:ext uri="{FF2B5EF4-FFF2-40B4-BE49-F238E27FC236}">
                <a16:creationId xmlns:a16="http://schemas.microsoft.com/office/drawing/2014/main" id="{D740985E-66D8-4E2F-91CE-B6D5181E5AD8}"/>
              </a:ext>
            </a:extLst>
          </p:cNvPr>
          <p:cNvPicPr>
            <a:picLocks noChangeAspect="1"/>
          </p:cNvPicPr>
          <p:nvPr/>
        </p:nvPicPr>
        <p:blipFill rotWithShape="1">
          <a:blip r:embed="rId3">
            <a:extLst>
              <a:ext uri="{28A0092B-C50C-407E-A947-70E740481C1C}">
                <a14:useLocalDpi xmlns:a14="http://schemas.microsoft.com/office/drawing/2010/main" val="0"/>
              </a:ext>
            </a:extLst>
          </a:blip>
          <a:srcRect l="66514" t="-1287" r="-681" b="83445"/>
          <a:stretch/>
        </p:blipFill>
        <p:spPr>
          <a:xfrm rot="20408546">
            <a:off x="-108370" y="-1067170"/>
            <a:ext cx="6116756" cy="4270500"/>
          </a:xfrm>
          <a:prstGeom prst="rect">
            <a:avLst/>
          </a:prstGeom>
        </p:spPr>
      </p:pic>
      <p:sp>
        <p:nvSpPr>
          <p:cNvPr id="1114" name="Google Shape;1114;p39"/>
          <p:cNvSpPr txBox="1">
            <a:spLocks noGrp="1"/>
          </p:cNvSpPr>
          <p:nvPr>
            <p:ph type="ctrTitle"/>
          </p:nvPr>
        </p:nvSpPr>
        <p:spPr>
          <a:xfrm>
            <a:off x="2395938" y="2503202"/>
            <a:ext cx="7445231" cy="2153481"/>
          </a:xfrm>
          <a:prstGeom prst="rect">
            <a:avLst/>
          </a:prstGeom>
        </p:spPr>
        <p:txBody>
          <a:bodyPr spcFirstLastPara="1" wrap="square" lIns="121900" tIns="121900" rIns="121900" bIns="121900" anchor="b" anchorCtr="0">
            <a:noAutofit/>
          </a:bodyPr>
          <a:lstStyle/>
          <a:p>
            <a:r>
              <a:rPr lang="vi-VN" sz="5867" b="1">
                <a:solidFill>
                  <a:schemeClr val="accent2"/>
                </a:solidFill>
                <a:latin typeface="Calibri" panose="020F0502020204030204" pitchFamily="34" charset="0"/>
                <a:cs typeface="Calibri" panose="020F0502020204030204" pitchFamily="34" charset="0"/>
              </a:rPr>
              <a:t>Bài 76: EM ÔN LẠI NHỮNG GÌ ĐÃ HỌC</a:t>
            </a:r>
            <a:br>
              <a:rPr lang="vi-VN" sz="5867" b="1">
                <a:solidFill>
                  <a:schemeClr val="accent2"/>
                </a:solidFill>
                <a:latin typeface="Calibri" panose="020F0502020204030204" pitchFamily="34" charset="0"/>
                <a:cs typeface="Calibri" panose="020F0502020204030204" pitchFamily="34" charset="0"/>
              </a:rPr>
            </a:br>
            <a:r>
              <a:rPr lang="vi-VN" sz="5867" b="1">
                <a:solidFill>
                  <a:schemeClr val="accent2"/>
                </a:solidFill>
                <a:latin typeface="Calibri" panose="020F0502020204030204" pitchFamily="34" charset="0"/>
                <a:cs typeface="Calibri" panose="020F0502020204030204" pitchFamily="34" charset="0"/>
              </a:rPr>
              <a:t>(Tiết 2)</a:t>
            </a:r>
            <a:endParaRPr lang="vi-VN" sz="5867" b="1" dirty="0">
              <a:solidFill>
                <a:schemeClr val="accent2"/>
              </a:solidFill>
              <a:latin typeface="Calibri" panose="020F0502020204030204" pitchFamily="34" charset="0"/>
              <a:cs typeface="Calibri" panose="020F0502020204030204" pitchFamily="34" charset="0"/>
            </a:endParaRPr>
          </a:p>
        </p:txBody>
      </p:sp>
      <p:grpSp>
        <p:nvGrpSpPr>
          <p:cNvPr id="1116" name="Google Shape;1116;p39"/>
          <p:cNvGrpSpPr/>
          <p:nvPr/>
        </p:nvGrpSpPr>
        <p:grpSpPr>
          <a:xfrm>
            <a:off x="4402303" y="5529060"/>
            <a:ext cx="667900" cy="1326933"/>
            <a:chOff x="8326875" y="3208575"/>
            <a:chExt cx="500925" cy="995200"/>
          </a:xfrm>
        </p:grpSpPr>
        <p:sp>
          <p:nvSpPr>
            <p:cNvPr id="1117" name="Google Shape;1117;p39"/>
            <p:cNvSpPr/>
            <p:nvPr/>
          </p:nvSpPr>
          <p:spPr>
            <a:xfrm>
              <a:off x="8609175" y="3231375"/>
              <a:ext cx="218575" cy="195050"/>
            </a:xfrm>
            <a:custGeom>
              <a:avLst/>
              <a:gdLst/>
              <a:ahLst/>
              <a:cxnLst/>
              <a:rect l="l" t="t" r="r" b="b"/>
              <a:pathLst>
                <a:path w="8743" h="7802" extrusionOk="0">
                  <a:moveTo>
                    <a:pt x="6174" y="0"/>
                  </a:moveTo>
                  <a:cubicBezTo>
                    <a:pt x="6073" y="0"/>
                    <a:pt x="5971" y="22"/>
                    <a:pt x="5874" y="68"/>
                  </a:cubicBezTo>
                  <a:lnTo>
                    <a:pt x="365" y="3812"/>
                  </a:lnTo>
                  <a:lnTo>
                    <a:pt x="0" y="4844"/>
                  </a:lnTo>
                  <a:lnTo>
                    <a:pt x="8378" y="7801"/>
                  </a:lnTo>
                  <a:lnTo>
                    <a:pt x="8742" y="6770"/>
                  </a:lnTo>
                  <a:lnTo>
                    <a:pt x="6805" y="397"/>
                  </a:lnTo>
                  <a:cubicBezTo>
                    <a:pt x="6685" y="147"/>
                    <a:pt x="6434" y="0"/>
                    <a:pt x="6174" y="0"/>
                  </a:cubicBezTo>
                  <a:close/>
                </a:path>
              </a:pathLst>
            </a:custGeom>
            <a:solidFill>
              <a:srgbClr val="F5504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18" name="Google Shape;1118;p39"/>
            <p:cNvSpPr/>
            <p:nvPr/>
          </p:nvSpPr>
          <p:spPr>
            <a:xfrm>
              <a:off x="8609250" y="3265400"/>
              <a:ext cx="218550" cy="161025"/>
            </a:xfrm>
            <a:custGeom>
              <a:avLst/>
              <a:gdLst/>
              <a:ahLst/>
              <a:cxnLst/>
              <a:rect l="l" t="t" r="r" b="b"/>
              <a:pathLst>
                <a:path w="8742" h="6441" extrusionOk="0">
                  <a:moveTo>
                    <a:pt x="3970" y="1"/>
                  </a:moveTo>
                  <a:lnTo>
                    <a:pt x="363" y="2451"/>
                  </a:lnTo>
                  <a:lnTo>
                    <a:pt x="0" y="3483"/>
                  </a:lnTo>
                  <a:lnTo>
                    <a:pt x="8378" y="6440"/>
                  </a:lnTo>
                  <a:lnTo>
                    <a:pt x="8742" y="5409"/>
                  </a:lnTo>
                  <a:lnTo>
                    <a:pt x="7477" y="1252"/>
                  </a:lnTo>
                  <a:lnTo>
                    <a:pt x="4188" y="92"/>
                  </a:lnTo>
                  <a:cubicBezTo>
                    <a:pt x="4114" y="65"/>
                    <a:pt x="4041" y="32"/>
                    <a:pt x="397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19" name="Google Shape;1119;p39"/>
            <p:cNvSpPr/>
            <p:nvPr/>
          </p:nvSpPr>
          <p:spPr>
            <a:xfrm>
              <a:off x="8708400" y="3231375"/>
              <a:ext cx="87725" cy="65350"/>
            </a:xfrm>
            <a:custGeom>
              <a:avLst/>
              <a:gdLst/>
              <a:ahLst/>
              <a:cxnLst/>
              <a:rect l="l" t="t" r="r" b="b"/>
              <a:pathLst>
                <a:path w="3509" h="2614" extrusionOk="0">
                  <a:moveTo>
                    <a:pt x="2205" y="0"/>
                  </a:moveTo>
                  <a:cubicBezTo>
                    <a:pt x="2104" y="0"/>
                    <a:pt x="2002" y="22"/>
                    <a:pt x="1905" y="68"/>
                  </a:cubicBezTo>
                  <a:lnTo>
                    <a:pt x="1" y="1362"/>
                  </a:lnTo>
                  <a:cubicBezTo>
                    <a:pt x="75" y="1393"/>
                    <a:pt x="146" y="1426"/>
                    <a:pt x="221" y="1453"/>
                  </a:cubicBezTo>
                  <a:lnTo>
                    <a:pt x="3509" y="2613"/>
                  </a:lnTo>
                  <a:lnTo>
                    <a:pt x="2836" y="397"/>
                  </a:lnTo>
                  <a:cubicBezTo>
                    <a:pt x="2716" y="147"/>
                    <a:pt x="2465" y="0"/>
                    <a:pt x="22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20" name="Google Shape;1120;p39"/>
            <p:cNvSpPr/>
            <p:nvPr/>
          </p:nvSpPr>
          <p:spPr>
            <a:xfrm>
              <a:off x="8339650" y="3980300"/>
              <a:ext cx="251725" cy="223475"/>
            </a:xfrm>
            <a:custGeom>
              <a:avLst/>
              <a:gdLst/>
              <a:ahLst/>
              <a:cxnLst/>
              <a:rect l="l" t="t" r="r" b="b"/>
              <a:pathLst>
                <a:path w="10069" h="8939" extrusionOk="0">
                  <a:moveTo>
                    <a:pt x="5034" y="1"/>
                  </a:moveTo>
                  <a:cubicBezTo>
                    <a:pt x="3193" y="1"/>
                    <a:pt x="1470" y="1148"/>
                    <a:pt x="823" y="2983"/>
                  </a:cubicBezTo>
                  <a:cubicBezTo>
                    <a:pt x="1" y="5309"/>
                    <a:pt x="1220" y="7861"/>
                    <a:pt x="3547" y="8683"/>
                  </a:cubicBezTo>
                  <a:cubicBezTo>
                    <a:pt x="4039" y="8856"/>
                    <a:pt x="4541" y="8939"/>
                    <a:pt x="5035" y="8939"/>
                  </a:cubicBezTo>
                  <a:cubicBezTo>
                    <a:pt x="6876" y="8939"/>
                    <a:pt x="8599" y="7792"/>
                    <a:pt x="9247" y="5956"/>
                  </a:cubicBezTo>
                  <a:cubicBezTo>
                    <a:pt x="10068" y="3629"/>
                    <a:pt x="8848" y="1078"/>
                    <a:pt x="6521" y="257"/>
                  </a:cubicBezTo>
                  <a:cubicBezTo>
                    <a:pt x="6029" y="83"/>
                    <a:pt x="5527" y="1"/>
                    <a:pt x="503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21" name="Google Shape;1121;p39"/>
            <p:cNvSpPr/>
            <p:nvPr/>
          </p:nvSpPr>
          <p:spPr>
            <a:xfrm>
              <a:off x="8372450" y="4101375"/>
              <a:ext cx="81825" cy="71300"/>
            </a:xfrm>
            <a:custGeom>
              <a:avLst/>
              <a:gdLst/>
              <a:ahLst/>
              <a:cxnLst/>
              <a:rect l="l" t="t" r="r" b="b"/>
              <a:pathLst>
                <a:path w="3273" h="2852" extrusionOk="0">
                  <a:moveTo>
                    <a:pt x="777" y="0"/>
                  </a:moveTo>
                  <a:cubicBezTo>
                    <a:pt x="703" y="0"/>
                    <a:pt x="621" y="39"/>
                    <a:pt x="522" y="129"/>
                  </a:cubicBezTo>
                  <a:cubicBezTo>
                    <a:pt x="1" y="605"/>
                    <a:pt x="78" y="1536"/>
                    <a:pt x="694" y="2214"/>
                  </a:cubicBezTo>
                  <a:cubicBezTo>
                    <a:pt x="1071" y="2629"/>
                    <a:pt x="1564" y="2851"/>
                    <a:pt x="2009" y="2851"/>
                  </a:cubicBezTo>
                  <a:cubicBezTo>
                    <a:pt x="2289" y="2851"/>
                    <a:pt x="2550" y="2763"/>
                    <a:pt x="2751" y="2581"/>
                  </a:cubicBezTo>
                  <a:cubicBezTo>
                    <a:pt x="3273" y="2105"/>
                    <a:pt x="2351" y="1942"/>
                    <a:pt x="1735" y="1266"/>
                  </a:cubicBezTo>
                  <a:cubicBezTo>
                    <a:pt x="1236" y="717"/>
                    <a:pt x="1091" y="0"/>
                    <a:pt x="777" y="0"/>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22" name="Google Shape;1122;p39"/>
            <p:cNvSpPr/>
            <p:nvPr/>
          </p:nvSpPr>
          <p:spPr>
            <a:xfrm>
              <a:off x="8455250" y="4158000"/>
              <a:ext cx="15000" cy="13325"/>
            </a:xfrm>
            <a:custGeom>
              <a:avLst/>
              <a:gdLst/>
              <a:ahLst/>
              <a:cxnLst/>
              <a:rect l="l" t="t" r="r" b="b"/>
              <a:pathLst>
                <a:path w="600" h="533" extrusionOk="0">
                  <a:moveTo>
                    <a:pt x="298" y="1"/>
                  </a:moveTo>
                  <a:cubicBezTo>
                    <a:pt x="188" y="1"/>
                    <a:pt x="86" y="68"/>
                    <a:pt x="49" y="177"/>
                  </a:cubicBezTo>
                  <a:cubicBezTo>
                    <a:pt x="1" y="316"/>
                    <a:pt x="73" y="469"/>
                    <a:pt x="211" y="517"/>
                  </a:cubicBezTo>
                  <a:cubicBezTo>
                    <a:pt x="240" y="528"/>
                    <a:pt x="271" y="533"/>
                    <a:pt x="300" y="533"/>
                  </a:cubicBezTo>
                  <a:cubicBezTo>
                    <a:pt x="410" y="533"/>
                    <a:pt x="512" y="465"/>
                    <a:pt x="551" y="354"/>
                  </a:cubicBezTo>
                  <a:cubicBezTo>
                    <a:pt x="599" y="216"/>
                    <a:pt x="528" y="63"/>
                    <a:pt x="388" y="16"/>
                  </a:cubicBezTo>
                  <a:cubicBezTo>
                    <a:pt x="358" y="5"/>
                    <a:pt x="328" y="1"/>
                    <a:pt x="298" y="1"/>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23" name="Google Shape;1123;p39"/>
            <p:cNvSpPr/>
            <p:nvPr/>
          </p:nvSpPr>
          <p:spPr>
            <a:xfrm>
              <a:off x="8356525" y="3346425"/>
              <a:ext cx="468400" cy="780950"/>
            </a:xfrm>
            <a:custGeom>
              <a:avLst/>
              <a:gdLst/>
              <a:ahLst/>
              <a:cxnLst/>
              <a:rect l="l" t="t" r="r" b="b"/>
              <a:pathLst>
                <a:path w="18736" h="31238" extrusionOk="0">
                  <a:moveTo>
                    <a:pt x="9931" y="0"/>
                  </a:moveTo>
                  <a:lnTo>
                    <a:pt x="0" y="28129"/>
                  </a:lnTo>
                  <a:lnTo>
                    <a:pt x="8805" y="31237"/>
                  </a:lnTo>
                  <a:lnTo>
                    <a:pt x="18735" y="3108"/>
                  </a:lnTo>
                  <a:lnTo>
                    <a:pt x="993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24" name="Google Shape;1124;p39"/>
            <p:cNvSpPr/>
            <p:nvPr/>
          </p:nvSpPr>
          <p:spPr>
            <a:xfrm>
              <a:off x="8436325" y="3374575"/>
              <a:ext cx="308800" cy="724650"/>
            </a:xfrm>
            <a:custGeom>
              <a:avLst/>
              <a:gdLst/>
              <a:ahLst/>
              <a:cxnLst/>
              <a:rect l="l" t="t" r="r" b="b"/>
              <a:pathLst>
                <a:path w="12352" h="28986" extrusionOk="0">
                  <a:moveTo>
                    <a:pt x="9931" y="0"/>
                  </a:moveTo>
                  <a:lnTo>
                    <a:pt x="0" y="28131"/>
                  </a:lnTo>
                  <a:lnTo>
                    <a:pt x="2421" y="28985"/>
                  </a:lnTo>
                  <a:lnTo>
                    <a:pt x="12351" y="855"/>
                  </a:lnTo>
                  <a:lnTo>
                    <a:pt x="9931"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25" name="Google Shape;1125;p39"/>
            <p:cNvSpPr/>
            <p:nvPr/>
          </p:nvSpPr>
          <p:spPr>
            <a:xfrm>
              <a:off x="8596425" y="3242575"/>
              <a:ext cx="226875" cy="168800"/>
            </a:xfrm>
            <a:custGeom>
              <a:avLst/>
              <a:gdLst/>
              <a:ahLst/>
              <a:cxnLst/>
              <a:rect l="l" t="t" r="r" b="b"/>
              <a:pathLst>
                <a:path w="9075" h="6752" extrusionOk="0">
                  <a:moveTo>
                    <a:pt x="4158" y="333"/>
                  </a:moveTo>
                  <a:cubicBezTo>
                    <a:pt x="4208" y="355"/>
                    <a:pt x="4258" y="376"/>
                    <a:pt x="4311" y="393"/>
                  </a:cubicBezTo>
                  <a:lnTo>
                    <a:pt x="7526" y="1528"/>
                  </a:lnTo>
                  <a:lnTo>
                    <a:pt x="8752" y="5560"/>
                  </a:lnTo>
                  <a:lnTo>
                    <a:pt x="8458" y="6399"/>
                  </a:lnTo>
                  <a:lnTo>
                    <a:pt x="372" y="3544"/>
                  </a:lnTo>
                  <a:lnTo>
                    <a:pt x="668" y="2707"/>
                  </a:lnTo>
                  <a:lnTo>
                    <a:pt x="4158" y="333"/>
                  </a:lnTo>
                  <a:close/>
                  <a:moveTo>
                    <a:pt x="4145" y="0"/>
                  </a:moveTo>
                  <a:cubicBezTo>
                    <a:pt x="4115" y="0"/>
                    <a:pt x="4084" y="9"/>
                    <a:pt x="4058" y="28"/>
                  </a:cubicBezTo>
                  <a:lnTo>
                    <a:pt x="453" y="2478"/>
                  </a:lnTo>
                  <a:cubicBezTo>
                    <a:pt x="426" y="2497"/>
                    <a:pt x="405" y="2524"/>
                    <a:pt x="393" y="2554"/>
                  </a:cubicBezTo>
                  <a:lnTo>
                    <a:pt x="29" y="3587"/>
                  </a:lnTo>
                  <a:cubicBezTo>
                    <a:pt x="0" y="3667"/>
                    <a:pt x="43" y="3757"/>
                    <a:pt x="125" y="3786"/>
                  </a:cubicBezTo>
                  <a:lnTo>
                    <a:pt x="8500" y="6743"/>
                  </a:lnTo>
                  <a:cubicBezTo>
                    <a:pt x="8519" y="6749"/>
                    <a:pt x="8535" y="6752"/>
                    <a:pt x="8552" y="6752"/>
                  </a:cubicBezTo>
                  <a:cubicBezTo>
                    <a:pt x="8573" y="6752"/>
                    <a:pt x="8598" y="6746"/>
                    <a:pt x="8622" y="6733"/>
                  </a:cubicBezTo>
                  <a:cubicBezTo>
                    <a:pt x="8658" y="6716"/>
                    <a:pt x="8686" y="6686"/>
                    <a:pt x="8700" y="6646"/>
                  </a:cubicBezTo>
                  <a:lnTo>
                    <a:pt x="9065" y="5614"/>
                  </a:lnTo>
                  <a:cubicBezTo>
                    <a:pt x="9075" y="5583"/>
                    <a:pt x="9075" y="5550"/>
                    <a:pt x="9066" y="5517"/>
                  </a:cubicBezTo>
                  <a:lnTo>
                    <a:pt x="7802" y="1361"/>
                  </a:lnTo>
                  <a:cubicBezTo>
                    <a:pt x="7787" y="1314"/>
                    <a:pt x="7752" y="1275"/>
                    <a:pt x="7706" y="1259"/>
                  </a:cubicBezTo>
                  <a:lnTo>
                    <a:pt x="4417" y="99"/>
                  </a:lnTo>
                  <a:cubicBezTo>
                    <a:pt x="4344" y="73"/>
                    <a:pt x="4277" y="43"/>
                    <a:pt x="4208" y="13"/>
                  </a:cubicBezTo>
                  <a:cubicBezTo>
                    <a:pt x="4188" y="5"/>
                    <a:pt x="4167" y="0"/>
                    <a:pt x="4145"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26" name="Google Shape;1126;p39"/>
            <p:cNvSpPr/>
            <p:nvPr/>
          </p:nvSpPr>
          <p:spPr>
            <a:xfrm>
              <a:off x="8696050" y="3208575"/>
              <a:ext cx="95900" cy="73100"/>
            </a:xfrm>
            <a:custGeom>
              <a:avLst/>
              <a:gdLst/>
              <a:ahLst/>
              <a:cxnLst/>
              <a:rect l="l" t="t" r="r" b="b"/>
              <a:pathLst>
                <a:path w="3836" h="2924" extrusionOk="0">
                  <a:moveTo>
                    <a:pt x="2363" y="310"/>
                  </a:moveTo>
                  <a:cubicBezTo>
                    <a:pt x="2424" y="310"/>
                    <a:pt x="2486" y="320"/>
                    <a:pt x="2545" y="340"/>
                  </a:cubicBezTo>
                  <a:cubicBezTo>
                    <a:pt x="2681" y="389"/>
                    <a:pt x="2792" y="488"/>
                    <a:pt x="2845" y="596"/>
                  </a:cubicBezTo>
                  <a:lnTo>
                    <a:pt x="3430" y="2518"/>
                  </a:lnTo>
                  <a:lnTo>
                    <a:pt x="3430" y="2518"/>
                  </a:lnTo>
                  <a:lnTo>
                    <a:pt x="488" y="1481"/>
                  </a:lnTo>
                  <a:lnTo>
                    <a:pt x="2131" y="362"/>
                  </a:lnTo>
                  <a:cubicBezTo>
                    <a:pt x="2205" y="327"/>
                    <a:pt x="2284" y="310"/>
                    <a:pt x="2363" y="310"/>
                  </a:cubicBezTo>
                  <a:close/>
                  <a:moveTo>
                    <a:pt x="2373" y="1"/>
                  </a:moveTo>
                  <a:cubicBezTo>
                    <a:pt x="2242" y="1"/>
                    <a:pt x="2108" y="31"/>
                    <a:pt x="1978" y="95"/>
                  </a:cubicBezTo>
                  <a:lnTo>
                    <a:pt x="73" y="1388"/>
                  </a:lnTo>
                  <a:cubicBezTo>
                    <a:pt x="28" y="1419"/>
                    <a:pt x="0" y="1475"/>
                    <a:pt x="6" y="1531"/>
                  </a:cubicBezTo>
                  <a:cubicBezTo>
                    <a:pt x="12" y="1588"/>
                    <a:pt x="45" y="1635"/>
                    <a:pt x="98" y="1659"/>
                  </a:cubicBezTo>
                  <a:cubicBezTo>
                    <a:pt x="172" y="1693"/>
                    <a:pt x="249" y="1725"/>
                    <a:pt x="328" y="1753"/>
                  </a:cubicBezTo>
                  <a:lnTo>
                    <a:pt x="3615" y="2915"/>
                  </a:lnTo>
                  <a:cubicBezTo>
                    <a:pt x="3634" y="2919"/>
                    <a:pt x="3650" y="2924"/>
                    <a:pt x="3667" y="2924"/>
                  </a:cubicBezTo>
                  <a:cubicBezTo>
                    <a:pt x="3707" y="2924"/>
                    <a:pt x="3744" y="2908"/>
                    <a:pt x="3777" y="2879"/>
                  </a:cubicBezTo>
                  <a:cubicBezTo>
                    <a:pt x="3820" y="2839"/>
                    <a:pt x="3835" y="2777"/>
                    <a:pt x="3817" y="2722"/>
                  </a:cubicBezTo>
                  <a:lnTo>
                    <a:pt x="3135" y="483"/>
                  </a:lnTo>
                  <a:cubicBezTo>
                    <a:pt x="3037" y="278"/>
                    <a:pt x="2865" y="125"/>
                    <a:pt x="2649" y="47"/>
                  </a:cubicBezTo>
                  <a:cubicBezTo>
                    <a:pt x="2560" y="16"/>
                    <a:pt x="2467" y="1"/>
                    <a:pt x="2373" y="1"/>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27" name="Google Shape;1127;p39"/>
            <p:cNvSpPr/>
            <p:nvPr/>
          </p:nvSpPr>
          <p:spPr>
            <a:xfrm>
              <a:off x="8326875" y="4032075"/>
              <a:ext cx="239875" cy="156700"/>
            </a:xfrm>
            <a:custGeom>
              <a:avLst/>
              <a:gdLst/>
              <a:ahLst/>
              <a:cxnLst/>
              <a:rect l="l" t="t" r="r" b="b"/>
              <a:pathLst>
                <a:path w="9595" h="6268" extrusionOk="0">
                  <a:moveTo>
                    <a:pt x="996" y="0"/>
                  </a:moveTo>
                  <a:cubicBezTo>
                    <a:pt x="932" y="0"/>
                    <a:pt x="872" y="40"/>
                    <a:pt x="849" y="103"/>
                  </a:cubicBezTo>
                  <a:cubicBezTo>
                    <a:pt x="0" y="2507"/>
                    <a:pt x="1265" y="5153"/>
                    <a:pt x="3670" y="6000"/>
                  </a:cubicBezTo>
                  <a:cubicBezTo>
                    <a:pt x="4173" y="6179"/>
                    <a:pt x="4694" y="6267"/>
                    <a:pt x="5213" y="6267"/>
                  </a:cubicBezTo>
                  <a:cubicBezTo>
                    <a:pt x="5893" y="6267"/>
                    <a:pt x="6570" y="6114"/>
                    <a:pt x="7202" y="5813"/>
                  </a:cubicBezTo>
                  <a:cubicBezTo>
                    <a:pt x="8316" y="5281"/>
                    <a:pt x="9156" y="4347"/>
                    <a:pt x="9566" y="3182"/>
                  </a:cubicBezTo>
                  <a:cubicBezTo>
                    <a:pt x="9595" y="3102"/>
                    <a:pt x="9552" y="3012"/>
                    <a:pt x="9472" y="2984"/>
                  </a:cubicBezTo>
                  <a:cubicBezTo>
                    <a:pt x="9455" y="2978"/>
                    <a:pt x="9438" y="2975"/>
                    <a:pt x="9421" y="2975"/>
                  </a:cubicBezTo>
                  <a:cubicBezTo>
                    <a:pt x="9357" y="2975"/>
                    <a:pt x="9296" y="3015"/>
                    <a:pt x="9274" y="3078"/>
                  </a:cubicBezTo>
                  <a:cubicBezTo>
                    <a:pt x="8889" y="4164"/>
                    <a:pt x="8108" y="5036"/>
                    <a:pt x="7067" y="5533"/>
                  </a:cubicBezTo>
                  <a:cubicBezTo>
                    <a:pt x="6479" y="5814"/>
                    <a:pt x="5847" y="5956"/>
                    <a:pt x="5212" y="5956"/>
                  </a:cubicBezTo>
                  <a:cubicBezTo>
                    <a:pt x="4728" y="5956"/>
                    <a:pt x="4242" y="5874"/>
                    <a:pt x="3773" y="5707"/>
                  </a:cubicBezTo>
                  <a:cubicBezTo>
                    <a:pt x="1529" y="4917"/>
                    <a:pt x="350" y="2448"/>
                    <a:pt x="1142" y="206"/>
                  </a:cubicBezTo>
                  <a:cubicBezTo>
                    <a:pt x="1171" y="126"/>
                    <a:pt x="1128" y="38"/>
                    <a:pt x="1048" y="9"/>
                  </a:cubicBezTo>
                  <a:cubicBezTo>
                    <a:pt x="1031" y="3"/>
                    <a:pt x="1013" y="0"/>
                    <a:pt x="996"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28" name="Google Shape;1128;p39"/>
            <p:cNvSpPr/>
            <p:nvPr/>
          </p:nvSpPr>
          <p:spPr>
            <a:xfrm>
              <a:off x="8343950" y="3323600"/>
              <a:ext cx="476725" cy="788650"/>
            </a:xfrm>
            <a:custGeom>
              <a:avLst/>
              <a:gdLst/>
              <a:ahLst/>
              <a:cxnLst/>
              <a:rect l="l" t="t" r="r" b="b"/>
              <a:pathLst>
                <a:path w="19069" h="31546" extrusionOk="0">
                  <a:moveTo>
                    <a:pt x="10199" y="354"/>
                  </a:moveTo>
                  <a:lnTo>
                    <a:pt x="18711" y="3359"/>
                  </a:lnTo>
                  <a:lnTo>
                    <a:pt x="8883" y="31194"/>
                  </a:lnTo>
                  <a:lnTo>
                    <a:pt x="373" y="28191"/>
                  </a:lnTo>
                  <a:lnTo>
                    <a:pt x="10199" y="354"/>
                  </a:lnTo>
                  <a:close/>
                  <a:moveTo>
                    <a:pt x="10105" y="0"/>
                  </a:moveTo>
                  <a:cubicBezTo>
                    <a:pt x="10082" y="0"/>
                    <a:pt x="10059" y="5"/>
                    <a:pt x="10038" y="16"/>
                  </a:cubicBezTo>
                  <a:cubicBezTo>
                    <a:pt x="10002" y="33"/>
                    <a:pt x="9974" y="64"/>
                    <a:pt x="9959" y="103"/>
                  </a:cubicBezTo>
                  <a:lnTo>
                    <a:pt x="29" y="28231"/>
                  </a:lnTo>
                  <a:cubicBezTo>
                    <a:pt x="0" y="28312"/>
                    <a:pt x="43" y="28401"/>
                    <a:pt x="123" y="28429"/>
                  </a:cubicBezTo>
                  <a:lnTo>
                    <a:pt x="8926" y="31537"/>
                  </a:lnTo>
                  <a:cubicBezTo>
                    <a:pt x="8945" y="31543"/>
                    <a:pt x="8961" y="31546"/>
                    <a:pt x="8978" y="31546"/>
                  </a:cubicBezTo>
                  <a:cubicBezTo>
                    <a:pt x="9041" y="31546"/>
                    <a:pt x="9102" y="31507"/>
                    <a:pt x="9125" y="31441"/>
                  </a:cubicBezTo>
                  <a:lnTo>
                    <a:pt x="19055" y="3312"/>
                  </a:lnTo>
                  <a:cubicBezTo>
                    <a:pt x="19068" y="3275"/>
                    <a:pt x="19065" y="3232"/>
                    <a:pt x="19048" y="3195"/>
                  </a:cubicBezTo>
                  <a:cubicBezTo>
                    <a:pt x="19030" y="3159"/>
                    <a:pt x="19000" y="3131"/>
                    <a:pt x="18961" y="3116"/>
                  </a:cubicBezTo>
                  <a:lnTo>
                    <a:pt x="10157" y="9"/>
                  </a:lnTo>
                  <a:cubicBezTo>
                    <a:pt x="10140" y="3"/>
                    <a:pt x="10122" y="0"/>
                    <a:pt x="10105"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29" name="Google Shape;1129;p39"/>
            <p:cNvSpPr/>
            <p:nvPr/>
          </p:nvSpPr>
          <p:spPr>
            <a:xfrm>
              <a:off x="8424150" y="3351825"/>
              <a:ext cx="316750" cy="732325"/>
            </a:xfrm>
            <a:custGeom>
              <a:avLst/>
              <a:gdLst/>
              <a:ahLst/>
              <a:cxnLst/>
              <a:rect l="l" t="t" r="r" b="b"/>
              <a:pathLst>
                <a:path w="12670" h="29293" extrusionOk="0">
                  <a:moveTo>
                    <a:pt x="10182" y="350"/>
                  </a:moveTo>
                  <a:lnTo>
                    <a:pt x="12311" y="1102"/>
                  </a:lnTo>
                  <a:lnTo>
                    <a:pt x="2483" y="28937"/>
                  </a:lnTo>
                  <a:lnTo>
                    <a:pt x="354" y="28186"/>
                  </a:lnTo>
                  <a:lnTo>
                    <a:pt x="10182" y="350"/>
                  </a:lnTo>
                  <a:close/>
                  <a:moveTo>
                    <a:pt x="10088" y="0"/>
                  </a:moveTo>
                  <a:cubicBezTo>
                    <a:pt x="10065" y="0"/>
                    <a:pt x="10042" y="5"/>
                    <a:pt x="10020" y="16"/>
                  </a:cubicBezTo>
                  <a:cubicBezTo>
                    <a:pt x="9985" y="33"/>
                    <a:pt x="9956" y="64"/>
                    <a:pt x="9942" y="103"/>
                  </a:cubicBezTo>
                  <a:lnTo>
                    <a:pt x="12" y="28231"/>
                  </a:lnTo>
                  <a:cubicBezTo>
                    <a:pt x="0" y="28271"/>
                    <a:pt x="2" y="28314"/>
                    <a:pt x="19" y="28351"/>
                  </a:cubicBezTo>
                  <a:cubicBezTo>
                    <a:pt x="37" y="28386"/>
                    <a:pt x="67" y="28415"/>
                    <a:pt x="107" y="28429"/>
                  </a:cubicBezTo>
                  <a:lnTo>
                    <a:pt x="2526" y="29284"/>
                  </a:lnTo>
                  <a:cubicBezTo>
                    <a:pt x="2545" y="29288"/>
                    <a:pt x="2561" y="29292"/>
                    <a:pt x="2579" y="29292"/>
                  </a:cubicBezTo>
                  <a:cubicBezTo>
                    <a:pt x="2643" y="29292"/>
                    <a:pt x="2702" y="29251"/>
                    <a:pt x="2726" y="29188"/>
                  </a:cubicBezTo>
                  <a:lnTo>
                    <a:pt x="12657" y="1060"/>
                  </a:lnTo>
                  <a:cubicBezTo>
                    <a:pt x="12670" y="1023"/>
                    <a:pt x="12668" y="980"/>
                    <a:pt x="12650" y="943"/>
                  </a:cubicBezTo>
                  <a:cubicBezTo>
                    <a:pt x="12632" y="907"/>
                    <a:pt x="12602" y="879"/>
                    <a:pt x="12562" y="864"/>
                  </a:cubicBezTo>
                  <a:lnTo>
                    <a:pt x="10141" y="8"/>
                  </a:lnTo>
                  <a:cubicBezTo>
                    <a:pt x="10123" y="3"/>
                    <a:pt x="10105" y="0"/>
                    <a:pt x="10088"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1130" name="Google Shape;1130;p39"/>
          <p:cNvGrpSpPr/>
          <p:nvPr/>
        </p:nvGrpSpPr>
        <p:grpSpPr>
          <a:xfrm>
            <a:off x="453867" y="2703135"/>
            <a:ext cx="497500" cy="460167"/>
            <a:chOff x="340400" y="2027350"/>
            <a:chExt cx="373125" cy="345125"/>
          </a:xfrm>
        </p:grpSpPr>
        <p:sp>
          <p:nvSpPr>
            <p:cNvPr id="1131" name="Google Shape;1131;p39"/>
            <p:cNvSpPr/>
            <p:nvPr/>
          </p:nvSpPr>
          <p:spPr>
            <a:xfrm>
              <a:off x="340400" y="2031750"/>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32" name="Google Shape;1132;p39"/>
            <p:cNvSpPr/>
            <p:nvPr/>
          </p:nvSpPr>
          <p:spPr>
            <a:xfrm>
              <a:off x="358050" y="2027350"/>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1133" name="Google Shape;1133;p39"/>
          <p:cNvGrpSpPr/>
          <p:nvPr/>
        </p:nvGrpSpPr>
        <p:grpSpPr>
          <a:xfrm>
            <a:off x="7906651" y="5343494"/>
            <a:ext cx="655133" cy="1065967"/>
            <a:chOff x="6865275" y="5874163"/>
            <a:chExt cx="491350" cy="799475"/>
          </a:xfrm>
        </p:grpSpPr>
        <p:sp>
          <p:nvSpPr>
            <p:cNvPr id="1134" name="Google Shape;1134;p39"/>
            <p:cNvSpPr/>
            <p:nvPr/>
          </p:nvSpPr>
          <p:spPr>
            <a:xfrm>
              <a:off x="6884025" y="5877463"/>
              <a:ext cx="472600" cy="791700"/>
            </a:xfrm>
            <a:custGeom>
              <a:avLst/>
              <a:gdLst/>
              <a:ahLst/>
              <a:cxnLst/>
              <a:rect l="l" t="t" r="r" b="b"/>
              <a:pathLst>
                <a:path w="18904" h="31668" extrusionOk="0">
                  <a:moveTo>
                    <a:pt x="11591" y="1"/>
                  </a:moveTo>
                  <a:lnTo>
                    <a:pt x="0" y="2953"/>
                  </a:lnTo>
                  <a:lnTo>
                    <a:pt x="7313" y="31668"/>
                  </a:lnTo>
                  <a:lnTo>
                    <a:pt x="18904" y="28716"/>
                  </a:lnTo>
                  <a:lnTo>
                    <a:pt x="1159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35" name="Google Shape;1135;p39"/>
            <p:cNvSpPr/>
            <p:nvPr/>
          </p:nvSpPr>
          <p:spPr>
            <a:xfrm>
              <a:off x="6915025" y="5903638"/>
              <a:ext cx="413200" cy="735875"/>
            </a:xfrm>
            <a:custGeom>
              <a:avLst/>
              <a:gdLst/>
              <a:ahLst/>
              <a:cxnLst/>
              <a:rect l="l" t="t" r="r" b="b"/>
              <a:pathLst>
                <a:path w="16528" h="29435" extrusionOk="0">
                  <a:moveTo>
                    <a:pt x="9656" y="1"/>
                  </a:moveTo>
                  <a:lnTo>
                    <a:pt x="0" y="2461"/>
                  </a:lnTo>
                  <a:lnTo>
                    <a:pt x="0" y="5815"/>
                  </a:lnTo>
                  <a:lnTo>
                    <a:pt x="6016" y="29435"/>
                  </a:lnTo>
                  <a:lnTo>
                    <a:pt x="6870" y="29435"/>
                  </a:lnTo>
                  <a:lnTo>
                    <a:pt x="16528" y="26977"/>
                  </a:lnTo>
                  <a:lnTo>
                    <a:pt x="16528" y="23622"/>
                  </a:lnTo>
                  <a:lnTo>
                    <a:pt x="10512"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36" name="Google Shape;1136;p39"/>
            <p:cNvSpPr/>
            <p:nvPr/>
          </p:nvSpPr>
          <p:spPr>
            <a:xfrm>
              <a:off x="7037175" y="6478513"/>
              <a:ext cx="296200" cy="98850"/>
            </a:xfrm>
            <a:custGeom>
              <a:avLst/>
              <a:gdLst/>
              <a:ahLst/>
              <a:cxnLst/>
              <a:rect l="l" t="t" r="r" b="b"/>
              <a:pathLst>
                <a:path w="11848" h="3954" extrusionOk="0">
                  <a:moveTo>
                    <a:pt x="11592" y="0"/>
                  </a:moveTo>
                  <a:lnTo>
                    <a:pt x="1" y="2952"/>
                  </a:lnTo>
                  <a:lnTo>
                    <a:pt x="255" y="3954"/>
                  </a:lnTo>
                  <a:lnTo>
                    <a:pt x="11847" y="1002"/>
                  </a:lnTo>
                  <a:lnTo>
                    <a:pt x="11592"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37" name="Google Shape;1137;p39"/>
            <p:cNvSpPr/>
            <p:nvPr/>
          </p:nvSpPr>
          <p:spPr>
            <a:xfrm>
              <a:off x="7049725" y="6528088"/>
              <a:ext cx="296175" cy="98825"/>
            </a:xfrm>
            <a:custGeom>
              <a:avLst/>
              <a:gdLst/>
              <a:ahLst/>
              <a:cxnLst/>
              <a:rect l="l" t="t" r="r" b="b"/>
              <a:pathLst>
                <a:path w="11847" h="3953" extrusionOk="0">
                  <a:moveTo>
                    <a:pt x="11593" y="0"/>
                  </a:moveTo>
                  <a:lnTo>
                    <a:pt x="1" y="2952"/>
                  </a:lnTo>
                  <a:lnTo>
                    <a:pt x="256" y="3952"/>
                  </a:lnTo>
                  <a:lnTo>
                    <a:pt x="11847" y="1000"/>
                  </a:lnTo>
                  <a:lnTo>
                    <a:pt x="1159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38" name="Google Shape;1138;p39"/>
            <p:cNvSpPr/>
            <p:nvPr/>
          </p:nvSpPr>
          <p:spPr>
            <a:xfrm>
              <a:off x="6893350" y="5914513"/>
              <a:ext cx="296175" cy="98825"/>
            </a:xfrm>
            <a:custGeom>
              <a:avLst/>
              <a:gdLst/>
              <a:ahLst/>
              <a:cxnLst/>
              <a:rect l="l" t="t" r="r" b="b"/>
              <a:pathLst>
                <a:path w="11847" h="3953" extrusionOk="0">
                  <a:moveTo>
                    <a:pt x="11591" y="0"/>
                  </a:moveTo>
                  <a:lnTo>
                    <a:pt x="0" y="2952"/>
                  </a:lnTo>
                  <a:lnTo>
                    <a:pt x="254" y="3952"/>
                  </a:lnTo>
                  <a:lnTo>
                    <a:pt x="11847" y="1000"/>
                  </a:lnTo>
                  <a:lnTo>
                    <a:pt x="1159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39" name="Google Shape;1139;p39"/>
            <p:cNvSpPr/>
            <p:nvPr/>
          </p:nvSpPr>
          <p:spPr>
            <a:xfrm>
              <a:off x="6905850" y="5964313"/>
              <a:ext cx="296175" cy="98850"/>
            </a:xfrm>
            <a:custGeom>
              <a:avLst/>
              <a:gdLst/>
              <a:ahLst/>
              <a:cxnLst/>
              <a:rect l="l" t="t" r="r" b="b"/>
              <a:pathLst>
                <a:path w="11847" h="3954" extrusionOk="0">
                  <a:moveTo>
                    <a:pt x="11591" y="0"/>
                  </a:moveTo>
                  <a:lnTo>
                    <a:pt x="0" y="2953"/>
                  </a:lnTo>
                  <a:lnTo>
                    <a:pt x="256" y="3954"/>
                  </a:lnTo>
                  <a:lnTo>
                    <a:pt x="11847" y="1000"/>
                  </a:lnTo>
                  <a:lnTo>
                    <a:pt x="1159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40" name="Google Shape;1140;p39"/>
            <p:cNvSpPr/>
            <p:nvPr/>
          </p:nvSpPr>
          <p:spPr>
            <a:xfrm>
              <a:off x="6865275" y="5874163"/>
              <a:ext cx="480675" cy="799475"/>
            </a:xfrm>
            <a:custGeom>
              <a:avLst/>
              <a:gdLst/>
              <a:ahLst/>
              <a:cxnLst/>
              <a:rect l="l" t="t" r="r" b="b"/>
              <a:pathLst>
                <a:path w="19227" h="31979" extrusionOk="0">
                  <a:moveTo>
                    <a:pt x="11638" y="344"/>
                  </a:moveTo>
                  <a:lnTo>
                    <a:pt x="18875" y="28761"/>
                  </a:lnTo>
                  <a:lnTo>
                    <a:pt x="7584" y="31635"/>
                  </a:lnTo>
                  <a:lnTo>
                    <a:pt x="347" y="3220"/>
                  </a:lnTo>
                  <a:lnTo>
                    <a:pt x="11638" y="344"/>
                  </a:lnTo>
                  <a:close/>
                  <a:moveTo>
                    <a:pt x="11751" y="1"/>
                  </a:moveTo>
                  <a:cubicBezTo>
                    <a:pt x="11738" y="1"/>
                    <a:pt x="11725" y="2"/>
                    <a:pt x="11712" y="5"/>
                  </a:cubicBezTo>
                  <a:lnTo>
                    <a:pt x="123" y="2957"/>
                  </a:lnTo>
                  <a:cubicBezTo>
                    <a:pt x="83" y="2967"/>
                    <a:pt x="50" y="2993"/>
                    <a:pt x="29" y="3029"/>
                  </a:cubicBezTo>
                  <a:cubicBezTo>
                    <a:pt x="7" y="3065"/>
                    <a:pt x="0" y="3107"/>
                    <a:pt x="10" y="3146"/>
                  </a:cubicBezTo>
                  <a:lnTo>
                    <a:pt x="7324" y="31863"/>
                  </a:lnTo>
                  <a:cubicBezTo>
                    <a:pt x="7341" y="31933"/>
                    <a:pt x="7404" y="31978"/>
                    <a:pt x="7474" y="31978"/>
                  </a:cubicBezTo>
                  <a:cubicBezTo>
                    <a:pt x="7487" y="31978"/>
                    <a:pt x="7499" y="31977"/>
                    <a:pt x="7513" y="31975"/>
                  </a:cubicBezTo>
                  <a:lnTo>
                    <a:pt x="19103" y="29023"/>
                  </a:lnTo>
                  <a:cubicBezTo>
                    <a:pt x="19142" y="29012"/>
                    <a:pt x="19176" y="28988"/>
                    <a:pt x="19198" y="28952"/>
                  </a:cubicBezTo>
                  <a:cubicBezTo>
                    <a:pt x="19219" y="28916"/>
                    <a:pt x="19226" y="28872"/>
                    <a:pt x="19215" y="28833"/>
                  </a:cubicBezTo>
                  <a:lnTo>
                    <a:pt x="11902" y="118"/>
                  </a:lnTo>
                  <a:cubicBezTo>
                    <a:pt x="11884" y="47"/>
                    <a:pt x="11822" y="1"/>
                    <a:pt x="11751" y="1"/>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41" name="Google Shape;1141;p39"/>
            <p:cNvSpPr/>
            <p:nvPr/>
          </p:nvSpPr>
          <p:spPr>
            <a:xfrm>
              <a:off x="7018325" y="6475213"/>
              <a:ext cx="304225" cy="106575"/>
            </a:xfrm>
            <a:custGeom>
              <a:avLst/>
              <a:gdLst/>
              <a:ahLst/>
              <a:cxnLst/>
              <a:rect l="l" t="t" r="r" b="b"/>
              <a:pathLst>
                <a:path w="12169" h="4263" extrusionOk="0">
                  <a:moveTo>
                    <a:pt x="11640" y="345"/>
                  </a:moveTo>
                  <a:lnTo>
                    <a:pt x="11818" y="1042"/>
                  </a:lnTo>
                  <a:lnTo>
                    <a:pt x="529" y="3918"/>
                  </a:lnTo>
                  <a:lnTo>
                    <a:pt x="351" y="3220"/>
                  </a:lnTo>
                  <a:lnTo>
                    <a:pt x="11640" y="345"/>
                  </a:lnTo>
                  <a:close/>
                  <a:moveTo>
                    <a:pt x="11751" y="0"/>
                  </a:moveTo>
                  <a:cubicBezTo>
                    <a:pt x="11739" y="0"/>
                    <a:pt x="11726" y="2"/>
                    <a:pt x="11713" y="5"/>
                  </a:cubicBezTo>
                  <a:lnTo>
                    <a:pt x="123" y="2957"/>
                  </a:lnTo>
                  <a:cubicBezTo>
                    <a:pt x="83" y="2968"/>
                    <a:pt x="51" y="2993"/>
                    <a:pt x="29" y="3028"/>
                  </a:cubicBezTo>
                  <a:cubicBezTo>
                    <a:pt x="8" y="3064"/>
                    <a:pt x="1" y="3107"/>
                    <a:pt x="11" y="3147"/>
                  </a:cubicBezTo>
                  <a:lnTo>
                    <a:pt x="266" y="4147"/>
                  </a:lnTo>
                  <a:cubicBezTo>
                    <a:pt x="283" y="4217"/>
                    <a:pt x="346" y="4263"/>
                    <a:pt x="416" y="4263"/>
                  </a:cubicBezTo>
                  <a:cubicBezTo>
                    <a:pt x="429" y="4263"/>
                    <a:pt x="441" y="4261"/>
                    <a:pt x="455" y="4260"/>
                  </a:cubicBezTo>
                  <a:lnTo>
                    <a:pt x="12046" y="1307"/>
                  </a:lnTo>
                  <a:cubicBezTo>
                    <a:pt x="12084" y="1297"/>
                    <a:pt x="12118" y="1271"/>
                    <a:pt x="12140" y="1235"/>
                  </a:cubicBezTo>
                  <a:cubicBezTo>
                    <a:pt x="12161" y="1199"/>
                    <a:pt x="12168" y="1157"/>
                    <a:pt x="12157" y="1118"/>
                  </a:cubicBezTo>
                  <a:lnTo>
                    <a:pt x="11903" y="118"/>
                  </a:lnTo>
                  <a:cubicBezTo>
                    <a:pt x="11885" y="46"/>
                    <a:pt x="11822" y="0"/>
                    <a:pt x="11751"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42" name="Google Shape;1142;p39"/>
            <p:cNvSpPr/>
            <p:nvPr/>
          </p:nvSpPr>
          <p:spPr>
            <a:xfrm>
              <a:off x="7030925" y="6524813"/>
              <a:ext cx="304275" cy="106600"/>
            </a:xfrm>
            <a:custGeom>
              <a:avLst/>
              <a:gdLst/>
              <a:ahLst/>
              <a:cxnLst/>
              <a:rect l="l" t="t" r="r" b="b"/>
              <a:pathLst>
                <a:path w="12171" h="4264" extrusionOk="0">
                  <a:moveTo>
                    <a:pt x="11642" y="344"/>
                  </a:moveTo>
                  <a:lnTo>
                    <a:pt x="11820" y="1043"/>
                  </a:lnTo>
                  <a:lnTo>
                    <a:pt x="530" y="3919"/>
                  </a:lnTo>
                  <a:lnTo>
                    <a:pt x="351" y="3220"/>
                  </a:lnTo>
                  <a:lnTo>
                    <a:pt x="11642" y="344"/>
                  </a:lnTo>
                  <a:close/>
                  <a:moveTo>
                    <a:pt x="11754" y="1"/>
                  </a:moveTo>
                  <a:cubicBezTo>
                    <a:pt x="11741" y="1"/>
                    <a:pt x="11728" y="2"/>
                    <a:pt x="11714" y="6"/>
                  </a:cubicBezTo>
                  <a:lnTo>
                    <a:pt x="125" y="2957"/>
                  </a:lnTo>
                  <a:cubicBezTo>
                    <a:pt x="85" y="2969"/>
                    <a:pt x="51" y="2993"/>
                    <a:pt x="30" y="3029"/>
                  </a:cubicBezTo>
                  <a:cubicBezTo>
                    <a:pt x="8" y="3065"/>
                    <a:pt x="1" y="3107"/>
                    <a:pt x="12" y="3148"/>
                  </a:cubicBezTo>
                  <a:lnTo>
                    <a:pt x="268" y="4148"/>
                  </a:lnTo>
                  <a:cubicBezTo>
                    <a:pt x="285" y="4216"/>
                    <a:pt x="348" y="4263"/>
                    <a:pt x="418" y="4263"/>
                  </a:cubicBezTo>
                  <a:cubicBezTo>
                    <a:pt x="430" y="4263"/>
                    <a:pt x="442" y="4262"/>
                    <a:pt x="457" y="4259"/>
                  </a:cubicBezTo>
                  <a:lnTo>
                    <a:pt x="12046" y="1307"/>
                  </a:lnTo>
                  <a:cubicBezTo>
                    <a:pt x="12086" y="1297"/>
                    <a:pt x="12120" y="1271"/>
                    <a:pt x="12142" y="1236"/>
                  </a:cubicBezTo>
                  <a:cubicBezTo>
                    <a:pt x="12163" y="1200"/>
                    <a:pt x="12170" y="1157"/>
                    <a:pt x="12159" y="1119"/>
                  </a:cubicBezTo>
                  <a:lnTo>
                    <a:pt x="11903" y="118"/>
                  </a:lnTo>
                  <a:cubicBezTo>
                    <a:pt x="11885" y="47"/>
                    <a:pt x="11824" y="1"/>
                    <a:pt x="11754" y="1"/>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43" name="Google Shape;1143;p39"/>
            <p:cNvSpPr/>
            <p:nvPr/>
          </p:nvSpPr>
          <p:spPr>
            <a:xfrm>
              <a:off x="6874400" y="5911313"/>
              <a:ext cx="304525" cy="106600"/>
            </a:xfrm>
            <a:custGeom>
              <a:avLst/>
              <a:gdLst/>
              <a:ahLst/>
              <a:cxnLst/>
              <a:rect l="l" t="t" r="r" b="b"/>
              <a:pathLst>
                <a:path w="12181" h="4264" extrusionOk="0">
                  <a:moveTo>
                    <a:pt x="11651" y="344"/>
                  </a:moveTo>
                  <a:lnTo>
                    <a:pt x="11830" y="1043"/>
                  </a:lnTo>
                  <a:lnTo>
                    <a:pt x="539" y="3919"/>
                  </a:lnTo>
                  <a:lnTo>
                    <a:pt x="361" y="3220"/>
                  </a:lnTo>
                  <a:lnTo>
                    <a:pt x="11651" y="344"/>
                  </a:lnTo>
                  <a:close/>
                  <a:moveTo>
                    <a:pt x="11764" y="0"/>
                  </a:moveTo>
                  <a:cubicBezTo>
                    <a:pt x="11751" y="0"/>
                    <a:pt x="11738" y="2"/>
                    <a:pt x="11724" y="5"/>
                  </a:cubicBezTo>
                  <a:lnTo>
                    <a:pt x="135" y="2957"/>
                  </a:lnTo>
                  <a:cubicBezTo>
                    <a:pt x="51" y="2979"/>
                    <a:pt x="1" y="3063"/>
                    <a:pt x="22" y="3147"/>
                  </a:cubicBezTo>
                  <a:lnTo>
                    <a:pt x="278" y="4148"/>
                  </a:lnTo>
                  <a:cubicBezTo>
                    <a:pt x="288" y="4186"/>
                    <a:pt x="314" y="4220"/>
                    <a:pt x="349" y="4242"/>
                  </a:cubicBezTo>
                  <a:cubicBezTo>
                    <a:pt x="372" y="4256"/>
                    <a:pt x="401" y="4263"/>
                    <a:pt x="428" y="4263"/>
                  </a:cubicBezTo>
                  <a:cubicBezTo>
                    <a:pt x="439" y="4263"/>
                    <a:pt x="454" y="4262"/>
                    <a:pt x="467" y="4259"/>
                  </a:cubicBezTo>
                  <a:lnTo>
                    <a:pt x="12056" y="1307"/>
                  </a:lnTo>
                  <a:cubicBezTo>
                    <a:pt x="12096" y="1297"/>
                    <a:pt x="12130" y="1271"/>
                    <a:pt x="12152" y="1236"/>
                  </a:cubicBezTo>
                  <a:cubicBezTo>
                    <a:pt x="12173" y="1200"/>
                    <a:pt x="12180" y="1157"/>
                    <a:pt x="12169" y="1118"/>
                  </a:cubicBezTo>
                  <a:lnTo>
                    <a:pt x="11913" y="118"/>
                  </a:lnTo>
                  <a:cubicBezTo>
                    <a:pt x="11895" y="47"/>
                    <a:pt x="11834" y="0"/>
                    <a:pt x="11764"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44" name="Google Shape;1144;p39"/>
            <p:cNvSpPr/>
            <p:nvPr/>
          </p:nvSpPr>
          <p:spPr>
            <a:xfrm>
              <a:off x="6887300" y="5960888"/>
              <a:ext cx="304225" cy="106575"/>
            </a:xfrm>
            <a:custGeom>
              <a:avLst/>
              <a:gdLst/>
              <a:ahLst/>
              <a:cxnLst/>
              <a:rect l="l" t="t" r="r" b="b"/>
              <a:pathLst>
                <a:path w="12169" h="4263" extrusionOk="0">
                  <a:moveTo>
                    <a:pt x="11640" y="344"/>
                  </a:moveTo>
                  <a:lnTo>
                    <a:pt x="11818" y="1043"/>
                  </a:lnTo>
                  <a:lnTo>
                    <a:pt x="529" y="3918"/>
                  </a:lnTo>
                  <a:lnTo>
                    <a:pt x="351" y="3219"/>
                  </a:lnTo>
                  <a:lnTo>
                    <a:pt x="11640" y="344"/>
                  </a:lnTo>
                  <a:close/>
                  <a:moveTo>
                    <a:pt x="11751" y="0"/>
                  </a:moveTo>
                  <a:cubicBezTo>
                    <a:pt x="11739" y="0"/>
                    <a:pt x="11727" y="1"/>
                    <a:pt x="11714" y="4"/>
                  </a:cubicBezTo>
                  <a:lnTo>
                    <a:pt x="123" y="2958"/>
                  </a:lnTo>
                  <a:cubicBezTo>
                    <a:pt x="85" y="2968"/>
                    <a:pt x="51" y="2993"/>
                    <a:pt x="29" y="3029"/>
                  </a:cubicBezTo>
                  <a:cubicBezTo>
                    <a:pt x="8" y="3065"/>
                    <a:pt x="1" y="3108"/>
                    <a:pt x="12" y="3146"/>
                  </a:cubicBezTo>
                  <a:lnTo>
                    <a:pt x="266" y="4146"/>
                  </a:lnTo>
                  <a:cubicBezTo>
                    <a:pt x="285" y="4216"/>
                    <a:pt x="348" y="4262"/>
                    <a:pt x="416" y="4262"/>
                  </a:cubicBezTo>
                  <a:cubicBezTo>
                    <a:pt x="429" y="4262"/>
                    <a:pt x="442" y="4261"/>
                    <a:pt x="456" y="4259"/>
                  </a:cubicBezTo>
                  <a:lnTo>
                    <a:pt x="12046" y="1307"/>
                  </a:lnTo>
                  <a:cubicBezTo>
                    <a:pt x="12086" y="1296"/>
                    <a:pt x="12119" y="1272"/>
                    <a:pt x="12140" y="1236"/>
                  </a:cubicBezTo>
                  <a:cubicBezTo>
                    <a:pt x="12161" y="1200"/>
                    <a:pt x="12169" y="1157"/>
                    <a:pt x="12159" y="1117"/>
                  </a:cubicBezTo>
                  <a:lnTo>
                    <a:pt x="11903" y="117"/>
                  </a:lnTo>
                  <a:cubicBezTo>
                    <a:pt x="11884" y="45"/>
                    <a:pt x="11822" y="0"/>
                    <a:pt x="11751"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1422" name="Google Shape;1422;p39"/>
          <p:cNvGrpSpPr/>
          <p:nvPr/>
        </p:nvGrpSpPr>
        <p:grpSpPr>
          <a:xfrm>
            <a:off x="2632453" y="1830195"/>
            <a:ext cx="1085867" cy="1457333"/>
            <a:chOff x="6580775" y="3542238"/>
            <a:chExt cx="814400" cy="1093000"/>
          </a:xfrm>
        </p:grpSpPr>
        <p:sp>
          <p:nvSpPr>
            <p:cNvPr id="1423" name="Google Shape;1423;p39"/>
            <p:cNvSpPr/>
            <p:nvPr/>
          </p:nvSpPr>
          <p:spPr>
            <a:xfrm>
              <a:off x="6625475" y="4162363"/>
              <a:ext cx="23175" cy="30575"/>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24" name="Google Shape;1424;p39"/>
            <p:cNvSpPr/>
            <p:nvPr/>
          </p:nvSpPr>
          <p:spPr>
            <a:xfrm>
              <a:off x="6600450" y="4222263"/>
              <a:ext cx="19725" cy="32000"/>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25" name="Google Shape;1425;p39"/>
            <p:cNvSpPr/>
            <p:nvPr/>
          </p:nvSpPr>
          <p:spPr>
            <a:xfrm>
              <a:off x="7172725" y="4018838"/>
              <a:ext cx="24425" cy="29775"/>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26" name="Google Shape;1426;p39"/>
            <p:cNvSpPr/>
            <p:nvPr/>
          </p:nvSpPr>
          <p:spPr>
            <a:xfrm>
              <a:off x="7124550" y="3973738"/>
              <a:ext cx="30475" cy="24025"/>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27" name="Google Shape;1427;p39"/>
            <p:cNvSpPr/>
            <p:nvPr/>
          </p:nvSpPr>
          <p:spPr>
            <a:xfrm>
              <a:off x="7130850" y="4191713"/>
              <a:ext cx="29200" cy="14175"/>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28" name="Google Shape;1428;p39"/>
            <p:cNvSpPr/>
            <p:nvPr/>
          </p:nvSpPr>
          <p:spPr>
            <a:xfrm>
              <a:off x="7146675" y="3688113"/>
              <a:ext cx="27925" cy="26725"/>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29" name="Google Shape;1429;p39"/>
            <p:cNvSpPr/>
            <p:nvPr/>
          </p:nvSpPr>
          <p:spPr>
            <a:xfrm>
              <a:off x="7103550" y="3736838"/>
              <a:ext cx="26125" cy="28550"/>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30" name="Google Shape;1430;p39"/>
            <p:cNvSpPr/>
            <p:nvPr/>
          </p:nvSpPr>
          <p:spPr>
            <a:xfrm>
              <a:off x="7067900" y="3790938"/>
              <a:ext cx="23600" cy="3032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31" name="Google Shape;1431;p39"/>
            <p:cNvSpPr/>
            <p:nvPr/>
          </p:nvSpPr>
          <p:spPr>
            <a:xfrm>
              <a:off x="7063675" y="3948613"/>
              <a:ext cx="33525" cy="17300"/>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32" name="Google Shape;1432;p39"/>
            <p:cNvSpPr/>
            <p:nvPr/>
          </p:nvSpPr>
          <p:spPr>
            <a:xfrm>
              <a:off x="7072850" y="4165238"/>
              <a:ext cx="29100" cy="25550"/>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33" name="Google Shape;1433;p39"/>
            <p:cNvSpPr/>
            <p:nvPr/>
          </p:nvSpPr>
          <p:spPr>
            <a:xfrm>
              <a:off x="7362650" y="3542238"/>
              <a:ext cx="32525" cy="20750"/>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34" name="Google Shape;1434;p39"/>
            <p:cNvSpPr/>
            <p:nvPr/>
          </p:nvSpPr>
          <p:spPr>
            <a:xfrm>
              <a:off x="7304175" y="3572438"/>
              <a:ext cx="31825" cy="21925"/>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35" name="Google Shape;1435;p39"/>
            <p:cNvSpPr/>
            <p:nvPr/>
          </p:nvSpPr>
          <p:spPr>
            <a:xfrm>
              <a:off x="7185600" y="4144288"/>
              <a:ext cx="22525" cy="30775"/>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36" name="Google Shape;1436;p39"/>
            <p:cNvSpPr/>
            <p:nvPr/>
          </p:nvSpPr>
          <p:spPr>
            <a:xfrm>
              <a:off x="7199975" y="4078863"/>
              <a:ext cx="14250" cy="33025"/>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37" name="Google Shape;1437;p39"/>
            <p:cNvSpPr/>
            <p:nvPr/>
          </p:nvSpPr>
          <p:spPr>
            <a:xfrm>
              <a:off x="7195200" y="3644763"/>
              <a:ext cx="29675" cy="24925"/>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38" name="Google Shape;1438;p39"/>
            <p:cNvSpPr/>
            <p:nvPr/>
          </p:nvSpPr>
          <p:spPr>
            <a:xfrm>
              <a:off x="7248050" y="3606413"/>
              <a:ext cx="31025" cy="23375"/>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39" name="Google Shape;1439;p39"/>
            <p:cNvSpPr/>
            <p:nvPr/>
          </p:nvSpPr>
          <p:spPr>
            <a:xfrm>
              <a:off x="6580775" y="4351713"/>
              <a:ext cx="11900" cy="33175"/>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40" name="Google Shape;1440;p39"/>
            <p:cNvSpPr/>
            <p:nvPr/>
          </p:nvSpPr>
          <p:spPr>
            <a:xfrm>
              <a:off x="6613375" y="4546413"/>
              <a:ext cx="21475" cy="31375"/>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41" name="Google Shape;1441;p39"/>
            <p:cNvSpPr/>
            <p:nvPr/>
          </p:nvSpPr>
          <p:spPr>
            <a:xfrm>
              <a:off x="6585600" y="4285888"/>
              <a:ext cx="15875" cy="32875"/>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42" name="Google Shape;1442;p39"/>
            <p:cNvSpPr/>
            <p:nvPr/>
          </p:nvSpPr>
          <p:spPr>
            <a:xfrm>
              <a:off x="6593150" y="4483338"/>
              <a:ext cx="18125" cy="32425"/>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43" name="Google Shape;1443;p39"/>
            <p:cNvSpPr/>
            <p:nvPr/>
          </p:nvSpPr>
          <p:spPr>
            <a:xfrm>
              <a:off x="6582500" y="4417963"/>
              <a:ext cx="14275" cy="33025"/>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44" name="Google Shape;1444;p39"/>
            <p:cNvSpPr/>
            <p:nvPr/>
          </p:nvSpPr>
          <p:spPr>
            <a:xfrm>
              <a:off x="6643125" y="4605638"/>
              <a:ext cx="24600" cy="29600"/>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45" name="Google Shape;1445;p39"/>
            <p:cNvSpPr/>
            <p:nvPr/>
          </p:nvSpPr>
          <p:spPr>
            <a:xfrm>
              <a:off x="6807675" y="3983988"/>
              <a:ext cx="32175" cy="21275"/>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46" name="Google Shape;1446;p39"/>
            <p:cNvSpPr/>
            <p:nvPr/>
          </p:nvSpPr>
          <p:spPr>
            <a:xfrm>
              <a:off x="6868000" y="3959438"/>
              <a:ext cx="33425" cy="18225"/>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47" name="Google Shape;1447;p39"/>
            <p:cNvSpPr/>
            <p:nvPr/>
          </p:nvSpPr>
          <p:spPr>
            <a:xfrm>
              <a:off x="6702800" y="4058988"/>
              <a:ext cx="28000" cy="26500"/>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48" name="Google Shape;1448;p39"/>
            <p:cNvSpPr/>
            <p:nvPr/>
          </p:nvSpPr>
          <p:spPr>
            <a:xfrm>
              <a:off x="6660000" y="4107588"/>
              <a:ext cx="25850" cy="286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49" name="Google Shape;1449;p39"/>
            <p:cNvSpPr/>
            <p:nvPr/>
          </p:nvSpPr>
          <p:spPr>
            <a:xfrm>
              <a:off x="6752250" y="4017463"/>
              <a:ext cx="30475" cy="24100"/>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50" name="Google Shape;1450;p39"/>
            <p:cNvSpPr/>
            <p:nvPr/>
          </p:nvSpPr>
          <p:spPr>
            <a:xfrm>
              <a:off x="7041150" y="3850163"/>
              <a:ext cx="20450" cy="31725"/>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51" name="Google Shape;1451;p39"/>
            <p:cNvSpPr/>
            <p:nvPr/>
          </p:nvSpPr>
          <p:spPr>
            <a:xfrm>
              <a:off x="7038000" y="4109188"/>
              <a:ext cx="21475" cy="31250"/>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52" name="Google Shape;1452;p39"/>
            <p:cNvSpPr/>
            <p:nvPr/>
          </p:nvSpPr>
          <p:spPr>
            <a:xfrm>
              <a:off x="7022025" y="4044963"/>
              <a:ext cx="15800" cy="32900"/>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53" name="Google Shape;1453;p39"/>
            <p:cNvSpPr/>
            <p:nvPr/>
          </p:nvSpPr>
          <p:spPr>
            <a:xfrm>
              <a:off x="6998375" y="3913213"/>
              <a:ext cx="42675" cy="40025"/>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54" name="Google Shape;1454;p39"/>
            <p:cNvSpPr/>
            <p:nvPr/>
          </p:nvSpPr>
          <p:spPr>
            <a:xfrm>
              <a:off x="6932425" y="3944888"/>
              <a:ext cx="33350" cy="14600"/>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55" name="Google Shape;1455;p39"/>
            <p:cNvSpPr/>
            <p:nvPr/>
          </p:nvSpPr>
          <p:spPr>
            <a:xfrm>
              <a:off x="7019225" y="3978813"/>
              <a:ext cx="11825" cy="33150"/>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4" name="Google Shape;6400;p38"/>
          <p:cNvGrpSpPr/>
          <p:nvPr/>
        </p:nvGrpSpPr>
        <p:grpSpPr>
          <a:xfrm rot="21296139">
            <a:off x="342691" y="5372063"/>
            <a:ext cx="1007685" cy="1240732"/>
            <a:chOff x="324405" y="613681"/>
            <a:chExt cx="763648" cy="940258"/>
          </a:xfrm>
        </p:grpSpPr>
        <p:grpSp>
          <p:nvGrpSpPr>
            <p:cNvPr id="356" name="Google Shape;6401;p38"/>
            <p:cNvGrpSpPr/>
            <p:nvPr/>
          </p:nvGrpSpPr>
          <p:grpSpPr>
            <a:xfrm rot="4394298">
              <a:off x="285310" y="751208"/>
              <a:ext cx="841826" cy="763636"/>
              <a:chOff x="7230959" y="2323599"/>
              <a:chExt cx="720404" cy="653491"/>
            </a:xfrm>
          </p:grpSpPr>
          <p:sp>
            <p:nvSpPr>
              <p:cNvPr id="364" name="Google Shape;6402;p38"/>
              <p:cNvSpPr/>
              <p:nvPr/>
            </p:nvSpPr>
            <p:spPr>
              <a:xfrm rot="-3909266">
                <a:off x="7296670" y="2359459"/>
                <a:ext cx="589737" cy="565035"/>
              </a:xfrm>
              <a:custGeom>
                <a:avLst/>
                <a:gdLst/>
                <a:ahLst/>
                <a:cxnLst/>
                <a:rect l="l" t="t" r="r" b="b"/>
                <a:pathLst>
                  <a:path w="23588" h="22600" extrusionOk="0">
                    <a:moveTo>
                      <a:pt x="3956" y="1"/>
                    </a:moveTo>
                    <a:cubicBezTo>
                      <a:pt x="2490" y="1"/>
                      <a:pt x="1215" y="1033"/>
                      <a:pt x="942" y="2505"/>
                    </a:cubicBezTo>
                    <a:cubicBezTo>
                      <a:pt x="0" y="8006"/>
                      <a:pt x="1794" y="13629"/>
                      <a:pt x="5745" y="17581"/>
                    </a:cubicBezTo>
                    <a:cubicBezTo>
                      <a:pt x="9002" y="20813"/>
                      <a:pt x="13375" y="22600"/>
                      <a:pt x="17893" y="22600"/>
                    </a:cubicBezTo>
                    <a:cubicBezTo>
                      <a:pt x="18855" y="22600"/>
                      <a:pt x="19824" y="22518"/>
                      <a:pt x="20791" y="22353"/>
                    </a:cubicBezTo>
                    <a:cubicBezTo>
                      <a:pt x="22463" y="22079"/>
                      <a:pt x="23587" y="20499"/>
                      <a:pt x="23314" y="18827"/>
                    </a:cubicBezTo>
                    <a:cubicBezTo>
                      <a:pt x="23043" y="17367"/>
                      <a:pt x="21762" y="16315"/>
                      <a:pt x="20327" y="16315"/>
                    </a:cubicBezTo>
                    <a:cubicBezTo>
                      <a:pt x="20149" y="16315"/>
                      <a:pt x="19969" y="16331"/>
                      <a:pt x="19788" y="16365"/>
                    </a:cubicBezTo>
                    <a:cubicBezTo>
                      <a:pt x="19137" y="16477"/>
                      <a:pt x="18494" y="16531"/>
                      <a:pt x="17863" y="16531"/>
                    </a:cubicBezTo>
                    <a:cubicBezTo>
                      <a:pt x="11149" y="16531"/>
                      <a:pt x="5763" y="10428"/>
                      <a:pt x="6930" y="3538"/>
                    </a:cubicBezTo>
                    <a:cubicBezTo>
                      <a:pt x="7204" y="1897"/>
                      <a:pt x="6110" y="316"/>
                      <a:pt x="4468" y="43"/>
                    </a:cubicBezTo>
                    <a:cubicBezTo>
                      <a:pt x="4296" y="14"/>
                      <a:pt x="4125" y="1"/>
                      <a:pt x="3956"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5" name="Google Shape;6403;p38"/>
              <p:cNvSpPr/>
              <p:nvPr/>
            </p:nvSpPr>
            <p:spPr>
              <a:xfrm rot="-3909266">
                <a:off x="7259430" y="2347551"/>
                <a:ext cx="653491" cy="605588"/>
              </a:xfrm>
              <a:custGeom>
                <a:avLst/>
                <a:gdLst/>
                <a:ahLst/>
                <a:cxnLst/>
                <a:rect l="l" t="t" r="r" b="b"/>
                <a:pathLst>
                  <a:path w="26138" h="24222" extrusionOk="0">
                    <a:moveTo>
                      <a:pt x="5621" y="1607"/>
                    </a:moveTo>
                    <a:cubicBezTo>
                      <a:pt x="5742" y="1607"/>
                      <a:pt x="5864" y="1607"/>
                      <a:pt x="5985" y="1637"/>
                    </a:cubicBezTo>
                    <a:cubicBezTo>
                      <a:pt x="7232" y="1850"/>
                      <a:pt x="8052" y="3005"/>
                      <a:pt x="7870" y="4251"/>
                    </a:cubicBezTo>
                    <a:cubicBezTo>
                      <a:pt x="6592" y="11639"/>
                      <a:pt x="12344" y="18138"/>
                      <a:pt x="19514" y="18138"/>
                    </a:cubicBezTo>
                    <a:cubicBezTo>
                      <a:pt x="20191" y="18138"/>
                      <a:pt x="20881" y="18080"/>
                      <a:pt x="21578" y="17959"/>
                    </a:cubicBezTo>
                    <a:cubicBezTo>
                      <a:pt x="21722" y="17931"/>
                      <a:pt x="21865" y="17918"/>
                      <a:pt x="22006" y="17918"/>
                    </a:cubicBezTo>
                    <a:cubicBezTo>
                      <a:pt x="23085" y="17918"/>
                      <a:pt x="24035" y="18711"/>
                      <a:pt x="24223" y="19814"/>
                    </a:cubicBezTo>
                    <a:cubicBezTo>
                      <a:pt x="24436" y="21090"/>
                      <a:pt x="23584" y="22276"/>
                      <a:pt x="22338" y="22458"/>
                    </a:cubicBezTo>
                    <a:cubicBezTo>
                      <a:pt x="21404" y="22620"/>
                      <a:pt x="20465" y="22700"/>
                      <a:pt x="19533" y="22700"/>
                    </a:cubicBezTo>
                    <a:cubicBezTo>
                      <a:pt x="15218" y="22700"/>
                      <a:pt x="11030" y="20998"/>
                      <a:pt x="7931" y="17899"/>
                    </a:cubicBezTo>
                    <a:cubicBezTo>
                      <a:pt x="4162" y="14130"/>
                      <a:pt x="2459" y="8750"/>
                      <a:pt x="3371" y="3491"/>
                    </a:cubicBezTo>
                    <a:cubicBezTo>
                      <a:pt x="3554" y="2397"/>
                      <a:pt x="4496" y="1607"/>
                      <a:pt x="5621" y="1607"/>
                    </a:cubicBezTo>
                    <a:close/>
                    <a:moveTo>
                      <a:pt x="5613" y="1"/>
                    </a:moveTo>
                    <a:cubicBezTo>
                      <a:pt x="3771" y="1"/>
                      <a:pt x="2154" y="1368"/>
                      <a:pt x="1882" y="3248"/>
                    </a:cubicBezTo>
                    <a:cubicBezTo>
                      <a:pt x="0" y="14204"/>
                      <a:pt x="8422" y="24221"/>
                      <a:pt x="19522" y="24221"/>
                    </a:cubicBezTo>
                    <a:cubicBezTo>
                      <a:pt x="19539" y="24221"/>
                      <a:pt x="19555" y="24221"/>
                      <a:pt x="19572" y="24221"/>
                    </a:cubicBezTo>
                    <a:cubicBezTo>
                      <a:pt x="20575" y="24221"/>
                      <a:pt x="21609" y="24130"/>
                      <a:pt x="22581" y="23978"/>
                    </a:cubicBezTo>
                    <a:cubicBezTo>
                      <a:pt x="24709" y="23643"/>
                      <a:pt x="26138" y="21668"/>
                      <a:pt x="25803" y="19570"/>
                    </a:cubicBezTo>
                    <a:cubicBezTo>
                      <a:pt x="25480" y="17713"/>
                      <a:pt x="23845" y="16403"/>
                      <a:pt x="22018" y="16403"/>
                    </a:cubicBezTo>
                    <a:cubicBezTo>
                      <a:pt x="21783" y="16403"/>
                      <a:pt x="21544" y="16425"/>
                      <a:pt x="21305" y="16470"/>
                    </a:cubicBezTo>
                    <a:cubicBezTo>
                      <a:pt x="20699" y="16575"/>
                      <a:pt x="20100" y="16625"/>
                      <a:pt x="19512" y="16625"/>
                    </a:cubicBezTo>
                    <a:cubicBezTo>
                      <a:pt x="13279" y="16625"/>
                      <a:pt x="8248" y="10968"/>
                      <a:pt x="9359" y="4525"/>
                    </a:cubicBezTo>
                    <a:cubicBezTo>
                      <a:pt x="9754" y="2427"/>
                      <a:pt x="8356" y="421"/>
                      <a:pt x="6259" y="56"/>
                    </a:cubicBezTo>
                    <a:cubicBezTo>
                      <a:pt x="6042" y="19"/>
                      <a:pt x="5826" y="1"/>
                      <a:pt x="5613"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6" name="Google Shape;6404;p38"/>
              <p:cNvSpPr/>
              <p:nvPr/>
            </p:nvSpPr>
            <p:spPr>
              <a:xfrm rot="-3909266">
                <a:off x="7792751" y="2459304"/>
                <a:ext cx="144409" cy="137984"/>
              </a:xfrm>
              <a:custGeom>
                <a:avLst/>
                <a:gdLst/>
                <a:ahLst/>
                <a:cxnLst/>
                <a:rect l="l" t="t" r="r" b="b"/>
                <a:pathLst>
                  <a:path w="5776" h="5519" extrusionOk="0">
                    <a:moveTo>
                      <a:pt x="2765" y="1"/>
                    </a:moveTo>
                    <a:cubicBezTo>
                      <a:pt x="1347" y="1"/>
                      <a:pt x="1" y="1095"/>
                      <a:pt x="1" y="2759"/>
                    </a:cubicBezTo>
                    <a:cubicBezTo>
                      <a:pt x="1" y="4423"/>
                      <a:pt x="1347" y="5518"/>
                      <a:pt x="2765" y="5518"/>
                    </a:cubicBezTo>
                    <a:cubicBezTo>
                      <a:pt x="3445" y="5518"/>
                      <a:pt x="4141" y="5266"/>
                      <a:pt x="4712" y="4705"/>
                    </a:cubicBezTo>
                    <a:cubicBezTo>
                      <a:pt x="5776" y="3641"/>
                      <a:pt x="5776" y="1878"/>
                      <a:pt x="4712" y="814"/>
                    </a:cubicBezTo>
                    <a:cubicBezTo>
                      <a:pt x="4141" y="252"/>
                      <a:pt x="3445" y="1"/>
                      <a:pt x="2765"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7" name="Google Shape;6405;p38"/>
              <p:cNvSpPr/>
              <p:nvPr/>
            </p:nvSpPr>
            <p:spPr>
              <a:xfrm rot="-3909266">
                <a:off x="7741112" y="2443745"/>
                <a:ext cx="243865" cy="176636"/>
              </a:xfrm>
              <a:custGeom>
                <a:avLst/>
                <a:gdLst/>
                <a:ahLst/>
                <a:cxnLst/>
                <a:rect l="l" t="t" r="r" b="b"/>
                <a:pathLst>
                  <a:path w="9754" h="7065" extrusionOk="0">
                    <a:moveTo>
                      <a:pt x="4997" y="1560"/>
                    </a:moveTo>
                    <a:cubicBezTo>
                      <a:pt x="5502" y="1560"/>
                      <a:pt x="5953" y="1770"/>
                      <a:pt x="6323" y="2140"/>
                    </a:cubicBezTo>
                    <a:cubicBezTo>
                      <a:pt x="7667" y="3457"/>
                      <a:pt x="6567" y="5551"/>
                      <a:pt x="4924" y="5551"/>
                    </a:cubicBezTo>
                    <a:cubicBezTo>
                      <a:pt x="4671" y="5551"/>
                      <a:pt x="4406" y="5502"/>
                      <a:pt x="4134" y="5392"/>
                    </a:cubicBezTo>
                    <a:cubicBezTo>
                      <a:pt x="2128" y="4541"/>
                      <a:pt x="2736" y="1563"/>
                      <a:pt x="4894" y="1563"/>
                    </a:cubicBezTo>
                    <a:cubicBezTo>
                      <a:pt x="4929" y="1561"/>
                      <a:pt x="4963" y="1560"/>
                      <a:pt x="4997" y="1560"/>
                    </a:cubicBezTo>
                    <a:close/>
                    <a:moveTo>
                      <a:pt x="4953" y="0"/>
                    </a:moveTo>
                    <a:cubicBezTo>
                      <a:pt x="4506" y="0"/>
                      <a:pt x="4036" y="89"/>
                      <a:pt x="3557" y="286"/>
                    </a:cubicBezTo>
                    <a:cubicBezTo>
                      <a:pt x="1" y="1745"/>
                      <a:pt x="1064" y="7064"/>
                      <a:pt x="4894" y="7064"/>
                    </a:cubicBezTo>
                    <a:cubicBezTo>
                      <a:pt x="5837" y="7064"/>
                      <a:pt x="6718" y="6699"/>
                      <a:pt x="7387" y="6031"/>
                    </a:cubicBezTo>
                    <a:cubicBezTo>
                      <a:pt x="9754" y="3664"/>
                      <a:pt x="7820" y="0"/>
                      <a:pt x="4953"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8" name="Google Shape;6406;p38"/>
              <p:cNvSpPr/>
              <p:nvPr/>
            </p:nvSpPr>
            <p:spPr>
              <a:xfrm rot="-3909266">
                <a:off x="7248971" y="2658859"/>
                <a:ext cx="144409" cy="137959"/>
              </a:xfrm>
              <a:custGeom>
                <a:avLst/>
                <a:gdLst/>
                <a:ahLst/>
                <a:cxnLst/>
                <a:rect l="l" t="t" r="r" b="b"/>
                <a:pathLst>
                  <a:path w="5776" h="5518" extrusionOk="0">
                    <a:moveTo>
                      <a:pt x="2755" y="0"/>
                    </a:moveTo>
                    <a:cubicBezTo>
                      <a:pt x="1347" y="0"/>
                      <a:pt x="0" y="1095"/>
                      <a:pt x="0" y="2759"/>
                    </a:cubicBezTo>
                    <a:cubicBezTo>
                      <a:pt x="0" y="4423"/>
                      <a:pt x="1347" y="5518"/>
                      <a:pt x="2755" y="5518"/>
                    </a:cubicBezTo>
                    <a:cubicBezTo>
                      <a:pt x="3430" y="5518"/>
                      <a:pt x="4120" y="5266"/>
                      <a:pt x="4681" y="4704"/>
                    </a:cubicBezTo>
                    <a:cubicBezTo>
                      <a:pt x="5776" y="3641"/>
                      <a:pt x="5776" y="1878"/>
                      <a:pt x="4681" y="814"/>
                    </a:cubicBezTo>
                    <a:cubicBezTo>
                      <a:pt x="4120" y="252"/>
                      <a:pt x="3430" y="0"/>
                      <a:pt x="2755"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9" name="Google Shape;6407;p38"/>
              <p:cNvSpPr/>
              <p:nvPr/>
            </p:nvSpPr>
            <p:spPr>
              <a:xfrm rot="-3909266">
                <a:off x="7197344" y="2643292"/>
                <a:ext cx="243865" cy="176636"/>
              </a:xfrm>
              <a:custGeom>
                <a:avLst/>
                <a:gdLst/>
                <a:ahLst/>
                <a:cxnLst/>
                <a:rect l="l" t="t" r="r" b="b"/>
                <a:pathLst>
                  <a:path w="9754" h="7065" extrusionOk="0">
                    <a:moveTo>
                      <a:pt x="4894" y="1532"/>
                    </a:moveTo>
                    <a:cubicBezTo>
                      <a:pt x="6687" y="1532"/>
                      <a:pt x="7599" y="3690"/>
                      <a:pt x="6323" y="4967"/>
                    </a:cubicBezTo>
                    <a:cubicBezTo>
                      <a:pt x="5918" y="5348"/>
                      <a:pt x="5415" y="5528"/>
                      <a:pt x="4920" y="5528"/>
                    </a:cubicBezTo>
                    <a:cubicBezTo>
                      <a:pt x="4152" y="5528"/>
                      <a:pt x="3403" y="5093"/>
                      <a:pt x="3070" y="4298"/>
                    </a:cubicBezTo>
                    <a:cubicBezTo>
                      <a:pt x="2523" y="2991"/>
                      <a:pt x="3496" y="1562"/>
                      <a:pt x="4894" y="1532"/>
                    </a:cubicBezTo>
                    <a:close/>
                    <a:moveTo>
                      <a:pt x="4952" y="0"/>
                    </a:moveTo>
                    <a:cubicBezTo>
                      <a:pt x="4506" y="0"/>
                      <a:pt x="4036" y="89"/>
                      <a:pt x="3557" y="286"/>
                    </a:cubicBezTo>
                    <a:cubicBezTo>
                      <a:pt x="0" y="1745"/>
                      <a:pt x="1064" y="7064"/>
                      <a:pt x="4894" y="7064"/>
                    </a:cubicBezTo>
                    <a:cubicBezTo>
                      <a:pt x="5836" y="7064"/>
                      <a:pt x="6718" y="6669"/>
                      <a:pt x="7386" y="6031"/>
                    </a:cubicBezTo>
                    <a:cubicBezTo>
                      <a:pt x="9753" y="3664"/>
                      <a:pt x="7820" y="0"/>
                      <a:pt x="4952"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nvGrpSpPr>
            <p:cNvPr id="357" name="Google Shape;6408;p38"/>
            <p:cNvGrpSpPr/>
            <p:nvPr/>
          </p:nvGrpSpPr>
          <p:grpSpPr>
            <a:xfrm rot="4394298">
              <a:off x="285322" y="652776"/>
              <a:ext cx="841826" cy="763636"/>
              <a:chOff x="7230959" y="2323599"/>
              <a:chExt cx="720404" cy="653491"/>
            </a:xfrm>
          </p:grpSpPr>
          <p:sp>
            <p:nvSpPr>
              <p:cNvPr id="358" name="Google Shape;6409;p38"/>
              <p:cNvSpPr/>
              <p:nvPr/>
            </p:nvSpPr>
            <p:spPr>
              <a:xfrm rot="-3909266">
                <a:off x="7296670" y="2359459"/>
                <a:ext cx="589737" cy="565035"/>
              </a:xfrm>
              <a:custGeom>
                <a:avLst/>
                <a:gdLst/>
                <a:ahLst/>
                <a:cxnLst/>
                <a:rect l="l" t="t" r="r" b="b"/>
                <a:pathLst>
                  <a:path w="23588" h="22600" extrusionOk="0">
                    <a:moveTo>
                      <a:pt x="3956" y="1"/>
                    </a:moveTo>
                    <a:cubicBezTo>
                      <a:pt x="2490" y="1"/>
                      <a:pt x="1215" y="1033"/>
                      <a:pt x="942" y="2505"/>
                    </a:cubicBezTo>
                    <a:cubicBezTo>
                      <a:pt x="0" y="8006"/>
                      <a:pt x="1794" y="13629"/>
                      <a:pt x="5745" y="17581"/>
                    </a:cubicBezTo>
                    <a:cubicBezTo>
                      <a:pt x="9002" y="20813"/>
                      <a:pt x="13375" y="22600"/>
                      <a:pt x="17893" y="22600"/>
                    </a:cubicBezTo>
                    <a:cubicBezTo>
                      <a:pt x="18855" y="22600"/>
                      <a:pt x="19824" y="22518"/>
                      <a:pt x="20791" y="22353"/>
                    </a:cubicBezTo>
                    <a:cubicBezTo>
                      <a:pt x="22463" y="22079"/>
                      <a:pt x="23587" y="20499"/>
                      <a:pt x="23314" y="18827"/>
                    </a:cubicBezTo>
                    <a:cubicBezTo>
                      <a:pt x="23043" y="17367"/>
                      <a:pt x="21762" y="16315"/>
                      <a:pt x="20327" y="16315"/>
                    </a:cubicBezTo>
                    <a:cubicBezTo>
                      <a:pt x="20149" y="16315"/>
                      <a:pt x="19969" y="16331"/>
                      <a:pt x="19788" y="16365"/>
                    </a:cubicBezTo>
                    <a:cubicBezTo>
                      <a:pt x="19137" y="16477"/>
                      <a:pt x="18494" y="16531"/>
                      <a:pt x="17863" y="16531"/>
                    </a:cubicBezTo>
                    <a:cubicBezTo>
                      <a:pt x="11149" y="16531"/>
                      <a:pt x="5763" y="10428"/>
                      <a:pt x="6930" y="3538"/>
                    </a:cubicBezTo>
                    <a:cubicBezTo>
                      <a:pt x="7204" y="1897"/>
                      <a:pt x="6110" y="316"/>
                      <a:pt x="4468" y="43"/>
                    </a:cubicBezTo>
                    <a:cubicBezTo>
                      <a:pt x="4296" y="14"/>
                      <a:pt x="4125" y="1"/>
                      <a:pt x="3956" y="1"/>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9" name="Google Shape;6410;p38"/>
              <p:cNvSpPr/>
              <p:nvPr/>
            </p:nvSpPr>
            <p:spPr>
              <a:xfrm rot="-3909266">
                <a:off x="7259430" y="2347551"/>
                <a:ext cx="653491" cy="605588"/>
              </a:xfrm>
              <a:custGeom>
                <a:avLst/>
                <a:gdLst/>
                <a:ahLst/>
                <a:cxnLst/>
                <a:rect l="l" t="t" r="r" b="b"/>
                <a:pathLst>
                  <a:path w="26138" h="24222" extrusionOk="0">
                    <a:moveTo>
                      <a:pt x="5621" y="1607"/>
                    </a:moveTo>
                    <a:cubicBezTo>
                      <a:pt x="5742" y="1607"/>
                      <a:pt x="5864" y="1607"/>
                      <a:pt x="5985" y="1637"/>
                    </a:cubicBezTo>
                    <a:cubicBezTo>
                      <a:pt x="7232" y="1850"/>
                      <a:pt x="8052" y="3005"/>
                      <a:pt x="7870" y="4251"/>
                    </a:cubicBezTo>
                    <a:cubicBezTo>
                      <a:pt x="6592" y="11639"/>
                      <a:pt x="12344" y="18138"/>
                      <a:pt x="19514" y="18138"/>
                    </a:cubicBezTo>
                    <a:cubicBezTo>
                      <a:pt x="20191" y="18138"/>
                      <a:pt x="20881" y="18080"/>
                      <a:pt x="21578" y="17959"/>
                    </a:cubicBezTo>
                    <a:cubicBezTo>
                      <a:pt x="21722" y="17931"/>
                      <a:pt x="21865" y="17918"/>
                      <a:pt x="22006" y="17918"/>
                    </a:cubicBezTo>
                    <a:cubicBezTo>
                      <a:pt x="23085" y="17918"/>
                      <a:pt x="24035" y="18711"/>
                      <a:pt x="24223" y="19814"/>
                    </a:cubicBezTo>
                    <a:cubicBezTo>
                      <a:pt x="24436" y="21090"/>
                      <a:pt x="23584" y="22276"/>
                      <a:pt x="22338" y="22458"/>
                    </a:cubicBezTo>
                    <a:cubicBezTo>
                      <a:pt x="21404" y="22620"/>
                      <a:pt x="20465" y="22700"/>
                      <a:pt x="19533" y="22700"/>
                    </a:cubicBezTo>
                    <a:cubicBezTo>
                      <a:pt x="15218" y="22700"/>
                      <a:pt x="11030" y="20998"/>
                      <a:pt x="7931" y="17899"/>
                    </a:cubicBezTo>
                    <a:cubicBezTo>
                      <a:pt x="4162" y="14130"/>
                      <a:pt x="2459" y="8750"/>
                      <a:pt x="3371" y="3491"/>
                    </a:cubicBezTo>
                    <a:cubicBezTo>
                      <a:pt x="3554" y="2397"/>
                      <a:pt x="4496" y="1607"/>
                      <a:pt x="5621" y="1607"/>
                    </a:cubicBezTo>
                    <a:close/>
                    <a:moveTo>
                      <a:pt x="5613" y="1"/>
                    </a:moveTo>
                    <a:cubicBezTo>
                      <a:pt x="3771" y="1"/>
                      <a:pt x="2154" y="1368"/>
                      <a:pt x="1882" y="3248"/>
                    </a:cubicBezTo>
                    <a:cubicBezTo>
                      <a:pt x="0" y="14204"/>
                      <a:pt x="8422" y="24221"/>
                      <a:pt x="19522" y="24221"/>
                    </a:cubicBezTo>
                    <a:cubicBezTo>
                      <a:pt x="19539" y="24221"/>
                      <a:pt x="19555" y="24221"/>
                      <a:pt x="19572" y="24221"/>
                    </a:cubicBezTo>
                    <a:cubicBezTo>
                      <a:pt x="20575" y="24221"/>
                      <a:pt x="21609" y="24130"/>
                      <a:pt x="22581" y="23978"/>
                    </a:cubicBezTo>
                    <a:cubicBezTo>
                      <a:pt x="24709" y="23643"/>
                      <a:pt x="26138" y="21668"/>
                      <a:pt x="25803" y="19570"/>
                    </a:cubicBezTo>
                    <a:cubicBezTo>
                      <a:pt x="25480" y="17713"/>
                      <a:pt x="23845" y="16403"/>
                      <a:pt x="22018" y="16403"/>
                    </a:cubicBezTo>
                    <a:cubicBezTo>
                      <a:pt x="21783" y="16403"/>
                      <a:pt x="21544" y="16425"/>
                      <a:pt x="21305" y="16470"/>
                    </a:cubicBezTo>
                    <a:cubicBezTo>
                      <a:pt x="20699" y="16575"/>
                      <a:pt x="20100" y="16625"/>
                      <a:pt x="19512" y="16625"/>
                    </a:cubicBezTo>
                    <a:cubicBezTo>
                      <a:pt x="13279" y="16625"/>
                      <a:pt x="8248" y="10968"/>
                      <a:pt x="9359" y="4525"/>
                    </a:cubicBezTo>
                    <a:cubicBezTo>
                      <a:pt x="9754" y="2427"/>
                      <a:pt x="8356" y="421"/>
                      <a:pt x="6259" y="56"/>
                    </a:cubicBezTo>
                    <a:cubicBezTo>
                      <a:pt x="6042" y="19"/>
                      <a:pt x="5826" y="1"/>
                      <a:pt x="5613"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0" name="Google Shape;6411;p38"/>
              <p:cNvSpPr/>
              <p:nvPr/>
            </p:nvSpPr>
            <p:spPr>
              <a:xfrm rot="-3909266">
                <a:off x="7792751" y="2459304"/>
                <a:ext cx="144409" cy="137984"/>
              </a:xfrm>
              <a:custGeom>
                <a:avLst/>
                <a:gdLst/>
                <a:ahLst/>
                <a:cxnLst/>
                <a:rect l="l" t="t" r="r" b="b"/>
                <a:pathLst>
                  <a:path w="5776" h="5519" extrusionOk="0">
                    <a:moveTo>
                      <a:pt x="2765" y="1"/>
                    </a:moveTo>
                    <a:cubicBezTo>
                      <a:pt x="1347" y="1"/>
                      <a:pt x="1" y="1095"/>
                      <a:pt x="1" y="2759"/>
                    </a:cubicBezTo>
                    <a:cubicBezTo>
                      <a:pt x="1" y="4423"/>
                      <a:pt x="1347" y="5518"/>
                      <a:pt x="2765" y="5518"/>
                    </a:cubicBezTo>
                    <a:cubicBezTo>
                      <a:pt x="3445" y="5518"/>
                      <a:pt x="4141" y="5266"/>
                      <a:pt x="4712" y="4705"/>
                    </a:cubicBezTo>
                    <a:cubicBezTo>
                      <a:pt x="5776" y="3641"/>
                      <a:pt x="5776" y="1878"/>
                      <a:pt x="4712" y="814"/>
                    </a:cubicBezTo>
                    <a:cubicBezTo>
                      <a:pt x="4141" y="252"/>
                      <a:pt x="3445" y="1"/>
                      <a:pt x="2765" y="1"/>
                    </a:cubicBezTo>
                    <a:close/>
                  </a:path>
                </a:pathLst>
              </a:custGeom>
              <a:solidFill>
                <a:srgbClr val="F6F3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1" name="Google Shape;6412;p38"/>
              <p:cNvSpPr/>
              <p:nvPr/>
            </p:nvSpPr>
            <p:spPr>
              <a:xfrm rot="-3909266">
                <a:off x="7741112" y="2443745"/>
                <a:ext cx="243865" cy="176636"/>
              </a:xfrm>
              <a:custGeom>
                <a:avLst/>
                <a:gdLst/>
                <a:ahLst/>
                <a:cxnLst/>
                <a:rect l="l" t="t" r="r" b="b"/>
                <a:pathLst>
                  <a:path w="9754" h="7065" extrusionOk="0">
                    <a:moveTo>
                      <a:pt x="4997" y="1560"/>
                    </a:moveTo>
                    <a:cubicBezTo>
                      <a:pt x="5502" y="1560"/>
                      <a:pt x="5953" y="1770"/>
                      <a:pt x="6323" y="2140"/>
                    </a:cubicBezTo>
                    <a:cubicBezTo>
                      <a:pt x="7667" y="3457"/>
                      <a:pt x="6567" y="5551"/>
                      <a:pt x="4924" y="5551"/>
                    </a:cubicBezTo>
                    <a:cubicBezTo>
                      <a:pt x="4671" y="5551"/>
                      <a:pt x="4406" y="5502"/>
                      <a:pt x="4134" y="5392"/>
                    </a:cubicBezTo>
                    <a:cubicBezTo>
                      <a:pt x="2128" y="4541"/>
                      <a:pt x="2736" y="1563"/>
                      <a:pt x="4894" y="1563"/>
                    </a:cubicBezTo>
                    <a:cubicBezTo>
                      <a:pt x="4929" y="1561"/>
                      <a:pt x="4963" y="1560"/>
                      <a:pt x="4997" y="1560"/>
                    </a:cubicBezTo>
                    <a:close/>
                    <a:moveTo>
                      <a:pt x="4953" y="0"/>
                    </a:moveTo>
                    <a:cubicBezTo>
                      <a:pt x="4506" y="0"/>
                      <a:pt x="4036" y="89"/>
                      <a:pt x="3557" y="286"/>
                    </a:cubicBezTo>
                    <a:cubicBezTo>
                      <a:pt x="1" y="1745"/>
                      <a:pt x="1064" y="7064"/>
                      <a:pt x="4894" y="7064"/>
                    </a:cubicBezTo>
                    <a:cubicBezTo>
                      <a:pt x="5837" y="7064"/>
                      <a:pt x="6718" y="6699"/>
                      <a:pt x="7387" y="6031"/>
                    </a:cubicBezTo>
                    <a:cubicBezTo>
                      <a:pt x="9754" y="3664"/>
                      <a:pt x="7820" y="0"/>
                      <a:pt x="4953"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2" name="Google Shape;6413;p38"/>
              <p:cNvSpPr/>
              <p:nvPr/>
            </p:nvSpPr>
            <p:spPr>
              <a:xfrm rot="-3909266">
                <a:off x="7248971" y="2658859"/>
                <a:ext cx="144409" cy="137959"/>
              </a:xfrm>
              <a:custGeom>
                <a:avLst/>
                <a:gdLst/>
                <a:ahLst/>
                <a:cxnLst/>
                <a:rect l="l" t="t" r="r" b="b"/>
                <a:pathLst>
                  <a:path w="5776" h="5518" extrusionOk="0">
                    <a:moveTo>
                      <a:pt x="2755" y="0"/>
                    </a:moveTo>
                    <a:cubicBezTo>
                      <a:pt x="1347" y="0"/>
                      <a:pt x="0" y="1095"/>
                      <a:pt x="0" y="2759"/>
                    </a:cubicBezTo>
                    <a:cubicBezTo>
                      <a:pt x="0" y="4423"/>
                      <a:pt x="1347" y="5518"/>
                      <a:pt x="2755" y="5518"/>
                    </a:cubicBezTo>
                    <a:cubicBezTo>
                      <a:pt x="3430" y="5518"/>
                      <a:pt x="4120" y="5266"/>
                      <a:pt x="4681" y="4704"/>
                    </a:cubicBezTo>
                    <a:cubicBezTo>
                      <a:pt x="5776" y="3641"/>
                      <a:pt x="5776" y="1878"/>
                      <a:pt x="4681" y="814"/>
                    </a:cubicBezTo>
                    <a:cubicBezTo>
                      <a:pt x="4120" y="252"/>
                      <a:pt x="3430" y="0"/>
                      <a:pt x="2755" y="0"/>
                    </a:cubicBezTo>
                    <a:close/>
                  </a:path>
                </a:pathLst>
              </a:custGeom>
              <a:solidFill>
                <a:srgbClr val="F6F3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3" name="Google Shape;6414;p38"/>
              <p:cNvSpPr/>
              <p:nvPr/>
            </p:nvSpPr>
            <p:spPr>
              <a:xfrm rot="-3909266">
                <a:off x="7197344" y="2643292"/>
                <a:ext cx="243865" cy="176636"/>
              </a:xfrm>
              <a:custGeom>
                <a:avLst/>
                <a:gdLst/>
                <a:ahLst/>
                <a:cxnLst/>
                <a:rect l="l" t="t" r="r" b="b"/>
                <a:pathLst>
                  <a:path w="9754" h="7065" extrusionOk="0">
                    <a:moveTo>
                      <a:pt x="4894" y="1532"/>
                    </a:moveTo>
                    <a:cubicBezTo>
                      <a:pt x="6687" y="1532"/>
                      <a:pt x="7599" y="3690"/>
                      <a:pt x="6323" y="4967"/>
                    </a:cubicBezTo>
                    <a:cubicBezTo>
                      <a:pt x="5918" y="5348"/>
                      <a:pt x="5415" y="5528"/>
                      <a:pt x="4920" y="5528"/>
                    </a:cubicBezTo>
                    <a:cubicBezTo>
                      <a:pt x="4152" y="5528"/>
                      <a:pt x="3403" y="5093"/>
                      <a:pt x="3070" y="4298"/>
                    </a:cubicBezTo>
                    <a:cubicBezTo>
                      <a:pt x="2523" y="2991"/>
                      <a:pt x="3496" y="1562"/>
                      <a:pt x="4894" y="1532"/>
                    </a:cubicBezTo>
                    <a:close/>
                    <a:moveTo>
                      <a:pt x="4952" y="0"/>
                    </a:moveTo>
                    <a:cubicBezTo>
                      <a:pt x="4506" y="0"/>
                      <a:pt x="4036" y="89"/>
                      <a:pt x="3557" y="286"/>
                    </a:cubicBezTo>
                    <a:cubicBezTo>
                      <a:pt x="0" y="1745"/>
                      <a:pt x="1064" y="7064"/>
                      <a:pt x="4894" y="7064"/>
                    </a:cubicBezTo>
                    <a:cubicBezTo>
                      <a:pt x="5836" y="7064"/>
                      <a:pt x="6718" y="6669"/>
                      <a:pt x="7386" y="6031"/>
                    </a:cubicBezTo>
                    <a:cubicBezTo>
                      <a:pt x="9753" y="3664"/>
                      <a:pt x="7820" y="0"/>
                      <a:pt x="4952"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grpSp>
        <p:nvGrpSpPr>
          <p:cNvPr id="346" name="Google Shape;6418;p38"/>
          <p:cNvGrpSpPr/>
          <p:nvPr/>
        </p:nvGrpSpPr>
        <p:grpSpPr>
          <a:xfrm rot="1831166">
            <a:off x="4941293" y="-82841"/>
            <a:ext cx="1203936" cy="1306353"/>
            <a:chOff x="7619057" y="2160675"/>
            <a:chExt cx="833266" cy="904151"/>
          </a:xfrm>
        </p:grpSpPr>
        <p:sp>
          <p:nvSpPr>
            <p:cNvPr id="352" name="Google Shape;6419;p38"/>
            <p:cNvSpPr/>
            <p:nvPr/>
          </p:nvSpPr>
          <p:spPr>
            <a:xfrm rot="-5811408">
              <a:off x="7636334" y="2248837"/>
              <a:ext cx="881309" cy="750669"/>
            </a:xfrm>
            <a:custGeom>
              <a:avLst/>
              <a:gdLst/>
              <a:ahLst/>
              <a:cxnLst/>
              <a:rect l="l" t="t" r="r" b="b"/>
              <a:pathLst>
                <a:path w="27153" h="23128" extrusionOk="0">
                  <a:moveTo>
                    <a:pt x="5629" y="11023"/>
                  </a:moveTo>
                  <a:cubicBezTo>
                    <a:pt x="5700" y="11023"/>
                    <a:pt x="5769" y="11045"/>
                    <a:pt x="5822" y="11098"/>
                  </a:cubicBezTo>
                  <a:lnTo>
                    <a:pt x="13122" y="17261"/>
                  </a:lnTo>
                  <a:cubicBezTo>
                    <a:pt x="13213" y="17352"/>
                    <a:pt x="13258" y="17511"/>
                    <a:pt x="13213" y="17647"/>
                  </a:cubicBezTo>
                  <a:cubicBezTo>
                    <a:pt x="13167" y="17761"/>
                    <a:pt x="13031" y="17852"/>
                    <a:pt x="12894" y="17852"/>
                  </a:cubicBezTo>
                  <a:lnTo>
                    <a:pt x="5618" y="17852"/>
                  </a:lnTo>
                  <a:cubicBezTo>
                    <a:pt x="5436" y="17852"/>
                    <a:pt x="5276" y="17715"/>
                    <a:pt x="5276" y="17511"/>
                  </a:cubicBezTo>
                  <a:lnTo>
                    <a:pt x="5276" y="11348"/>
                  </a:lnTo>
                  <a:cubicBezTo>
                    <a:pt x="5276" y="11235"/>
                    <a:pt x="5345" y="11098"/>
                    <a:pt x="5481" y="11053"/>
                  </a:cubicBezTo>
                  <a:cubicBezTo>
                    <a:pt x="5528" y="11034"/>
                    <a:pt x="5579" y="11023"/>
                    <a:pt x="5629" y="11023"/>
                  </a:cubicBezTo>
                  <a:close/>
                  <a:moveTo>
                    <a:pt x="662" y="0"/>
                  </a:moveTo>
                  <a:cubicBezTo>
                    <a:pt x="321" y="0"/>
                    <a:pt x="1" y="264"/>
                    <a:pt x="1" y="660"/>
                  </a:cubicBezTo>
                  <a:lnTo>
                    <a:pt x="1" y="2662"/>
                  </a:lnTo>
                  <a:lnTo>
                    <a:pt x="1229" y="2662"/>
                  </a:lnTo>
                  <a:cubicBezTo>
                    <a:pt x="1243" y="2660"/>
                    <a:pt x="1258" y="2660"/>
                    <a:pt x="1272" y="2660"/>
                  </a:cubicBezTo>
                  <a:cubicBezTo>
                    <a:pt x="1715" y="2660"/>
                    <a:pt x="1715" y="3323"/>
                    <a:pt x="1272" y="3323"/>
                  </a:cubicBezTo>
                  <a:cubicBezTo>
                    <a:pt x="1258" y="3323"/>
                    <a:pt x="1243" y="3322"/>
                    <a:pt x="1229" y="3321"/>
                  </a:cubicBezTo>
                  <a:lnTo>
                    <a:pt x="1" y="3321"/>
                  </a:lnTo>
                  <a:lnTo>
                    <a:pt x="1" y="5345"/>
                  </a:lnTo>
                  <a:lnTo>
                    <a:pt x="1229" y="5345"/>
                  </a:lnTo>
                  <a:cubicBezTo>
                    <a:pt x="1243" y="5344"/>
                    <a:pt x="1258" y="5343"/>
                    <a:pt x="1272" y="5343"/>
                  </a:cubicBezTo>
                  <a:cubicBezTo>
                    <a:pt x="1715" y="5343"/>
                    <a:pt x="1715" y="6006"/>
                    <a:pt x="1272" y="6006"/>
                  </a:cubicBezTo>
                  <a:cubicBezTo>
                    <a:pt x="1258" y="6006"/>
                    <a:pt x="1243" y="6006"/>
                    <a:pt x="1229" y="6004"/>
                  </a:cubicBezTo>
                  <a:lnTo>
                    <a:pt x="1" y="6004"/>
                  </a:lnTo>
                  <a:lnTo>
                    <a:pt x="1" y="8028"/>
                  </a:lnTo>
                  <a:lnTo>
                    <a:pt x="1229" y="8028"/>
                  </a:lnTo>
                  <a:cubicBezTo>
                    <a:pt x="1243" y="8027"/>
                    <a:pt x="1257" y="8026"/>
                    <a:pt x="1270" y="8026"/>
                  </a:cubicBezTo>
                  <a:cubicBezTo>
                    <a:pt x="1715" y="8026"/>
                    <a:pt x="1715" y="8712"/>
                    <a:pt x="1270" y="8712"/>
                  </a:cubicBezTo>
                  <a:cubicBezTo>
                    <a:pt x="1257" y="8712"/>
                    <a:pt x="1243" y="8712"/>
                    <a:pt x="1229" y="8710"/>
                  </a:cubicBezTo>
                  <a:lnTo>
                    <a:pt x="1" y="8710"/>
                  </a:lnTo>
                  <a:lnTo>
                    <a:pt x="1" y="10734"/>
                  </a:lnTo>
                  <a:lnTo>
                    <a:pt x="1229" y="10734"/>
                  </a:lnTo>
                  <a:cubicBezTo>
                    <a:pt x="1243" y="10733"/>
                    <a:pt x="1258" y="10732"/>
                    <a:pt x="1272" y="10732"/>
                  </a:cubicBezTo>
                  <a:cubicBezTo>
                    <a:pt x="1715" y="10732"/>
                    <a:pt x="1715" y="11396"/>
                    <a:pt x="1272" y="11396"/>
                  </a:cubicBezTo>
                  <a:cubicBezTo>
                    <a:pt x="1258" y="11396"/>
                    <a:pt x="1243" y="11395"/>
                    <a:pt x="1229" y="11394"/>
                  </a:cubicBezTo>
                  <a:lnTo>
                    <a:pt x="1" y="11394"/>
                  </a:lnTo>
                  <a:lnTo>
                    <a:pt x="1" y="13418"/>
                  </a:lnTo>
                  <a:lnTo>
                    <a:pt x="1229" y="13418"/>
                  </a:lnTo>
                  <a:cubicBezTo>
                    <a:pt x="1243" y="13416"/>
                    <a:pt x="1258" y="13416"/>
                    <a:pt x="1272" y="13416"/>
                  </a:cubicBezTo>
                  <a:cubicBezTo>
                    <a:pt x="1715" y="13416"/>
                    <a:pt x="1715" y="14079"/>
                    <a:pt x="1272" y="14079"/>
                  </a:cubicBezTo>
                  <a:cubicBezTo>
                    <a:pt x="1258" y="14079"/>
                    <a:pt x="1243" y="14078"/>
                    <a:pt x="1229" y="14077"/>
                  </a:cubicBezTo>
                  <a:lnTo>
                    <a:pt x="1" y="14077"/>
                  </a:lnTo>
                  <a:lnTo>
                    <a:pt x="1" y="16101"/>
                  </a:lnTo>
                  <a:lnTo>
                    <a:pt x="1229" y="16101"/>
                  </a:lnTo>
                  <a:cubicBezTo>
                    <a:pt x="1243" y="16100"/>
                    <a:pt x="1258" y="16099"/>
                    <a:pt x="1272" y="16099"/>
                  </a:cubicBezTo>
                  <a:cubicBezTo>
                    <a:pt x="1715" y="16099"/>
                    <a:pt x="1715" y="16762"/>
                    <a:pt x="1272" y="16762"/>
                  </a:cubicBezTo>
                  <a:cubicBezTo>
                    <a:pt x="1258" y="16762"/>
                    <a:pt x="1243" y="16762"/>
                    <a:pt x="1229" y="16760"/>
                  </a:cubicBezTo>
                  <a:lnTo>
                    <a:pt x="1" y="16760"/>
                  </a:lnTo>
                  <a:lnTo>
                    <a:pt x="1" y="18784"/>
                  </a:lnTo>
                  <a:lnTo>
                    <a:pt x="1229" y="18784"/>
                  </a:lnTo>
                  <a:cubicBezTo>
                    <a:pt x="1684" y="18784"/>
                    <a:pt x="1684" y="19444"/>
                    <a:pt x="1229" y="19466"/>
                  </a:cubicBezTo>
                  <a:lnTo>
                    <a:pt x="1" y="19466"/>
                  </a:lnTo>
                  <a:lnTo>
                    <a:pt x="1" y="21490"/>
                  </a:lnTo>
                  <a:lnTo>
                    <a:pt x="1229" y="21490"/>
                  </a:lnTo>
                  <a:cubicBezTo>
                    <a:pt x="1236" y="21490"/>
                    <a:pt x="1244" y="21490"/>
                    <a:pt x="1251" y="21490"/>
                  </a:cubicBezTo>
                  <a:cubicBezTo>
                    <a:pt x="1683" y="21490"/>
                    <a:pt x="1676" y="22150"/>
                    <a:pt x="1229" y="22150"/>
                  </a:cubicBezTo>
                  <a:lnTo>
                    <a:pt x="1" y="22150"/>
                  </a:lnTo>
                  <a:lnTo>
                    <a:pt x="1" y="22491"/>
                  </a:lnTo>
                  <a:cubicBezTo>
                    <a:pt x="1" y="22832"/>
                    <a:pt x="296" y="23127"/>
                    <a:pt x="660" y="23127"/>
                  </a:cubicBezTo>
                  <a:lnTo>
                    <a:pt x="26447" y="23127"/>
                  </a:lnTo>
                  <a:cubicBezTo>
                    <a:pt x="26720" y="23127"/>
                    <a:pt x="26970" y="22968"/>
                    <a:pt x="27061" y="22695"/>
                  </a:cubicBezTo>
                  <a:cubicBezTo>
                    <a:pt x="27152" y="22445"/>
                    <a:pt x="27061" y="22150"/>
                    <a:pt x="26857" y="21990"/>
                  </a:cubicBezTo>
                  <a:lnTo>
                    <a:pt x="17897" y="14395"/>
                  </a:lnTo>
                  <a:lnTo>
                    <a:pt x="11462" y="8938"/>
                  </a:lnTo>
                  <a:lnTo>
                    <a:pt x="1092" y="160"/>
                  </a:lnTo>
                  <a:cubicBezTo>
                    <a:pt x="961" y="50"/>
                    <a:pt x="810" y="0"/>
                    <a:pt x="662" y="0"/>
                  </a:cubicBezTo>
                  <a:close/>
                </a:path>
              </a:pathLst>
            </a:custGeom>
            <a:solidFill>
              <a:srgbClr val="452666"/>
            </a:solidFill>
            <a:ln w="38100" cap="flat" cmpd="sng">
              <a:solidFill>
                <a:srgbClr val="452666"/>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3" name="Google Shape;6420;p38"/>
            <p:cNvSpPr/>
            <p:nvPr/>
          </p:nvSpPr>
          <p:spPr>
            <a:xfrm rot="15788592">
              <a:off x="7553737" y="2225995"/>
              <a:ext cx="881309" cy="750669"/>
            </a:xfrm>
            <a:custGeom>
              <a:avLst/>
              <a:gdLst/>
              <a:ahLst/>
              <a:cxnLst/>
              <a:rect l="l" t="t" r="r" b="b"/>
              <a:pathLst>
                <a:path w="27153" h="23128" extrusionOk="0">
                  <a:moveTo>
                    <a:pt x="5629" y="11023"/>
                  </a:moveTo>
                  <a:cubicBezTo>
                    <a:pt x="5700" y="11023"/>
                    <a:pt x="5769" y="11045"/>
                    <a:pt x="5822" y="11098"/>
                  </a:cubicBezTo>
                  <a:lnTo>
                    <a:pt x="13122" y="17261"/>
                  </a:lnTo>
                  <a:cubicBezTo>
                    <a:pt x="13213" y="17352"/>
                    <a:pt x="13258" y="17511"/>
                    <a:pt x="13213" y="17647"/>
                  </a:cubicBezTo>
                  <a:cubicBezTo>
                    <a:pt x="13167" y="17761"/>
                    <a:pt x="13031" y="17852"/>
                    <a:pt x="12894" y="17852"/>
                  </a:cubicBezTo>
                  <a:lnTo>
                    <a:pt x="5618" y="17852"/>
                  </a:lnTo>
                  <a:cubicBezTo>
                    <a:pt x="5436" y="17852"/>
                    <a:pt x="5276" y="17715"/>
                    <a:pt x="5276" y="17511"/>
                  </a:cubicBezTo>
                  <a:lnTo>
                    <a:pt x="5276" y="11348"/>
                  </a:lnTo>
                  <a:cubicBezTo>
                    <a:pt x="5276" y="11235"/>
                    <a:pt x="5345" y="11098"/>
                    <a:pt x="5481" y="11053"/>
                  </a:cubicBezTo>
                  <a:cubicBezTo>
                    <a:pt x="5528" y="11034"/>
                    <a:pt x="5579" y="11023"/>
                    <a:pt x="5629" y="11023"/>
                  </a:cubicBezTo>
                  <a:close/>
                  <a:moveTo>
                    <a:pt x="662" y="0"/>
                  </a:moveTo>
                  <a:cubicBezTo>
                    <a:pt x="321" y="0"/>
                    <a:pt x="1" y="264"/>
                    <a:pt x="1" y="660"/>
                  </a:cubicBezTo>
                  <a:lnTo>
                    <a:pt x="1" y="2662"/>
                  </a:lnTo>
                  <a:lnTo>
                    <a:pt x="1229" y="2662"/>
                  </a:lnTo>
                  <a:cubicBezTo>
                    <a:pt x="1243" y="2660"/>
                    <a:pt x="1258" y="2660"/>
                    <a:pt x="1272" y="2660"/>
                  </a:cubicBezTo>
                  <a:cubicBezTo>
                    <a:pt x="1715" y="2660"/>
                    <a:pt x="1715" y="3323"/>
                    <a:pt x="1272" y="3323"/>
                  </a:cubicBezTo>
                  <a:cubicBezTo>
                    <a:pt x="1258" y="3323"/>
                    <a:pt x="1243" y="3322"/>
                    <a:pt x="1229" y="3321"/>
                  </a:cubicBezTo>
                  <a:lnTo>
                    <a:pt x="1" y="3321"/>
                  </a:lnTo>
                  <a:lnTo>
                    <a:pt x="1" y="5345"/>
                  </a:lnTo>
                  <a:lnTo>
                    <a:pt x="1229" y="5345"/>
                  </a:lnTo>
                  <a:cubicBezTo>
                    <a:pt x="1243" y="5344"/>
                    <a:pt x="1258" y="5343"/>
                    <a:pt x="1272" y="5343"/>
                  </a:cubicBezTo>
                  <a:cubicBezTo>
                    <a:pt x="1715" y="5343"/>
                    <a:pt x="1715" y="6006"/>
                    <a:pt x="1272" y="6006"/>
                  </a:cubicBezTo>
                  <a:cubicBezTo>
                    <a:pt x="1258" y="6006"/>
                    <a:pt x="1243" y="6006"/>
                    <a:pt x="1229" y="6004"/>
                  </a:cubicBezTo>
                  <a:lnTo>
                    <a:pt x="1" y="6004"/>
                  </a:lnTo>
                  <a:lnTo>
                    <a:pt x="1" y="8028"/>
                  </a:lnTo>
                  <a:lnTo>
                    <a:pt x="1229" y="8028"/>
                  </a:lnTo>
                  <a:cubicBezTo>
                    <a:pt x="1243" y="8027"/>
                    <a:pt x="1257" y="8026"/>
                    <a:pt x="1270" y="8026"/>
                  </a:cubicBezTo>
                  <a:cubicBezTo>
                    <a:pt x="1715" y="8026"/>
                    <a:pt x="1715" y="8712"/>
                    <a:pt x="1270" y="8712"/>
                  </a:cubicBezTo>
                  <a:cubicBezTo>
                    <a:pt x="1257" y="8712"/>
                    <a:pt x="1243" y="8712"/>
                    <a:pt x="1229" y="8710"/>
                  </a:cubicBezTo>
                  <a:lnTo>
                    <a:pt x="1" y="8710"/>
                  </a:lnTo>
                  <a:lnTo>
                    <a:pt x="1" y="10734"/>
                  </a:lnTo>
                  <a:lnTo>
                    <a:pt x="1229" y="10734"/>
                  </a:lnTo>
                  <a:cubicBezTo>
                    <a:pt x="1243" y="10733"/>
                    <a:pt x="1258" y="10732"/>
                    <a:pt x="1272" y="10732"/>
                  </a:cubicBezTo>
                  <a:cubicBezTo>
                    <a:pt x="1715" y="10732"/>
                    <a:pt x="1715" y="11396"/>
                    <a:pt x="1272" y="11396"/>
                  </a:cubicBezTo>
                  <a:cubicBezTo>
                    <a:pt x="1258" y="11396"/>
                    <a:pt x="1243" y="11395"/>
                    <a:pt x="1229" y="11394"/>
                  </a:cubicBezTo>
                  <a:lnTo>
                    <a:pt x="1" y="11394"/>
                  </a:lnTo>
                  <a:lnTo>
                    <a:pt x="1" y="13418"/>
                  </a:lnTo>
                  <a:lnTo>
                    <a:pt x="1229" y="13418"/>
                  </a:lnTo>
                  <a:cubicBezTo>
                    <a:pt x="1243" y="13416"/>
                    <a:pt x="1258" y="13416"/>
                    <a:pt x="1272" y="13416"/>
                  </a:cubicBezTo>
                  <a:cubicBezTo>
                    <a:pt x="1715" y="13416"/>
                    <a:pt x="1715" y="14079"/>
                    <a:pt x="1272" y="14079"/>
                  </a:cubicBezTo>
                  <a:cubicBezTo>
                    <a:pt x="1258" y="14079"/>
                    <a:pt x="1243" y="14078"/>
                    <a:pt x="1229" y="14077"/>
                  </a:cubicBezTo>
                  <a:lnTo>
                    <a:pt x="1" y="14077"/>
                  </a:lnTo>
                  <a:lnTo>
                    <a:pt x="1" y="16101"/>
                  </a:lnTo>
                  <a:lnTo>
                    <a:pt x="1229" y="16101"/>
                  </a:lnTo>
                  <a:cubicBezTo>
                    <a:pt x="1243" y="16100"/>
                    <a:pt x="1258" y="16099"/>
                    <a:pt x="1272" y="16099"/>
                  </a:cubicBezTo>
                  <a:cubicBezTo>
                    <a:pt x="1715" y="16099"/>
                    <a:pt x="1715" y="16762"/>
                    <a:pt x="1272" y="16762"/>
                  </a:cubicBezTo>
                  <a:cubicBezTo>
                    <a:pt x="1258" y="16762"/>
                    <a:pt x="1243" y="16762"/>
                    <a:pt x="1229" y="16760"/>
                  </a:cubicBezTo>
                  <a:lnTo>
                    <a:pt x="1" y="16760"/>
                  </a:lnTo>
                  <a:lnTo>
                    <a:pt x="1" y="18784"/>
                  </a:lnTo>
                  <a:lnTo>
                    <a:pt x="1229" y="18784"/>
                  </a:lnTo>
                  <a:cubicBezTo>
                    <a:pt x="1684" y="18784"/>
                    <a:pt x="1684" y="19444"/>
                    <a:pt x="1229" y="19466"/>
                  </a:cubicBezTo>
                  <a:lnTo>
                    <a:pt x="1" y="19466"/>
                  </a:lnTo>
                  <a:lnTo>
                    <a:pt x="1" y="21490"/>
                  </a:lnTo>
                  <a:lnTo>
                    <a:pt x="1229" y="21490"/>
                  </a:lnTo>
                  <a:cubicBezTo>
                    <a:pt x="1236" y="21490"/>
                    <a:pt x="1244" y="21490"/>
                    <a:pt x="1251" y="21490"/>
                  </a:cubicBezTo>
                  <a:cubicBezTo>
                    <a:pt x="1683" y="21490"/>
                    <a:pt x="1676" y="22150"/>
                    <a:pt x="1229" y="22150"/>
                  </a:cubicBezTo>
                  <a:lnTo>
                    <a:pt x="1" y="22150"/>
                  </a:lnTo>
                  <a:lnTo>
                    <a:pt x="1" y="22491"/>
                  </a:lnTo>
                  <a:cubicBezTo>
                    <a:pt x="1" y="22832"/>
                    <a:pt x="296" y="23127"/>
                    <a:pt x="660" y="23127"/>
                  </a:cubicBezTo>
                  <a:lnTo>
                    <a:pt x="26447" y="23127"/>
                  </a:lnTo>
                  <a:cubicBezTo>
                    <a:pt x="26720" y="23127"/>
                    <a:pt x="26970" y="22968"/>
                    <a:pt x="27061" y="22695"/>
                  </a:cubicBezTo>
                  <a:cubicBezTo>
                    <a:pt x="27152" y="22445"/>
                    <a:pt x="27061" y="22150"/>
                    <a:pt x="26857" y="21990"/>
                  </a:cubicBezTo>
                  <a:lnTo>
                    <a:pt x="17897" y="14395"/>
                  </a:lnTo>
                  <a:lnTo>
                    <a:pt x="11462" y="8938"/>
                  </a:lnTo>
                  <a:lnTo>
                    <a:pt x="1092" y="160"/>
                  </a:lnTo>
                  <a:cubicBezTo>
                    <a:pt x="961" y="50"/>
                    <a:pt x="810" y="0"/>
                    <a:pt x="662" y="0"/>
                  </a:cubicBezTo>
                  <a:close/>
                </a:path>
              </a:pathLst>
            </a:custGeom>
            <a:solidFill>
              <a:schemeClr val="accent2"/>
            </a:solidFill>
            <a:ln w="38100" cap="flat" cmpd="sng">
              <a:solidFill>
                <a:srgbClr val="452666"/>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nvGrpSpPr>
          <p:cNvPr id="347" name="Google Shape;6421;p38"/>
          <p:cNvGrpSpPr/>
          <p:nvPr/>
        </p:nvGrpSpPr>
        <p:grpSpPr>
          <a:xfrm>
            <a:off x="416760" y="3878476"/>
            <a:ext cx="932819" cy="670024"/>
            <a:chOff x="790675" y="1570875"/>
            <a:chExt cx="502524" cy="360952"/>
          </a:xfrm>
        </p:grpSpPr>
        <p:sp>
          <p:nvSpPr>
            <p:cNvPr id="348" name="Google Shape;6422;p38"/>
            <p:cNvSpPr/>
            <p:nvPr/>
          </p:nvSpPr>
          <p:spPr>
            <a:xfrm>
              <a:off x="790675" y="16199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9" name="Google Shape;6423;p38"/>
            <p:cNvSpPr/>
            <p:nvPr/>
          </p:nvSpPr>
          <p:spPr>
            <a:xfrm>
              <a:off x="790675" y="1807297"/>
              <a:ext cx="463249" cy="124530"/>
            </a:xfrm>
            <a:custGeom>
              <a:avLst/>
              <a:gdLst/>
              <a:ahLst/>
              <a:cxnLst/>
              <a:rect l="l" t="t" r="r" b="b"/>
              <a:pathLst>
                <a:path w="8210" h="2207" extrusionOk="0">
                  <a:moveTo>
                    <a:pt x="1387" y="0"/>
                  </a:moveTo>
                  <a:cubicBezTo>
                    <a:pt x="0" y="68"/>
                    <a:pt x="0" y="2115"/>
                    <a:pt x="1387" y="2206"/>
                  </a:cubicBezTo>
                  <a:lnTo>
                    <a:pt x="6822" y="2206"/>
                  </a:lnTo>
                  <a:cubicBezTo>
                    <a:pt x="8209" y="2115"/>
                    <a:pt x="8209" y="68"/>
                    <a:pt x="6822" y="0"/>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0" name="Google Shape;6424;p38"/>
            <p:cNvSpPr/>
            <p:nvPr/>
          </p:nvSpPr>
          <p:spPr>
            <a:xfrm>
              <a:off x="829950" y="15708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accent4"/>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1" name="Google Shape;6425;p38"/>
            <p:cNvSpPr/>
            <p:nvPr/>
          </p:nvSpPr>
          <p:spPr>
            <a:xfrm>
              <a:off x="829950" y="1758197"/>
              <a:ext cx="463249" cy="124530"/>
            </a:xfrm>
            <a:custGeom>
              <a:avLst/>
              <a:gdLst/>
              <a:ahLst/>
              <a:cxnLst/>
              <a:rect l="l" t="t" r="r" b="b"/>
              <a:pathLst>
                <a:path w="8210" h="2207" extrusionOk="0">
                  <a:moveTo>
                    <a:pt x="1387" y="0"/>
                  </a:moveTo>
                  <a:cubicBezTo>
                    <a:pt x="0" y="68"/>
                    <a:pt x="0" y="2115"/>
                    <a:pt x="1387" y="2206"/>
                  </a:cubicBezTo>
                  <a:lnTo>
                    <a:pt x="6822" y="2206"/>
                  </a:lnTo>
                  <a:cubicBezTo>
                    <a:pt x="8209" y="2115"/>
                    <a:pt x="8209" y="68"/>
                    <a:pt x="6822" y="0"/>
                  </a:cubicBezTo>
                  <a:close/>
                </a:path>
              </a:pathLst>
            </a:custGeom>
            <a:solidFill>
              <a:schemeClr val="accent4"/>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nvGrpSpPr>
          <p:cNvPr id="370" name="Google Shape;6391;p38"/>
          <p:cNvGrpSpPr/>
          <p:nvPr/>
        </p:nvGrpSpPr>
        <p:grpSpPr>
          <a:xfrm>
            <a:off x="5263352" y="5196158"/>
            <a:ext cx="2230133" cy="205167"/>
            <a:chOff x="817275" y="3888700"/>
            <a:chExt cx="1672600" cy="153875"/>
          </a:xfrm>
        </p:grpSpPr>
        <p:sp>
          <p:nvSpPr>
            <p:cNvPr id="371" name="Google Shape;6392;p38"/>
            <p:cNvSpPr/>
            <p:nvPr/>
          </p:nvSpPr>
          <p:spPr>
            <a:xfrm>
              <a:off x="817275" y="3888700"/>
              <a:ext cx="146675" cy="153875"/>
            </a:xfrm>
            <a:custGeom>
              <a:avLst/>
              <a:gdLst/>
              <a:ahLst/>
              <a:cxnLst/>
              <a:rect l="l" t="t" r="r" b="b"/>
              <a:pathLst>
                <a:path w="5867" h="6155" extrusionOk="0">
                  <a:moveTo>
                    <a:pt x="934" y="1"/>
                  </a:moveTo>
                  <a:cubicBezTo>
                    <a:pt x="384" y="1"/>
                    <a:pt x="0" y="428"/>
                    <a:pt x="0" y="1163"/>
                  </a:cubicBezTo>
                  <a:lnTo>
                    <a:pt x="0" y="4962"/>
                  </a:lnTo>
                  <a:cubicBezTo>
                    <a:pt x="0" y="5720"/>
                    <a:pt x="386" y="6154"/>
                    <a:pt x="938" y="6154"/>
                  </a:cubicBezTo>
                  <a:cubicBezTo>
                    <a:pt x="1160" y="6154"/>
                    <a:pt x="1410" y="6084"/>
                    <a:pt x="1672" y="5935"/>
                  </a:cubicBezTo>
                  <a:lnTo>
                    <a:pt x="4955" y="4020"/>
                  </a:lnTo>
                  <a:cubicBezTo>
                    <a:pt x="5867" y="3503"/>
                    <a:pt x="5867" y="2652"/>
                    <a:pt x="4955" y="2135"/>
                  </a:cubicBezTo>
                  <a:lnTo>
                    <a:pt x="1672" y="221"/>
                  </a:lnTo>
                  <a:cubicBezTo>
                    <a:pt x="1409" y="71"/>
                    <a:pt x="1158" y="1"/>
                    <a:pt x="934"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2" name="Google Shape;6393;p38"/>
            <p:cNvSpPr/>
            <p:nvPr/>
          </p:nvSpPr>
          <p:spPr>
            <a:xfrm>
              <a:off x="1035350" y="3888700"/>
              <a:ext cx="145925" cy="153875"/>
            </a:xfrm>
            <a:custGeom>
              <a:avLst/>
              <a:gdLst/>
              <a:ahLst/>
              <a:cxnLst/>
              <a:rect l="l" t="t" r="r" b="b"/>
              <a:pathLst>
                <a:path w="5837" h="6155" extrusionOk="0">
                  <a:moveTo>
                    <a:pt x="924" y="1"/>
                  </a:moveTo>
                  <a:cubicBezTo>
                    <a:pt x="385" y="1"/>
                    <a:pt x="1" y="428"/>
                    <a:pt x="1" y="1163"/>
                  </a:cubicBezTo>
                  <a:lnTo>
                    <a:pt x="1" y="4962"/>
                  </a:lnTo>
                  <a:cubicBezTo>
                    <a:pt x="1" y="5720"/>
                    <a:pt x="371" y="6154"/>
                    <a:pt x="914" y="6154"/>
                  </a:cubicBezTo>
                  <a:cubicBezTo>
                    <a:pt x="1133" y="6154"/>
                    <a:pt x="1380" y="6084"/>
                    <a:pt x="1642" y="5935"/>
                  </a:cubicBezTo>
                  <a:lnTo>
                    <a:pt x="4925" y="4020"/>
                  </a:lnTo>
                  <a:cubicBezTo>
                    <a:pt x="5837" y="3503"/>
                    <a:pt x="5837" y="2652"/>
                    <a:pt x="4925" y="2135"/>
                  </a:cubicBezTo>
                  <a:lnTo>
                    <a:pt x="1642" y="221"/>
                  </a:lnTo>
                  <a:cubicBezTo>
                    <a:pt x="1388" y="71"/>
                    <a:pt x="1143" y="1"/>
                    <a:pt x="924"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3" name="Google Shape;6394;p38"/>
            <p:cNvSpPr/>
            <p:nvPr/>
          </p:nvSpPr>
          <p:spPr>
            <a:xfrm>
              <a:off x="12527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4" name="Google Shape;6395;p38"/>
            <p:cNvSpPr/>
            <p:nvPr/>
          </p:nvSpPr>
          <p:spPr>
            <a:xfrm>
              <a:off x="14708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5" name="Google Shape;6396;p38"/>
            <p:cNvSpPr/>
            <p:nvPr/>
          </p:nvSpPr>
          <p:spPr>
            <a:xfrm>
              <a:off x="16889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6" name="Google Shape;6397;p38"/>
            <p:cNvSpPr/>
            <p:nvPr/>
          </p:nvSpPr>
          <p:spPr>
            <a:xfrm>
              <a:off x="19070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7" name="Google Shape;6398;p38"/>
            <p:cNvSpPr/>
            <p:nvPr/>
          </p:nvSpPr>
          <p:spPr>
            <a:xfrm>
              <a:off x="23432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8" name="Google Shape;6399;p38"/>
            <p:cNvSpPr/>
            <p:nvPr/>
          </p:nvSpPr>
          <p:spPr>
            <a:xfrm>
              <a:off x="21251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381" name="Google Shape;1114;p39"/>
          <p:cNvSpPr txBox="1">
            <a:spLocks/>
          </p:cNvSpPr>
          <p:nvPr/>
        </p:nvSpPr>
        <p:spPr>
          <a:xfrm>
            <a:off x="2446901" y="2516894"/>
            <a:ext cx="7445231" cy="215348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5200"/>
              <a:buFont typeface="Bahiana"/>
              <a:buNone/>
              <a:defRPr sz="9600" b="0" i="0" u="none" strike="noStrike" cap="none">
                <a:solidFill>
                  <a:srgbClr val="191919"/>
                </a:solidFill>
                <a:latin typeface="Bahiana"/>
                <a:ea typeface="Bahiana"/>
                <a:cs typeface="Bahiana"/>
                <a:sym typeface="Bahiana"/>
              </a:defRPr>
            </a:lvl1pPr>
            <a:lvl2pPr marR="0" lvl="1"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9pPr>
          </a:lstStyle>
          <a:p>
            <a:pPr lvl="0" defTabSz="1219140"/>
            <a:r>
              <a:rPr lang="vi-VN" sz="5867" b="1" kern="0" dirty="0">
                <a:solidFill>
                  <a:srgbClr val="FF657D">
                    <a:lumMod val="50000"/>
                  </a:srgbClr>
                </a:solidFill>
                <a:latin typeface="Calibri" panose="020F0502020204030204" pitchFamily="34" charset="0"/>
                <a:cs typeface="Calibri" panose="020F0502020204030204" pitchFamily="34" charset="0"/>
              </a:rPr>
              <a:t>Bài 76: EM ÔN LẠI NHỮNG GÌ ĐÃ HỌC</a:t>
            </a:r>
            <a:endParaRPr lang="en-US" sz="5867" b="1" kern="0" dirty="0">
              <a:solidFill>
                <a:srgbClr val="FF657D">
                  <a:lumMod val="50000"/>
                </a:srgbClr>
              </a:solidFill>
              <a:latin typeface="Calibri" panose="020F0502020204030204" pitchFamily="34" charset="0"/>
              <a:cs typeface="Calibri" panose="020F0502020204030204" pitchFamily="34" charset="0"/>
            </a:endParaRPr>
          </a:p>
          <a:p>
            <a:pPr lvl="0" defTabSz="1219140"/>
            <a:r>
              <a:rPr kumimoji="0" lang="en-US" sz="5867" b="1" i="0" u="none" strike="noStrike" kern="0" cap="none" spc="0" normalizeH="0" baseline="0" noProof="0" dirty="0">
                <a:ln>
                  <a:noFill/>
                </a:ln>
                <a:solidFill>
                  <a:srgbClr val="FF657D">
                    <a:lumMod val="50000"/>
                  </a:srgbClr>
                </a:solidFill>
                <a:effectLst/>
                <a:uLnTx/>
                <a:uFillTx/>
                <a:latin typeface="Calibri" panose="020F0502020204030204" pitchFamily="34" charset="0"/>
                <a:cs typeface="Calibri" panose="020F0502020204030204" pitchFamily="34" charset="0"/>
                <a:sym typeface="Bahiana"/>
              </a:rPr>
              <a:t>(</a:t>
            </a:r>
            <a:r>
              <a:rPr kumimoji="0" lang="en-US" sz="5867" b="1" i="0" u="none" strike="noStrike" kern="0" cap="none" spc="0" normalizeH="0" baseline="0" noProof="0" dirty="0" err="1">
                <a:ln>
                  <a:noFill/>
                </a:ln>
                <a:solidFill>
                  <a:srgbClr val="FF657D">
                    <a:lumMod val="50000"/>
                  </a:srgbClr>
                </a:solidFill>
                <a:effectLst/>
                <a:uLnTx/>
                <a:uFillTx/>
                <a:latin typeface="Calibri" panose="020F0502020204030204" pitchFamily="34" charset="0"/>
                <a:cs typeface="Calibri" panose="020F0502020204030204" pitchFamily="34" charset="0"/>
                <a:sym typeface="Bahiana"/>
              </a:rPr>
              <a:t>Tiết</a:t>
            </a:r>
            <a:r>
              <a:rPr kumimoji="0" lang="en-US" sz="5867" b="1" i="0" u="none" strike="noStrike" kern="0" cap="none" spc="0" normalizeH="0" noProof="0" dirty="0">
                <a:ln>
                  <a:noFill/>
                </a:ln>
                <a:solidFill>
                  <a:srgbClr val="FF657D">
                    <a:lumMod val="50000"/>
                  </a:srgbClr>
                </a:solidFill>
                <a:effectLst/>
                <a:uLnTx/>
                <a:uFillTx/>
                <a:latin typeface="Calibri" panose="020F0502020204030204" pitchFamily="34" charset="0"/>
                <a:cs typeface="Calibri" panose="020F0502020204030204" pitchFamily="34" charset="0"/>
                <a:sym typeface="Bahiana"/>
              </a:rPr>
              <a:t> 2)</a:t>
            </a:r>
            <a:endParaRPr kumimoji="0" lang="vi-VN" sz="5867" b="1" i="0" u="none" strike="noStrike" kern="0" cap="none" spc="0" normalizeH="0" baseline="0" noProof="0" dirty="0">
              <a:ln>
                <a:noFill/>
              </a:ln>
              <a:solidFill>
                <a:srgbClr val="FF657D">
                  <a:lumMod val="50000"/>
                </a:srgbClr>
              </a:solidFill>
              <a:effectLst/>
              <a:uLnTx/>
              <a:uFillTx/>
              <a:latin typeface="Calibri" panose="020F0502020204030204" pitchFamily="34" charset="0"/>
              <a:cs typeface="Calibri" panose="020F0502020204030204" pitchFamily="34" charset="0"/>
              <a:sym typeface="Bahiana"/>
            </a:endParaRPr>
          </a:p>
        </p:txBody>
      </p:sp>
      <p:pic>
        <p:nvPicPr>
          <p:cNvPr id="383" name="图片 6"/>
          <p:cNvPicPr>
            <a:picLocks noChangeAspect="1"/>
          </p:cNvPicPr>
          <p:nvPr/>
        </p:nvPicPr>
        <p:blipFill>
          <a:blip r:embed="rId4">
            <a:extLst>
              <a:ext uri="{28A0092B-C50C-407E-A947-70E740481C1C}">
                <a14:useLocalDpi xmlns:a14="http://schemas.microsoft.com/office/drawing/2010/main" val="0"/>
              </a:ext>
            </a:extLst>
          </a:blip>
          <a:srcRect t="21411" r="72269" b="-7056"/>
          <a:stretch>
            <a:fillRect/>
          </a:stretch>
        </p:blipFill>
        <p:spPr bwMode="auto">
          <a:xfrm>
            <a:off x="9165436" y="2536860"/>
            <a:ext cx="3098585" cy="893917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7243765" y="-343545"/>
            <a:ext cx="2696527" cy="3393383"/>
            <a:chOff x="5432822" y="-257660"/>
            <a:chExt cx="2022395" cy="2545037"/>
          </a:xfrm>
        </p:grpSpPr>
        <p:pic>
          <p:nvPicPr>
            <p:cNvPr id="169" name="Picture 16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2822" y="-257660"/>
              <a:ext cx="2022395" cy="2545037"/>
            </a:xfrm>
            <a:prstGeom prst="rect">
              <a:avLst/>
            </a:prstGeom>
          </p:spPr>
        </p:pic>
        <p:grpSp>
          <p:nvGrpSpPr>
            <p:cNvPr id="384" name="Google Shape;6421;p38"/>
            <p:cNvGrpSpPr/>
            <p:nvPr/>
          </p:nvGrpSpPr>
          <p:grpSpPr>
            <a:xfrm>
              <a:off x="5764630" y="1171508"/>
              <a:ext cx="699614" cy="239921"/>
              <a:chOff x="790675" y="1570875"/>
              <a:chExt cx="502524" cy="172332"/>
            </a:xfrm>
          </p:grpSpPr>
          <p:sp>
            <p:nvSpPr>
              <p:cNvPr id="385" name="Google Shape;6422;p38"/>
              <p:cNvSpPr/>
              <p:nvPr/>
            </p:nvSpPr>
            <p:spPr>
              <a:xfrm>
                <a:off x="790675" y="16199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7" name="Google Shape;6424;p38"/>
              <p:cNvSpPr/>
              <p:nvPr/>
            </p:nvSpPr>
            <p:spPr>
              <a:xfrm>
                <a:off x="829950" y="15708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bg2">
                  <a:lumMod val="50000"/>
                </a:schemeClr>
              </a:solidFill>
              <a:ln w="38100"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sp>
        <p:nvSpPr>
          <p:cNvPr id="390" name="Rectangle 389"/>
          <p:cNvSpPr/>
          <p:nvPr/>
        </p:nvSpPr>
        <p:spPr>
          <a:xfrm rot="20460306">
            <a:off x="1273094" y="1071635"/>
            <a:ext cx="2300630" cy="1323439"/>
          </a:xfrm>
          <a:prstGeom prst="rect">
            <a:avLst/>
          </a:prstGeom>
        </p:spPr>
        <p:txBody>
          <a:bodyPr wrap="none">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 sz="8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sym typeface="Arial"/>
              </a:rPr>
              <a:t>Toán</a:t>
            </a:r>
            <a:endParaRPr kumimoji="0" lang="en-US" sz="8000" b="0"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sym typeface="Arial"/>
            </a:endParaRPr>
          </a:p>
        </p:txBody>
      </p:sp>
      <p:pic>
        <p:nvPicPr>
          <p:cNvPr id="170" name="Picture 2" descr="Bee phim Hoạt hình Clip nghệ thuật - mật ong png tải về - Miễn phí trong  suốt Nghệ Thuật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7778" r="90000">
                        <a14:foregroundMark x1="57778" y1="33000" x2="61111" y2="38400"/>
                        <a14:foregroundMark x1="64889" y1="35800" x2="69222" y2="38400"/>
                        <a14:foregroundMark x1="65667" y1="41600" x2="65667" y2="39600"/>
                        <a14:foregroundMark x1="58444" y1="40000" x2="57778" y2="37000"/>
                      </a14:backgroundRemoval>
                    </a14:imgEffect>
                  </a14:imgLayer>
                </a14:imgProps>
              </a:ext>
              <a:ext uri="{28A0092B-C50C-407E-A947-70E740481C1C}">
                <a14:useLocalDpi xmlns:a14="http://schemas.microsoft.com/office/drawing/2010/main" val="0"/>
              </a:ext>
            </a:extLst>
          </a:blip>
          <a:srcRect/>
          <a:stretch>
            <a:fillRect/>
          </a:stretch>
        </p:blipFill>
        <p:spPr bwMode="auto">
          <a:xfrm>
            <a:off x="1805145" y="4474323"/>
            <a:ext cx="2726171" cy="1514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79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14"/>
                                        </p:tgtEl>
                                        <p:attrNameLst>
                                          <p:attrName>style.visibility</p:attrName>
                                        </p:attrNameLst>
                                      </p:cBhvr>
                                      <p:to>
                                        <p:strVal val="visible"/>
                                      </p:to>
                                    </p:set>
                                    <p:animEffect transition="in" filter="randombar(horizontal)">
                                      <p:cBhvr>
                                        <p:cTn id="7" dur="500"/>
                                        <p:tgtEl>
                                          <p:spTgt spid="1114"/>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81"/>
                                        </p:tgtEl>
                                        <p:attrNameLst>
                                          <p:attrName>style.visibility</p:attrName>
                                        </p:attrNameLst>
                                      </p:cBhvr>
                                      <p:to>
                                        <p:strVal val="visible"/>
                                      </p:to>
                                    </p:set>
                                    <p:anim calcmode="lin" valueType="num">
                                      <p:cBhvr>
                                        <p:cTn id="11" dur="500" fill="hold"/>
                                        <p:tgtEl>
                                          <p:spTgt spid="381"/>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81"/>
                                        </p:tgtEl>
                                        <p:attrNameLst>
                                          <p:attrName>ppt_y</p:attrName>
                                        </p:attrNameLst>
                                      </p:cBhvr>
                                      <p:tavLst>
                                        <p:tav tm="0">
                                          <p:val>
                                            <p:strVal val="#ppt_y"/>
                                          </p:val>
                                        </p:tav>
                                        <p:tav tm="100000">
                                          <p:val>
                                            <p:strVal val="#ppt_y"/>
                                          </p:val>
                                        </p:tav>
                                      </p:tavLst>
                                    </p:anim>
                                    <p:anim calcmode="lin" valueType="num">
                                      <p:cBhvr>
                                        <p:cTn id="13" dur="500" fill="hold"/>
                                        <p:tgtEl>
                                          <p:spTgt spid="381"/>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81"/>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81"/>
                                        </p:tgtEl>
                                      </p:cBhvr>
                                    </p:animEffect>
                                  </p:childTnLst>
                                </p:cTn>
                              </p:par>
                            </p:childTnLst>
                          </p:cTn>
                        </p:par>
                        <p:par>
                          <p:cTn id="16" fill="hold">
                            <p:stCondLst>
                              <p:cond delay="2550"/>
                            </p:stCondLst>
                            <p:childTnLst>
                              <p:par>
                                <p:cTn id="17" presetID="2" presetClass="entr" presetSubtype="4" fill="hold" nodeType="afterEffect">
                                  <p:stCondLst>
                                    <p:cond delay="0"/>
                                  </p:stCondLst>
                                  <p:childTnLst>
                                    <p:set>
                                      <p:cBhvr>
                                        <p:cTn id="18" dur="1" fill="hold">
                                          <p:stCondLst>
                                            <p:cond delay="0"/>
                                          </p:stCondLst>
                                        </p:cTn>
                                        <p:tgtEl>
                                          <p:spTgt spid="170"/>
                                        </p:tgtEl>
                                        <p:attrNameLst>
                                          <p:attrName>style.visibility</p:attrName>
                                        </p:attrNameLst>
                                      </p:cBhvr>
                                      <p:to>
                                        <p:strVal val="visible"/>
                                      </p:to>
                                    </p:set>
                                    <p:anim calcmode="lin" valueType="num">
                                      <p:cBhvr additive="base">
                                        <p:cTn id="19" dur="500" fill="hold"/>
                                        <p:tgtEl>
                                          <p:spTgt spid="170"/>
                                        </p:tgtEl>
                                        <p:attrNameLst>
                                          <p:attrName>ppt_x</p:attrName>
                                        </p:attrNameLst>
                                      </p:cBhvr>
                                      <p:tavLst>
                                        <p:tav tm="0">
                                          <p:val>
                                            <p:strVal val="#ppt_x"/>
                                          </p:val>
                                        </p:tav>
                                        <p:tav tm="100000">
                                          <p:val>
                                            <p:strVal val="#ppt_x"/>
                                          </p:val>
                                        </p:tav>
                                      </p:tavLst>
                                    </p:anim>
                                    <p:anim calcmode="lin" valueType="num">
                                      <p:cBhvr additive="base">
                                        <p:cTn id="20" dur="500" fill="hold"/>
                                        <p:tgtEl>
                                          <p:spTgt spid="170"/>
                                        </p:tgtEl>
                                        <p:attrNameLst>
                                          <p:attrName>ppt_y</p:attrName>
                                        </p:attrNameLst>
                                      </p:cBhvr>
                                      <p:tavLst>
                                        <p:tav tm="0">
                                          <p:val>
                                            <p:strVal val="1+#ppt_h/2"/>
                                          </p:val>
                                        </p:tav>
                                        <p:tav tm="100000">
                                          <p:val>
                                            <p:strVal val="#ppt_y"/>
                                          </p:val>
                                        </p:tav>
                                      </p:tavLst>
                                    </p:anim>
                                  </p:childTnLst>
                                </p:cTn>
                              </p:par>
                            </p:childTnLst>
                          </p:cTn>
                        </p:par>
                        <p:par>
                          <p:cTn id="21" fill="hold">
                            <p:stCondLst>
                              <p:cond delay="3050"/>
                            </p:stCondLst>
                            <p:childTnLst>
                              <p:par>
                                <p:cTn id="22" presetID="2" presetClass="entr" presetSubtype="2"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 grpId="0"/>
      <p:bldP spid="38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24" name="Flowchart: Connector 23">
            <a:extLst>
              <a:ext uri="{FF2B5EF4-FFF2-40B4-BE49-F238E27FC236}">
                <a16:creationId xmlns:a16="http://schemas.microsoft.com/office/drawing/2014/main" id="{6349028E-5F7F-4AA8-8FA0-B9CEE2910C8A}"/>
              </a:ext>
            </a:extLst>
          </p:cNvPr>
          <p:cNvSpPr/>
          <p:nvPr/>
        </p:nvSpPr>
        <p:spPr>
          <a:xfrm>
            <a:off x="612781" y="830815"/>
            <a:ext cx="548640" cy="52322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sp>
        <p:nvSpPr>
          <p:cNvPr id="25" name="TextBox 24">
            <a:extLst>
              <a:ext uri="{FF2B5EF4-FFF2-40B4-BE49-F238E27FC236}">
                <a16:creationId xmlns:a16="http://schemas.microsoft.com/office/drawing/2014/main" id="{5198CC24-5ACE-4429-87B6-E06972290549}"/>
              </a:ext>
            </a:extLst>
          </p:cNvPr>
          <p:cNvSpPr txBox="1"/>
          <p:nvPr/>
        </p:nvSpPr>
        <p:spPr>
          <a:xfrm>
            <a:off x="1199456" y="740701"/>
            <a:ext cx="10407187" cy="646331"/>
          </a:xfrm>
          <a:prstGeom prst="rect">
            <a:avLst/>
          </a:prstGeom>
          <a:noFill/>
        </p:spPr>
        <p:txBody>
          <a:bodyPr wrap="square" rtlCol="0">
            <a:spAutoFit/>
          </a:bodyPr>
          <a:lstStyle/>
          <a:p>
            <a:pPr lvl="0" algn="just" defTabSz="914377"/>
            <a:r>
              <a:rPr lang="vi-VN" sz="3600" b="1" dirty="0">
                <a:solidFill>
                  <a:prstClr val="black"/>
                </a:solidFill>
                <a:latin typeface="Calibri" panose="020F0502020204030204" pitchFamily="34" charset="0"/>
                <a:cs typeface="Calibri" panose="020F0502020204030204" pitchFamily="34" charset="0"/>
              </a:rPr>
              <a:t>a) Nêu tâm, đường kính, bán kính của hình tròn sau:</a:t>
            </a:r>
          </a:p>
        </p:txBody>
      </p:sp>
      <p:pic>
        <p:nvPicPr>
          <p:cNvPr id="4" name="Picture 3">
            <a:extLst>
              <a:ext uri="{FF2B5EF4-FFF2-40B4-BE49-F238E27FC236}">
                <a16:creationId xmlns:a16="http://schemas.microsoft.com/office/drawing/2014/main" id="{E28358F2-D86F-061F-35E2-0E9D066209C9}"/>
              </a:ext>
            </a:extLst>
          </p:cNvPr>
          <p:cNvPicPr>
            <a:picLocks noChangeAspect="1"/>
          </p:cNvPicPr>
          <p:nvPr/>
        </p:nvPicPr>
        <p:blipFill>
          <a:blip r:embed="rId3"/>
          <a:stretch>
            <a:fillRect/>
          </a:stretch>
        </p:blipFill>
        <p:spPr>
          <a:xfrm>
            <a:off x="6862762" y="1919287"/>
            <a:ext cx="4505325" cy="4143375"/>
          </a:xfrm>
          <a:prstGeom prst="rect">
            <a:avLst/>
          </a:prstGeom>
        </p:spPr>
      </p:pic>
      <p:sp>
        <p:nvSpPr>
          <p:cNvPr id="6" name="Rectangle: Rounded Corners 5">
            <a:extLst>
              <a:ext uri="{FF2B5EF4-FFF2-40B4-BE49-F238E27FC236}">
                <a16:creationId xmlns:a16="http://schemas.microsoft.com/office/drawing/2014/main" id="{A7458D7A-9670-7979-2412-BD5B68C42E12}"/>
              </a:ext>
            </a:extLst>
          </p:cNvPr>
          <p:cNvSpPr/>
          <p:nvPr/>
        </p:nvSpPr>
        <p:spPr>
          <a:xfrm>
            <a:off x="857250" y="2276475"/>
            <a:ext cx="6181725" cy="237172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4000" dirty="0">
                <a:solidFill>
                  <a:srgbClr val="FF0000"/>
                </a:solidFill>
                <a:latin typeface="Calibri" panose="020F0502020204030204" pitchFamily="34" charset="0"/>
                <a:cs typeface="Calibri" panose="020F0502020204030204" pitchFamily="34" charset="0"/>
              </a:rPr>
              <a:t>Hình tròn tâm O</a:t>
            </a:r>
            <a:endParaRPr lang="en-US" sz="4000" dirty="0">
              <a:solidFill>
                <a:srgbClr val="FF0000"/>
              </a:solidFill>
              <a:latin typeface="Calibri" panose="020F0502020204030204" pitchFamily="34" charset="0"/>
              <a:cs typeface="Calibri" panose="020F0502020204030204" pitchFamily="34" charset="0"/>
            </a:endParaRPr>
          </a:p>
          <a:p>
            <a:pPr marL="571500" indent="-571500" algn="just">
              <a:buFont typeface="Arial" panose="020B0604020202020204" pitchFamily="34" charset="0"/>
              <a:buChar char="•"/>
            </a:pPr>
            <a:r>
              <a:rPr lang="en-US" sz="4000" dirty="0">
                <a:solidFill>
                  <a:srgbClr val="FF0000"/>
                </a:solidFill>
                <a:latin typeface="Calibri" panose="020F0502020204030204" pitchFamily="34" charset="0"/>
                <a:cs typeface="Calibri" panose="020F0502020204030204" pitchFamily="34" charset="0"/>
              </a:rPr>
              <a:t>Đ</a:t>
            </a:r>
            <a:r>
              <a:rPr lang="vi-VN" sz="4000" dirty="0">
                <a:solidFill>
                  <a:srgbClr val="FF0000"/>
                </a:solidFill>
                <a:latin typeface="Calibri" panose="020F0502020204030204" pitchFamily="34" charset="0"/>
                <a:cs typeface="Calibri" panose="020F0502020204030204" pitchFamily="34" charset="0"/>
              </a:rPr>
              <a:t>ường kính BC</a:t>
            </a:r>
            <a:endParaRPr lang="en-US" sz="4000" dirty="0">
              <a:solidFill>
                <a:srgbClr val="FF0000"/>
              </a:solidFill>
              <a:latin typeface="Calibri" panose="020F0502020204030204" pitchFamily="34" charset="0"/>
              <a:cs typeface="Calibri" panose="020F0502020204030204" pitchFamily="34" charset="0"/>
            </a:endParaRPr>
          </a:p>
          <a:p>
            <a:pPr marL="571500" indent="-571500" algn="just">
              <a:buFont typeface="Arial" panose="020B0604020202020204" pitchFamily="34" charset="0"/>
              <a:buChar char="•"/>
            </a:pPr>
            <a:r>
              <a:rPr lang="en-US" sz="4000" dirty="0">
                <a:solidFill>
                  <a:srgbClr val="FF0000"/>
                </a:solidFill>
                <a:latin typeface="Calibri" panose="020F0502020204030204" pitchFamily="34" charset="0"/>
                <a:cs typeface="Calibri" panose="020F0502020204030204" pitchFamily="34" charset="0"/>
              </a:rPr>
              <a:t>B</a:t>
            </a:r>
            <a:r>
              <a:rPr lang="vi-VN" sz="4000" dirty="0">
                <a:solidFill>
                  <a:srgbClr val="FF0000"/>
                </a:solidFill>
                <a:latin typeface="Calibri" panose="020F0502020204030204" pitchFamily="34" charset="0"/>
                <a:cs typeface="Calibri" panose="020F0502020204030204" pitchFamily="34" charset="0"/>
              </a:rPr>
              <a:t>án kính OA, OB, OC, OD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ircle(in)">
                                      <p:cBhvr>
                                        <p:cTn id="10" dur="2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bg/>
                                          </p:spTgt>
                                        </p:tgtEl>
                                        <p:attrNameLst>
                                          <p:attrName>style.visibility</p:attrName>
                                        </p:attrNameLst>
                                      </p:cBhvr>
                                      <p:to>
                                        <p:strVal val="visible"/>
                                      </p:to>
                                    </p:set>
                                    <p:animEffect transition="in" filter="wipe(down)">
                                      <p:cBhvr>
                                        <p:cTn id="20" dur="500"/>
                                        <p:tgtEl>
                                          <p:spTgt spid="6">
                                            <p:bg/>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down)">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down)">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wipe(down)">
                                      <p:cBhvr>
                                        <p:cTn id="3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6"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24" name="Flowchart: Connector 23">
            <a:extLst>
              <a:ext uri="{FF2B5EF4-FFF2-40B4-BE49-F238E27FC236}">
                <a16:creationId xmlns:a16="http://schemas.microsoft.com/office/drawing/2014/main" id="{6349028E-5F7F-4AA8-8FA0-B9CEE2910C8A}"/>
              </a:ext>
            </a:extLst>
          </p:cNvPr>
          <p:cNvSpPr/>
          <p:nvPr/>
        </p:nvSpPr>
        <p:spPr>
          <a:xfrm>
            <a:off x="612781" y="830815"/>
            <a:ext cx="548640" cy="52322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sp>
        <p:nvSpPr>
          <p:cNvPr id="25" name="TextBox 24">
            <a:extLst>
              <a:ext uri="{FF2B5EF4-FFF2-40B4-BE49-F238E27FC236}">
                <a16:creationId xmlns:a16="http://schemas.microsoft.com/office/drawing/2014/main" id="{5198CC24-5ACE-4429-87B6-E06972290549}"/>
              </a:ext>
            </a:extLst>
          </p:cNvPr>
          <p:cNvSpPr txBox="1"/>
          <p:nvPr/>
        </p:nvSpPr>
        <p:spPr>
          <a:xfrm>
            <a:off x="1199456" y="740701"/>
            <a:ext cx="10407187" cy="1754326"/>
          </a:xfrm>
          <a:prstGeom prst="rect">
            <a:avLst/>
          </a:prstGeom>
          <a:noFill/>
        </p:spPr>
        <p:txBody>
          <a:bodyPr wrap="square" rtlCol="0">
            <a:spAutoFit/>
          </a:bodyPr>
          <a:lstStyle/>
          <a:p>
            <a:pPr lvl="0" algn="just" defTabSz="914377"/>
            <a:r>
              <a:rPr lang="vi-VN" sz="3600" b="1" dirty="0">
                <a:solidFill>
                  <a:prstClr val="black"/>
                </a:solidFill>
                <a:latin typeface="Calibri" panose="020F0502020204030204" pitchFamily="34" charset="0"/>
                <a:cs typeface="Calibri" panose="020F0502020204030204" pitchFamily="34" charset="0"/>
              </a:rPr>
              <a:t>b) Chọn chữ cái đặt trước câu đúng:</a:t>
            </a:r>
          </a:p>
          <a:p>
            <a:pPr lvl="0" algn="just" defTabSz="914377"/>
            <a:r>
              <a:rPr lang="vi-VN" sz="3600" b="1" dirty="0">
                <a:solidFill>
                  <a:prstClr val="black"/>
                </a:solidFill>
                <a:latin typeface="Calibri" panose="020F0502020204030204" pitchFamily="34" charset="0"/>
                <a:cs typeface="Calibri" panose="020F0502020204030204" pitchFamily="34" charset="0"/>
              </a:rPr>
              <a:t>A. O là trung điểm của BC.</a:t>
            </a:r>
          </a:p>
          <a:p>
            <a:pPr lvl="0" algn="just" defTabSz="914377"/>
            <a:r>
              <a:rPr lang="vi-VN" sz="3600" b="1" dirty="0">
                <a:solidFill>
                  <a:prstClr val="black"/>
                </a:solidFill>
                <a:latin typeface="Calibri" panose="020F0502020204030204" pitchFamily="34" charset="0"/>
                <a:cs typeface="Calibri" panose="020F0502020204030204" pitchFamily="34" charset="0"/>
              </a:rPr>
              <a:t>B. O là trung điểm của AD.</a:t>
            </a:r>
          </a:p>
        </p:txBody>
      </p:sp>
      <p:pic>
        <p:nvPicPr>
          <p:cNvPr id="4" name="Picture 3">
            <a:extLst>
              <a:ext uri="{FF2B5EF4-FFF2-40B4-BE49-F238E27FC236}">
                <a16:creationId xmlns:a16="http://schemas.microsoft.com/office/drawing/2014/main" id="{E28358F2-D86F-061F-35E2-0E9D066209C9}"/>
              </a:ext>
            </a:extLst>
          </p:cNvPr>
          <p:cNvPicPr>
            <a:picLocks noChangeAspect="1"/>
          </p:cNvPicPr>
          <p:nvPr/>
        </p:nvPicPr>
        <p:blipFill>
          <a:blip r:embed="rId4"/>
          <a:stretch>
            <a:fillRect/>
          </a:stretch>
        </p:blipFill>
        <p:spPr>
          <a:xfrm>
            <a:off x="6862762" y="1919287"/>
            <a:ext cx="4505325" cy="4143375"/>
          </a:xfrm>
          <a:prstGeom prst="rect">
            <a:avLst/>
          </a:prstGeom>
        </p:spPr>
      </p:pic>
      <p:sp>
        <p:nvSpPr>
          <p:cNvPr id="2" name="Oval 1">
            <a:extLst>
              <a:ext uri="{FF2B5EF4-FFF2-40B4-BE49-F238E27FC236}">
                <a16:creationId xmlns:a16="http://schemas.microsoft.com/office/drawing/2014/main" id="{2D0F4A90-31C8-27C7-4D0B-7FCDFE78EA99}"/>
              </a:ext>
            </a:extLst>
          </p:cNvPr>
          <p:cNvSpPr/>
          <p:nvPr/>
        </p:nvSpPr>
        <p:spPr>
          <a:xfrm>
            <a:off x="1143000" y="1457325"/>
            <a:ext cx="600075" cy="447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1879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grpSp>
        <p:nvGrpSpPr>
          <p:cNvPr id="2" name="Group 1">
            <a:extLst>
              <a:ext uri="{FF2B5EF4-FFF2-40B4-BE49-F238E27FC236}">
                <a16:creationId xmlns:a16="http://schemas.microsoft.com/office/drawing/2014/main" id="{4B5A084B-97E4-6AAF-3073-7388A3461449}"/>
              </a:ext>
            </a:extLst>
          </p:cNvPr>
          <p:cNvGrpSpPr/>
          <p:nvPr/>
        </p:nvGrpSpPr>
        <p:grpSpPr>
          <a:xfrm>
            <a:off x="833855" y="849415"/>
            <a:ext cx="619044" cy="574061"/>
            <a:chOff x="621568" y="794220"/>
            <a:chExt cx="619044" cy="574061"/>
          </a:xfrm>
        </p:grpSpPr>
        <p:pic>
          <p:nvPicPr>
            <p:cNvPr id="3" name="Picture 2">
              <a:extLst>
                <a:ext uri="{FF2B5EF4-FFF2-40B4-BE49-F238E27FC236}">
                  <a16:creationId xmlns:a16="http://schemas.microsoft.com/office/drawing/2014/main" id="{F822D295-D59F-5884-08F0-34C26509E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4" name="TextBox 3">
              <a:extLst>
                <a:ext uri="{FF2B5EF4-FFF2-40B4-BE49-F238E27FC236}">
                  <a16:creationId xmlns:a16="http://schemas.microsoft.com/office/drawing/2014/main" id="{43A07162-9A96-FBEF-BFA1-BB8ACF0AF11F}"/>
                </a:ext>
              </a:extLst>
            </p:cNvPr>
            <p:cNvSpPr txBox="1"/>
            <p:nvPr/>
          </p:nvSpPr>
          <p:spPr>
            <a:xfrm>
              <a:off x="685096" y="794220"/>
              <a:ext cx="555516"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5</a:t>
              </a:r>
            </a:p>
          </p:txBody>
        </p:sp>
      </p:grpSp>
      <p:sp>
        <p:nvSpPr>
          <p:cNvPr id="5" name="TextBox 4">
            <a:extLst>
              <a:ext uri="{FF2B5EF4-FFF2-40B4-BE49-F238E27FC236}">
                <a16:creationId xmlns:a16="http://schemas.microsoft.com/office/drawing/2014/main" id="{276AA463-5EC2-9689-86F8-7742E9AF697F}"/>
              </a:ext>
            </a:extLst>
          </p:cNvPr>
          <p:cNvSpPr txBox="1"/>
          <p:nvPr/>
        </p:nvSpPr>
        <p:spPr>
          <a:xfrm>
            <a:off x="1366277" y="818636"/>
            <a:ext cx="102637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a:t>
            </a:r>
            <a:r>
              <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Mỗi</a:t>
            </a: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đồng</a:t>
            </a: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hồ</a:t>
            </a: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sau</a:t>
            </a: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chỉ</a:t>
            </a: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mấy</a:t>
            </a: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giờ</a:t>
            </a: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F3A053AF-CF4B-2080-E849-4C9ABE3E4C66}"/>
              </a:ext>
            </a:extLst>
          </p:cNvPr>
          <p:cNvPicPr>
            <a:picLocks noChangeAspect="1"/>
          </p:cNvPicPr>
          <p:nvPr/>
        </p:nvPicPr>
        <p:blipFill>
          <a:blip r:embed="rId5"/>
          <a:stretch>
            <a:fillRect/>
          </a:stretch>
        </p:blipFill>
        <p:spPr>
          <a:xfrm>
            <a:off x="704849" y="1857593"/>
            <a:ext cx="10868025" cy="2646008"/>
          </a:xfrm>
          <a:prstGeom prst="rect">
            <a:avLst/>
          </a:prstGeom>
        </p:spPr>
      </p:pic>
      <p:sp>
        <p:nvSpPr>
          <p:cNvPr id="8" name="Rectangle: Rounded Corners 7">
            <a:extLst>
              <a:ext uri="{FF2B5EF4-FFF2-40B4-BE49-F238E27FC236}">
                <a16:creationId xmlns:a16="http://schemas.microsoft.com/office/drawing/2014/main" id="{296F4D83-7304-3DA1-F9D7-7CE890F650E5}"/>
              </a:ext>
            </a:extLst>
          </p:cNvPr>
          <p:cNvSpPr/>
          <p:nvPr/>
        </p:nvSpPr>
        <p:spPr>
          <a:xfrm>
            <a:off x="485775" y="4648199"/>
            <a:ext cx="2486025" cy="1228725"/>
          </a:xfrm>
          <a:prstGeom prst="roundRect">
            <a:avLst/>
          </a:prstGeom>
          <a:solidFill>
            <a:srgbClr val="FFFF00"/>
          </a:solidFill>
          <a:ln>
            <a:solidFill>
              <a:srgbClr val="F03E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2 </a:t>
            </a:r>
            <a:r>
              <a:rPr lang="en-US" sz="2400" b="1" dirty="0" err="1">
                <a:solidFill>
                  <a:srgbClr val="FF0000"/>
                </a:solidFill>
                <a:latin typeface="Cambria" panose="02040503050406030204" pitchFamily="18" charset="0"/>
                <a:ea typeface="Cambria" panose="02040503050406030204" pitchFamily="18" charset="0"/>
              </a:rPr>
              <a:t>giờ</a:t>
            </a:r>
            <a:r>
              <a:rPr lang="en-US" sz="2400" b="1" dirty="0">
                <a:solidFill>
                  <a:srgbClr val="FF0000"/>
                </a:solidFill>
                <a:latin typeface="Cambria" panose="02040503050406030204" pitchFamily="18" charset="0"/>
                <a:ea typeface="Cambria" panose="02040503050406030204" pitchFamily="18" charset="0"/>
              </a:rPr>
              <a:t> 40 </a:t>
            </a:r>
            <a:r>
              <a:rPr lang="en-US" sz="2400" b="1" dirty="0" err="1">
                <a:solidFill>
                  <a:srgbClr val="FF0000"/>
                </a:solidFill>
                <a:latin typeface="Cambria" panose="02040503050406030204" pitchFamily="18" charset="0"/>
                <a:ea typeface="Cambria" panose="02040503050406030204" pitchFamily="18" charset="0"/>
              </a:rPr>
              <a:t>phút</a:t>
            </a:r>
            <a:r>
              <a:rPr lang="en-US" sz="2400" b="1" dirty="0">
                <a:solidFill>
                  <a:srgbClr val="FF0000"/>
                </a:solidFill>
                <a:latin typeface="Cambria" panose="02040503050406030204" pitchFamily="18" charset="0"/>
                <a:ea typeface="Cambria" panose="02040503050406030204" pitchFamily="18" charset="0"/>
              </a:rPr>
              <a:t> (3 </a:t>
            </a:r>
            <a:r>
              <a:rPr lang="en-US" sz="2400" b="1" dirty="0" err="1">
                <a:solidFill>
                  <a:srgbClr val="FF0000"/>
                </a:solidFill>
                <a:latin typeface="Cambria" panose="02040503050406030204" pitchFamily="18" charset="0"/>
                <a:ea typeface="Cambria" panose="02040503050406030204" pitchFamily="18" charset="0"/>
              </a:rPr>
              <a:t>giờ</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kém</a:t>
            </a:r>
            <a:r>
              <a:rPr lang="en-US" sz="2400" b="1" dirty="0">
                <a:solidFill>
                  <a:srgbClr val="FF0000"/>
                </a:solidFill>
                <a:latin typeface="Cambria" panose="02040503050406030204" pitchFamily="18" charset="0"/>
                <a:ea typeface="Cambria" panose="02040503050406030204" pitchFamily="18" charset="0"/>
              </a:rPr>
              <a:t> 20 </a:t>
            </a:r>
            <a:r>
              <a:rPr lang="en-US" sz="2400" b="1" dirty="0" err="1">
                <a:solidFill>
                  <a:srgbClr val="FF0000"/>
                </a:solidFill>
                <a:latin typeface="Cambria" panose="02040503050406030204" pitchFamily="18" charset="0"/>
                <a:ea typeface="Cambria" panose="02040503050406030204" pitchFamily="18" charset="0"/>
              </a:rPr>
              <a:t>phút</a:t>
            </a:r>
            <a:r>
              <a:rPr lang="en-US" sz="2400" b="1" dirty="0">
                <a:solidFill>
                  <a:srgbClr val="FF0000"/>
                </a:solidFill>
                <a:latin typeface="Cambria" panose="02040503050406030204" pitchFamily="18" charset="0"/>
                <a:ea typeface="Cambria" panose="02040503050406030204" pitchFamily="18" charset="0"/>
              </a:rPr>
              <a:t>)</a:t>
            </a:r>
          </a:p>
        </p:txBody>
      </p:sp>
      <p:sp>
        <p:nvSpPr>
          <p:cNvPr id="9" name="Rectangle: Rounded Corners 8">
            <a:extLst>
              <a:ext uri="{FF2B5EF4-FFF2-40B4-BE49-F238E27FC236}">
                <a16:creationId xmlns:a16="http://schemas.microsoft.com/office/drawing/2014/main" id="{8A915034-DEF2-0E90-B403-AAAC9A1DCDE8}"/>
              </a:ext>
            </a:extLst>
          </p:cNvPr>
          <p:cNvSpPr/>
          <p:nvPr/>
        </p:nvSpPr>
        <p:spPr>
          <a:xfrm>
            <a:off x="3190875" y="4610099"/>
            <a:ext cx="2390775" cy="1228725"/>
          </a:xfrm>
          <a:prstGeom prst="roundRect">
            <a:avLst/>
          </a:prstGeom>
          <a:solidFill>
            <a:srgbClr val="FFFF00"/>
          </a:solidFill>
          <a:ln>
            <a:solidFill>
              <a:srgbClr val="F03E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11 </a:t>
            </a:r>
            <a:r>
              <a:rPr lang="en-US" sz="2400" b="1" dirty="0" err="1">
                <a:solidFill>
                  <a:srgbClr val="FF0000"/>
                </a:solidFill>
                <a:latin typeface="Cambria" panose="02040503050406030204" pitchFamily="18" charset="0"/>
                <a:ea typeface="Cambria" panose="02040503050406030204" pitchFamily="18" charset="0"/>
              </a:rPr>
              <a:t>giờ</a:t>
            </a:r>
            <a:r>
              <a:rPr lang="en-US" sz="2400" b="1" dirty="0">
                <a:solidFill>
                  <a:srgbClr val="FF0000"/>
                </a:solidFill>
                <a:latin typeface="Cambria" panose="02040503050406030204" pitchFamily="18" charset="0"/>
                <a:ea typeface="Cambria" panose="02040503050406030204" pitchFamily="18" charset="0"/>
              </a:rPr>
              <a:t> 48 </a:t>
            </a:r>
            <a:r>
              <a:rPr lang="en-US" sz="2400" b="1" dirty="0" err="1">
                <a:solidFill>
                  <a:srgbClr val="FF0000"/>
                </a:solidFill>
                <a:latin typeface="Cambria" panose="02040503050406030204" pitchFamily="18" charset="0"/>
                <a:ea typeface="Cambria" panose="02040503050406030204" pitchFamily="18" charset="0"/>
              </a:rPr>
              <a:t>phút</a:t>
            </a:r>
            <a:r>
              <a:rPr lang="en-US" sz="2400" b="1" dirty="0">
                <a:solidFill>
                  <a:srgbClr val="FF0000"/>
                </a:solidFill>
                <a:latin typeface="Cambria" panose="02040503050406030204" pitchFamily="18" charset="0"/>
                <a:ea typeface="Cambria" panose="02040503050406030204" pitchFamily="18" charset="0"/>
              </a:rPr>
              <a:t> (12 </a:t>
            </a:r>
            <a:r>
              <a:rPr lang="en-US" sz="2400" b="1" dirty="0" err="1">
                <a:solidFill>
                  <a:srgbClr val="FF0000"/>
                </a:solidFill>
                <a:latin typeface="Cambria" panose="02040503050406030204" pitchFamily="18" charset="0"/>
                <a:ea typeface="Cambria" panose="02040503050406030204" pitchFamily="18" charset="0"/>
              </a:rPr>
              <a:t>giờ</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kém</a:t>
            </a:r>
            <a:r>
              <a:rPr lang="en-US" sz="2400" b="1" dirty="0">
                <a:solidFill>
                  <a:srgbClr val="FF0000"/>
                </a:solidFill>
                <a:latin typeface="Cambria" panose="02040503050406030204" pitchFamily="18" charset="0"/>
                <a:ea typeface="Cambria" panose="02040503050406030204" pitchFamily="18" charset="0"/>
              </a:rPr>
              <a:t> 12 </a:t>
            </a:r>
            <a:r>
              <a:rPr lang="en-US" sz="2400" b="1" dirty="0" err="1">
                <a:solidFill>
                  <a:srgbClr val="FF0000"/>
                </a:solidFill>
                <a:latin typeface="Cambria" panose="02040503050406030204" pitchFamily="18" charset="0"/>
                <a:ea typeface="Cambria" panose="02040503050406030204" pitchFamily="18" charset="0"/>
              </a:rPr>
              <a:t>phút</a:t>
            </a:r>
            <a:r>
              <a:rPr lang="en-US" sz="2400" b="1" dirty="0">
                <a:solidFill>
                  <a:srgbClr val="FF0000"/>
                </a:solidFill>
                <a:latin typeface="Cambria" panose="02040503050406030204" pitchFamily="18" charset="0"/>
                <a:ea typeface="Cambria" panose="02040503050406030204" pitchFamily="18" charset="0"/>
              </a:rPr>
              <a:t>)</a:t>
            </a:r>
          </a:p>
        </p:txBody>
      </p:sp>
      <p:sp>
        <p:nvSpPr>
          <p:cNvPr id="10" name="Rectangle: Rounded Corners 9">
            <a:extLst>
              <a:ext uri="{FF2B5EF4-FFF2-40B4-BE49-F238E27FC236}">
                <a16:creationId xmlns:a16="http://schemas.microsoft.com/office/drawing/2014/main" id="{BF2F73F4-8982-4B65-03CC-96399F36DC70}"/>
              </a:ext>
            </a:extLst>
          </p:cNvPr>
          <p:cNvSpPr/>
          <p:nvPr/>
        </p:nvSpPr>
        <p:spPr>
          <a:xfrm>
            <a:off x="5972175" y="4571999"/>
            <a:ext cx="2390775" cy="666751"/>
          </a:xfrm>
          <a:prstGeom prst="roundRect">
            <a:avLst/>
          </a:prstGeom>
          <a:solidFill>
            <a:srgbClr val="FFFF00"/>
          </a:solidFill>
          <a:ln>
            <a:solidFill>
              <a:srgbClr val="F03E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3 </a:t>
            </a:r>
            <a:r>
              <a:rPr lang="en-US" sz="2400" b="1" dirty="0" err="1">
                <a:solidFill>
                  <a:srgbClr val="FF0000"/>
                </a:solidFill>
                <a:latin typeface="Cambria" panose="02040503050406030204" pitchFamily="18" charset="0"/>
                <a:ea typeface="Cambria" panose="02040503050406030204" pitchFamily="18" charset="0"/>
              </a:rPr>
              <a:t>giờ</a:t>
            </a:r>
            <a:r>
              <a:rPr lang="en-US" sz="2400" b="1" dirty="0">
                <a:solidFill>
                  <a:srgbClr val="FF0000"/>
                </a:solidFill>
                <a:latin typeface="Cambria" panose="02040503050406030204" pitchFamily="18" charset="0"/>
                <a:ea typeface="Cambria" panose="02040503050406030204" pitchFamily="18" charset="0"/>
              </a:rPr>
              <a:t> 20 </a:t>
            </a:r>
            <a:r>
              <a:rPr lang="en-US" sz="2400" b="1" dirty="0" err="1">
                <a:solidFill>
                  <a:srgbClr val="FF0000"/>
                </a:solidFill>
                <a:latin typeface="Cambria" panose="02040503050406030204" pitchFamily="18" charset="0"/>
                <a:ea typeface="Cambria" panose="02040503050406030204" pitchFamily="18" charset="0"/>
              </a:rPr>
              <a:t>phút</a:t>
            </a:r>
            <a:endParaRPr lang="en-US" sz="2400" b="1" dirty="0">
              <a:solidFill>
                <a:srgbClr val="FF000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85B88C5D-1F91-47CA-3702-FB519C6507A3}"/>
              </a:ext>
            </a:extLst>
          </p:cNvPr>
          <p:cNvSpPr/>
          <p:nvPr/>
        </p:nvSpPr>
        <p:spPr>
          <a:xfrm>
            <a:off x="8963025" y="4591049"/>
            <a:ext cx="2390775" cy="666751"/>
          </a:xfrm>
          <a:prstGeom prst="roundRect">
            <a:avLst/>
          </a:prstGeom>
          <a:solidFill>
            <a:srgbClr val="FFFF00"/>
          </a:solidFill>
          <a:ln>
            <a:solidFill>
              <a:srgbClr val="F03E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5 </a:t>
            </a:r>
            <a:r>
              <a:rPr lang="en-US" sz="2400" b="1" dirty="0" err="1">
                <a:solidFill>
                  <a:srgbClr val="FF0000"/>
                </a:solidFill>
                <a:latin typeface="Cambria" panose="02040503050406030204" pitchFamily="18" charset="0"/>
                <a:ea typeface="Cambria" panose="02040503050406030204" pitchFamily="18" charset="0"/>
              </a:rPr>
              <a:t>giờ</a:t>
            </a:r>
            <a:r>
              <a:rPr lang="en-US" sz="2400" b="1" dirty="0">
                <a:solidFill>
                  <a:srgbClr val="FF0000"/>
                </a:solidFill>
                <a:latin typeface="Cambria" panose="02040503050406030204" pitchFamily="18" charset="0"/>
                <a:ea typeface="Cambria" panose="02040503050406030204" pitchFamily="18" charset="0"/>
              </a:rPr>
              <a:t> 30 </a:t>
            </a:r>
            <a:r>
              <a:rPr lang="en-US" sz="2400" b="1" dirty="0" err="1">
                <a:solidFill>
                  <a:srgbClr val="FF0000"/>
                </a:solidFill>
                <a:latin typeface="Cambria" panose="02040503050406030204" pitchFamily="18" charset="0"/>
                <a:ea typeface="Cambria" panose="02040503050406030204" pitchFamily="18" charset="0"/>
              </a:rPr>
              <a:t>phút</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36237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3"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3" name="cashreg.wav"/>
                                        </p:tgtEl>
                                      </p:cMediaNode>
                                    </p:audio>
                                  </p:sub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3" name="cashreg.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subTnLst>
                                    <p:audio>
                                      <p:cMediaNode>
                                        <p:cTn display="0" masterRel="sameClick">
                                          <p:stCondLst>
                                            <p:cond evt="begin" delay="0">
                                              <p:tn val="39"/>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407153;#405331;#405331;#407153;#405340;#405331;#405338;"/>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704,&quot;width&quot;:19055}"/>
</p:tagLst>
</file>

<file path=ppt/theme/theme1.xml><?xml version="1.0" encoding="utf-8"?>
<a:theme xmlns:a="http://schemas.openxmlformats.org/drawingml/2006/main" name="Math Mystery Escape Room by Slidesgo">
  <a:themeElements>
    <a:clrScheme name="Simple Light">
      <a:dk1>
        <a:srgbClr val="629CAE"/>
      </a:dk1>
      <a:lt1>
        <a:srgbClr val="72B5CA"/>
      </a:lt1>
      <a:dk2>
        <a:srgbClr val="A8E1F2"/>
      </a:dk2>
      <a:lt2>
        <a:srgbClr val="9F7494"/>
      </a:lt2>
      <a:accent1>
        <a:srgbClr val="B885AB"/>
      </a:accent1>
      <a:accent2>
        <a:srgbClr val="E6C7DE"/>
      </a:accent2>
      <a:accent3>
        <a:srgbClr val="C44253"/>
      </a:accent3>
      <a:accent4>
        <a:srgbClr val="FF657D"/>
      </a:accent4>
      <a:accent5>
        <a:srgbClr val="FAC539"/>
      </a:accent5>
      <a:accent6>
        <a:srgbClr val="FFE15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ath Mystery Escape Room by Slidesgo">
  <a:themeElements>
    <a:clrScheme name="Simple Light">
      <a:dk1>
        <a:srgbClr val="629CAE"/>
      </a:dk1>
      <a:lt1>
        <a:srgbClr val="72B5CA"/>
      </a:lt1>
      <a:dk2>
        <a:srgbClr val="A8E1F2"/>
      </a:dk2>
      <a:lt2>
        <a:srgbClr val="9F7494"/>
      </a:lt2>
      <a:accent1>
        <a:srgbClr val="B885AB"/>
      </a:accent1>
      <a:accent2>
        <a:srgbClr val="E6C7DE"/>
      </a:accent2>
      <a:accent3>
        <a:srgbClr val="C44253"/>
      </a:accent3>
      <a:accent4>
        <a:srgbClr val="FF657D"/>
      </a:accent4>
      <a:accent5>
        <a:srgbClr val="FAC539"/>
      </a:accent5>
      <a:accent6>
        <a:srgbClr val="FFE15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414</Words>
  <Application>Microsoft Office PowerPoint</Application>
  <PresentationFormat>Widescreen</PresentationFormat>
  <Paragraphs>55</Paragraphs>
  <Slides>14</Slides>
  <Notes>11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14</vt:i4>
      </vt:variant>
    </vt:vector>
  </HeadingPairs>
  <TitlesOfParts>
    <vt:vector size="27" baseType="lpstr">
      <vt:lpstr>Bahiana</vt:lpstr>
      <vt:lpstr>等线</vt:lpstr>
      <vt:lpstr>UVN Bach Tuyet Nang</vt:lpstr>
      <vt:lpstr>思源黑体 CN Regular</vt:lpstr>
      <vt:lpstr>Arial</vt:lpstr>
      <vt:lpstr>Calibri</vt:lpstr>
      <vt:lpstr>Cambria</vt:lpstr>
      <vt:lpstr>Didact Gothic</vt:lpstr>
      <vt:lpstr>Tahoma</vt:lpstr>
      <vt:lpstr>UTM Showcard</vt:lpstr>
      <vt:lpstr>Math Mystery Escape Room by Slidesgo</vt:lpstr>
      <vt:lpstr>1_Math Mystery Escape Room by Slidesgo</vt:lpstr>
      <vt:lpstr>Office 主题​​</vt:lpstr>
      <vt:lpstr>KHỞI ĐỘNG</vt:lpstr>
      <vt:lpstr>PowerPoint Presentation</vt:lpstr>
      <vt:lpstr>PowerPoint Presentation</vt:lpstr>
      <vt:lpstr>PowerPoint Presentation</vt:lpstr>
      <vt:lpstr>PowerPoint Presentation</vt:lpstr>
      <vt:lpstr>Bài 76: EM ÔN LẠI NHỮNG GÌ ĐÃ HỌC (Tiết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MÔN TOÁN</dc:title>
  <dc:creator>Thao Tran</dc:creator>
  <cp:lastModifiedBy>Thao Tran</cp:lastModifiedBy>
  <cp:revision>18</cp:revision>
  <dcterms:created xsi:type="dcterms:W3CDTF">2023-02-11T13:52:50Z</dcterms:created>
  <dcterms:modified xsi:type="dcterms:W3CDTF">2023-02-17T08:40:54Z</dcterms:modified>
</cp:coreProperties>
</file>