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97" r:id="rId2"/>
    <p:sldId id="276" r:id="rId3"/>
    <p:sldId id="428" r:id="rId4"/>
    <p:sldId id="429" r:id="rId5"/>
    <p:sldId id="430" r:id="rId6"/>
    <p:sldId id="431" r:id="rId7"/>
    <p:sldId id="360" r:id="rId8"/>
    <p:sldId id="283" r:id="rId9"/>
    <p:sldId id="432" r:id="rId10"/>
    <p:sldId id="361" r:id="rId11"/>
    <p:sldId id="363" r:id="rId12"/>
    <p:sldId id="364" r:id="rId13"/>
    <p:sldId id="362" r:id="rId14"/>
    <p:sldId id="329" r:id="rId15"/>
    <p:sldId id="433" r:id="rId16"/>
    <p:sldId id="270" r:id="rId17"/>
  </p:sldIdLst>
  <p:sldSz cx="12192000" cy="6858000"/>
  <p:notesSz cx="6858000" cy="9144000"/>
  <p:embeddedFontLst>
    <p:embeddedFont>
      <p:font typeface=".VnAvant" panose="020B720000000000000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58933" y="936914"/>
            <a:ext cx="612860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111: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7535" y="12681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0080" y="70608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ECED1BCA-81A9-4B59-89FC-6A9C295B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38" y="4028790"/>
            <a:ext cx="682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?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=""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nên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dirty="0" err="1">
                <a:latin typeface="+mn-lt"/>
              </a:rPr>
              <a:t>Tham</a:t>
            </a:r>
            <a:r>
              <a:rPr lang="en-US" sz="4000" dirty="0">
                <a:latin typeface="+mn-lt"/>
              </a:rPr>
              <a:t> lam </a:t>
            </a:r>
            <a:r>
              <a:rPr lang="en-US" sz="4000" dirty="0" err="1">
                <a:latin typeface="+mn-lt"/>
              </a:rPr>
              <a:t>quá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sẽ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không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được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gì</a:t>
            </a:r>
            <a:r>
              <a:rPr lang="en-US" sz="4000" dirty="0">
                <a:latin typeface="+mn-lt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458921"/>
            <a:ext cx="11644312" cy="18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891" y="146920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935" y="1543822"/>
            <a:ext cx="1271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  <a:endParaRPr lang="en-US" alt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9" y="2714643"/>
            <a:ext cx="11715362" cy="22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=""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=""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C066BF-0011-4DD7-BB68-D2856B5C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2" t="12026" r="17697" b="16253"/>
          <a:stretch/>
        </p:blipFill>
        <p:spPr>
          <a:xfrm>
            <a:off x="3013656" y="-206061"/>
            <a:ext cx="5808372" cy="74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=""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=""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07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545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giíi thiÖu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581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hiÓu biÕt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545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yÕu ®uèi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618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®¸ng yªu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27" y="4414675"/>
            <a:ext cx="11111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Buæi chiÒu hÌ HiÕu cïng Nam ch¬i th¶ diÒu.</a:t>
            </a:r>
          </a:p>
        </p:txBody>
      </p:sp>
    </p:spTree>
    <p:extLst>
      <p:ext uri="{BB962C8B-B14F-4D97-AF65-F5344CB8AC3E}">
        <p14:creationId xmlns:p14="http://schemas.microsoft.com/office/powerpoint/2010/main" val="20029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>
          <a:xfrm>
            <a:off x="-33810" y="509451"/>
            <a:ext cx="122258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1983347" y="437882"/>
            <a:ext cx="8049294" cy="6420118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111: 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¤n 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1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245" y="438539"/>
            <a:ext cx="11372046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30FCBF7F-8E0F-4C34-985C-800C042A976B}"/>
              </a:ext>
            </a:extLst>
          </p:cNvPr>
          <p:cNvCxnSpPr/>
          <p:nvPr/>
        </p:nvCxnSpPr>
        <p:spPr>
          <a:xfrm>
            <a:off x="4338917" y="1039906"/>
            <a:ext cx="2091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01A712F-6CC5-4A5D-826A-6786A4D5DC84}"/>
              </a:ext>
            </a:extLst>
          </p:cNvPr>
          <p:cNvCxnSpPr>
            <a:cxnSpLocks/>
          </p:cNvCxnSpPr>
          <p:nvPr/>
        </p:nvCxnSpPr>
        <p:spPr>
          <a:xfrm>
            <a:off x="8724846" y="1472274"/>
            <a:ext cx="1102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D6BFDDD-A844-45BF-AFBE-D50B944163FE}"/>
              </a:ext>
            </a:extLst>
          </p:cNvPr>
          <p:cNvCxnSpPr>
            <a:cxnSpLocks/>
          </p:cNvCxnSpPr>
          <p:nvPr/>
        </p:nvCxnSpPr>
        <p:spPr>
          <a:xfrm>
            <a:off x="1460110" y="1872699"/>
            <a:ext cx="1234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96C21CF-4C43-45CB-ADC7-88B5C5186067}"/>
              </a:ext>
            </a:extLst>
          </p:cNvPr>
          <p:cNvCxnSpPr>
            <a:cxnSpLocks/>
          </p:cNvCxnSpPr>
          <p:nvPr/>
        </p:nvCxnSpPr>
        <p:spPr>
          <a:xfrm flipV="1">
            <a:off x="2140459" y="4381206"/>
            <a:ext cx="3796702" cy="32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9665458-5132-4BE3-9056-8081A5A48506}"/>
              </a:ext>
            </a:extLst>
          </p:cNvPr>
          <p:cNvCxnSpPr>
            <a:cxnSpLocks/>
          </p:cNvCxnSpPr>
          <p:nvPr/>
        </p:nvCxnSpPr>
        <p:spPr>
          <a:xfrm>
            <a:off x="4338917" y="1489235"/>
            <a:ext cx="1168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0E46887-F0FC-4748-BFC1-7B31B9FCCB51}"/>
              </a:ext>
            </a:extLst>
          </p:cNvPr>
          <p:cNvCxnSpPr>
            <a:cxnSpLocks/>
          </p:cNvCxnSpPr>
          <p:nvPr/>
        </p:nvCxnSpPr>
        <p:spPr>
          <a:xfrm flipV="1">
            <a:off x="2050983" y="3116687"/>
            <a:ext cx="1825558" cy="5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0E46887-F0FC-4748-BFC1-7B31B9FCCB51}"/>
              </a:ext>
            </a:extLst>
          </p:cNvPr>
          <p:cNvCxnSpPr>
            <a:cxnSpLocks/>
          </p:cNvCxnSpPr>
          <p:nvPr/>
        </p:nvCxnSpPr>
        <p:spPr>
          <a:xfrm flipV="1">
            <a:off x="5359041" y="5190186"/>
            <a:ext cx="2445556" cy="5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896" y="978979"/>
            <a:ext cx="56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5" y="1384829"/>
            <a:ext cx="56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0228" y="1916823"/>
            <a:ext cx="56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182" y="1772581"/>
            <a:ext cx="56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17" y="2674250"/>
            <a:ext cx="56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1326" y="2591579"/>
            <a:ext cx="56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034" y="3155720"/>
            <a:ext cx="339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5680" y="3004568"/>
            <a:ext cx="35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97" y="3562856"/>
            <a:ext cx="35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228" y="3948914"/>
            <a:ext cx="60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102" y="4403379"/>
            <a:ext cx="60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39" y="4789437"/>
            <a:ext cx="60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392" y="5237388"/>
            <a:ext cx="60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87382" y="196782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7" t="32946" r="7750" b="35355"/>
          <a:stretch/>
        </p:blipFill>
        <p:spPr bwMode="auto">
          <a:xfrm>
            <a:off x="351022" y="3866605"/>
            <a:ext cx="447487" cy="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Ribbon 4"/>
          <p:cNvSpPr/>
          <p:nvPr/>
        </p:nvSpPr>
        <p:spPr>
          <a:xfrm>
            <a:off x="328246" y="1182188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Ribbon 5"/>
          <p:cNvSpPr/>
          <p:nvPr/>
        </p:nvSpPr>
        <p:spPr>
          <a:xfrm>
            <a:off x="391885" y="2813180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351022" y="3126221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03273" y="359601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Ribbon 8"/>
          <p:cNvSpPr/>
          <p:nvPr/>
        </p:nvSpPr>
        <p:spPr>
          <a:xfrm>
            <a:off x="339633" y="4465163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Ribbon 9"/>
          <p:cNvSpPr/>
          <p:nvPr/>
        </p:nvSpPr>
        <p:spPr>
          <a:xfrm>
            <a:off x="351022" y="526689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75994" y="480596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</TotalTime>
  <Words>81</Words>
  <Application>Microsoft Office PowerPoint</Application>
  <PresentationFormat>Widescreen</PresentationFormat>
  <Paragraphs>32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.VnAvant</vt:lpstr>
      <vt:lpstr>Calibri</vt:lpstr>
      <vt:lpstr>Arial</vt:lpstr>
      <vt:lpstr>等线</vt:lpstr>
      <vt:lpstr>UTM Avo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TT</cp:lastModifiedBy>
  <cp:revision>63</cp:revision>
  <dcterms:created xsi:type="dcterms:W3CDTF">2021-11-01T08:16:43Z</dcterms:created>
  <dcterms:modified xsi:type="dcterms:W3CDTF">2022-02-11T11:38:38Z</dcterms:modified>
</cp:coreProperties>
</file>