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812" r:id="rId2"/>
    <p:sldMasterId id="2147483814" r:id="rId3"/>
    <p:sldMasterId id="2147483816" r:id="rId4"/>
  </p:sldMasterIdLst>
  <p:notesMasterIdLst>
    <p:notesMasterId r:id="rId36"/>
  </p:notesMasterIdLst>
  <p:sldIdLst>
    <p:sldId id="549" r:id="rId5"/>
    <p:sldId id="327" r:id="rId6"/>
    <p:sldId id="321" r:id="rId7"/>
    <p:sldId id="322" r:id="rId8"/>
    <p:sldId id="328" r:id="rId9"/>
    <p:sldId id="323" r:id="rId10"/>
    <p:sldId id="329" r:id="rId11"/>
    <p:sldId id="324" r:id="rId12"/>
    <p:sldId id="330" r:id="rId13"/>
    <p:sldId id="331" r:id="rId14"/>
    <p:sldId id="275" r:id="rId15"/>
    <p:sldId id="332" r:id="rId16"/>
    <p:sldId id="258" r:id="rId17"/>
    <p:sldId id="259" r:id="rId18"/>
    <p:sldId id="545" r:id="rId19"/>
    <p:sldId id="333" r:id="rId20"/>
    <p:sldId id="309" r:id="rId21"/>
    <p:sldId id="334" r:id="rId22"/>
    <p:sldId id="310" r:id="rId23"/>
    <p:sldId id="547" r:id="rId24"/>
    <p:sldId id="548" r:id="rId25"/>
    <p:sldId id="370" r:id="rId26"/>
    <p:sldId id="335" r:id="rId27"/>
    <p:sldId id="284" r:id="rId28"/>
    <p:sldId id="372" r:id="rId29"/>
    <p:sldId id="373" r:id="rId30"/>
    <p:sldId id="374" r:id="rId31"/>
    <p:sldId id="375" r:id="rId32"/>
    <p:sldId id="293" r:id="rId33"/>
    <p:sldId id="550" r:id="rId34"/>
    <p:sldId id="55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B999E-625C-4E15-95D7-43EF8EA75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64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FC22D3-A103-4DC9-BA3C-8C75F7E35C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1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5"/>
            <a:ext cx="1284651" cy="153959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3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956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3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62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5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7919D8D7-9CBD-4432-AC27-9DA8D76DEB54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62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2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9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9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4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82EA2B-43C2-406C-AC6D-9EA7F96FACF9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5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D2E7A-890C-4DCB-8BFB-9C2AB414B0A4}" type="datetimeFigureOut">
              <a:rPr lang="zh-CN" altLang="en-US" smtClean="0"/>
              <a:pPr>
                <a:defRPr/>
              </a:pPr>
              <a:t>2023/2/22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A3444-2294-4BFF-9D7B-9F039FF90111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33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22/02/2023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51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740" r:id="rId6"/>
    <p:sldLayoutId id="2147483741" r:id="rId7"/>
    <p:sldLayoutId id="2147483742" r:id="rId8"/>
    <p:sldLayoutId id="2147483803" r:id="rId9"/>
    <p:sldLayoutId id="2147483804" r:id="rId10"/>
    <p:sldLayoutId id="2147483789" r:id="rId11"/>
    <p:sldLayoutId id="2147483805" r:id="rId12"/>
    <p:sldLayoutId id="2147483757" r:id="rId1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60"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4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tx1"/>
          </a:solidFill>
          <a:latin typeface="+mn-lt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>
          <a:solidFill>
            <a:schemeClr val="tx1"/>
          </a:solidFill>
          <a:latin typeface="+mn-lt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2023/2/22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8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3262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9326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5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ransition spd="slow">
    <p:fade/>
  </p:transition>
  <p:txStyles>
    <p:titleStyle>
      <a:lvl1pPr algn="ctr" defTabSz="693262" rtl="0" eaLnBrk="1" latinLnBrk="0" hangingPunct="1">
        <a:spcBef>
          <a:spcPct val="0"/>
        </a:spcBef>
        <a:buNone/>
        <a:defRPr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973" indent="-259973" algn="l" defTabSz="693262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1pPr>
      <a:lvl2pPr marL="563275" indent="-216644" algn="l" defTabSz="693262" rtl="0" eaLnBrk="1" latinLnBrk="0" hangingPunct="1">
        <a:spcBef>
          <a:spcPct val="20000"/>
        </a:spcBef>
        <a:buFont typeface="Arial" pitchFamily="34" charset="0"/>
        <a:buChar char="–"/>
        <a:defRPr sz="2138" kern="1200">
          <a:solidFill>
            <a:schemeClr val="tx1"/>
          </a:solidFill>
          <a:latin typeface="+mn-lt"/>
          <a:ea typeface="+mn-ea"/>
          <a:cs typeface="+mn-cs"/>
        </a:defRPr>
      </a:lvl2pPr>
      <a:lvl3pPr marL="866576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847" kern="1200">
          <a:solidFill>
            <a:schemeClr val="tx1"/>
          </a:solidFill>
          <a:latin typeface="+mn-lt"/>
          <a:ea typeface="+mn-ea"/>
          <a:cs typeface="+mn-cs"/>
        </a:defRPr>
      </a:lvl3pPr>
      <a:lvl4pPr marL="1213207" indent="-173316" algn="l" defTabSz="693262" rtl="0" eaLnBrk="1" latinLnBrk="0" hangingPunct="1">
        <a:spcBef>
          <a:spcPct val="20000"/>
        </a:spcBef>
        <a:buFont typeface="Arial" pitchFamily="34" charset="0"/>
        <a:buChar char="–"/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59839" indent="-173316" algn="l" defTabSz="693262" rtl="0" eaLnBrk="1" latinLnBrk="0" hangingPunct="1">
        <a:spcBef>
          <a:spcPct val="20000"/>
        </a:spcBef>
        <a:buFont typeface="Arial" pitchFamily="34" charset="0"/>
        <a:buChar char="»"/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0647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25310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599730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2946361" indent="-173316" algn="l" defTabSz="693262" rtl="0" eaLnBrk="1" latinLnBrk="0" hangingPunct="1">
        <a:spcBef>
          <a:spcPct val="20000"/>
        </a:spcBef>
        <a:buFont typeface="Arial" pitchFamily="34" charset="0"/>
        <a:buChar char="•"/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1pPr>
      <a:lvl2pPr marL="346631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2pPr>
      <a:lvl3pPr marL="693262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3pPr>
      <a:lvl4pPr marL="103989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4pPr>
      <a:lvl5pPr marL="1386523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5pPr>
      <a:lvl6pPr marL="173315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6pPr>
      <a:lvl7pPr marL="2079784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7pPr>
      <a:lvl8pPr marL="242641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8pPr>
      <a:lvl9pPr marL="2773046" algn="l" defTabSz="693262" rtl="0" eaLnBrk="1" latinLnBrk="0" hangingPunct="1">
        <a:defRPr sz="13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12" Type="http://schemas.openxmlformats.org/officeDocument/2006/relationships/image" Target="../media/image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8.jp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slide" Target="slide6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2262665" y="2194561"/>
            <a:ext cx="809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667000" y="414339"/>
            <a:ext cx="69951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66644" y="3336667"/>
            <a:ext cx="61958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en-US" altLang="en-US" sz="288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121: </a:t>
            </a:r>
            <a:r>
              <a:rPr lang="en-US" altLang="en-US" sz="4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uân</a:t>
            </a:r>
            <a:r>
              <a:rPr lang="en-US" altLang="en-US" sz="48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uât</a:t>
            </a:r>
            <a:endParaRPr lang="en-US" altLang="en-US" sz="48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4107180" y="5185954"/>
            <a:ext cx="55549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216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Trần Yến Nhi</a:t>
            </a:r>
            <a:endParaRPr lang="en-US" altLang="en-US" sz="216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9E46BB-6607-4FD7-B5BB-3E87B64F6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3249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2"/>
          <a:stretch/>
        </p:blipFill>
        <p:spPr>
          <a:xfrm>
            <a:off x="4343400" y="1014640"/>
            <a:ext cx="4227576" cy="1326224"/>
          </a:xfrm>
          <a:prstGeom prst="rect">
            <a:avLst/>
          </a:prstGeom>
        </p:spPr>
      </p:pic>
      <p:pic>
        <p:nvPicPr>
          <p:cNvPr id="9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2731008"/>
            <a:ext cx="3316223" cy="31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 descr="https://i.pinimg.com/564x/e5/2f/66/e52f661afa10bf77fb0330eccdc85a9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84" y="2854671"/>
            <a:ext cx="3145537" cy="298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59400" y="1308506"/>
            <a:ext cx="45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Bài 121: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7131" y="3494390"/>
            <a:ext cx="1738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uân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8930" y="3494389"/>
            <a:ext cx="1702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uât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269" cy="6792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80341" y="1807562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KHÁM PHÁ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0709" cy="7707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227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790" y="1444445"/>
            <a:ext cx="6966919" cy="42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1452" y="1109677"/>
            <a:ext cx="774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#9Slide03 Quicksand Medium" panose="00000600000000000000" pitchFamily="2" charset="0"/>
                <a:cs typeface="Times New Roman" panose="02020603050405020304" pitchFamily="18" charset="0"/>
              </a:rPr>
              <a:t>h</a:t>
            </a:r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r>
              <a:rPr lang="en-US" sz="7200" b="1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chương</a:t>
            </a:r>
            <a:endParaRPr lang="en-US" sz="7200" b="1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2187" y="2852409"/>
            <a:ext cx="4738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h</a:t>
            </a:r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9463" y="1114754"/>
            <a:ext cx="311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9763" y="4480159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53757" cy="416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483" cy="583483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9" y="540145"/>
            <a:ext cx="6223581" cy="517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743628" y="1166419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#9Slide03 Quicksand Medium" panose="00000600000000000000" pitchFamily="2" charset="0"/>
                <a:cs typeface="Times New Roman" panose="02020603050405020304" pitchFamily="18" charset="0"/>
              </a:rPr>
              <a:t>s</a:t>
            </a:r>
            <a:r>
              <a:rPr lang="en-US" sz="7200" b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ản xuất</a:t>
            </a:r>
            <a:endParaRPr lang="en-US" sz="7200" b="1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97718" y="2790704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x</a:t>
            </a:r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uất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90906" y="1166419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uât</a:t>
            </a:r>
            <a:endParaRPr lang="en-US" sz="72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58166" y="4518858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uât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1"/>
            <a:ext cx="677911" cy="677911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308" y="1177637"/>
            <a:ext cx="655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huân</a:t>
            </a:r>
            <a:r>
              <a:rPr lang="en-US" sz="7200" b="1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chương</a:t>
            </a:r>
            <a:endParaRPr lang="en-US" sz="7200" b="1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309" y="2825950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h</a:t>
            </a:r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812" y="1177635"/>
            <a:ext cx="3655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5166" y="4474264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uân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28" y="1179564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#9Slide03 Quicksand Medium" panose="00000600000000000000" pitchFamily="2" charset="0"/>
                <a:cs typeface="Times New Roman" panose="02020603050405020304" pitchFamily="18" charset="0"/>
              </a:rPr>
              <a:t>s</a:t>
            </a:r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ản</a:t>
            </a:r>
            <a:r>
              <a:rPr lang="en-US" sz="7200" b="1" dirty="0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xuất</a:t>
            </a:r>
            <a:endParaRPr lang="en-US" sz="7200" b="1" dirty="0"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2218" y="2803849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latin typeface="#9Slide03 Quicksand Medium" panose="00000600000000000000" pitchFamily="2" charset="0"/>
                <a:cs typeface="Times New Roman" panose="02020603050405020304" pitchFamily="18" charset="0"/>
              </a:rPr>
              <a:t>x</a:t>
            </a:r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uất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45709" y="1177635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uât</a:t>
            </a:r>
            <a:endParaRPr lang="en-US" sz="7200" b="1" dirty="0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02666" y="4532003"/>
            <a:ext cx="237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#9Slide03 Quicksand Medium" panose="00000600000000000000" pitchFamily="2" charset="0"/>
                <a:cs typeface="Times New Roman" panose="02020603050405020304" pitchFamily="18" charset="0"/>
              </a:rPr>
              <a:t>uât</a:t>
            </a:r>
            <a:endParaRPr lang="en-US" sz="7200" b="1">
              <a:solidFill>
                <a:srgbClr val="FF0000"/>
              </a:solidFill>
              <a:latin typeface="#9Slide03 Quicksand Medium" panose="00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0"/>
            <a:ext cx="637308" cy="63730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8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682679" y="4489953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9957" y="4228498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946119" y="623604"/>
            <a:ext cx="4598126" cy="109315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35260" y="623604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014850" y="1786403"/>
            <a:ext cx="4367096" cy="4183501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5956575" y="1869850"/>
            <a:ext cx="4269001" cy="4377400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694894" y="2879234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prstClr val="black"/>
                </a:solidFill>
                <a:latin typeface=".VnAvant" panose="020B7200000000000000" pitchFamily="34" charset="0"/>
              </a:rPr>
              <a:t>u©n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347873" y="3037106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prstClr val="black"/>
                </a:solidFill>
                <a:latin typeface=".VnAvant" panose="020B7200000000000000" pitchFamily="34" charset="0"/>
              </a:rPr>
              <a:t>u©t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686234" y="2875027"/>
            <a:ext cx="3014805" cy="161071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srgbClr val="FF0000"/>
                </a:solidFill>
                <a:latin typeface=".VnAvant" panose="020B7200000000000000" pitchFamily="34" charset="0"/>
              </a:rPr>
              <a:t>u©</a:t>
            </a:r>
            <a:r>
              <a:rPr lang="en-US" sz="9600" b="1" noProof="0" smtClean="0">
                <a:solidFill>
                  <a:srgbClr val="0070C0"/>
                </a:solidFill>
                <a:latin typeface=".VnAvant" panose="020B7200000000000000" pitchFamily="34" charset="0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348490" y="3038521"/>
            <a:ext cx="3202906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srgbClr val="FF0000"/>
                </a:solidFill>
                <a:latin typeface=".VnAvant" panose="020B7200000000000000" pitchFamily="34" charset="0"/>
              </a:rPr>
              <a:t>u©</a:t>
            </a:r>
            <a:r>
              <a:rPr lang="en-US" sz="9600" b="1" noProof="0" smtClean="0">
                <a:solidFill>
                  <a:srgbClr val="0070C0"/>
                </a:solidFill>
                <a:latin typeface=".VnAvant" panose="020B7200000000000000" pitchFamily="34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4840" cy="62484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0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07" y="465221"/>
            <a:ext cx="11569493" cy="639277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646218" y="2923309"/>
            <a:ext cx="318655" cy="5126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c 5"/>
          <p:cNvSpPr/>
          <p:nvPr/>
        </p:nvSpPr>
        <p:spPr>
          <a:xfrm>
            <a:off x="1330036" y="2923309"/>
            <a:ext cx="2923309" cy="2590800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763982" y="2736272"/>
            <a:ext cx="5839691" cy="5888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874326" y="2923309"/>
            <a:ext cx="2992583" cy="4017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10091741" y="2854036"/>
            <a:ext cx="1130640" cy="1715218"/>
          </a:xfrm>
          <a:custGeom>
            <a:avLst/>
            <a:gdLst>
              <a:gd name="connsiteX0" fmla="*/ 160623 w 1130640"/>
              <a:gd name="connsiteY0" fmla="*/ 0 h 1715218"/>
              <a:gd name="connsiteX1" fmla="*/ 1130441 w 1130640"/>
              <a:gd name="connsiteY1" fmla="*/ 595746 h 1715218"/>
              <a:gd name="connsiteX2" fmla="*/ 91350 w 1130640"/>
              <a:gd name="connsiteY2" fmla="*/ 1620982 h 1715218"/>
              <a:gd name="connsiteX3" fmla="*/ 119059 w 1130640"/>
              <a:gd name="connsiteY3" fmla="*/ 1607128 h 171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640" h="1715218">
                <a:moveTo>
                  <a:pt x="160623" y="0"/>
                </a:moveTo>
                <a:cubicBezTo>
                  <a:pt x="651305" y="162791"/>
                  <a:pt x="1141987" y="325582"/>
                  <a:pt x="1130441" y="595746"/>
                </a:cubicBezTo>
                <a:cubicBezTo>
                  <a:pt x="1118896" y="865910"/>
                  <a:pt x="259914" y="1452418"/>
                  <a:pt x="91350" y="1620982"/>
                </a:cubicBezTo>
                <a:cubicBezTo>
                  <a:pt x="-77214" y="1789546"/>
                  <a:pt x="20922" y="1698337"/>
                  <a:pt x="119059" y="16071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65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3"/>
            <a:ext cx="595483" cy="595483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10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24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16280" cy="71628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06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12"/>
          <p:cNvSpPr txBox="1">
            <a:spLocks noChangeArrowheads="1"/>
          </p:cNvSpPr>
          <p:nvPr/>
        </p:nvSpPr>
        <p:spPr bwMode="auto">
          <a:xfrm>
            <a:off x="4625540" y="565485"/>
            <a:ext cx="290175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+mn-cs"/>
              </a:rPr>
              <a:t>TẬP VIẾT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72615"/>
            <a:ext cx="12148208" cy="15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290612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277"/>
            <a:ext cx="579120" cy="57912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6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999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26" t="6279" r="12309" b="1847"/>
          <a:stretch/>
        </p:blipFill>
        <p:spPr>
          <a:xfrm rot="16200000">
            <a:off x="2869206" y="-1564250"/>
            <a:ext cx="6592138" cy="102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3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845" y="-22537883"/>
            <a:ext cx="8892021" cy="118560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24" t="2194" r="9739" b="2307"/>
          <a:stretch/>
        </p:blipFill>
        <p:spPr>
          <a:xfrm rot="16200000">
            <a:off x="3053429" y="-1438940"/>
            <a:ext cx="6351847" cy="96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4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303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556"/>
            <a:ext cx="12201914" cy="497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2568" y="3174303"/>
            <a:ext cx="7206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030A0"/>
                </a:solidFill>
                <a:latin typeface="UTM Avo" panose="02040603050506020204" pitchFamily="18" charset="0"/>
              </a:rPr>
              <a:t>	THƯ GIÃN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43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1"/>
            <a:ext cx="711147" cy="711147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84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33051" y="1813463"/>
            <a:ext cx="7091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94360" cy="59436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40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42" y="497304"/>
            <a:ext cx="12192000" cy="6360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74" y="438913"/>
            <a:ext cx="10908942" cy="64190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B0EAF-FEAB-46B3-A515-74E221D3EBFE}"/>
              </a:ext>
            </a:extLst>
          </p:cNvPr>
          <p:cNvCxnSpPr/>
          <p:nvPr/>
        </p:nvCxnSpPr>
        <p:spPr>
          <a:xfrm>
            <a:off x="4115188" y="181923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ECEC24-9736-4AF9-9A27-5141F87B6099}"/>
              </a:ext>
            </a:extLst>
          </p:cNvPr>
          <p:cNvCxnSpPr>
            <a:cxnSpLocks/>
          </p:cNvCxnSpPr>
          <p:nvPr/>
        </p:nvCxnSpPr>
        <p:spPr>
          <a:xfrm>
            <a:off x="9051476" y="1835136"/>
            <a:ext cx="19273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8EB51E-BB2F-45FA-AA10-0E5290E3A4C5}"/>
              </a:ext>
            </a:extLst>
          </p:cNvPr>
          <p:cNvCxnSpPr>
            <a:cxnSpLocks/>
          </p:cNvCxnSpPr>
          <p:nvPr/>
        </p:nvCxnSpPr>
        <p:spPr>
          <a:xfrm>
            <a:off x="6588369" y="2357515"/>
            <a:ext cx="1306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DB3F6A-FED9-44DB-AB6D-339B58DC1E7D}"/>
              </a:ext>
            </a:extLst>
          </p:cNvPr>
          <p:cNvCxnSpPr/>
          <p:nvPr/>
        </p:nvCxnSpPr>
        <p:spPr>
          <a:xfrm flipV="1">
            <a:off x="4973232" y="2998267"/>
            <a:ext cx="1200214" cy="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4B8065-9F1D-47D0-AC16-96F9C5C8CAB9}"/>
              </a:ext>
            </a:extLst>
          </p:cNvPr>
          <p:cNvCxnSpPr>
            <a:cxnSpLocks/>
          </p:cNvCxnSpPr>
          <p:nvPr/>
        </p:nvCxnSpPr>
        <p:spPr>
          <a:xfrm>
            <a:off x="6366875" y="2980618"/>
            <a:ext cx="19191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363B24-B9C5-4D7B-A8A1-36661E377603}"/>
              </a:ext>
            </a:extLst>
          </p:cNvPr>
          <p:cNvCxnSpPr>
            <a:cxnSpLocks/>
          </p:cNvCxnSpPr>
          <p:nvPr/>
        </p:nvCxnSpPr>
        <p:spPr>
          <a:xfrm>
            <a:off x="6122646" y="5301884"/>
            <a:ext cx="2005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005C42-1508-4094-8B6A-ADAE7F3A4AB2}"/>
              </a:ext>
            </a:extLst>
          </p:cNvPr>
          <p:cNvCxnSpPr>
            <a:cxnSpLocks/>
          </p:cNvCxnSpPr>
          <p:nvPr/>
        </p:nvCxnSpPr>
        <p:spPr>
          <a:xfrm>
            <a:off x="2097893" y="5896872"/>
            <a:ext cx="1478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0DC33E-0CBD-4C59-9C15-76914A9204E3}"/>
              </a:ext>
            </a:extLst>
          </p:cNvPr>
          <p:cNvCxnSpPr>
            <a:cxnSpLocks/>
          </p:cNvCxnSpPr>
          <p:nvPr/>
        </p:nvCxnSpPr>
        <p:spPr>
          <a:xfrm>
            <a:off x="6692173" y="3537143"/>
            <a:ext cx="10788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73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442" y="438913"/>
            <a:ext cx="11823032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A3BF0-56D0-44E2-9DC4-7B0DA4A1E5A3}"/>
              </a:ext>
            </a:extLst>
          </p:cNvPr>
          <p:cNvSpPr txBox="1"/>
          <p:nvPr/>
        </p:nvSpPr>
        <p:spPr>
          <a:xfrm>
            <a:off x="577516" y="1123892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DFCB1-A2DB-4915-904B-19771004DD92}"/>
              </a:ext>
            </a:extLst>
          </p:cNvPr>
          <p:cNvSpPr txBox="1"/>
          <p:nvPr/>
        </p:nvSpPr>
        <p:spPr>
          <a:xfrm>
            <a:off x="8182624" y="110578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DA100-5091-4CAD-A085-2F75E6A23ECF}"/>
              </a:ext>
            </a:extLst>
          </p:cNvPr>
          <p:cNvSpPr txBox="1"/>
          <p:nvPr/>
        </p:nvSpPr>
        <p:spPr>
          <a:xfrm>
            <a:off x="168442" y="1679957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44B15-2C89-4F02-8D9B-07307208478C}"/>
              </a:ext>
            </a:extLst>
          </p:cNvPr>
          <p:cNvSpPr txBox="1"/>
          <p:nvPr/>
        </p:nvSpPr>
        <p:spPr>
          <a:xfrm>
            <a:off x="4019169" y="1563197"/>
            <a:ext cx="22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FD3B1-D85D-4D5D-985A-C06CC156C77A}"/>
              </a:ext>
            </a:extLst>
          </p:cNvPr>
          <p:cNvSpPr txBox="1"/>
          <p:nvPr/>
        </p:nvSpPr>
        <p:spPr>
          <a:xfrm>
            <a:off x="8014092" y="1616335"/>
            <a:ext cx="208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A4784-204F-4872-A5CB-C7474C0F71E9}"/>
              </a:ext>
            </a:extLst>
          </p:cNvPr>
          <p:cNvSpPr txBox="1"/>
          <p:nvPr/>
        </p:nvSpPr>
        <p:spPr>
          <a:xfrm>
            <a:off x="48126" y="2300936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A835-42A5-4FE3-BA74-A781822BC538}"/>
              </a:ext>
            </a:extLst>
          </p:cNvPr>
          <p:cNvSpPr txBox="1"/>
          <p:nvPr/>
        </p:nvSpPr>
        <p:spPr>
          <a:xfrm>
            <a:off x="577516" y="2833514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D2A95-53C9-45E4-9E2F-28C86A64C5E7}"/>
              </a:ext>
            </a:extLst>
          </p:cNvPr>
          <p:cNvSpPr txBox="1"/>
          <p:nvPr/>
        </p:nvSpPr>
        <p:spPr>
          <a:xfrm>
            <a:off x="543426" y="3426078"/>
            <a:ext cx="304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2DC42-0EE7-426A-951B-F2A9F3BDF18A}"/>
              </a:ext>
            </a:extLst>
          </p:cNvPr>
          <p:cNvSpPr txBox="1"/>
          <p:nvPr/>
        </p:nvSpPr>
        <p:spPr>
          <a:xfrm>
            <a:off x="3420978" y="3461256"/>
            <a:ext cx="457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B20124-B8AE-4A7B-A393-4B6DC70C8566}"/>
              </a:ext>
            </a:extLst>
          </p:cNvPr>
          <p:cNvSpPr txBox="1"/>
          <p:nvPr/>
        </p:nvSpPr>
        <p:spPr>
          <a:xfrm>
            <a:off x="374316" y="4691465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A4B3D-3D57-40BE-B75D-F1D5180AD614}"/>
              </a:ext>
            </a:extLst>
          </p:cNvPr>
          <p:cNvSpPr txBox="1"/>
          <p:nvPr/>
        </p:nvSpPr>
        <p:spPr>
          <a:xfrm>
            <a:off x="340226" y="5247529"/>
            <a:ext cx="68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UTM Avo" panose="02040603050506020204"/>
              </a:rPr>
              <a:t>11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" y="438913"/>
            <a:ext cx="11874500" cy="641908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9756F1B-6A51-40D3-B40B-83F63C3093D6}"/>
              </a:ext>
            </a:extLst>
          </p:cNvPr>
          <p:cNvSpPr/>
          <p:nvPr/>
        </p:nvSpPr>
        <p:spPr>
          <a:xfrm>
            <a:off x="114300" y="1309117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79D1217-AE98-4CB9-AF1F-57C6B5D0D961}"/>
              </a:ext>
            </a:extLst>
          </p:cNvPr>
          <p:cNvSpPr/>
          <p:nvPr/>
        </p:nvSpPr>
        <p:spPr>
          <a:xfrm>
            <a:off x="114300" y="4875422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C7C58E-B42F-4A74-ABFB-D25E2D0AF525}"/>
              </a:ext>
            </a:extLst>
          </p:cNvPr>
          <p:cNvSpPr/>
          <p:nvPr/>
        </p:nvSpPr>
        <p:spPr>
          <a:xfrm>
            <a:off x="114300" y="3082223"/>
            <a:ext cx="518160" cy="41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602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7B272-3B17-42DB-AF33-9AA78956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" y="438913"/>
            <a:ext cx="11595100" cy="6419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17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400" y="419100"/>
            <a:ext cx="111887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61540" y="6076156"/>
            <a:ext cx="812800" cy="72548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363372" y="1019894"/>
            <a:ext cx="7371471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9325" y="2103176"/>
            <a:ext cx="6114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</a:t>
            </a:r>
            <a:r>
              <a:rPr kumimoji="0" lang="en-US" sz="54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TRỨNG KÌ DIỆU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107576"/>
            <a:ext cx="12192000" cy="510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2045949"/>
            <a:ext cx="8410534" cy="1495795"/>
            <a:chOff x="1325218" y="1804174"/>
            <a:chExt cx="9330717" cy="1306165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30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121: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uân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uât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</a:p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67315" y="3657633"/>
            <a:ext cx="7846618" cy="941059"/>
            <a:chOff x="1311965" y="4170641"/>
            <a:chExt cx="7765773" cy="721696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637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6532">
                <a:spcBef>
                  <a:spcPts val="438"/>
                </a:spcBef>
                <a:spcAft>
                  <a:spcPts val="438"/>
                </a:spcAft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123: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3262">
              <a:defRPr/>
            </a:pP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0"/>
            <a:ext cx="945681" cy="945681"/>
          </a:xfrm>
          <a:prstGeom prst="ellipse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72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57777" y="1817670"/>
            <a:ext cx="5981603" cy="296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88797">
              <a:buClr>
                <a:srgbClr val="000000"/>
              </a:buClr>
              <a:defRPr/>
            </a:pP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666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666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888797">
              <a:buClr>
                <a:srgbClr val="000000"/>
              </a:buClr>
              <a:defRPr/>
            </a:pPr>
            <a:endParaRPr lang="en-US" sz="4666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52" y="3125086"/>
            <a:ext cx="2324052" cy="2050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1" y="1"/>
            <a:ext cx="610402" cy="6104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1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-1"/>
            <a:ext cx="12192000" cy="663632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1767178" y="393414"/>
            <a:ext cx="4726089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2685018" y="2284635"/>
            <a:ext cx="7155288" cy="3130940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7178" y="695911"/>
            <a:ext cx="5070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5193" y="3267110"/>
            <a:ext cx="6088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khuya</a:t>
            </a:r>
            <a:r>
              <a:rPr lang="en-US" sz="5400" b="1" dirty="0" smtClean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khoắt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Quicksand Medium" panose="000006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21BC08-4B69-43BE-A474-F14878BD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576A4C-1368-45EB-9A68-4A3293D1E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0"/>
            <a:ext cx="12192000" cy="64645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>
            <a:off x="1435593" y="2632721"/>
            <a:ext cx="10756407" cy="2780527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0907" y="747354"/>
            <a:ext cx="4410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6820" y="3232293"/>
            <a:ext cx="9264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Cải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xanh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ngoắt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phải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ngoặt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4D4064-CA21-4171-B447-108828925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988" r="834" b="957"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74E6C-D6BF-4427-A9CB-FC86CCFA5C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9" t="1137" r="1"/>
          <a:stretch/>
        </p:blipFill>
        <p:spPr>
          <a:xfrm>
            <a:off x="0" y="6393"/>
            <a:ext cx="12192000" cy="646458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0" y="412490"/>
            <a:ext cx="6014421" cy="144225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>
            <a:off x="1668153" y="2819613"/>
            <a:ext cx="10523847" cy="3063441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596" y="3625707"/>
            <a:ext cx="97582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Ngân</a:t>
            </a:r>
            <a:r>
              <a:rPr lang="en-US" sz="5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nhanh</a:t>
            </a:r>
            <a:r>
              <a:rPr lang="en-US" sz="5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thoăn</a:t>
            </a:r>
            <a:r>
              <a:rPr lang="en-US" sz="5400" b="1" dirty="0">
                <a:solidFill>
                  <a:srgbClr val="FF0000"/>
                </a:solidFill>
                <a:latin typeface="#9Slide03 Quicksand Medium" panose="000006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3 Quicksand Medium" panose="00000600000000000000" pitchFamily="2" charset="0"/>
              </a:rPr>
              <a:t>thoắt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Quicksand Medium" panose="00000600000000000000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9767" y="718117"/>
            <a:ext cx="6306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394" cy="67039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867</TotalTime>
  <Words>184</Words>
  <Application>Microsoft Office PowerPoint</Application>
  <PresentationFormat>Widescreen</PresentationFormat>
  <Paragraphs>80</Paragraphs>
  <Slides>31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#9Slide03 Quicksand Medium</vt:lpstr>
      <vt:lpstr>.VnAvant</vt:lpstr>
      <vt:lpstr>Arial</vt:lpstr>
      <vt:lpstr>Calibri</vt:lpstr>
      <vt:lpstr>Calibri Light</vt:lpstr>
      <vt:lpstr>等线</vt:lpstr>
      <vt:lpstr>inpin heiti</vt:lpstr>
      <vt:lpstr>Quicksand</vt:lpstr>
      <vt:lpstr>SimSun</vt:lpstr>
      <vt:lpstr>SimSun</vt:lpstr>
      <vt:lpstr>SVN-Fiolex Girls</vt:lpstr>
      <vt:lpstr>Times New Roman</vt:lpstr>
      <vt:lpstr>UTM Avo</vt:lpstr>
      <vt:lpstr>UVN Phuong Tay</vt:lpstr>
      <vt:lpstr>HOC10 TEMPLATE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46</cp:revision>
  <dcterms:created xsi:type="dcterms:W3CDTF">2021-12-19T16:42:59Z</dcterms:created>
  <dcterms:modified xsi:type="dcterms:W3CDTF">2023-02-22T08:13:44Z</dcterms:modified>
</cp:coreProperties>
</file>