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73" r:id="rId10"/>
    <p:sldId id="274" r:id="rId11"/>
    <p:sldId id="275" r:id="rId12"/>
    <p:sldId id="276" r:id="rId13"/>
    <p:sldId id="271" r:id="rId14"/>
    <p:sldId id="266" r:id="rId15"/>
    <p:sldId id="277" r:id="rId16"/>
    <p:sldId id="267" r:id="rId17"/>
    <p:sldId id="26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0" d="100"/>
          <a:sy n="80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BA2728C-9E07-04AD-BB3A-B2FFC0C0686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27B94DD-0DDB-D4ED-AFA8-CE3145431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634865" cy="162356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467272" y="3516292"/>
            <a:ext cx="9257470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chục,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trăm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6665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2: Làm tròn số 45 đến hàng chục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552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45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36CE395C-E31C-D81C-BE62-26B0BE2510DE}"/>
              </a:ext>
            </a:extLst>
          </p:cNvPr>
          <p:cNvSpPr/>
          <p:nvPr/>
        </p:nvSpPr>
        <p:spPr>
          <a:xfrm rot="10800000">
            <a:off x="1198989" y="2495877"/>
            <a:ext cx="4816252" cy="468747"/>
          </a:xfrm>
          <a:prstGeom prst="arc">
            <a:avLst>
              <a:gd name="adj1" fmla="val 10924521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9A0E333-070F-6184-6F5A-478B7E6D9F23}"/>
              </a:ext>
            </a:extLst>
          </p:cNvPr>
          <p:cNvSpPr/>
          <p:nvPr/>
        </p:nvSpPr>
        <p:spPr>
          <a:xfrm rot="10800000">
            <a:off x="5815425" y="2505241"/>
            <a:ext cx="4816252" cy="468747"/>
          </a:xfrm>
          <a:prstGeom prst="arc">
            <a:avLst>
              <a:gd name="adj1" fmla="val 10924521"/>
              <a:gd name="adj2" fmla="val 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" grpId="0" animBg="1"/>
      <p:bldP spid="2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1843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234, 279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spc="-14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4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endParaRPr lang="en-US" sz="3600" spc="-14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402882" y="3340894"/>
            <a:ext cx="1021303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234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234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279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279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69064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450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endParaRPr lang="en-US" sz="3600" spc="-1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8287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990600" y="3698558"/>
            <a:ext cx="105940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450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ước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ctrăm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012332" y="981908"/>
            <a:ext cx="107986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44, 57, 72, 85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41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</a:t>
            </a:r>
            <a:r>
              <a:rPr lang="nl-NL" sz="320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44 </a:t>
            </a:r>
            <a:r>
              <a:rPr lang="nl-NL" sz="320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chục được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57</a:t>
            </a: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</a:t>
            </a: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85</a:t>
            </a:r>
            <a:r>
              <a:rPr lang="nl-NL" sz="320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chục được số </a:t>
            </a:r>
            <a:r>
              <a:rPr lang="nl-NL" sz="3200" b="1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90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990600" y="1032808"/>
            <a:ext cx="10972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sát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312, 350, 384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31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1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066800" y="3771648"/>
            <a:ext cx="10302240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312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số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350</a:t>
            </a:r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trăm được số</a:t>
            </a:r>
            <a:r>
              <a:rPr lang="nl-NL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</a:t>
            </a:r>
            <a:r>
              <a:rPr lang="nl-NL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384 </a:t>
            </a:r>
            <a:r>
              <a:rPr lang="nl-NL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 hàng trăm được số </a:t>
            </a:r>
            <a:r>
              <a:rPr lang="nl-NL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400</a:t>
            </a:r>
            <a:r>
              <a:rPr lang="nl-NL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2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C2C101-4E3A-4591-B455-D64C3133C7F4}"/>
              </a:ext>
            </a:extLst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143000" y="949824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kẹo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200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Theo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Đức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kẹo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793864" y="2667000"/>
            <a:ext cx="10604271" cy="19659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5CCB10-12EF-CAEA-0201-018A395D21EE}"/>
              </a:ext>
            </a:extLst>
          </p:cNvPr>
          <p:cNvSpPr/>
          <p:nvPr/>
        </p:nvSpPr>
        <p:spPr>
          <a:xfrm>
            <a:off x="703204" y="2667000"/>
            <a:ext cx="677108" cy="677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25">
            <a:extLst>
              <a:ext uri="{FF2B5EF4-FFF2-40B4-BE49-F238E27FC236}">
                <a16:creationId xmlns:a16="http://schemas.microsoft.com/office/drawing/2014/main" id="{2C79EB7E-E3F3-726F-51BD-25F586444C6E}"/>
              </a:ext>
            </a:extLst>
          </p:cNvPr>
          <p:cNvSpPr txBox="1"/>
          <p:nvPr/>
        </p:nvSpPr>
        <p:spPr>
          <a:xfrm>
            <a:off x="7536014" y="5119029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300</a:t>
            </a:r>
          </a:p>
        </p:txBody>
      </p:sp>
      <p:cxnSp>
        <p:nvCxnSpPr>
          <p:cNvPr id="7" name="Đường kết nối Mũi tên Thẳng 28">
            <a:extLst>
              <a:ext uri="{FF2B5EF4-FFF2-40B4-BE49-F238E27FC236}">
                <a16:creationId xmlns:a16="http://schemas.microsoft.com/office/drawing/2014/main" id="{5515971F-E170-1E06-7668-06DD73433832}"/>
              </a:ext>
            </a:extLst>
          </p:cNvPr>
          <p:cNvCxnSpPr>
            <a:cxnSpLocks/>
          </p:cNvCxnSpPr>
          <p:nvPr/>
        </p:nvCxnSpPr>
        <p:spPr>
          <a:xfrm flipH="1">
            <a:off x="7848600" y="4632960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25">
            <a:extLst>
              <a:ext uri="{FF2B5EF4-FFF2-40B4-BE49-F238E27FC236}">
                <a16:creationId xmlns:a16="http://schemas.microsoft.com/office/drawing/2014/main" id="{0316EDF4-64FB-C31B-F6B3-2BA4D17A6187}"/>
              </a:ext>
            </a:extLst>
          </p:cNvPr>
          <p:cNvSpPr txBox="1"/>
          <p:nvPr/>
        </p:nvSpPr>
        <p:spPr>
          <a:xfrm>
            <a:off x="10363200" y="5119029"/>
            <a:ext cx="62517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150</a:t>
            </a:r>
          </a:p>
        </p:txBody>
      </p:sp>
      <p:cxnSp>
        <p:nvCxnSpPr>
          <p:cNvPr id="9" name="Đường kết nối Mũi tên Thẳng 28">
            <a:extLst>
              <a:ext uri="{FF2B5EF4-FFF2-40B4-BE49-F238E27FC236}">
                <a16:creationId xmlns:a16="http://schemas.microsoft.com/office/drawing/2014/main" id="{7E46F6FD-DDD5-3A62-B4A6-73A26E8A3F12}"/>
              </a:ext>
            </a:extLst>
          </p:cNvPr>
          <p:cNvCxnSpPr>
            <a:cxnSpLocks/>
          </p:cNvCxnSpPr>
          <p:nvPr/>
        </p:nvCxnSpPr>
        <p:spPr>
          <a:xfrm flipH="1">
            <a:off x="10675786" y="4632960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endParaRPr lang="en-US" sz="6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8943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6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endParaRPr lang="en-US" sz="6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9705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Bốn mươi ba nghìn không trăm mười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733800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 đọc số này</a:t>
            </a:r>
          </a:p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8181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trăm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E356B169-B865-51A8-65F9-C1EDA79D849A}"/>
              </a:ext>
            </a:extLst>
          </p:cNvPr>
          <p:cNvSpPr/>
          <p:nvPr/>
        </p:nvSpPr>
        <p:spPr>
          <a:xfrm>
            <a:off x="914400" y="1371600"/>
            <a:ext cx="5638800" cy="1699431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A có khoảng 300 viên sỏi.</a:t>
            </a:r>
          </a:p>
          <a:p>
            <a:pPr>
              <a:lnSpc>
                <a:spcPct val="121000"/>
              </a:lnSpc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B có khoảng 80 viên sỏi.</a:t>
            </a:r>
          </a:p>
          <a:p>
            <a:pPr>
              <a:lnSpc>
                <a:spcPct val="121000"/>
              </a:lnSpc>
            </a:pPr>
            <a:endParaRPr lang="en-US" sz="280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55EF42F8-F1EE-9507-32A4-6DB1A442D7E2}"/>
              </a:ext>
            </a:extLst>
          </p:cNvPr>
          <p:cNvSpPr/>
          <p:nvPr/>
        </p:nvSpPr>
        <p:spPr>
          <a:xfrm>
            <a:off x="7010400" y="1295400"/>
            <a:ext cx="4267200" cy="1219200"/>
          </a:xfrm>
          <a:prstGeom prst="wedgeRoundRectCallout">
            <a:avLst>
              <a:gd name="adj1" fmla="val -6879"/>
              <a:gd name="adj2" fmla="val 10697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 C có khoảng 200 viên sỏi.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796365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62, 67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spc="-1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spc="-1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endParaRPr lang="en-US" sz="3600" spc="-1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62 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62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lùi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67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gần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70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60.</a:t>
            </a:r>
          </a:p>
          <a:p>
            <a:pPr algn="l"/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Khi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67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  <a:r>
              <a:rPr lang="en-US" sz="3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r>
              <a:rPr lang="en-US" sz="3200" dirty="0">
                <a:solidFill>
                  <a:srgbClr val="00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121</TotalTime>
  <Words>486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#9Slide02 Noi dung dai</vt:lpstr>
      <vt:lpstr>#9Slide03 AllRoundGothic</vt:lpstr>
      <vt:lpstr>AvantGarde</vt:lpstr>
      <vt:lpstr>SVN-Ziclets</vt:lpstr>
      <vt:lpstr>Arial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Laptop88</cp:lastModifiedBy>
  <cp:revision>16</cp:revision>
  <dcterms:created xsi:type="dcterms:W3CDTF">2023-01-15T09:20:24Z</dcterms:created>
  <dcterms:modified xsi:type="dcterms:W3CDTF">2023-02-12T16:42:40Z</dcterms:modified>
  <cp:category>9Slide.vn</cp:category>
  <cp:contentStatus>9Slide</cp:contentStatus>
</cp:coreProperties>
</file>