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87" r:id="rId2"/>
  </p:sldMasterIdLst>
  <p:notesMasterIdLst>
    <p:notesMasterId r:id="rId21"/>
  </p:notesMasterIdLst>
  <p:sldIdLst>
    <p:sldId id="285" r:id="rId3"/>
    <p:sldId id="256" r:id="rId4"/>
    <p:sldId id="263" r:id="rId5"/>
    <p:sldId id="265" r:id="rId6"/>
    <p:sldId id="334" r:id="rId7"/>
    <p:sldId id="317" r:id="rId8"/>
    <p:sldId id="319" r:id="rId9"/>
    <p:sldId id="322" r:id="rId10"/>
    <p:sldId id="321" r:id="rId11"/>
    <p:sldId id="323" r:id="rId12"/>
    <p:sldId id="324" r:id="rId13"/>
    <p:sldId id="325" r:id="rId14"/>
    <p:sldId id="271" r:id="rId15"/>
    <p:sldId id="329" r:id="rId16"/>
    <p:sldId id="331" r:id="rId17"/>
    <p:sldId id="332" r:id="rId18"/>
    <p:sldId id="272" r:id="rId19"/>
    <p:sldId id="126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0B4"/>
    <a:srgbClr val="0C00A8"/>
    <a:srgbClr val="17375E"/>
    <a:srgbClr val="F272C5"/>
    <a:srgbClr val="C2DD86"/>
    <a:srgbClr val="00B050"/>
    <a:srgbClr val="FFC000"/>
    <a:srgbClr val="FFFF99"/>
    <a:srgbClr val="F2B655"/>
    <a:srgbClr val="C5D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4158-E4E2-45F5-9EBE-08F7E239E28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70064-4581-4A73-BF17-04E0158E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A50C379F-AC58-1143-686D-CD446B2E04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85840BD1-6B86-8DDD-F415-15BE8E454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26628" name="幻灯片编号占位符 3">
            <a:extLst>
              <a:ext uri="{FF2B5EF4-FFF2-40B4-BE49-F238E27FC236}">
                <a16:creationId xmlns:a16="http://schemas.microsoft.com/office/drawing/2014/main" id="{84442BE1-B140-DA7F-7121-DD081F780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B1DD9C-E3E0-402F-AD76-BADD898059D8}" type="slidenum">
              <a:rPr kumimoji="1" lang="zh-CN" altLang="en-US" smtClean="0">
                <a:solidFill>
                  <a:srgbClr val="000000"/>
                </a:solidFill>
                <a:latin typeface="DengXia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kumimoji="1" lang="zh-CN" altLang="en-US">
              <a:solidFill>
                <a:srgbClr val="000000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607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998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/>
              <a:t>MR : </a:t>
            </a:r>
            <a:r>
              <a:rPr lang="en-US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3m ,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SXP, STP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: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SXP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STp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.( </a:t>
            </a:r>
            <a:r>
              <a:rPr lang="en-US" baseline="0" dirty="0" err="1"/>
              <a:t>tăng</a:t>
            </a:r>
            <a:r>
              <a:rPr lang="en-US" baseline="0" dirty="0"/>
              <a:t> 4 </a:t>
            </a:r>
            <a:r>
              <a:rPr lang="en-US" baseline="0" dirty="0" err="1"/>
              <a:t>lần</a:t>
            </a:r>
            <a:r>
              <a:rPr lang="en-US" baseline="0" dirty="0"/>
              <a:t> 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5517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-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-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? 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con…….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5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giai</a:t>
            </a:r>
            <a:r>
              <a:rPr lang="en-US" baseline="0" dirty="0"/>
              <a:t>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* MR 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nắp</a:t>
            </a:r>
            <a:r>
              <a:rPr lang="en-US" baseline="0" dirty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986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65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NÚT MŨI TÊN ĐỂ QUAY TRỞ VỀ SL5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HHCN </a:t>
            </a:r>
            <a:r>
              <a:rPr lang="en-US" baseline="0" dirty="0" err="1"/>
              <a:t>và</a:t>
            </a:r>
            <a:r>
              <a:rPr lang="en-US" baseline="0" dirty="0"/>
              <a:t> HLP.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XQ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4 </a:t>
            </a:r>
            <a:r>
              <a:rPr lang="en-US" baseline="0" dirty="0" err="1"/>
              <a:t>mặt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baseline="0" dirty="0"/>
          </a:p>
          <a:p>
            <a:r>
              <a:rPr lang="en-US" baseline="0" dirty="0"/>
              <a:t>=&gt;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0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Dienj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HHCN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endParaRPr lang="en-US" baseline="0" dirty="0"/>
          </a:p>
          <a:p>
            <a:r>
              <a:rPr lang="en-US" baseline="0" dirty="0"/>
              <a:t>?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6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HLP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baseline="0" dirty="0"/>
          </a:p>
          <a:p>
            <a:r>
              <a:rPr lang="en-US" baseline="0" dirty="0"/>
              <a:t>=&gt;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5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70064-4581-4A73-BF17-04E0158E85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6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HS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34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25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2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9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53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2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59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26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24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50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62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1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445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60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689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919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195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2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098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423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088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71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15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4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4472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5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273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92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5074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01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270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84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14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486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61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48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606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065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22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485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6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0133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610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932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300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4296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7115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338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86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06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463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27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887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782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684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6189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4757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7118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13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7"/>
            </a:lvl1pPr>
            <a:lvl2pPr marL="1219170" lvl="1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2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80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203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824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EA4335"/>
          </p15:clr>
        </p15:guide>
        <p15:guide id="2" pos="5299">
          <p15:clr>
            <a:srgbClr val="EA4335"/>
          </p15:clr>
        </p15:guide>
        <p15:guide id="3" pos="461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8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1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26081D39-F62C-8DD5-CCBB-1F5BFF8E9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603" name="图片 20" descr="图片包含 圆圈&#10;&#10;描述已自动生成">
            <a:extLst>
              <a:ext uri="{FF2B5EF4-FFF2-40B4-BE49-F238E27FC236}">
                <a16:creationId xmlns:a16="http://schemas.microsoft.com/office/drawing/2014/main" id="{5334F193-A8EA-49A2-BF73-82D556039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8220"/>
          <a:stretch>
            <a:fillRect/>
          </a:stretch>
        </p:blipFill>
        <p:spPr bwMode="auto">
          <a:xfrm>
            <a:off x="671514" y="139700"/>
            <a:ext cx="11368087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2" descr="卡通人物&#10;&#10;低可信度描述已自动生成">
            <a:extLst>
              <a:ext uri="{FF2B5EF4-FFF2-40B4-BE49-F238E27FC236}">
                <a16:creationId xmlns:a16="http://schemas.microsoft.com/office/drawing/2014/main" id="{7C034435-C823-3E46-926F-B3B45C4F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55019" r="23982"/>
          <a:stretch>
            <a:fillRect/>
          </a:stretch>
        </p:blipFill>
        <p:spPr bwMode="auto">
          <a:xfrm>
            <a:off x="6411914" y="4746626"/>
            <a:ext cx="460375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C99AE970-9FF3-F213-010E-9AF110C1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13496" r="33636" b="41920"/>
          <a:stretch>
            <a:fillRect/>
          </a:stretch>
        </p:blipFill>
        <p:spPr bwMode="auto">
          <a:xfrm>
            <a:off x="158751" y="836613"/>
            <a:ext cx="2819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31">
            <a:extLst>
              <a:ext uri="{FF2B5EF4-FFF2-40B4-BE49-F238E27FC236}">
                <a16:creationId xmlns:a16="http://schemas.microsoft.com/office/drawing/2014/main" id="{88EDD55B-8E45-2FB9-55B9-3517B4E2D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29933" r="12656"/>
          <a:stretch>
            <a:fillRect/>
          </a:stretch>
        </p:blipFill>
        <p:spPr bwMode="auto">
          <a:xfrm>
            <a:off x="925513" y="4089400"/>
            <a:ext cx="2733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9897168-4E55-E386-D70E-F8339060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51" y="11684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>
            <a:extLst>
              <a:ext uri="{FF2B5EF4-FFF2-40B4-BE49-F238E27FC236}">
                <a16:creationId xmlns:a16="http://schemas.microsoft.com/office/drawing/2014/main" id="{59CA9DE2-DB8D-1406-C650-D3F159AC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-19049"/>
            <a:ext cx="127158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6">
            <a:extLst>
              <a:ext uri="{FF2B5EF4-FFF2-40B4-BE49-F238E27FC236}">
                <a16:creationId xmlns:a16="http://schemas.microsoft.com/office/drawing/2014/main" id="{B203F50F-3AB2-FEB3-722A-452BC6947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465" y="92780"/>
            <a:ext cx="4052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ĐOÀN KẾT</a:t>
            </a:r>
          </a:p>
        </p:txBody>
      </p:sp>
      <p:sp>
        <p:nvSpPr>
          <p:cNvPr id="25610" name="WordArt 3">
            <a:extLst>
              <a:ext uri="{FF2B5EF4-FFF2-40B4-BE49-F238E27FC236}">
                <a16:creationId xmlns:a16="http://schemas.microsoft.com/office/drawing/2014/main" id="{55999E0D-3E8B-AACB-3390-5F1BC6B6DD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6888" y="1376363"/>
            <a:ext cx="8553451" cy="53324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56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GIÁO!</a:t>
            </a:r>
          </a:p>
        </p:txBody>
      </p:sp>
      <p:sp>
        <p:nvSpPr>
          <p:cNvPr id="25611" name="WordArt 4">
            <a:extLst>
              <a:ext uri="{FF2B5EF4-FFF2-40B4-BE49-F238E27FC236}">
                <a16:creationId xmlns:a16="http://schemas.microsoft.com/office/drawing/2014/main" id="{85FE301F-2EF0-CBDF-06D6-B52E16EA24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1925" y="2765955"/>
            <a:ext cx="53101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DỰ TIẾT HỌC</a:t>
            </a:r>
          </a:p>
        </p:txBody>
      </p:sp>
      <p:sp>
        <p:nvSpPr>
          <p:cNvPr id="25613" name="WordArt 4">
            <a:extLst>
              <a:ext uri="{FF2B5EF4-FFF2-40B4-BE49-F238E27FC236}">
                <a16:creationId xmlns:a16="http://schemas.microsoft.com/office/drawing/2014/main" id="{E08514A9-7E1E-CF8E-A4A7-0FB96BDD4C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5549" y="3804445"/>
            <a:ext cx="1782939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Tahoma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DIỆN TÍCH </a:t>
            </a:r>
            <a:r>
              <a:rPr lang="en-US" sz="2800" b="1" dirty="0">
                <a:solidFill>
                  <a:srgbClr val="00B050"/>
                </a:solidFill>
                <a:latin typeface="Arial"/>
              </a:rPr>
              <a:t>XUNG QUANH </a:t>
            </a:r>
            <a:r>
              <a:rPr lang="en-US" sz="2800" b="1" dirty="0">
                <a:solidFill>
                  <a:srgbClr val="FE668E">
                    <a:lumMod val="75000"/>
                  </a:srgbClr>
                </a:solidFill>
                <a:latin typeface="Arial"/>
              </a:rPr>
              <a:t>CỦA HÌNH LẬP 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5" name="Rectangle 21">
            <a:extLst>
              <a:ext uri="{FF2B5EF4-FFF2-40B4-BE49-F238E27FC236}">
                <a16:creationId xmlns:a16="http://schemas.microsoft.com/office/drawing/2014/main" id="{C8460BB9-8D5A-48FE-B7BA-29F7CC7F5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819" y="1317819"/>
            <a:ext cx="1426742" cy="1143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Rectangle 21">
            <a:extLst>
              <a:ext uri="{FF2B5EF4-FFF2-40B4-BE49-F238E27FC236}">
                <a16:creationId xmlns:a16="http://schemas.microsoft.com/office/drawing/2014/main" id="{B489F645-E808-4EA9-8C9E-5BA42A37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6" y="3760250"/>
            <a:ext cx="1413955" cy="1193264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43081D08-0906-466B-B749-FF33F49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3" y="2471930"/>
            <a:ext cx="5560034" cy="124978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lập</a:t>
            </a:r>
            <a:r>
              <a:rPr lang="en-US" sz="2800" b="1" kern="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noProof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phương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diện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tích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một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mặt</a:t>
            </a:r>
            <a:r>
              <a:rPr lang="en-US" sz="2800" b="1" i="1" kern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i="1" kern="0" dirty="0" err="1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nhân</a:t>
            </a:r>
            <a:r>
              <a:rPr lang="en-US" sz="2800" b="1" i="1" kern="0" dirty="0">
                <a:solidFill>
                  <a:schemeClr val="tx1">
                    <a:lumMod val="50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 4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xq</a:t>
            </a:r>
            <a:r>
              <a:rPr lang="en-US" sz="40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5EB3BAE6-F7E0-4798-847A-20F27FB8044A}"/>
              </a:ext>
            </a:extLst>
          </p:cNvPr>
          <p:cNvSpPr/>
          <p:nvPr/>
        </p:nvSpPr>
        <p:spPr>
          <a:xfrm flipV="1">
            <a:off x="5517248" y="3329987"/>
            <a:ext cx="1355061" cy="802820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2C09141-51FD-43AA-A6EC-1048CE96C181}"/>
              </a:ext>
            </a:extLst>
          </p:cNvPr>
          <p:cNvSpPr txBox="1"/>
          <p:nvPr/>
        </p:nvSpPr>
        <p:spPr>
          <a:xfrm>
            <a:off x="5965650" y="3991658"/>
            <a:ext cx="60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20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5" grpId="0" animBg="1"/>
      <p:bldP spid="106" grpId="0" animBg="1"/>
      <p:bldP spid="108" grpId="0" animBg="1"/>
      <p:bldP spid="110" grpId="0" animBg="1"/>
      <p:bldP spid="112" grpId="0" animBg="1"/>
      <p:bldP spid="111" grpId="0"/>
      <p:bldP spid="113" grpId="0" animBg="1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4F24715-F501-4432-A348-878FE59E7EAA}"/>
              </a:ext>
            </a:extLst>
          </p:cNvPr>
          <p:cNvGrpSpPr/>
          <p:nvPr/>
        </p:nvGrpSpPr>
        <p:grpSpPr>
          <a:xfrm>
            <a:off x="1049337" y="1818638"/>
            <a:ext cx="1333207" cy="2320295"/>
            <a:chOff x="8346809" y="2582158"/>
            <a:chExt cx="1016567" cy="1797520"/>
          </a:xfrm>
          <a:solidFill>
            <a:srgbClr val="92D050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17472F9-114D-4C0A-B1D8-6E2FCD5805BC}"/>
                </a:ext>
              </a:extLst>
            </p:cNvPr>
            <p:cNvSpPr/>
            <p:nvPr/>
          </p:nvSpPr>
          <p:spPr bwMode="auto">
            <a:xfrm rot="18833929">
              <a:off x="7956333" y="2972634"/>
              <a:ext cx="1797520" cy="1016567"/>
            </a:xfrm>
            <a:prstGeom prst="parallelogram">
              <a:avLst>
                <a:gd name="adj" fmla="val 106333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A0B39E-C3DA-45E1-A1F8-D65712AD3C2E}"/>
                </a:ext>
              </a:extLst>
            </p:cNvPr>
            <p:cNvSpPr txBox="1"/>
            <p:nvPr/>
          </p:nvSpPr>
          <p:spPr>
            <a:xfrm>
              <a:off x="8694325" y="3331901"/>
              <a:ext cx="319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38F98-EF13-4530-9CD6-EFA1976EFC73}"/>
              </a:ext>
            </a:extLst>
          </p:cNvPr>
          <p:cNvGrpSpPr/>
          <p:nvPr/>
        </p:nvGrpSpPr>
        <p:grpSpPr>
          <a:xfrm>
            <a:off x="2014667" y="1697262"/>
            <a:ext cx="2016585" cy="1914831"/>
            <a:chOff x="11782407" y="-178206"/>
            <a:chExt cx="2701886" cy="14643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DEDF81-8E3B-437C-A68B-152CC24137DF}"/>
                </a:ext>
              </a:extLst>
            </p:cNvPr>
            <p:cNvSpPr/>
            <p:nvPr/>
          </p:nvSpPr>
          <p:spPr bwMode="auto">
            <a:xfrm>
              <a:off x="11782407" y="-178206"/>
              <a:ext cx="2701886" cy="14643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C16B4-6211-4F0F-8591-998C116054FB}"/>
                </a:ext>
              </a:extLst>
            </p:cNvPr>
            <p:cNvSpPr txBox="1"/>
            <p:nvPr/>
          </p:nvSpPr>
          <p:spPr>
            <a:xfrm>
              <a:off x="12962852" y="215549"/>
              <a:ext cx="319504" cy="450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64AE2E-4893-480B-B8F0-3B7A50EACE66}"/>
              </a:ext>
            </a:extLst>
          </p:cNvPr>
          <p:cNvGrpSpPr/>
          <p:nvPr/>
        </p:nvGrpSpPr>
        <p:grpSpPr>
          <a:xfrm>
            <a:off x="1479697" y="1644860"/>
            <a:ext cx="2484889" cy="644109"/>
            <a:chOff x="6686879" y="2476480"/>
            <a:chExt cx="1936328" cy="426359"/>
          </a:xfrm>
        </p:grpSpPr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25D64437-8A0E-4229-A8C5-349CED330CD0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6AAAF7-4997-42D9-9336-48AFAFA0CFC0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C45DD4-D3F1-4DB1-A145-1CD067172A75}"/>
              </a:ext>
            </a:extLst>
          </p:cNvPr>
          <p:cNvGrpSpPr/>
          <p:nvPr/>
        </p:nvGrpSpPr>
        <p:grpSpPr>
          <a:xfrm>
            <a:off x="1451232" y="3559481"/>
            <a:ext cx="2492236" cy="675389"/>
            <a:chOff x="6686879" y="2476480"/>
            <a:chExt cx="1936328" cy="426359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89B79E30-C697-409A-A009-D75703EFAB18}"/>
                </a:ext>
              </a:extLst>
            </p:cNvPr>
            <p:cNvSpPr/>
            <p:nvPr/>
          </p:nvSpPr>
          <p:spPr bwMode="auto">
            <a:xfrm>
              <a:off x="6686879" y="2508193"/>
              <a:ext cx="1936328" cy="394646"/>
            </a:xfrm>
            <a:prstGeom prst="parallelogram">
              <a:avLst>
                <a:gd name="adj" fmla="val 98788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D66A49D-3459-409A-9F88-E790E5BE5632}"/>
                </a:ext>
              </a:extLst>
            </p:cNvPr>
            <p:cNvSpPr txBox="1"/>
            <p:nvPr/>
          </p:nvSpPr>
          <p:spPr>
            <a:xfrm>
              <a:off x="7507209" y="2476480"/>
              <a:ext cx="319504" cy="38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72EE16-41E2-44D7-A88A-CA480549F23F}"/>
              </a:ext>
            </a:extLst>
          </p:cNvPr>
          <p:cNvGrpSpPr/>
          <p:nvPr/>
        </p:nvGrpSpPr>
        <p:grpSpPr>
          <a:xfrm>
            <a:off x="1390583" y="2335862"/>
            <a:ext cx="2016585" cy="1905105"/>
            <a:chOff x="11782408" y="-178206"/>
            <a:chExt cx="2701886" cy="1464380"/>
          </a:xfrm>
          <a:solidFill>
            <a:srgbClr val="FFC000">
              <a:alpha val="64000"/>
            </a:srgb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5CF9F0A-049D-4557-8F8E-BB39BE7A6CEF}"/>
                </a:ext>
              </a:extLst>
            </p:cNvPr>
            <p:cNvSpPr/>
            <p:nvPr/>
          </p:nvSpPr>
          <p:spPr bwMode="auto">
            <a:xfrm>
              <a:off x="11782408" y="-178206"/>
              <a:ext cx="2701886" cy="14643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C3C5A2-1836-47C4-B491-985991682C03}"/>
                </a:ext>
              </a:extLst>
            </p:cNvPr>
            <p:cNvSpPr txBox="1"/>
            <p:nvPr/>
          </p:nvSpPr>
          <p:spPr>
            <a:xfrm>
              <a:off x="12962851" y="215549"/>
              <a:ext cx="31950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034D0-4FD9-4E58-B9C4-F8AD99AA0BDA}"/>
              </a:ext>
            </a:extLst>
          </p:cNvPr>
          <p:cNvGrpSpPr/>
          <p:nvPr/>
        </p:nvGrpSpPr>
        <p:grpSpPr>
          <a:xfrm>
            <a:off x="3065229" y="2023353"/>
            <a:ext cx="1206453" cy="2034361"/>
            <a:chOff x="6630562" y="1022660"/>
            <a:chExt cx="1170189" cy="2067522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7EDF5167-CFFD-4493-BDDE-3BB4694CDD04}"/>
                </a:ext>
              </a:extLst>
            </p:cNvPr>
            <p:cNvSpPr/>
            <p:nvPr/>
          </p:nvSpPr>
          <p:spPr bwMode="auto">
            <a:xfrm rot="18833929">
              <a:off x="6181896" y="1471326"/>
              <a:ext cx="2067522" cy="1170189"/>
            </a:xfrm>
            <a:prstGeom prst="parallelogram">
              <a:avLst>
                <a:gd name="adj" fmla="val 10616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00E2640-B029-4A2C-AC10-98C4138C00E1}"/>
                </a:ext>
              </a:extLst>
            </p:cNvPr>
            <p:cNvSpPr txBox="1"/>
            <p:nvPr/>
          </p:nvSpPr>
          <p:spPr>
            <a:xfrm>
              <a:off x="7026793" y="1829708"/>
              <a:ext cx="377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520D87-0F66-4C35-8AF6-3F88CD69A2DF}"/>
              </a:ext>
            </a:extLst>
          </p:cNvPr>
          <p:cNvGrpSpPr>
            <a:grpSpLocks/>
          </p:cNvGrpSpPr>
          <p:nvPr/>
        </p:nvGrpSpPr>
        <p:grpSpPr bwMode="auto">
          <a:xfrm>
            <a:off x="1414946" y="1669990"/>
            <a:ext cx="2589483" cy="2571810"/>
            <a:chOff x="1810" y="1152"/>
            <a:chExt cx="2510" cy="1886"/>
          </a:xfrm>
          <a:noFill/>
        </p:grpSpPr>
        <p:sp>
          <p:nvSpPr>
            <p:cNvPr id="60" name="AutoShape 20">
              <a:extLst>
                <a:ext uri="{FF2B5EF4-FFF2-40B4-BE49-F238E27FC236}">
                  <a16:creationId xmlns:a16="http://schemas.microsoft.com/office/drawing/2014/main" id="{4EA41623-D6C8-4716-8E64-D4EE1553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Line 21">
              <a:extLst>
                <a:ext uri="{FF2B5EF4-FFF2-40B4-BE49-F238E27FC236}">
                  <a16:creationId xmlns:a16="http://schemas.microsoft.com/office/drawing/2014/main" id="{D7394E12-B7E9-4049-B028-DF6C6353E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94" y="1172"/>
              <a:ext cx="8" cy="1392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Line 22">
              <a:extLst>
                <a:ext uri="{FF2B5EF4-FFF2-40B4-BE49-F238E27FC236}">
                  <a16:creationId xmlns:a16="http://schemas.microsoft.com/office/drawing/2014/main" id="{6F123D8D-E8CC-4070-B1CD-728D71DC6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8" y="2558"/>
              <a:ext cx="1938" cy="6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6C25F4EA-D430-4AF4-9C14-6E8717F95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70"/>
              <a:ext cx="592" cy="468"/>
            </a:xfrm>
            <a:prstGeom prst="line">
              <a:avLst/>
            </a:prstGeom>
            <a:grpFill/>
            <a:ln w="38100">
              <a:solidFill>
                <a:sysClr val="windowText" lastClr="0000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8" name="Rectangle 19">
            <a:extLst>
              <a:ext uri="{FF2B5EF4-FFF2-40B4-BE49-F238E27FC236}">
                <a16:creationId xmlns:a16="http://schemas.microsoft.com/office/drawing/2014/main" id="{8E7E09C8-27DC-4DDB-AF02-243CC909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861" y="2488681"/>
            <a:ext cx="1371600" cy="1232417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Rectangle 20">
            <a:extLst>
              <a:ext uri="{FF2B5EF4-FFF2-40B4-BE49-F238E27FC236}">
                <a16:creationId xmlns:a16="http://schemas.microsoft.com/office/drawing/2014/main" id="{C64650C8-93C5-4D38-803D-CF485915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324" y="2487916"/>
            <a:ext cx="1401253" cy="1232416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" name="Rectangle 21">
            <a:extLst>
              <a:ext uri="{FF2B5EF4-FFF2-40B4-BE49-F238E27FC236}">
                <a16:creationId xmlns:a16="http://schemas.microsoft.com/office/drawing/2014/main" id="{D6561B46-8EFE-4B67-83F1-FA925B58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1344916"/>
            <a:ext cx="1401253" cy="1143000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Rectangle 22">
            <a:extLst>
              <a:ext uri="{FF2B5EF4-FFF2-40B4-BE49-F238E27FC236}">
                <a16:creationId xmlns:a16="http://schemas.microsoft.com/office/drawing/2014/main" id="{391D85D7-653E-4A94-8F3C-26A50F6E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413" y="3721098"/>
            <a:ext cx="1416148" cy="12324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7F93B8D3-4CC2-4EC9-A8CA-2862D161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9008" y="2487916"/>
            <a:ext cx="1371600" cy="1233184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Rectangle 24">
            <a:extLst>
              <a:ext uri="{FF2B5EF4-FFF2-40B4-BE49-F238E27FC236}">
                <a16:creationId xmlns:a16="http://schemas.microsoft.com/office/drawing/2014/main" id="{C2C8573F-36D1-4C0E-8BBC-515FA85A6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608" y="2487915"/>
            <a:ext cx="1401253" cy="1233183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30A441-BDE6-42DF-8454-D627546BDB6E}"/>
              </a:ext>
            </a:extLst>
          </p:cNvPr>
          <p:cNvSpPr/>
          <p:nvPr/>
        </p:nvSpPr>
        <p:spPr>
          <a:xfrm>
            <a:off x="1200083" y="185687"/>
            <a:ext cx="10026674" cy="70897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DIỆN TÍCH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TOÀN PHẦN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 HÌNH LẬP PHƯƠNG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E36EE-20BC-4FBB-B3E5-D6B74567C042}"/>
              </a:ext>
            </a:extLst>
          </p:cNvPr>
          <p:cNvSpPr txBox="1"/>
          <p:nvPr/>
        </p:nvSpPr>
        <p:spPr>
          <a:xfrm>
            <a:off x="7406224" y="1682939"/>
            <a:ext cx="410019" cy="57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F81E86-2C1C-4241-AB25-BEA541C7E86B}"/>
              </a:ext>
            </a:extLst>
          </p:cNvPr>
          <p:cNvSpPr txBox="1"/>
          <p:nvPr/>
        </p:nvSpPr>
        <p:spPr>
          <a:xfrm>
            <a:off x="7406224" y="40532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218FC9E-8EC0-4B8F-850E-8CB7AECE4230}"/>
              </a:ext>
            </a:extLst>
          </p:cNvPr>
          <p:cNvSpPr txBox="1"/>
          <p:nvPr/>
        </p:nvSpPr>
        <p:spPr>
          <a:xfrm>
            <a:off x="5981993" y="2809065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4533CBF-F49C-4BCB-91CC-8DAFAB43C967}"/>
              </a:ext>
            </a:extLst>
          </p:cNvPr>
          <p:cNvSpPr txBox="1"/>
          <p:nvPr/>
        </p:nvSpPr>
        <p:spPr>
          <a:xfrm>
            <a:off x="7391330" y="2842514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98BB24-1094-4901-9286-3C5EBA65B99E}"/>
              </a:ext>
            </a:extLst>
          </p:cNvPr>
          <p:cNvSpPr txBox="1"/>
          <p:nvPr/>
        </p:nvSpPr>
        <p:spPr>
          <a:xfrm>
            <a:off x="8777232" y="2860447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EBA691-5D7E-454D-B41C-82D7843CE2EB}"/>
              </a:ext>
            </a:extLst>
          </p:cNvPr>
          <p:cNvSpPr txBox="1"/>
          <p:nvPr/>
        </p:nvSpPr>
        <p:spPr>
          <a:xfrm>
            <a:off x="10135995" y="2840228"/>
            <a:ext cx="4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08" name="Rectangle 39">
            <a:extLst>
              <a:ext uri="{FF2B5EF4-FFF2-40B4-BE49-F238E27FC236}">
                <a16:creationId xmlns:a16="http://schemas.microsoft.com/office/drawing/2014/main" id="{4E3ABAF5-BA54-4F4E-B47D-77634D516CAD}"/>
              </a:ext>
            </a:extLst>
          </p:cNvPr>
          <p:cNvSpPr/>
          <p:nvPr/>
        </p:nvSpPr>
        <p:spPr>
          <a:xfrm>
            <a:off x="297879" y="5228203"/>
            <a:ext cx="6094133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9875 w 6094133"/>
                      <a:gd name="connsiteY0" fmla="*/ 66553 h 1249788"/>
                      <a:gd name="connsiteX1" fmla="*/ 255285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325331 w 6094133"/>
                      <a:gd name="connsiteY4" fmla="*/ 66553 h 1249788"/>
                      <a:gd name="connsiteX5" fmla="*/ 1803285 w 6094133"/>
                      <a:gd name="connsiteY5" fmla="*/ 66553 h 1249788"/>
                      <a:gd name="connsiteX6" fmla="*/ 2159966 w 6094133"/>
                      <a:gd name="connsiteY6" fmla="*/ 66553 h 1249788"/>
                      <a:gd name="connsiteX7" fmla="*/ 2456012 w 6094133"/>
                      <a:gd name="connsiteY7" fmla="*/ 66553 h 1249788"/>
                      <a:gd name="connsiteX8" fmla="*/ 2873330 w 6094133"/>
                      <a:gd name="connsiteY8" fmla="*/ 66553 h 1249788"/>
                      <a:gd name="connsiteX9" fmla="*/ 3169376 w 6094133"/>
                      <a:gd name="connsiteY9" fmla="*/ 66553 h 1249788"/>
                      <a:gd name="connsiteX10" fmla="*/ 3404786 w 6094133"/>
                      <a:gd name="connsiteY10" fmla="*/ 66553 h 1249788"/>
                      <a:gd name="connsiteX11" fmla="*/ 3822104 w 6094133"/>
                      <a:gd name="connsiteY11" fmla="*/ 66553 h 1249788"/>
                      <a:gd name="connsiteX12" fmla="*/ 4300058 w 6094133"/>
                      <a:gd name="connsiteY12" fmla="*/ 66553 h 1249788"/>
                      <a:gd name="connsiteX13" fmla="*/ 4596104 w 6094133"/>
                      <a:gd name="connsiteY13" fmla="*/ 66553 h 1249788"/>
                      <a:gd name="connsiteX14" fmla="*/ 4831514 w 6094133"/>
                      <a:gd name="connsiteY14" fmla="*/ 66553 h 1249788"/>
                      <a:gd name="connsiteX15" fmla="*/ 5248832 w 6094133"/>
                      <a:gd name="connsiteY15" fmla="*/ 66553 h 1249788"/>
                      <a:gd name="connsiteX16" fmla="*/ 5666150 w 6094133"/>
                      <a:gd name="connsiteY16" fmla="*/ 66553 h 1249788"/>
                      <a:gd name="connsiteX17" fmla="*/ 6083468 w 6094133"/>
                      <a:gd name="connsiteY17" fmla="*/ 66553 h 1249788"/>
                      <a:gd name="connsiteX18" fmla="*/ 6083468 w 6094133"/>
                      <a:gd name="connsiteY18" fmla="*/ 629004 h 1249788"/>
                      <a:gd name="connsiteX19" fmla="*/ 6083468 w 6094133"/>
                      <a:gd name="connsiteY19" fmla="*/ 1214413 h 1249788"/>
                      <a:gd name="connsiteX20" fmla="*/ 5726786 w 6094133"/>
                      <a:gd name="connsiteY20" fmla="*/ 1214413 h 1249788"/>
                      <a:gd name="connsiteX21" fmla="*/ 5309468 w 6094133"/>
                      <a:gd name="connsiteY21" fmla="*/ 1214413 h 1249788"/>
                      <a:gd name="connsiteX22" fmla="*/ 5074058 w 6094133"/>
                      <a:gd name="connsiteY22" fmla="*/ 1214413 h 1249788"/>
                      <a:gd name="connsiteX23" fmla="*/ 4778012 w 6094133"/>
                      <a:gd name="connsiteY23" fmla="*/ 1214413 h 1249788"/>
                      <a:gd name="connsiteX24" fmla="*/ 4421330 w 6094133"/>
                      <a:gd name="connsiteY24" fmla="*/ 1214413 h 1249788"/>
                      <a:gd name="connsiteX25" fmla="*/ 4004012 w 6094133"/>
                      <a:gd name="connsiteY25" fmla="*/ 1214413 h 1249788"/>
                      <a:gd name="connsiteX26" fmla="*/ 3707966 w 6094133"/>
                      <a:gd name="connsiteY26" fmla="*/ 1214413 h 1249788"/>
                      <a:gd name="connsiteX27" fmla="*/ 3533192 w 6094133"/>
                      <a:gd name="connsiteY27" fmla="*/ 1214413 h 1249788"/>
                      <a:gd name="connsiteX28" fmla="*/ 3176510 w 6094133"/>
                      <a:gd name="connsiteY28" fmla="*/ 1214413 h 1249788"/>
                      <a:gd name="connsiteX29" fmla="*/ 2880464 w 6094133"/>
                      <a:gd name="connsiteY29" fmla="*/ 1214413 h 1249788"/>
                      <a:gd name="connsiteX30" fmla="*/ 2705689 w 6094133"/>
                      <a:gd name="connsiteY30" fmla="*/ 1214413 h 1249788"/>
                      <a:gd name="connsiteX31" fmla="*/ 2530915 w 6094133"/>
                      <a:gd name="connsiteY31" fmla="*/ 1214413 h 1249788"/>
                      <a:gd name="connsiteX32" fmla="*/ 2113598 w 6094133"/>
                      <a:gd name="connsiteY32" fmla="*/ 1214413 h 1249788"/>
                      <a:gd name="connsiteX33" fmla="*/ 1817552 w 6094133"/>
                      <a:gd name="connsiteY33" fmla="*/ 1214413 h 1249788"/>
                      <a:gd name="connsiteX34" fmla="*/ 1460870 w 6094133"/>
                      <a:gd name="connsiteY34" fmla="*/ 1214413 h 1249788"/>
                      <a:gd name="connsiteX35" fmla="*/ 1043552 w 6094133"/>
                      <a:gd name="connsiteY35" fmla="*/ 1214413 h 1249788"/>
                      <a:gd name="connsiteX36" fmla="*/ 747506 w 6094133"/>
                      <a:gd name="connsiteY36" fmla="*/ 1214413 h 1249788"/>
                      <a:gd name="connsiteX37" fmla="*/ 19875 w 6094133"/>
                      <a:gd name="connsiteY37" fmla="*/ 1214413 h 1249788"/>
                      <a:gd name="connsiteX38" fmla="*/ 19875 w 6094133"/>
                      <a:gd name="connsiteY38" fmla="*/ 651962 h 1249788"/>
                      <a:gd name="connsiteX39" fmla="*/ 19875 w 6094133"/>
                      <a:gd name="connsiteY39" fmla="*/ 66553 h 1249788"/>
                      <a:gd name="connsiteX0" fmla="*/ 114801 w 6094133"/>
                      <a:gd name="connsiteY0" fmla="*/ 888 h 1249788"/>
                      <a:gd name="connsiteX1" fmla="*/ 315921 w 6094133"/>
                      <a:gd name="connsiteY1" fmla="*/ 66553 h 1249788"/>
                      <a:gd name="connsiteX2" fmla="*/ 490695 w 6094133"/>
                      <a:gd name="connsiteY2" fmla="*/ 66553 h 1249788"/>
                      <a:gd name="connsiteX3" fmla="*/ 847377 w 6094133"/>
                      <a:gd name="connsiteY3" fmla="*/ 66553 h 1249788"/>
                      <a:gd name="connsiteX4" fmla="*/ 1264695 w 6094133"/>
                      <a:gd name="connsiteY4" fmla="*/ 66553 h 1249788"/>
                      <a:gd name="connsiteX5" fmla="*/ 1500105 w 6094133"/>
                      <a:gd name="connsiteY5" fmla="*/ 66553 h 1249788"/>
                      <a:gd name="connsiteX6" fmla="*/ 1674879 w 6094133"/>
                      <a:gd name="connsiteY6" fmla="*/ 66553 h 1249788"/>
                      <a:gd name="connsiteX7" fmla="*/ 2031561 w 6094133"/>
                      <a:gd name="connsiteY7" fmla="*/ 66553 h 1249788"/>
                      <a:gd name="connsiteX8" fmla="*/ 2206335 w 6094133"/>
                      <a:gd name="connsiteY8" fmla="*/ 66553 h 1249788"/>
                      <a:gd name="connsiteX9" fmla="*/ 2441745 w 6094133"/>
                      <a:gd name="connsiteY9" fmla="*/ 66553 h 1249788"/>
                      <a:gd name="connsiteX10" fmla="*/ 2798427 w 6094133"/>
                      <a:gd name="connsiteY10" fmla="*/ 66553 h 1249788"/>
                      <a:gd name="connsiteX11" fmla="*/ 3155109 w 6094133"/>
                      <a:gd name="connsiteY11" fmla="*/ 66553 h 1249788"/>
                      <a:gd name="connsiteX12" fmla="*/ 3390519 w 6094133"/>
                      <a:gd name="connsiteY12" fmla="*/ 66553 h 1249788"/>
                      <a:gd name="connsiteX13" fmla="*/ 3807837 w 6094133"/>
                      <a:gd name="connsiteY13" fmla="*/ 66553 h 1249788"/>
                      <a:gd name="connsiteX14" fmla="*/ 4285791 w 6094133"/>
                      <a:gd name="connsiteY14" fmla="*/ 66553 h 1249788"/>
                      <a:gd name="connsiteX15" fmla="*/ 4642473 w 6094133"/>
                      <a:gd name="connsiteY15" fmla="*/ 66553 h 1249788"/>
                      <a:gd name="connsiteX16" fmla="*/ 4938518 w 6094133"/>
                      <a:gd name="connsiteY16" fmla="*/ 66553 h 1249788"/>
                      <a:gd name="connsiteX17" fmla="*/ 5295200 w 6094133"/>
                      <a:gd name="connsiteY17" fmla="*/ 66553 h 1249788"/>
                      <a:gd name="connsiteX18" fmla="*/ 5469975 w 6094133"/>
                      <a:gd name="connsiteY18" fmla="*/ 66553 h 1249788"/>
                      <a:gd name="connsiteX19" fmla="*/ 6083468 w 6094133"/>
                      <a:gd name="connsiteY19" fmla="*/ 66553 h 1249788"/>
                      <a:gd name="connsiteX20" fmla="*/ 6083468 w 6094133"/>
                      <a:gd name="connsiteY20" fmla="*/ 663439 h 1249788"/>
                      <a:gd name="connsiteX21" fmla="*/ 6083468 w 6094133"/>
                      <a:gd name="connsiteY21" fmla="*/ 1214413 h 1249788"/>
                      <a:gd name="connsiteX22" fmla="*/ 5908693 w 6094133"/>
                      <a:gd name="connsiteY22" fmla="*/ 1214413 h 1249788"/>
                      <a:gd name="connsiteX23" fmla="*/ 5430739 w 6094133"/>
                      <a:gd name="connsiteY23" fmla="*/ 1214413 h 1249788"/>
                      <a:gd name="connsiteX24" fmla="*/ 5195330 w 6094133"/>
                      <a:gd name="connsiteY24" fmla="*/ 1214413 h 1249788"/>
                      <a:gd name="connsiteX25" fmla="*/ 4959920 w 6094133"/>
                      <a:gd name="connsiteY25" fmla="*/ 1214413 h 1249788"/>
                      <a:gd name="connsiteX26" fmla="*/ 4603238 w 6094133"/>
                      <a:gd name="connsiteY26" fmla="*/ 1214413 h 1249788"/>
                      <a:gd name="connsiteX27" fmla="*/ 4185919 w 6094133"/>
                      <a:gd name="connsiteY27" fmla="*/ 1214413 h 1249788"/>
                      <a:gd name="connsiteX28" fmla="*/ 4011145 w 6094133"/>
                      <a:gd name="connsiteY28" fmla="*/ 1214413 h 1249788"/>
                      <a:gd name="connsiteX29" fmla="*/ 3533192 w 6094133"/>
                      <a:gd name="connsiteY29" fmla="*/ 1214413 h 1249788"/>
                      <a:gd name="connsiteX30" fmla="*/ 3297782 w 6094133"/>
                      <a:gd name="connsiteY30" fmla="*/ 1214413 h 1249788"/>
                      <a:gd name="connsiteX31" fmla="*/ 3001736 w 6094133"/>
                      <a:gd name="connsiteY31" fmla="*/ 1214413 h 1249788"/>
                      <a:gd name="connsiteX32" fmla="*/ 2705689 w 6094133"/>
                      <a:gd name="connsiteY32" fmla="*/ 1214413 h 1249788"/>
                      <a:gd name="connsiteX33" fmla="*/ 2409644 w 6094133"/>
                      <a:gd name="connsiteY33" fmla="*/ 1214413 h 1249788"/>
                      <a:gd name="connsiteX34" fmla="*/ 2234870 w 6094133"/>
                      <a:gd name="connsiteY34" fmla="*/ 1214413 h 1249788"/>
                      <a:gd name="connsiteX35" fmla="*/ 1999460 w 6094133"/>
                      <a:gd name="connsiteY35" fmla="*/ 1214413 h 1249788"/>
                      <a:gd name="connsiteX36" fmla="*/ 1642777 w 6094133"/>
                      <a:gd name="connsiteY36" fmla="*/ 1214413 h 1249788"/>
                      <a:gd name="connsiteX37" fmla="*/ 1407367 w 6094133"/>
                      <a:gd name="connsiteY37" fmla="*/ 1214413 h 1249788"/>
                      <a:gd name="connsiteX38" fmla="*/ 1050685 w 6094133"/>
                      <a:gd name="connsiteY38" fmla="*/ 1214413 h 1249788"/>
                      <a:gd name="connsiteX39" fmla="*/ 754640 w 6094133"/>
                      <a:gd name="connsiteY39" fmla="*/ 1214413 h 1249788"/>
                      <a:gd name="connsiteX40" fmla="*/ 579866 w 6094133"/>
                      <a:gd name="connsiteY40" fmla="*/ 1214413 h 1249788"/>
                      <a:gd name="connsiteX41" fmla="*/ 19875 w 6094133"/>
                      <a:gd name="connsiteY41" fmla="*/ 1214413 h 1249788"/>
                      <a:gd name="connsiteX42" fmla="*/ 19875 w 6094133"/>
                      <a:gd name="connsiteY42" fmla="*/ 617526 h 1249788"/>
                      <a:gd name="connsiteX43" fmla="*/ 114801 w 6094133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6094133" h="1249788" fill="none" extrusionOk="0">
                        <a:moveTo>
                          <a:pt x="19875" y="66553"/>
                        </a:moveTo>
                        <a:cubicBezTo>
                          <a:pt x="84698" y="44393"/>
                          <a:pt x="200227" y="105648"/>
                          <a:pt x="255285" y="66553"/>
                        </a:cubicBezTo>
                        <a:cubicBezTo>
                          <a:pt x="283175" y="24374"/>
                          <a:pt x="431247" y="107534"/>
                          <a:pt x="490695" y="66553"/>
                        </a:cubicBezTo>
                        <a:cubicBezTo>
                          <a:pt x="534852" y="-4253"/>
                          <a:pt x="719098" y="132726"/>
                          <a:pt x="847377" y="66553"/>
                        </a:cubicBezTo>
                        <a:cubicBezTo>
                          <a:pt x="964422" y="-11627"/>
                          <a:pt x="1164689" y="132505"/>
                          <a:pt x="1325331" y="66553"/>
                        </a:cubicBezTo>
                        <a:cubicBezTo>
                          <a:pt x="1481889" y="-16763"/>
                          <a:pt x="1706577" y="152138"/>
                          <a:pt x="1803285" y="66553"/>
                        </a:cubicBezTo>
                        <a:cubicBezTo>
                          <a:pt x="1900421" y="-12332"/>
                          <a:pt x="2096115" y="103547"/>
                          <a:pt x="2159966" y="66553"/>
                        </a:cubicBezTo>
                        <a:cubicBezTo>
                          <a:pt x="2229243" y="20518"/>
                          <a:pt x="2393932" y="121249"/>
                          <a:pt x="2456012" y="66553"/>
                        </a:cubicBezTo>
                        <a:cubicBezTo>
                          <a:pt x="2523608" y="51604"/>
                          <a:pt x="2689431" y="75166"/>
                          <a:pt x="2873330" y="66553"/>
                        </a:cubicBezTo>
                        <a:cubicBezTo>
                          <a:pt x="3055717" y="63272"/>
                          <a:pt x="3057689" y="81800"/>
                          <a:pt x="3169376" y="66553"/>
                        </a:cubicBezTo>
                        <a:cubicBezTo>
                          <a:pt x="3287111" y="50808"/>
                          <a:pt x="3370433" y="131552"/>
                          <a:pt x="3404786" y="66553"/>
                        </a:cubicBezTo>
                        <a:cubicBezTo>
                          <a:pt x="3489184" y="-8378"/>
                          <a:pt x="3686900" y="93694"/>
                          <a:pt x="3822104" y="66553"/>
                        </a:cubicBezTo>
                        <a:cubicBezTo>
                          <a:pt x="3952124" y="58156"/>
                          <a:pt x="4192621" y="112948"/>
                          <a:pt x="4300058" y="66553"/>
                        </a:cubicBezTo>
                        <a:cubicBezTo>
                          <a:pt x="4482385" y="28746"/>
                          <a:pt x="4515316" y="145532"/>
                          <a:pt x="4596104" y="66553"/>
                        </a:cubicBezTo>
                        <a:cubicBezTo>
                          <a:pt x="4684499" y="3242"/>
                          <a:pt x="4715564" y="108774"/>
                          <a:pt x="4831514" y="66553"/>
                        </a:cubicBezTo>
                        <a:cubicBezTo>
                          <a:pt x="4905795" y="-2890"/>
                          <a:pt x="5077597" y="193276"/>
                          <a:pt x="5248832" y="66553"/>
                        </a:cubicBezTo>
                        <a:cubicBezTo>
                          <a:pt x="5399770" y="-18959"/>
                          <a:pt x="5481437" y="125056"/>
                          <a:pt x="5666150" y="66553"/>
                        </a:cubicBezTo>
                        <a:cubicBezTo>
                          <a:pt x="5866600" y="-19511"/>
                          <a:pt x="5978950" y="65293"/>
                          <a:pt x="6083468" y="66553"/>
                        </a:cubicBezTo>
                        <a:cubicBezTo>
                          <a:pt x="6128790" y="151144"/>
                          <a:pt x="6092271" y="400286"/>
                          <a:pt x="6083468" y="629004"/>
                        </a:cubicBezTo>
                        <a:cubicBezTo>
                          <a:pt x="6099790" y="866016"/>
                          <a:pt x="6063093" y="972678"/>
                          <a:pt x="6083468" y="1214413"/>
                        </a:cubicBezTo>
                        <a:cubicBezTo>
                          <a:pt x="5968800" y="1275791"/>
                          <a:pt x="5817108" y="1147127"/>
                          <a:pt x="5726786" y="1214413"/>
                        </a:cubicBezTo>
                        <a:cubicBezTo>
                          <a:pt x="5643062" y="1263672"/>
                          <a:pt x="5396613" y="1140999"/>
                          <a:pt x="5309468" y="1214413"/>
                        </a:cubicBezTo>
                        <a:cubicBezTo>
                          <a:pt x="5222549" y="1266782"/>
                          <a:pt x="5199727" y="1148665"/>
                          <a:pt x="5074058" y="1214413"/>
                        </a:cubicBezTo>
                        <a:cubicBezTo>
                          <a:pt x="4977603" y="1286876"/>
                          <a:pt x="4901494" y="1194525"/>
                          <a:pt x="4778012" y="1214413"/>
                        </a:cubicBezTo>
                        <a:cubicBezTo>
                          <a:pt x="4655081" y="1240522"/>
                          <a:pt x="4574579" y="1135395"/>
                          <a:pt x="4421330" y="1214413"/>
                        </a:cubicBezTo>
                        <a:cubicBezTo>
                          <a:pt x="4284210" y="1291417"/>
                          <a:pt x="4123998" y="1190836"/>
                          <a:pt x="4004012" y="1214413"/>
                        </a:cubicBezTo>
                        <a:cubicBezTo>
                          <a:pt x="3887678" y="1230329"/>
                          <a:pt x="3851202" y="1209725"/>
                          <a:pt x="3707966" y="1214413"/>
                        </a:cubicBezTo>
                        <a:cubicBezTo>
                          <a:pt x="3554746" y="1216763"/>
                          <a:pt x="3605789" y="1167075"/>
                          <a:pt x="3533192" y="1214413"/>
                        </a:cubicBezTo>
                        <a:cubicBezTo>
                          <a:pt x="3444300" y="1267550"/>
                          <a:pt x="3297239" y="1159659"/>
                          <a:pt x="3176510" y="1214413"/>
                        </a:cubicBezTo>
                        <a:cubicBezTo>
                          <a:pt x="3059563" y="1250897"/>
                          <a:pt x="2958989" y="1126286"/>
                          <a:pt x="2880464" y="1214413"/>
                        </a:cubicBezTo>
                        <a:cubicBezTo>
                          <a:pt x="2816391" y="1282426"/>
                          <a:pt x="2745556" y="1214767"/>
                          <a:pt x="2705689" y="1214413"/>
                        </a:cubicBezTo>
                        <a:cubicBezTo>
                          <a:pt x="2649000" y="1221226"/>
                          <a:pt x="2623098" y="1179942"/>
                          <a:pt x="2530915" y="1214413"/>
                        </a:cubicBezTo>
                        <a:cubicBezTo>
                          <a:pt x="2402001" y="1254767"/>
                          <a:pt x="2327161" y="1216422"/>
                          <a:pt x="2113598" y="1214413"/>
                        </a:cubicBezTo>
                        <a:cubicBezTo>
                          <a:pt x="1915405" y="1257112"/>
                          <a:pt x="1943183" y="1209320"/>
                          <a:pt x="1817552" y="1214413"/>
                        </a:cubicBezTo>
                        <a:cubicBezTo>
                          <a:pt x="1686807" y="1211816"/>
                          <a:pt x="1634395" y="1184926"/>
                          <a:pt x="1460870" y="1214413"/>
                        </a:cubicBezTo>
                        <a:cubicBezTo>
                          <a:pt x="1281368" y="1223582"/>
                          <a:pt x="1140039" y="1176443"/>
                          <a:pt x="1043552" y="1214413"/>
                        </a:cubicBezTo>
                        <a:cubicBezTo>
                          <a:pt x="920926" y="1248664"/>
                          <a:pt x="823972" y="1188620"/>
                          <a:pt x="747506" y="1214413"/>
                        </a:cubicBezTo>
                        <a:cubicBezTo>
                          <a:pt x="676319" y="1227464"/>
                          <a:pt x="265568" y="1174972"/>
                          <a:pt x="19875" y="1214413"/>
                        </a:cubicBezTo>
                        <a:cubicBezTo>
                          <a:pt x="4665" y="970700"/>
                          <a:pt x="28515" y="860644"/>
                          <a:pt x="19875" y="651962"/>
                        </a:cubicBezTo>
                        <a:cubicBezTo>
                          <a:pt x="3669" y="418161"/>
                          <a:pt x="35144" y="365455"/>
                          <a:pt x="19875" y="66553"/>
                        </a:cubicBezTo>
                        <a:close/>
                      </a:path>
                      <a:path w="6094133" h="1249788" stroke="0" extrusionOk="0">
                        <a:moveTo>
                          <a:pt x="114801" y="888"/>
                        </a:moveTo>
                        <a:cubicBezTo>
                          <a:pt x="204262" y="-16334"/>
                          <a:pt x="246768" y="60522"/>
                          <a:pt x="315921" y="66553"/>
                        </a:cubicBezTo>
                        <a:cubicBezTo>
                          <a:pt x="380306" y="74669"/>
                          <a:pt x="405507" y="87149"/>
                          <a:pt x="490695" y="66553"/>
                        </a:cubicBezTo>
                        <a:cubicBezTo>
                          <a:pt x="572847" y="60375"/>
                          <a:pt x="704772" y="119094"/>
                          <a:pt x="847377" y="66553"/>
                        </a:cubicBezTo>
                        <a:cubicBezTo>
                          <a:pt x="975756" y="2661"/>
                          <a:pt x="1105448" y="166719"/>
                          <a:pt x="1264695" y="66553"/>
                        </a:cubicBezTo>
                        <a:cubicBezTo>
                          <a:pt x="1399100" y="-11095"/>
                          <a:pt x="1446329" y="87312"/>
                          <a:pt x="1500105" y="66553"/>
                        </a:cubicBezTo>
                        <a:cubicBezTo>
                          <a:pt x="1548147" y="62087"/>
                          <a:pt x="1613903" y="95070"/>
                          <a:pt x="1674879" y="66553"/>
                        </a:cubicBezTo>
                        <a:cubicBezTo>
                          <a:pt x="1742704" y="22193"/>
                          <a:pt x="1950871" y="137554"/>
                          <a:pt x="2031561" y="66553"/>
                        </a:cubicBezTo>
                        <a:cubicBezTo>
                          <a:pt x="2107498" y="-7345"/>
                          <a:pt x="2143684" y="78014"/>
                          <a:pt x="2206335" y="66553"/>
                        </a:cubicBezTo>
                        <a:cubicBezTo>
                          <a:pt x="2261565" y="72788"/>
                          <a:pt x="2354252" y="65020"/>
                          <a:pt x="2441745" y="66553"/>
                        </a:cubicBezTo>
                        <a:cubicBezTo>
                          <a:pt x="2532036" y="71516"/>
                          <a:pt x="2710545" y="65239"/>
                          <a:pt x="2798427" y="66553"/>
                        </a:cubicBezTo>
                        <a:cubicBezTo>
                          <a:pt x="2860088" y="59056"/>
                          <a:pt x="2992301" y="107040"/>
                          <a:pt x="3155109" y="66553"/>
                        </a:cubicBezTo>
                        <a:cubicBezTo>
                          <a:pt x="3313675" y="18266"/>
                          <a:pt x="3271939" y="93311"/>
                          <a:pt x="3390519" y="66553"/>
                        </a:cubicBezTo>
                        <a:cubicBezTo>
                          <a:pt x="3499828" y="14274"/>
                          <a:pt x="3661875" y="118576"/>
                          <a:pt x="3807837" y="66553"/>
                        </a:cubicBezTo>
                        <a:cubicBezTo>
                          <a:pt x="3941030" y="6617"/>
                          <a:pt x="4058136" y="81914"/>
                          <a:pt x="4285791" y="66553"/>
                        </a:cubicBezTo>
                        <a:cubicBezTo>
                          <a:pt x="4511763" y="70056"/>
                          <a:pt x="4556293" y="133998"/>
                          <a:pt x="4642473" y="66553"/>
                        </a:cubicBezTo>
                        <a:cubicBezTo>
                          <a:pt x="4729850" y="9097"/>
                          <a:pt x="4866224" y="101951"/>
                          <a:pt x="4938518" y="66553"/>
                        </a:cubicBezTo>
                        <a:cubicBezTo>
                          <a:pt x="5003161" y="29046"/>
                          <a:pt x="5105438" y="62381"/>
                          <a:pt x="5295200" y="66553"/>
                        </a:cubicBezTo>
                        <a:cubicBezTo>
                          <a:pt x="5456153" y="57969"/>
                          <a:pt x="5404848" y="73489"/>
                          <a:pt x="5469975" y="66553"/>
                        </a:cubicBezTo>
                        <a:cubicBezTo>
                          <a:pt x="5485554" y="75488"/>
                          <a:pt x="5818395" y="95622"/>
                          <a:pt x="6083468" y="66553"/>
                        </a:cubicBezTo>
                        <a:cubicBezTo>
                          <a:pt x="6090011" y="363831"/>
                          <a:pt x="6039579" y="522178"/>
                          <a:pt x="6083468" y="663439"/>
                        </a:cubicBezTo>
                        <a:cubicBezTo>
                          <a:pt x="6151766" y="789439"/>
                          <a:pt x="6104045" y="1056879"/>
                          <a:pt x="6083468" y="1214413"/>
                        </a:cubicBezTo>
                        <a:cubicBezTo>
                          <a:pt x="6029535" y="1214606"/>
                          <a:pt x="5999399" y="1168835"/>
                          <a:pt x="5908693" y="1214413"/>
                        </a:cubicBezTo>
                        <a:cubicBezTo>
                          <a:pt x="5824266" y="1249095"/>
                          <a:pt x="5575720" y="1136954"/>
                          <a:pt x="5430739" y="1214413"/>
                        </a:cubicBezTo>
                        <a:cubicBezTo>
                          <a:pt x="5312792" y="1312602"/>
                          <a:pt x="5265419" y="1174513"/>
                          <a:pt x="5195330" y="1214413"/>
                        </a:cubicBezTo>
                        <a:cubicBezTo>
                          <a:pt x="5101839" y="1271597"/>
                          <a:pt x="5008287" y="1177505"/>
                          <a:pt x="4959920" y="1214413"/>
                        </a:cubicBezTo>
                        <a:cubicBezTo>
                          <a:pt x="4909383" y="1244352"/>
                          <a:pt x="4725340" y="1195666"/>
                          <a:pt x="4603238" y="1214413"/>
                        </a:cubicBezTo>
                        <a:cubicBezTo>
                          <a:pt x="4430561" y="1240968"/>
                          <a:pt x="4303536" y="1115481"/>
                          <a:pt x="4185919" y="1214413"/>
                        </a:cubicBezTo>
                        <a:cubicBezTo>
                          <a:pt x="4092203" y="1294754"/>
                          <a:pt x="4062222" y="1177434"/>
                          <a:pt x="4011145" y="1214413"/>
                        </a:cubicBezTo>
                        <a:cubicBezTo>
                          <a:pt x="3954949" y="1240988"/>
                          <a:pt x="3716407" y="1159884"/>
                          <a:pt x="3533192" y="1214413"/>
                        </a:cubicBezTo>
                        <a:cubicBezTo>
                          <a:pt x="3370381" y="1251806"/>
                          <a:pt x="3371895" y="1196987"/>
                          <a:pt x="3297782" y="1214413"/>
                        </a:cubicBezTo>
                        <a:cubicBezTo>
                          <a:pt x="3235270" y="1217200"/>
                          <a:pt x="3095144" y="1218440"/>
                          <a:pt x="3001736" y="1214413"/>
                        </a:cubicBezTo>
                        <a:cubicBezTo>
                          <a:pt x="2926388" y="1214186"/>
                          <a:pt x="2774199" y="1201768"/>
                          <a:pt x="2705689" y="1214413"/>
                        </a:cubicBezTo>
                        <a:cubicBezTo>
                          <a:pt x="2636161" y="1241776"/>
                          <a:pt x="2489158" y="1177065"/>
                          <a:pt x="2409644" y="1214413"/>
                        </a:cubicBezTo>
                        <a:cubicBezTo>
                          <a:pt x="2338519" y="1257878"/>
                          <a:pt x="2289985" y="1208152"/>
                          <a:pt x="2234870" y="1214413"/>
                        </a:cubicBezTo>
                        <a:cubicBezTo>
                          <a:pt x="2155239" y="1228121"/>
                          <a:pt x="2109121" y="1200443"/>
                          <a:pt x="1999460" y="1214413"/>
                        </a:cubicBezTo>
                        <a:cubicBezTo>
                          <a:pt x="1879822" y="1195135"/>
                          <a:pt x="1767903" y="1138637"/>
                          <a:pt x="1642777" y="1214413"/>
                        </a:cubicBezTo>
                        <a:cubicBezTo>
                          <a:pt x="1493800" y="1287097"/>
                          <a:pt x="1491304" y="1197191"/>
                          <a:pt x="1407367" y="1214413"/>
                        </a:cubicBezTo>
                        <a:cubicBezTo>
                          <a:pt x="1332595" y="1239196"/>
                          <a:pt x="1111697" y="1145597"/>
                          <a:pt x="1050685" y="1214413"/>
                        </a:cubicBezTo>
                        <a:cubicBezTo>
                          <a:pt x="964624" y="1278225"/>
                          <a:pt x="845103" y="1182247"/>
                          <a:pt x="754640" y="1214413"/>
                        </a:cubicBezTo>
                        <a:cubicBezTo>
                          <a:pt x="630692" y="1248658"/>
                          <a:pt x="612774" y="1187506"/>
                          <a:pt x="579866" y="1214413"/>
                        </a:cubicBezTo>
                        <a:cubicBezTo>
                          <a:pt x="538854" y="1232058"/>
                          <a:pt x="140829" y="1157962"/>
                          <a:pt x="19875" y="1214413"/>
                        </a:cubicBezTo>
                        <a:cubicBezTo>
                          <a:pt x="-46477" y="993014"/>
                          <a:pt x="-11729" y="798703"/>
                          <a:pt x="19875" y="617526"/>
                        </a:cubicBezTo>
                        <a:cubicBezTo>
                          <a:pt x="-2421" y="420371"/>
                          <a:pt x="178065" y="268810"/>
                          <a:pt x="114801" y="888"/>
                        </a:cubicBezTo>
                        <a:close/>
                      </a:path>
                      <a:path w="6094133" h="1249788" fill="none" stroke="0" extrusionOk="0">
                        <a:moveTo>
                          <a:pt x="19875" y="66553"/>
                        </a:moveTo>
                        <a:cubicBezTo>
                          <a:pt x="97353" y="36724"/>
                          <a:pt x="201223" y="115477"/>
                          <a:pt x="255285" y="66553"/>
                        </a:cubicBezTo>
                        <a:cubicBezTo>
                          <a:pt x="321553" y="17303"/>
                          <a:pt x="428786" y="110310"/>
                          <a:pt x="490695" y="66553"/>
                        </a:cubicBezTo>
                        <a:cubicBezTo>
                          <a:pt x="525257" y="13398"/>
                          <a:pt x="762818" y="136990"/>
                          <a:pt x="847377" y="66553"/>
                        </a:cubicBezTo>
                        <a:cubicBezTo>
                          <a:pt x="947291" y="-51368"/>
                          <a:pt x="1175558" y="132985"/>
                          <a:pt x="1325331" y="66553"/>
                        </a:cubicBezTo>
                        <a:cubicBezTo>
                          <a:pt x="1431977" y="-13212"/>
                          <a:pt x="1693043" y="173105"/>
                          <a:pt x="1803285" y="66553"/>
                        </a:cubicBezTo>
                        <a:cubicBezTo>
                          <a:pt x="1875080" y="-26544"/>
                          <a:pt x="2076382" y="101466"/>
                          <a:pt x="2159966" y="66553"/>
                        </a:cubicBezTo>
                        <a:cubicBezTo>
                          <a:pt x="2236863" y="-7413"/>
                          <a:pt x="2386813" y="84965"/>
                          <a:pt x="2456012" y="66553"/>
                        </a:cubicBezTo>
                        <a:cubicBezTo>
                          <a:pt x="2565586" y="10147"/>
                          <a:pt x="2710635" y="87241"/>
                          <a:pt x="2873330" y="66553"/>
                        </a:cubicBezTo>
                        <a:cubicBezTo>
                          <a:pt x="3050412" y="64152"/>
                          <a:pt x="3057265" y="89236"/>
                          <a:pt x="3169376" y="66553"/>
                        </a:cubicBezTo>
                        <a:cubicBezTo>
                          <a:pt x="3278934" y="50158"/>
                          <a:pt x="3353431" y="120547"/>
                          <a:pt x="3404786" y="66553"/>
                        </a:cubicBezTo>
                        <a:cubicBezTo>
                          <a:pt x="3439017" y="5903"/>
                          <a:pt x="3671053" y="103351"/>
                          <a:pt x="3822104" y="66553"/>
                        </a:cubicBezTo>
                        <a:cubicBezTo>
                          <a:pt x="3995020" y="45664"/>
                          <a:pt x="4158073" y="128540"/>
                          <a:pt x="4300058" y="66553"/>
                        </a:cubicBezTo>
                        <a:cubicBezTo>
                          <a:pt x="4476304" y="39423"/>
                          <a:pt x="4494041" y="119589"/>
                          <a:pt x="4596104" y="66553"/>
                        </a:cubicBezTo>
                        <a:cubicBezTo>
                          <a:pt x="4705506" y="5465"/>
                          <a:pt x="4721445" y="108147"/>
                          <a:pt x="4831514" y="66553"/>
                        </a:cubicBezTo>
                        <a:cubicBezTo>
                          <a:pt x="4912692" y="-10039"/>
                          <a:pt x="5110476" y="161148"/>
                          <a:pt x="5248832" y="66553"/>
                        </a:cubicBezTo>
                        <a:cubicBezTo>
                          <a:pt x="5390018" y="13386"/>
                          <a:pt x="5460431" y="136946"/>
                          <a:pt x="5666150" y="66553"/>
                        </a:cubicBezTo>
                        <a:cubicBezTo>
                          <a:pt x="5859093" y="-23884"/>
                          <a:pt x="5972214" y="57255"/>
                          <a:pt x="6083468" y="66553"/>
                        </a:cubicBezTo>
                        <a:cubicBezTo>
                          <a:pt x="6140408" y="162341"/>
                          <a:pt x="6036418" y="386913"/>
                          <a:pt x="6083468" y="629004"/>
                        </a:cubicBezTo>
                        <a:cubicBezTo>
                          <a:pt x="6087300" y="841458"/>
                          <a:pt x="6089089" y="963755"/>
                          <a:pt x="6083468" y="1214413"/>
                        </a:cubicBezTo>
                        <a:cubicBezTo>
                          <a:pt x="5970174" y="1248766"/>
                          <a:pt x="5805292" y="1174040"/>
                          <a:pt x="5726786" y="1214413"/>
                        </a:cubicBezTo>
                        <a:cubicBezTo>
                          <a:pt x="5680094" y="1265809"/>
                          <a:pt x="5372464" y="1130705"/>
                          <a:pt x="5309468" y="1214413"/>
                        </a:cubicBezTo>
                        <a:cubicBezTo>
                          <a:pt x="5213981" y="1318549"/>
                          <a:pt x="5142277" y="1152784"/>
                          <a:pt x="5074058" y="1214413"/>
                        </a:cubicBezTo>
                        <a:cubicBezTo>
                          <a:pt x="4965733" y="1238324"/>
                          <a:pt x="4884248" y="1198488"/>
                          <a:pt x="4778012" y="1214413"/>
                        </a:cubicBezTo>
                        <a:cubicBezTo>
                          <a:pt x="4668558" y="1210953"/>
                          <a:pt x="4587895" y="1153462"/>
                          <a:pt x="4421330" y="1214413"/>
                        </a:cubicBezTo>
                        <a:cubicBezTo>
                          <a:pt x="4284466" y="1294980"/>
                          <a:pt x="4107773" y="1189263"/>
                          <a:pt x="4004012" y="1214413"/>
                        </a:cubicBezTo>
                        <a:cubicBezTo>
                          <a:pt x="3882025" y="1236790"/>
                          <a:pt x="3844040" y="1219958"/>
                          <a:pt x="3707966" y="1214413"/>
                        </a:cubicBezTo>
                        <a:cubicBezTo>
                          <a:pt x="3561132" y="1221105"/>
                          <a:pt x="3595955" y="1157768"/>
                          <a:pt x="3533192" y="1214413"/>
                        </a:cubicBezTo>
                        <a:cubicBezTo>
                          <a:pt x="3490312" y="1233803"/>
                          <a:pt x="3305846" y="1186503"/>
                          <a:pt x="3176510" y="1214413"/>
                        </a:cubicBezTo>
                        <a:cubicBezTo>
                          <a:pt x="3085610" y="1253381"/>
                          <a:pt x="2951989" y="1163227"/>
                          <a:pt x="2880464" y="1214413"/>
                        </a:cubicBezTo>
                        <a:cubicBezTo>
                          <a:pt x="2814783" y="1280831"/>
                          <a:pt x="2761895" y="1210412"/>
                          <a:pt x="2705689" y="1214413"/>
                        </a:cubicBezTo>
                        <a:cubicBezTo>
                          <a:pt x="2663167" y="1225804"/>
                          <a:pt x="2624938" y="1156713"/>
                          <a:pt x="2530915" y="1214413"/>
                        </a:cubicBezTo>
                        <a:cubicBezTo>
                          <a:pt x="2446953" y="1225911"/>
                          <a:pt x="2295738" y="1150218"/>
                          <a:pt x="2113598" y="1214413"/>
                        </a:cubicBezTo>
                        <a:cubicBezTo>
                          <a:pt x="1917728" y="1267556"/>
                          <a:pt x="1933882" y="1203852"/>
                          <a:pt x="1817552" y="1214413"/>
                        </a:cubicBezTo>
                        <a:cubicBezTo>
                          <a:pt x="1710188" y="1210429"/>
                          <a:pt x="1643059" y="1193147"/>
                          <a:pt x="1460870" y="1214413"/>
                        </a:cubicBezTo>
                        <a:cubicBezTo>
                          <a:pt x="1293625" y="1243974"/>
                          <a:pt x="1172924" y="1171017"/>
                          <a:pt x="1043552" y="1214413"/>
                        </a:cubicBezTo>
                        <a:cubicBezTo>
                          <a:pt x="927524" y="1250035"/>
                          <a:pt x="805521" y="1208056"/>
                          <a:pt x="747506" y="1214413"/>
                        </a:cubicBezTo>
                        <a:cubicBezTo>
                          <a:pt x="659569" y="1189688"/>
                          <a:pt x="255534" y="1168404"/>
                          <a:pt x="19875" y="1214413"/>
                        </a:cubicBezTo>
                        <a:cubicBezTo>
                          <a:pt x="9400" y="952150"/>
                          <a:pt x="26597" y="884829"/>
                          <a:pt x="19875" y="651962"/>
                        </a:cubicBezTo>
                        <a:cubicBezTo>
                          <a:pt x="1864" y="428994"/>
                          <a:pt x="29974" y="353126"/>
                          <a:pt x="19875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0" name="Rectangle 39">
            <a:extLst>
              <a:ext uri="{FF2B5EF4-FFF2-40B4-BE49-F238E27FC236}">
                <a16:creationId xmlns:a16="http://schemas.microsoft.com/office/drawing/2014/main" id="{C5DAAF24-BFD9-4F6D-BDCE-70A14887E130}"/>
              </a:ext>
            </a:extLst>
          </p:cNvPr>
          <p:cNvSpPr/>
          <p:nvPr/>
        </p:nvSpPr>
        <p:spPr>
          <a:xfrm>
            <a:off x="6642100" y="5228203"/>
            <a:ext cx="5252022" cy="1249788"/>
          </a:xfrm>
          <a:custGeom>
            <a:avLst/>
            <a:gdLst>
              <a:gd name="connsiteX0" fmla="*/ 0 w 9650691"/>
              <a:gd name="connsiteY0" fmla="*/ 0 h 904672"/>
              <a:gd name="connsiteX1" fmla="*/ 374674 w 9650691"/>
              <a:gd name="connsiteY1" fmla="*/ 0 h 904672"/>
              <a:gd name="connsiteX2" fmla="*/ 749348 w 9650691"/>
              <a:gd name="connsiteY2" fmla="*/ 0 h 904672"/>
              <a:gd name="connsiteX3" fmla="*/ 1317035 w 9650691"/>
              <a:gd name="connsiteY3" fmla="*/ 0 h 904672"/>
              <a:gd name="connsiteX4" fmla="*/ 2077737 w 9650691"/>
              <a:gd name="connsiteY4" fmla="*/ 0 h 904672"/>
              <a:gd name="connsiteX5" fmla="*/ 2838439 w 9650691"/>
              <a:gd name="connsiteY5" fmla="*/ 0 h 904672"/>
              <a:gd name="connsiteX6" fmla="*/ 3406126 w 9650691"/>
              <a:gd name="connsiteY6" fmla="*/ 0 h 904672"/>
              <a:gd name="connsiteX7" fmla="*/ 3877307 w 9650691"/>
              <a:gd name="connsiteY7" fmla="*/ 0 h 904672"/>
              <a:gd name="connsiteX8" fmla="*/ 4541502 w 9650691"/>
              <a:gd name="connsiteY8" fmla="*/ 0 h 904672"/>
              <a:gd name="connsiteX9" fmla="*/ 5012682 w 9650691"/>
              <a:gd name="connsiteY9" fmla="*/ 0 h 904672"/>
              <a:gd name="connsiteX10" fmla="*/ 5387356 w 9650691"/>
              <a:gd name="connsiteY10" fmla="*/ 0 h 904672"/>
              <a:gd name="connsiteX11" fmla="*/ 6051551 w 9650691"/>
              <a:gd name="connsiteY11" fmla="*/ 0 h 904672"/>
              <a:gd name="connsiteX12" fmla="*/ 6812252 w 9650691"/>
              <a:gd name="connsiteY12" fmla="*/ 0 h 904672"/>
              <a:gd name="connsiteX13" fmla="*/ 7283433 w 9650691"/>
              <a:gd name="connsiteY13" fmla="*/ 0 h 904672"/>
              <a:gd name="connsiteX14" fmla="*/ 7658107 w 9650691"/>
              <a:gd name="connsiteY14" fmla="*/ 0 h 904672"/>
              <a:gd name="connsiteX15" fmla="*/ 8322302 w 9650691"/>
              <a:gd name="connsiteY15" fmla="*/ 0 h 904672"/>
              <a:gd name="connsiteX16" fmla="*/ 8986496 w 9650691"/>
              <a:gd name="connsiteY16" fmla="*/ 0 h 904672"/>
              <a:gd name="connsiteX17" fmla="*/ 9650691 w 9650691"/>
              <a:gd name="connsiteY17" fmla="*/ 0 h 904672"/>
              <a:gd name="connsiteX18" fmla="*/ 9650691 w 9650691"/>
              <a:gd name="connsiteY18" fmla="*/ 443289 h 904672"/>
              <a:gd name="connsiteX19" fmla="*/ 9650691 w 9650691"/>
              <a:gd name="connsiteY19" fmla="*/ 904672 h 904672"/>
              <a:gd name="connsiteX20" fmla="*/ 9083003 w 9650691"/>
              <a:gd name="connsiteY20" fmla="*/ 904672 h 904672"/>
              <a:gd name="connsiteX21" fmla="*/ 8418809 w 9650691"/>
              <a:gd name="connsiteY21" fmla="*/ 904672 h 904672"/>
              <a:gd name="connsiteX22" fmla="*/ 8044135 w 9650691"/>
              <a:gd name="connsiteY22" fmla="*/ 904672 h 904672"/>
              <a:gd name="connsiteX23" fmla="*/ 7572954 w 9650691"/>
              <a:gd name="connsiteY23" fmla="*/ 904672 h 904672"/>
              <a:gd name="connsiteX24" fmla="*/ 7005266 w 9650691"/>
              <a:gd name="connsiteY24" fmla="*/ 904672 h 904672"/>
              <a:gd name="connsiteX25" fmla="*/ 6341072 w 9650691"/>
              <a:gd name="connsiteY25" fmla="*/ 904672 h 904672"/>
              <a:gd name="connsiteX26" fmla="*/ 5869891 w 9650691"/>
              <a:gd name="connsiteY26" fmla="*/ 904672 h 904672"/>
              <a:gd name="connsiteX27" fmla="*/ 5591724 w 9650691"/>
              <a:gd name="connsiteY27" fmla="*/ 904672 h 904672"/>
              <a:gd name="connsiteX28" fmla="*/ 5024036 w 9650691"/>
              <a:gd name="connsiteY28" fmla="*/ 904672 h 904672"/>
              <a:gd name="connsiteX29" fmla="*/ 4552855 w 9650691"/>
              <a:gd name="connsiteY29" fmla="*/ 904672 h 904672"/>
              <a:gd name="connsiteX30" fmla="*/ 4274688 w 9650691"/>
              <a:gd name="connsiteY30" fmla="*/ 904672 h 904672"/>
              <a:gd name="connsiteX31" fmla="*/ 3996521 w 9650691"/>
              <a:gd name="connsiteY31" fmla="*/ 904672 h 904672"/>
              <a:gd name="connsiteX32" fmla="*/ 3332327 w 9650691"/>
              <a:gd name="connsiteY32" fmla="*/ 904672 h 904672"/>
              <a:gd name="connsiteX33" fmla="*/ 2861146 w 9650691"/>
              <a:gd name="connsiteY33" fmla="*/ 904672 h 904672"/>
              <a:gd name="connsiteX34" fmla="*/ 2293458 w 9650691"/>
              <a:gd name="connsiteY34" fmla="*/ 904672 h 904672"/>
              <a:gd name="connsiteX35" fmla="*/ 1629264 w 9650691"/>
              <a:gd name="connsiteY35" fmla="*/ 904672 h 904672"/>
              <a:gd name="connsiteX36" fmla="*/ 1158083 w 9650691"/>
              <a:gd name="connsiteY36" fmla="*/ 904672 h 904672"/>
              <a:gd name="connsiteX37" fmla="*/ 0 w 9650691"/>
              <a:gd name="connsiteY37" fmla="*/ 904672 h 904672"/>
              <a:gd name="connsiteX38" fmla="*/ 0 w 9650691"/>
              <a:gd name="connsiteY38" fmla="*/ 461383 h 904672"/>
              <a:gd name="connsiteX39" fmla="*/ 0 w 9650691"/>
              <a:gd name="connsiteY39" fmla="*/ 0 h 904672"/>
              <a:gd name="connsiteX0" fmla="*/ 31633 w 9699298"/>
              <a:gd name="connsiteY0" fmla="*/ 52453 h 985005"/>
              <a:gd name="connsiteX1" fmla="*/ 406307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109370 w 9699298"/>
              <a:gd name="connsiteY4" fmla="*/ 52453 h 985005"/>
              <a:gd name="connsiteX5" fmla="*/ 2870072 w 9699298"/>
              <a:gd name="connsiteY5" fmla="*/ 52453 h 985005"/>
              <a:gd name="connsiteX6" fmla="*/ 3437759 w 9699298"/>
              <a:gd name="connsiteY6" fmla="*/ 52453 h 985005"/>
              <a:gd name="connsiteX7" fmla="*/ 3908940 w 9699298"/>
              <a:gd name="connsiteY7" fmla="*/ 52453 h 985005"/>
              <a:gd name="connsiteX8" fmla="*/ 4573135 w 9699298"/>
              <a:gd name="connsiteY8" fmla="*/ 52453 h 985005"/>
              <a:gd name="connsiteX9" fmla="*/ 5044315 w 9699298"/>
              <a:gd name="connsiteY9" fmla="*/ 52453 h 985005"/>
              <a:gd name="connsiteX10" fmla="*/ 5418989 w 9699298"/>
              <a:gd name="connsiteY10" fmla="*/ 52453 h 985005"/>
              <a:gd name="connsiteX11" fmla="*/ 6083184 w 9699298"/>
              <a:gd name="connsiteY11" fmla="*/ 52453 h 985005"/>
              <a:gd name="connsiteX12" fmla="*/ 6843885 w 9699298"/>
              <a:gd name="connsiteY12" fmla="*/ 52453 h 985005"/>
              <a:gd name="connsiteX13" fmla="*/ 7315066 w 9699298"/>
              <a:gd name="connsiteY13" fmla="*/ 52453 h 985005"/>
              <a:gd name="connsiteX14" fmla="*/ 7689740 w 9699298"/>
              <a:gd name="connsiteY14" fmla="*/ 52453 h 985005"/>
              <a:gd name="connsiteX15" fmla="*/ 8353935 w 9699298"/>
              <a:gd name="connsiteY15" fmla="*/ 52453 h 985005"/>
              <a:gd name="connsiteX16" fmla="*/ 9018129 w 9699298"/>
              <a:gd name="connsiteY16" fmla="*/ 52453 h 985005"/>
              <a:gd name="connsiteX17" fmla="*/ 9682324 w 9699298"/>
              <a:gd name="connsiteY17" fmla="*/ 52453 h 985005"/>
              <a:gd name="connsiteX18" fmla="*/ 9682324 w 9699298"/>
              <a:gd name="connsiteY18" fmla="*/ 495742 h 985005"/>
              <a:gd name="connsiteX19" fmla="*/ 9682324 w 9699298"/>
              <a:gd name="connsiteY19" fmla="*/ 957125 h 985005"/>
              <a:gd name="connsiteX20" fmla="*/ 9114636 w 9699298"/>
              <a:gd name="connsiteY20" fmla="*/ 957125 h 985005"/>
              <a:gd name="connsiteX21" fmla="*/ 8450442 w 9699298"/>
              <a:gd name="connsiteY21" fmla="*/ 957125 h 985005"/>
              <a:gd name="connsiteX22" fmla="*/ 8075768 w 9699298"/>
              <a:gd name="connsiteY22" fmla="*/ 957125 h 985005"/>
              <a:gd name="connsiteX23" fmla="*/ 7604587 w 9699298"/>
              <a:gd name="connsiteY23" fmla="*/ 957125 h 985005"/>
              <a:gd name="connsiteX24" fmla="*/ 7036899 w 9699298"/>
              <a:gd name="connsiteY24" fmla="*/ 957125 h 985005"/>
              <a:gd name="connsiteX25" fmla="*/ 6372705 w 9699298"/>
              <a:gd name="connsiteY25" fmla="*/ 957125 h 985005"/>
              <a:gd name="connsiteX26" fmla="*/ 5901524 w 9699298"/>
              <a:gd name="connsiteY26" fmla="*/ 957125 h 985005"/>
              <a:gd name="connsiteX27" fmla="*/ 5623357 w 9699298"/>
              <a:gd name="connsiteY27" fmla="*/ 957125 h 985005"/>
              <a:gd name="connsiteX28" fmla="*/ 5055669 w 9699298"/>
              <a:gd name="connsiteY28" fmla="*/ 957125 h 985005"/>
              <a:gd name="connsiteX29" fmla="*/ 4584488 w 9699298"/>
              <a:gd name="connsiteY29" fmla="*/ 957125 h 985005"/>
              <a:gd name="connsiteX30" fmla="*/ 4306321 w 9699298"/>
              <a:gd name="connsiteY30" fmla="*/ 957125 h 985005"/>
              <a:gd name="connsiteX31" fmla="*/ 4028154 w 9699298"/>
              <a:gd name="connsiteY31" fmla="*/ 957125 h 985005"/>
              <a:gd name="connsiteX32" fmla="*/ 3363960 w 9699298"/>
              <a:gd name="connsiteY32" fmla="*/ 957125 h 985005"/>
              <a:gd name="connsiteX33" fmla="*/ 2892779 w 9699298"/>
              <a:gd name="connsiteY33" fmla="*/ 957125 h 985005"/>
              <a:gd name="connsiteX34" fmla="*/ 2325091 w 9699298"/>
              <a:gd name="connsiteY34" fmla="*/ 957125 h 985005"/>
              <a:gd name="connsiteX35" fmla="*/ 1660897 w 9699298"/>
              <a:gd name="connsiteY35" fmla="*/ 957125 h 985005"/>
              <a:gd name="connsiteX36" fmla="*/ 1189716 w 9699298"/>
              <a:gd name="connsiteY36" fmla="*/ 957125 h 985005"/>
              <a:gd name="connsiteX37" fmla="*/ 31633 w 9699298"/>
              <a:gd name="connsiteY37" fmla="*/ 957125 h 985005"/>
              <a:gd name="connsiteX38" fmla="*/ 31633 w 9699298"/>
              <a:gd name="connsiteY38" fmla="*/ 513836 h 985005"/>
              <a:gd name="connsiteX39" fmla="*/ 31633 w 9699298"/>
              <a:gd name="connsiteY39" fmla="*/ 52453 h 985005"/>
              <a:gd name="connsiteX0" fmla="*/ 182716 w 9699298"/>
              <a:gd name="connsiteY0" fmla="*/ 700 h 985005"/>
              <a:gd name="connsiteX1" fmla="*/ 502814 w 9699298"/>
              <a:gd name="connsiteY1" fmla="*/ 52453 h 985005"/>
              <a:gd name="connsiteX2" fmla="*/ 780981 w 9699298"/>
              <a:gd name="connsiteY2" fmla="*/ 52453 h 985005"/>
              <a:gd name="connsiteX3" fmla="*/ 1348668 w 9699298"/>
              <a:gd name="connsiteY3" fmla="*/ 52453 h 985005"/>
              <a:gd name="connsiteX4" fmla="*/ 2012863 w 9699298"/>
              <a:gd name="connsiteY4" fmla="*/ 52453 h 985005"/>
              <a:gd name="connsiteX5" fmla="*/ 2387537 w 9699298"/>
              <a:gd name="connsiteY5" fmla="*/ 52453 h 985005"/>
              <a:gd name="connsiteX6" fmla="*/ 2665704 w 9699298"/>
              <a:gd name="connsiteY6" fmla="*/ 52453 h 985005"/>
              <a:gd name="connsiteX7" fmla="*/ 3233392 w 9699298"/>
              <a:gd name="connsiteY7" fmla="*/ 52453 h 985005"/>
              <a:gd name="connsiteX8" fmla="*/ 3511559 w 9699298"/>
              <a:gd name="connsiteY8" fmla="*/ 52453 h 985005"/>
              <a:gd name="connsiteX9" fmla="*/ 3886233 w 9699298"/>
              <a:gd name="connsiteY9" fmla="*/ 52453 h 985005"/>
              <a:gd name="connsiteX10" fmla="*/ 4453920 w 9699298"/>
              <a:gd name="connsiteY10" fmla="*/ 52453 h 985005"/>
              <a:gd name="connsiteX11" fmla="*/ 5021608 w 9699298"/>
              <a:gd name="connsiteY11" fmla="*/ 52453 h 985005"/>
              <a:gd name="connsiteX12" fmla="*/ 5396282 w 9699298"/>
              <a:gd name="connsiteY12" fmla="*/ 52453 h 985005"/>
              <a:gd name="connsiteX13" fmla="*/ 6060476 w 9699298"/>
              <a:gd name="connsiteY13" fmla="*/ 52453 h 985005"/>
              <a:gd name="connsiteX14" fmla="*/ 6821178 w 9699298"/>
              <a:gd name="connsiteY14" fmla="*/ 52453 h 985005"/>
              <a:gd name="connsiteX15" fmla="*/ 7388866 w 9699298"/>
              <a:gd name="connsiteY15" fmla="*/ 52453 h 985005"/>
              <a:gd name="connsiteX16" fmla="*/ 7860046 w 9699298"/>
              <a:gd name="connsiteY16" fmla="*/ 52453 h 985005"/>
              <a:gd name="connsiteX17" fmla="*/ 8427734 w 9699298"/>
              <a:gd name="connsiteY17" fmla="*/ 52453 h 985005"/>
              <a:gd name="connsiteX18" fmla="*/ 8705901 w 9699298"/>
              <a:gd name="connsiteY18" fmla="*/ 52453 h 985005"/>
              <a:gd name="connsiteX19" fmla="*/ 9682324 w 9699298"/>
              <a:gd name="connsiteY19" fmla="*/ 52453 h 985005"/>
              <a:gd name="connsiteX20" fmla="*/ 9682324 w 9699298"/>
              <a:gd name="connsiteY20" fmla="*/ 522882 h 985005"/>
              <a:gd name="connsiteX21" fmla="*/ 9682324 w 9699298"/>
              <a:gd name="connsiteY21" fmla="*/ 957125 h 985005"/>
              <a:gd name="connsiteX22" fmla="*/ 9404157 w 9699298"/>
              <a:gd name="connsiteY22" fmla="*/ 957125 h 985005"/>
              <a:gd name="connsiteX23" fmla="*/ 8643455 w 9699298"/>
              <a:gd name="connsiteY23" fmla="*/ 957125 h 985005"/>
              <a:gd name="connsiteX24" fmla="*/ 8268782 w 9699298"/>
              <a:gd name="connsiteY24" fmla="*/ 957125 h 985005"/>
              <a:gd name="connsiteX25" fmla="*/ 7894108 w 9699298"/>
              <a:gd name="connsiteY25" fmla="*/ 957125 h 985005"/>
              <a:gd name="connsiteX26" fmla="*/ 7326420 w 9699298"/>
              <a:gd name="connsiteY26" fmla="*/ 957125 h 985005"/>
              <a:gd name="connsiteX27" fmla="*/ 6662225 w 9699298"/>
              <a:gd name="connsiteY27" fmla="*/ 957125 h 985005"/>
              <a:gd name="connsiteX28" fmla="*/ 6384058 w 9699298"/>
              <a:gd name="connsiteY28" fmla="*/ 957125 h 985005"/>
              <a:gd name="connsiteX29" fmla="*/ 5623357 w 9699298"/>
              <a:gd name="connsiteY29" fmla="*/ 957125 h 985005"/>
              <a:gd name="connsiteX30" fmla="*/ 5248683 w 9699298"/>
              <a:gd name="connsiteY30" fmla="*/ 957125 h 985005"/>
              <a:gd name="connsiteX31" fmla="*/ 4777502 w 9699298"/>
              <a:gd name="connsiteY31" fmla="*/ 957125 h 985005"/>
              <a:gd name="connsiteX32" fmla="*/ 4306321 w 9699298"/>
              <a:gd name="connsiteY32" fmla="*/ 957125 h 985005"/>
              <a:gd name="connsiteX33" fmla="*/ 3835141 w 9699298"/>
              <a:gd name="connsiteY33" fmla="*/ 957125 h 985005"/>
              <a:gd name="connsiteX34" fmla="*/ 3556974 w 9699298"/>
              <a:gd name="connsiteY34" fmla="*/ 957125 h 985005"/>
              <a:gd name="connsiteX35" fmla="*/ 3182300 w 9699298"/>
              <a:gd name="connsiteY35" fmla="*/ 957125 h 985005"/>
              <a:gd name="connsiteX36" fmla="*/ 2614612 w 9699298"/>
              <a:gd name="connsiteY36" fmla="*/ 957125 h 985005"/>
              <a:gd name="connsiteX37" fmla="*/ 2239938 w 9699298"/>
              <a:gd name="connsiteY37" fmla="*/ 957125 h 985005"/>
              <a:gd name="connsiteX38" fmla="*/ 1672250 w 9699298"/>
              <a:gd name="connsiteY38" fmla="*/ 957125 h 985005"/>
              <a:gd name="connsiteX39" fmla="*/ 1201070 w 9699298"/>
              <a:gd name="connsiteY39" fmla="*/ 957125 h 985005"/>
              <a:gd name="connsiteX40" fmla="*/ 922903 w 9699298"/>
              <a:gd name="connsiteY40" fmla="*/ 957125 h 985005"/>
              <a:gd name="connsiteX41" fmla="*/ 31633 w 9699298"/>
              <a:gd name="connsiteY41" fmla="*/ 957125 h 985005"/>
              <a:gd name="connsiteX42" fmla="*/ 31633 w 9699298"/>
              <a:gd name="connsiteY42" fmla="*/ 486696 h 985005"/>
              <a:gd name="connsiteX43" fmla="*/ 182716 w 9699298"/>
              <a:gd name="connsiteY43" fmla="*/ 700 h 98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99298" h="985005" fill="none" extrusionOk="0">
                <a:moveTo>
                  <a:pt x="31633" y="52453"/>
                </a:moveTo>
                <a:cubicBezTo>
                  <a:pt x="129596" y="28650"/>
                  <a:pt x="327664" y="88172"/>
                  <a:pt x="406307" y="52453"/>
                </a:cubicBezTo>
                <a:cubicBezTo>
                  <a:pt x="484950" y="16734"/>
                  <a:pt x="661277" y="89630"/>
                  <a:pt x="780981" y="52453"/>
                </a:cubicBezTo>
                <a:cubicBezTo>
                  <a:pt x="900685" y="15276"/>
                  <a:pt x="1167084" y="112995"/>
                  <a:pt x="1348668" y="52453"/>
                </a:cubicBezTo>
                <a:cubicBezTo>
                  <a:pt x="1530252" y="-8089"/>
                  <a:pt x="1893878" y="100259"/>
                  <a:pt x="2109370" y="52453"/>
                </a:cubicBezTo>
                <a:cubicBezTo>
                  <a:pt x="2324862" y="4647"/>
                  <a:pt x="2716014" y="117003"/>
                  <a:pt x="2870072" y="52453"/>
                </a:cubicBezTo>
                <a:cubicBezTo>
                  <a:pt x="3024130" y="-12097"/>
                  <a:pt x="3320383" y="95496"/>
                  <a:pt x="3437759" y="52453"/>
                </a:cubicBezTo>
                <a:cubicBezTo>
                  <a:pt x="3555135" y="9410"/>
                  <a:pt x="3811497" y="81810"/>
                  <a:pt x="3908940" y="52453"/>
                </a:cubicBezTo>
                <a:cubicBezTo>
                  <a:pt x="4006383" y="23096"/>
                  <a:pt x="4284176" y="56111"/>
                  <a:pt x="4573135" y="52453"/>
                </a:cubicBezTo>
                <a:cubicBezTo>
                  <a:pt x="4862095" y="48795"/>
                  <a:pt x="4865211" y="67642"/>
                  <a:pt x="5044315" y="52453"/>
                </a:cubicBezTo>
                <a:cubicBezTo>
                  <a:pt x="5223419" y="37264"/>
                  <a:pt x="5332727" y="96986"/>
                  <a:pt x="5418989" y="52453"/>
                </a:cubicBezTo>
                <a:cubicBezTo>
                  <a:pt x="5505251" y="7920"/>
                  <a:pt x="5879263" y="72894"/>
                  <a:pt x="6083184" y="52453"/>
                </a:cubicBezTo>
                <a:cubicBezTo>
                  <a:pt x="6287106" y="32012"/>
                  <a:pt x="6605096" y="88547"/>
                  <a:pt x="6843885" y="52453"/>
                </a:cubicBezTo>
                <a:cubicBezTo>
                  <a:pt x="7082674" y="16359"/>
                  <a:pt x="7165486" y="102571"/>
                  <a:pt x="7315066" y="52453"/>
                </a:cubicBezTo>
                <a:cubicBezTo>
                  <a:pt x="7464646" y="2335"/>
                  <a:pt x="7530460" y="92546"/>
                  <a:pt x="7689740" y="52453"/>
                </a:cubicBezTo>
                <a:cubicBezTo>
                  <a:pt x="7849020" y="12360"/>
                  <a:pt x="8119830" y="122018"/>
                  <a:pt x="8353935" y="52453"/>
                </a:cubicBezTo>
                <a:cubicBezTo>
                  <a:pt x="8588040" y="-17112"/>
                  <a:pt x="8714515" y="111937"/>
                  <a:pt x="9018129" y="52453"/>
                </a:cubicBezTo>
                <a:cubicBezTo>
                  <a:pt x="9321743" y="-7031"/>
                  <a:pt x="9522339" y="67724"/>
                  <a:pt x="9682324" y="52453"/>
                </a:cubicBezTo>
                <a:cubicBezTo>
                  <a:pt x="9721571" y="164195"/>
                  <a:pt x="9662734" y="324636"/>
                  <a:pt x="9682324" y="495742"/>
                </a:cubicBezTo>
                <a:cubicBezTo>
                  <a:pt x="9701914" y="666848"/>
                  <a:pt x="9666310" y="759138"/>
                  <a:pt x="9682324" y="957125"/>
                </a:cubicBezTo>
                <a:cubicBezTo>
                  <a:pt x="9491557" y="1000323"/>
                  <a:pt x="9239870" y="917690"/>
                  <a:pt x="9114636" y="957125"/>
                </a:cubicBezTo>
                <a:cubicBezTo>
                  <a:pt x="8989402" y="996560"/>
                  <a:pt x="8592171" y="893179"/>
                  <a:pt x="8450442" y="957125"/>
                </a:cubicBezTo>
                <a:cubicBezTo>
                  <a:pt x="8308713" y="1021071"/>
                  <a:pt x="8231248" y="917617"/>
                  <a:pt x="8075768" y="957125"/>
                </a:cubicBezTo>
                <a:cubicBezTo>
                  <a:pt x="7920288" y="996633"/>
                  <a:pt x="7795682" y="938641"/>
                  <a:pt x="7604587" y="957125"/>
                </a:cubicBezTo>
                <a:cubicBezTo>
                  <a:pt x="7413492" y="975609"/>
                  <a:pt x="7255869" y="902286"/>
                  <a:pt x="7036899" y="957125"/>
                </a:cubicBezTo>
                <a:cubicBezTo>
                  <a:pt x="6817929" y="1011964"/>
                  <a:pt x="6555074" y="941299"/>
                  <a:pt x="6372705" y="957125"/>
                </a:cubicBezTo>
                <a:cubicBezTo>
                  <a:pt x="6190336" y="972951"/>
                  <a:pt x="6131828" y="953713"/>
                  <a:pt x="5901524" y="957125"/>
                </a:cubicBezTo>
                <a:cubicBezTo>
                  <a:pt x="5671220" y="960537"/>
                  <a:pt x="5732206" y="923962"/>
                  <a:pt x="5623357" y="957125"/>
                </a:cubicBezTo>
                <a:cubicBezTo>
                  <a:pt x="5514508" y="990288"/>
                  <a:pt x="5234587" y="936110"/>
                  <a:pt x="5055669" y="957125"/>
                </a:cubicBezTo>
                <a:cubicBezTo>
                  <a:pt x="4876751" y="978140"/>
                  <a:pt x="4693538" y="904743"/>
                  <a:pt x="4584488" y="957125"/>
                </a:cubicBezTo>
                <a:cubicBezTo>
                  <a:pt x="4475438" y="1009507"/>
                  <a:pt x="4383188" y="950618"/>
                  <a:pt x="4306321" y="957125"/>
                </a:cubicBezTo>
                <a:cubicBezTo>
                  <a:pt x="4229454" y="963632"/>
                  <a:pt x="4167043" y="924266"/>
                  <a:pt x="4028154" y="957125"/>
                </a:cubicBezTo>
                <a:cubicBezTo>
                  <a:pt x="3889265" y="989984"/>
                  <a:pt x="3684537" y="925429"/>
                  <a:pt x="3363960" y="957125"/>
                </a:cubicBezTo>
                <a:cubicBezTo>
                  <a:pt x="3043383" y="988821"/>
                  <a:pt x="3076957" y="952621"/>
                  <a:pt x="2892779" y="957125"/>
                </a:cubicBezTo>
                <a:cubicBezTo>
                  <a:pt x="2708601" y="961629"/>
                  <a:pt x="2596707" y="942155"/>
                  <a:pt x="2325091" y="957125"/>
                </a:cubicBezTo>
                <a:cubicBezTo>
                  <a:pt x="2053475" y="972095"/>
                  <a:pt x="1853589" y="935689"/>
                  <a:pt x="1660897" y="957125"/>
                </a:cubicBezTo>
                <a:cubicBezTo>
                  <a:pt x="1468205" y="978561"/>
                  <a:pt x="1295044" y="942188"/>
                  <a:pt x="1189716" y="957125"/>
                </a:cubicBezTo>
                <a:cubicBezTo>
                  <a:pt x="1084388" y="972062"/>
                  <a:pt x="455619" y="925544"/>
                  <a:pt x="31633" y="957125"/>
                </a:cubicBezTo>
                <a:cubicBezTo>
                  <a:pt x="5170" y="749274"/>
                  <a:pt x="62703" y="693545"/>
                  <a:pt x="31633" y="513836"/>
                </a:cubicBezTo>
                <a:cubicBezTo>
                  <a:pt x="563" y="334127"/>
                  <a:pt x="55452" y="273335"/>
                  <a:pt x="31633" y="52453"/>
                </a:cubicBezTo>
                <a:close/>
              </a:path>
              <a:path w="9699298" h="985005" stroke="0" extrusionOk="0">
                <a:moveTo>
                  <a:pt x="182716" y="700"/>
                </a:moveTo>
                <a:cubicBezTo>
                  <a:pt x="322232" y="-6487"/>
                  <a:pt x="403103" y="43827"/>
                  <a:pt x="502814" y="52453"/>
                </a:cubicBezTo>
                <a:cubicBezTo>
                  <a:pt x="602525" y="61079"/>
                  <a:pt x="646553" y="64198"/>
                  <a:pt x="780981" y="52453"/>
                </a:cubicBezTo>
                <a:cubicBezTo>
                  <a:pt x="915409" y="40708"/>
                  <a:pt x="1128133" y="96266"/>
                  <a:pt x="1348668" y="52453"/>
                </a:cubicBezTo>
                <a:cubicBezTo>
                  <a:pt x="1569203" y="8640"/>
                  <a:pt x="1810555" y="117828"/>
                  <a:pt x="2012863" y="52453"/>
                </a:cubicBezTo>
                <a:cubicBezTo>
                  <a:pt x="2215172" y="-12922"/>
                  <a:pt x="2306996" y="69386"/>
                  <a:pt x="2387537" y="52453"/>
                </a:cubicBezTo>
                <a:cubicBezTo>
                  <a:pt x="2468078" y="35520"/>
                  <a:pt x="2557519" y="71679"/>
                  <a:pt x="2665704" y="52453"/>
                </a:cubicBezTo>
                <a:cubicBezTo>
                  <a:pt x="2773889" y="33227"/>
                  <a:pt x="3111525" y="109522"/>
                  <a:pt x="3233392" y="52453"/>
                </a:cubicBezTo>
                <a:cubicBezTo>
                  <a:pt x="3355259" y="-4616"/>
                  <a:pt x="3412842" y="55836"/>
                  <a:pt x="3511559" y="52453"/>
                </a:cubicBezTo>
                <a:cubicBezTo>
                  <a:pt x="3610276" y="49070"/>
                  <a:pt x="3743877" y="57053"/>
                  <a:pt x="3886233" y="52453"/>
                </a:cubicBezTo>
                <a:cubicBezTo>
                  <a:pt x="4028589" y="47853"/>
                  <a:pt x="4293765" y="59961"/>
                  <a:pt x="4453920" y="52453"/>
                </a:cubicBezTo>
                <a:cubicBezTo>
                  <a:pt x="4614075" y="44945"/>
                  <a:pt x="4779464" y="107416"/>
                  <a:pt x="5021608" y="52453"/>
                </a:cubicBezTo>
                <a:cubicBezTo>
                  <a:pt x="5263752" y="-2510"/>
                  <a:pt x="5246955" y="84791"/>
                  <a:pt x="5396282" y="52453"/>
                </a:cubicBezTo>
                <a:cubicBezTo>
                  <a:pt x="5545609" y="20115"/>
                  <a:pt x="5855953" y="84684"/>
                  <a:pt x="6060476" y="52453"/>
                </a:cubicBezTo>
                <a:cubicBezTo>
                  <a:pt x="6264999" y="20222"/>
                  <a:pt x="6487147" y="69757"/>
                  <a:pt x="6821178" y="52453"/>
                </a:cubicBezTo>
                <a:cubicBezTo>
                  <a:pt x="7155209" y="35149"/>
                  <a:pt x="7249464" y="102162"/>
                  <a:pt x="7388866" y="52453"/>
                </a:cubicBezTo>
                <a:cubicBezTo>
                  <a:pt x="7528268" y="2744"/>
                  <a:pt x="7744048" y="82461"/>
                  <a:pt x="7860046" y="52453"/>
                </a:cubicBezTo>
                <a:cubicBezTo>
                  <a:pt x="7976044" y="22445"/>
                  <a:pt x="8163727" y="54027"/>
                  <a:pt x="8427734" y="52453"/>
                </a:cubicBezTo>
                <a:cubicBezTo>
                  <a:pt x="8691741" y="50879"/>
                  <a:pt x="8594799" y="61733"/>
                  <a:pt x="8705901" y="52453"/>
                </a:cubicBezTo>
                <a:cubicBezTo>
                  <a:pt x="8817003" y="43173"/>
                  <a:pt x="9260964" y="89100"/>
                  <a:pt x="9682324" y="52453"/>
                </a:cubicBezTo>
                <a:cubicBezTo>
                  <a:pt x="9682751" y="282418"/>
                  <a:pt x="9630296" y="420780"/>
                  <a:pt x="9682324" y="522882"/>
                </a:cubicBezTo>
                <a:cubicBezTo>
                  <a:pt x="9734352" y="624984"/>
                  <a:pt x="9646823" y="829381"/>
                  <a:pt x="9682324" y="957125"/>
                </a:cubicBezTo>
                <a:cubicBezTo>
                  <a:pt x="9604933" y="957199"/>
                  <a:pt x="9539962" y="926563"/>
                  <a:pt x="9404157" y="957125"/>
                </a:cubicBezTo>
                <a:cubicBezTo>
                  <a:pt x="9268352" y="987687"/>
                  <a:pt x="8859665" y="880498"/>
                  <a:pt x="8643455" y="957125"/>
                </a:cubicBezTo>
                <a:cubicBezTo>
                  <a:pt x="8427245" y="1033752"/>
                  <a:pt x="8413927" y="924580"/>
                  <a:pt x="8268782" y="957125"/>
                </a:cubicBezTo>
                <a:cubicBezTo>
                  <a:pt x="8123637" y="989670"/>
                  <a:pt x="7975130" y="926793"/>
                  <a:pt x="7894108" y="957125"/>
                </a:cubicBezTo>
                <a:cubicBezTo>
                  <a:pt x="7813086" y="987457"/>
                  <a:pt x="7592227" y="937646"/>
                  <a:pt x="7326420" y="957125"/>
                </a:cubicBezTo>
                <a:cubicBezTo>
                  <a:pt x="7060613" y="976604"/>
                  <a:pt x="6822087" y="887345"/>
                  <a:pt x="6662225" y="957125"/>
                </a:cubicBezTo>
                <a:cubicBezTo>
                  <a:pt x="6502363" y="1026905"/>
                  <a:pt x="6472570" y="939390"/>
                  <a:pt x="6384058" y="957125"/>
                </a:cubicBezTo>
                <a:cubicBezTo>
                  <a:pt x="6295546" y="974860"/>
                  <a:pt x="5864414" y="925118"/>
                  <a:pt x="5623357" y="957125"/>
                </a:cubicBezTo>
                <a:cubicBezTo>
                  <a:pt x="5382300" y="989132"/>
                  <a:pt x="5362106" y="952987"/>
                  <a:pt x="5248683" y="957125"/>
                </a:cubicBezTo>
                <a:cubicBezTo>
                  <a:pt x="5135260" y="961263"/>
                  <a:pt x="4911377" y="957019"/>
                  <a:pt x="4777502" y="957125"/>
                </a:cubicBezTo>
                <a:cubicBezTo>
                  <a:pt x="4643627" y="957231"/>
                  <a:pt x="4414079" y="945087"/>
                  <a:pt x="4306321" y="957125"/>
                </a:cubicBezTo>
                <a:cubicBezTo>
                  <a:pt x="4198563" y="969163"/>
                  <a:pt x="3954670" y="921889"/>
                  <a:pt x="3835141" y="957125"/>
                </a:cubicBezTo>
                <a:cubicBezTo>
                  <a:pt x="3715612" y="992361"/>
                  <a:pt x="3664948" y="952986"/>
                  <a:pt x="3556974" y="957125"/>
                </a:cubicBezTo>
                <a:cubicBezTo>
                  <a:pt x="3449000" y="961264"/>
                  <a:pt x="3357352" y="949250"/>
                  <a:pt x="3182300" y="957125"/>
                </a:cubicBezTo>
                <a:cubicBezTo>
                  <a:pt x="3007248" y="965000"/>
                  <a:pt x="2852304" y="904261"/>
                  <a:pt x="2614612" y="957125"/>
                </a:cubicBezTo>
                <a:cubicBezTo>
                  <a:pt x="2376920" y="1009989"/>
                  <a:pt x="2346184" y="944558"/>
                  <a:pt x="2239938" y="957125"/>
                </a:cubicBezTo>
                <a:cubicBezTo>
                  <a:pt x="2133692" y="969692"/>
                  <a:pt x="1791884" y="899387"/>
                  <a:pt x="1672250" y="957125"/>
                </a:cubicBezTo>
                <a:cubicBezTo>
                  <a:pt x="1552616" y="1014863"/>
                  <a:pt x="1396480" y="929463"/>
                  <a:pt x="1201070" y="957125"/>
                </a:cubicBezTo>
                <a:cubicBezTo>
                  <a:pt x="1005660" y="984787"/>
                  <a:pt x="984409" y="934853"/>
                  <a:pt x="922903" y="957125"/>
                </a:cubicBezTo>
                <a:cubicBezTo>
                  <a:pt x="861397" y="979397"/>
                  <a:pt x="272221" y="880887"/>
                  <a:pt x="31633" y="957125"/>
                </a:cubicBezTo>
                <a:cubicBezTo>
                  <a:pt x="-24748" y="808841"/>
                  <a:pt x="6453" y="646100"/>
                  <a:pt x="31633" y="486696"/>
                </a:cubicBezTo>
                <a:cubicBezTo>
                  <a:pt x="56813" y="327292"/>
                  <a:pt x="218276" y="206901"/>
                  <a:pt x="182716" y="700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17128 w 5252022"/>
                      <a:gd name="connsiteY0" fmla="*/ 66553 h 1249788"/>
                      <a:gd name="connsiteX1" fmla="*/ 220009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142191 w 5252022"/>
                      <a:gd name="connsiteY4" fmla="*/ 66553 h 1249788"/>
                      <a:gd name="connsiteX5" fmla="*/ 1554100 w 5252022"/>
                      <a:gd name="connsiteY5" fmla="*/ 66553 h 1249788"/>
                      <a:gd name="connsiteX6" fmla="*/ 1861494 w 5252022"/>
                      <a:gd name="connsiteY6" fmla="*/ 66553 h 1249788"/>
                      <a:gd name="connsiteX7" fmla="*/ 2116631 w 5252022"/>
                      <a:gd name="connsiteY7" fmla="*/ 66553 h 1249788"/>
                      <a:gd name="connsiteX8" fmla="*/ 2476282 w 5252022"/>
                      <a:gd name="connsiteY8" fmla="*/ 66553 h 1249788"/>
                      <a:gd name="connsiteX9" fmla="*/ 2731419 w 5252022"/>
                      <a:gd name="connsiteY9" fmla="*/ 66553 h 1249788"/>
                      <a:gd name="connsiteX10" fmla="*/ 2934299 w 5252022"/>
                      <a:gd name="connsiteY10" fmla="*/ 66553 h 1249788"/>
                      <a:gd name="connsiteX11" fmla="*/ 3293951 w 5252022"/>
                      <a:gd name="connsiteY11" fmla="*/ 66553 h 1249788"/>
                      <a:gd name="connsiteX12" fmla="*/ 3705859 w 5252022"/>
                      <a:gd name="connsiteY12" fmla="*/ 66553 h 1249788"/>
                      <a:gd name="connsiteX13" fmla="*/ 3960996 w 5252022"/>
                      <a:gd name="connsiteY13" fmla="*/ 66553 h 1249788"/>
                      <a:gd name="connsiteX14" fmla="*/ 4163876 w 5252022"/>
                      <a:gd name="connsiteY14" fmla="*/ 66553 h 1249788"/>
                      <a:gd name="connsiteX15" fmla="*/ 4523528 w 5252022"/>
                      <a:gd name="connsiteY15" fmla="*/ 66553 h 1249788"/>
                      <a:gd name="connsiteX16" fmla="*/ 4883179 w 5252022"/>
                      <a:gd name="connsiteY16" fmla="*/ 66553 h 1249788"/>
                      <a:gd name="connsiteX17" fmla="*/ 5242830 w 5252022"/>
                      <a:gd name="connsiteY17" fmla="*/ 66553 h 1249788"/>
                      <a:gd name="connsiteX18" fmla="*/ 5242830 w 5252022"/>
                      <a:gd name="connsiteY18" fmla="*/ 629004 h 1249788"/>
                      <a:gd name="connsiteX19" fmla="*/ 5242830 w 5252022"/>
                      <a:gd name="connsiteY19" fmla="*/ 1214413 h 1249788"/>
                      <a:gd name="connsiteX20" fmla="*/ 4935436 w 5252022"/>
                      <a:gd name="connsiteY20" fmla="*/ 1214413 h 1249788"/>
                      <a:gd name="connsiteX21" fmla="*/ 4575785 w 5252022"/>
                      <a:gd name="connsiteY21" fmla="*/ 1214413 h 1249788"/>
                      <a:gd name="connsiteX22" fmla="*/ 4372905 w 5252022"/>
                      <a:gd name="connsiteY22" fmla="*/ 1214413 h 1249788"/>
                      <a:gd name="connsiteX23" fmla="*/ 4117767 w 5252022"/>
                      <a:gd name="connsiteY23" fmla="*/ 1214413 h 1249788"/>
                      <a:gd name="connsiteX24" fmla="*/ 3810373 w 5252022"/>
                      <a:gd name="connsiteY24" fmla="*/ 1214413 h 1249788"/>
                      <a:gd name="connsiteX25" fmla="*/ 3450722 w 5252022"/>
                      <a:gd name="connsiteY25" fmla="*/ 1214413 h 1249788"/>
                      <a:gd name="connsiteX26" fmla="*/ 3195585 w 5252022"/>
                      <a:gd name="connsiteY26" fmla="*/ 1214413 h 1249788"/>
                      <a:gd name="connsiteX27" fmla="*/ 3044962 w 5252022"/>
                      <a:gd name="connsiteY27" fmla="*/ 1214413 h 1249788"/>
                      <a:gd name="connsiteX28" fmla="*/ 2737567 w 5252022"/>
                      <a:gd name="connsiteY28" fmla="*/ 1214413 h 1249788"/>
                      <a:gd name="connsiteX29" fmla="*/ 2482430 w 5252022"/>
                      <a:gd name="connsiteY29" fmla="*/ 1214413 h 1249788"/>
                      <a:gd name="connsiteX30" fmla="*/ 2331807 w 5252022"/>
                      <a:gd name="connsiteY30" fmla="*/ 1214413 h 1249788"/>
                      <a:gd name="connsiteX31" fmla="*/ 2181183 w 5252022"/>
                      <a:gd name="connsiteY31" fmla="*/ 1214413 h 1249788"/>
                      <a:gd name="connsiteX32" fmla="*/ 1821533 w 5252022"/>
                      <a:gd name="connsiteY32" fmla="*/ 1214413 h 1249788"/>
                      <a:gd name="connsiteX33" fmla="*/ 1566395 w 5252022"/>
                      <a:gd name="connsiteY33" fmla="*/ 1214413 h 1249788"/>
                      <a:gd name="connsiteX34" fmla="*/ 1259001 w 5252022"/>
                      <a:gd name="connsiteY34" fmla="*/ 1214413 h 1249788"/>
                      <a:gd name="connsiteX35" fmla="*/ 899350 w 5252022"/>
                      <a:gd name="connsiteY35" fmla="*/ 1214413 h 1249788"/>
                      <a:gd name="connsiteX36" fmla="*/ 644213 w 5252022"/>
                      <a:gd name="connsiteY36" fmla="*/ 1214413 h 1249788"/>
                      <a:gd name="connsiteX37" fmla="*/ 17128 w 5252022"/>
                      <a:gd name="connsiteY37" fmla="*/ 1214413 h 1249788"/>
                      <a:gd name="connsiteX38" fmla="*/ 17128 w 5252022"/>
                      <a:gd name="connsiteY38" fmla="*/ 651962 h 1249788"/>
                      <a:gd name="connsiteX39" fmla="*/ 17128 w 5252022"/>
                      <a:gd name="connsiteY39" fmla="*/ 66553 h 1249788"/>
                      <a:gd name="connsiteX0" fmla="*/ 98937 w 5252022"/>
                      <a:gd name="connsiteY0" fmla="*/ 888 h 1249788"/>
                      <a:gd name="connsiteX1" fmla="*/ 272266 w 5252022"/>
                      <a:gd name="connsiteY1" fmla="*/ 66553 h 1249788"/>
                      <a:gd name="connsiteX2" fmla="*/ 422889 w 5252022"/>
                      <a:gd name="connsiteY2" fmla="*/ 66553 h 1249788"/>
                      <a:gd name="connsiteX3" fmla="*/ 730283 w 5252022"/>
                      <a:gd name="connsiteY3" fmla="*/ 66553 h 1249788"/>
                      <a:gd name="connsiteX4" fmla="*/ 1089934 w 5252022"/>
                      <a:gd name="connsiteY4" fmla="*/ 66553 h 1249788"/>
                      <a:gd name="connsiteX5" fmla="*/ 1292814 w 5252022"/>
                      <a:gd name="connsiteY5" fmla="*/ 66553 h 1249788"/>
                      <a:gd name="connsiteX6" fmla="*/ 1443438 w 5252022"/>
                      <a:gd name="connsiteY6" fmla="*/ 66553 h 1249788"/>
                      <a:gd name="connsiteX7" fmla="*/ 1750832 w 5252022"/>
                      <a:gd name="connsiteY7" fmla="*/ 66553 h 1249788"/>
                      <a:gd name="connsiteX8" fmla="*/ 1901455 w 5252022"/>
                      <a:gd name="connsiteY8" fmla="*/ 66553 h 1249788"/>
                      <a:gd name="connsiteX9" fmla="*/ 2104335 w 5252022"/>
                      <a:gd name="connsiteY9" fmla="*/ 66553 h 1249788"/>
                      <a:gd name="connsiteX10" fmla="*/ 2411729 w 5252022"/>
                      <a:gd name="connsiteY10" fmla="*/ 66553 h 1249788"/>
                      <a:gd name="connsiteX11" fmla="*/ 2719124 w 5252022"/>
                      <a:gd name="connsiteY11" fmla="*/ 66553 h 1249788"/>
                      <a:gd name="connsiteX12" fmla="*/ 2922004 w 5252022"/>
                      <a:gd name="connsiteY12" fmla="*/ 66553 h 1249788"/>
                      <a:gd name="connsiteX13" fmla="*/ 3281655 w 5252022"/>
                      <a:gd name="connsiteY13" fmla="*/ 66553 h 1249788"/>
                      <a:gd name="connsiteX14" fmla="*/ 3693563 w 5252022"/>
                      <a:gd name="connsiteY14" fmla="*/ 66553 h 1249788"/>
                      <a:gd name="connsiteX15" fmla="*/ 4000958 w 5252022"/>
                      <a:gd name="connsiteY15" fmla="*/ 66553 h 1249788"/>
                      <a:gd name="connsiteX16" fmla="*/ 4256095 w 5252022"/>
                      <a:gd name="connsiteY16" fmla="*/ 66553 h 1249788"/>
                      <a:gd name="connsiteX17" fmla="*/ 4563489 w 5252022"/>
                      <a:gd name="connsiteY17" fmla="*/ 66553 h 1249788"/>
                      <a:gd name="connsiteX18" fmla="*/ 4714112 w 5252022"/>
                      <a:gd name="connsiteY18" fmla="*/ 66553 h 1249788"/>
                      <a:gd name="connsiteX19" fmla="*/ 5242830 w 5252022"/>
                      <a:gd name="connsiteY19" fmla="*/ 66553 h 1249788"/>
                      <a:gd name="connsiteX20" fmla="*/ 5242830 w 5252022"/>
                      <a:gd name="connsiteY20" fmla="*/ 663439 h 1249788"/>
                      <a:gd name="connsiteX21" fmla="*/ 5242830 w 5252022"/>
                      <a:gd name="connsiteY21" fmla="*/ 1214413 h 1249788"/>
                      <a:gd name="connsiteX22" fmla="*/ 5092207 w 5252022"/>
                      <a:gd name="connsiteY22" fmla="*/ 1214413 h 1249788"/>
                      <a:gd name="connsiteX23" fmla="*/ 4680299 w 5252022"/>
                      <a:gd name="connsiteY23" fmla="*/ 1214413 h 1249788"/>
                      <a:gd name="connsiteX24" fmla="*/ 4477419 w 5252022"/>
                      <a:gd name="connsiteY24" fmla="*/ 1214413 h 1249788"/>
                      <a:gd name="connsiteX25" fmla="*/ 4274539 w 5252022"/>
                      <a:gd name="connsiteY25" fmla="*/ 1214413 h 1249788"/>
                      <a:gd name="connsiteX26" fmla="*/ 3967144 w 5252022"/>
                      <a:gd name="connsiteY26" fmla="*/ 1214413 h 1249788"/>
                      <a:gd name="connsiteX27" fmla="*/ 3607493 w 5252022"/>
                      <a:gd name="connsiteY27" fmla="*/ 1214413 h 1249788"/>
                      <a:gd name="connsiteX28" fmla="*/ 3456870 w 5252022"/>
                      <a:gd name="connsiteY28" fmla="*/ 1214413 h 1249788"/>
                      <a:gd name="connsiteX29" fmla="*/ 3044962 w 5252022"/>
                      <a:gd name="connsiteY29" fmla="*/ 1214413 h 1249788"/>
                      <a:gd name="connsiteX30" fmla="*/ 2842081 w 5252022"/>
                      <a:gd name="connsiteY30" fmla="*/ 1214413 h 1249788"/>
                      <a:gd name="connsiteX31" fmla="*/ 2586944 w 5252022"/>
                      <a:gd name="connsiteY31" fmla="*/ 1214413 h 1249788"/>
                      <a:gd name="connsiteX32" fmla="*/ 2331807 w 5252022"/>
                      <a:gd name="connsiteY32" fmla="*/ 1214413 h 1249788"/>
                      <a:gd name="connsiteX33" fmla="*/ 2076670 w 5252022"/>
                      <a:gd name="connsiteY33" fmla="*/ 1214413 h 1249788"/>
                      <a:gd name="connsiteX34" fmla="*/ 1926047 w 5252022"/>
                      <a:gd name="connsiteY34" fmla="*/ 1214413 h 1249788"/>
                      <a:gd name="connsiteX35" fmla="*/ 1723166 w 5252022"/>
                      <a:gd name="connsiteY35" fmla="*/ 1214413 h 1249788"/>
                      <a:gd name="connsiteX36" fmla="*/ 1415772 w 5252022"/>
                      <a:gd name="connsiteY36" fmla="*/ 1214413 h 1249788"/>
                      <a:gd name="connsiteX37" fmla="*/ 1212892 w 5252022"/>
                      <a:gd name="connsiteY37" fmla="*/ 1214413 h 1249788"/>
                      <a:gd name="connsiteX38" fmla="*/ 905497 w 5252022"/>
                      <a:gd name="connsiteY38" fmla="*/ 1214413 h 1249788"/>
                      <a:gd name="connsiteX39" fmla="*/ 650361 w 5252022"/>
                      <a:gd name="connsiteY39" fmla="*/ 1214413 h 1249788"/>
                      <a:gd name="connsiteX40" fmla="*/ 499737 w 5252022"/>
                      <a:gd name="connsiteY40" fmla="*/ 1214413 h 1249788"/>
                      <a:gd name="connsiteX41" fmla="*/ 17128 w 5252022"/>
                      <a:gd name="connsiteY41" fmla="*/ 1214413 h 1249788"/>
                      <a:gd name="connsiteX42" fmla="*/ 17128 w 5252022"/>
                      <a:gd name="connsiteY42" fmla="*/ 617526 h 1249788"/>
                      <a:gd name="connsiteX43" fmla="*/ 98937 w 5252022"/>
                      <a:gd name="connsiteY43" fmla="*/ 888 h 1249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5252022" h="1249788" fill="none" extrusionOk="0">
                        <a:moveTo>
                          <a:pt x="17128" y="66553"/>
                        </a:moveTo>
                        <a:cubicBezTo>
                          <a:pt x="71436" y="39452"/>
                          <a:pt x="170657" y="104412"/>
                          <a:pt x="220009" y="66553"/>
                        </a:cubicBezTo>
                        <a:cubicBezTo>
                          <a:pt x="245777" y="23687"/>
                          <a:pt x="374969" y="107089"/>
                          <a:pt x="422889" y="66553"/>
                        </a:cubicBezTo>
                        <a:cubicBezTo>
                          <a:pt x="460962" y="-973"/>
                          <a:pt x="624826" y="138019"/>
                          <a:pt x="730283" y="66553"/>
                        </a:cubicBezTo>
                        <a:cubicBezTo>
                          <a:pt x="835906" y="-13630"/>
                          <a:pt x="994010" y="133816"/>
                          <a:pt x="1142191" y="66553"/>
                        </a:cubicBezTo>
                        <a:cubicBezTo>
                          <a:pt x="1262931" y="1556"/>
                          <a:pt x="1470889" y="157151"/>
                          <a:pt x="1554100" y="66553"/>
                        </a:cubicBezTo>
                        <a:cubicBezTo>
                          <a:pt x="1637849" y="-12436"/>
                          <a:pt x="1804056" y="110271"/>
                          <a:pt x="1861494" y="66553"/>
                        </a:cubicBezTo>
                        <a:cubicBezTo>
                          <a:pt x="1920700" y="20288"/>
                          <a:pt x="2063341" y="114528"/>
                          <a:pt x="2116631" y="66553"/>
                        </a:cubicBezTo>
                        <a:cubicBezTo>
                          <a:pt x="2176690" y="54833"/>
                          <a:pt x="2314036" y="80982"/>
                          <a:pt x="2476282" y="66553"/>
                        </a:cubicBezTo>
                        <a:cubicBezTo>
                          <a:pt x="2635790" y="66887"/>
                          <a:pt x="2635437" y="81064"/>
                          <a:pt x="2731419" y="66553"/>
                        </a:cubicBezTo>
                        <a:cubicBezTo>
                          <a:pt x="2839857" y="55047"/>
                          <a:pt x="2894230" y="125900"/>
                          <a:pt x="2934299" y="66553"/>
                        </a:cubicBezTo>
                        <a:cubicBezTo>
                          <a:pt x="3008658" y="-6822"/>
                          <a:pt x="3150491" y="98117"/>
                          <a:pt x="3293951" y="66553"/>
                        </a:cubicBezTo>
                        <a:cubicBezTo>
                          <a:pt x="3407192" y="66739"/>
                          <a:pt x="3582414" y="112431"/>
                          <a:pt x="3705859" y="66553"/>
                        </a:cubicBezTo>
                        <a:cubicBezTo>
                          <a:pt x="3860863" y="27116"/>
                          <a:pt x="3890580" y="142482"/>
                          <a:pt x="3960996" y="66553"/>
                        </a:cubicBezTo>
                        <a:cubicBezTo>
                          <a:pt x="4026968" y="3715"/>
                          <a:pt x="4071137" y="113885"/>
                          <a:pt x="4163876" y="66553"/>
                        </a:cubicBezTo>
                        <a:cubicBezTo>
                          <a:pt x="4221653" y="-4815"/>
                          <a:pt x="4377842" y="184956"/>
                          <a:pt x="4523528" y="66553"/>
                        </a:cubicBezTo>
                        <a:cubicBezTo>
                          <a:pt x="4669565" y="-7922"/>
                          <a:pt x="4720317" y="137708"/>
                          <a:pt x="4883179" y="66553"/>
                        </a:cubicBezTo>
                        <a:cubicBezTo>
                          <a:pt x="5050004" y="-11570"/>
                          <a:pt x="5155491" y="82262"/>
                          <a:pt x="5242830" y="66553"/>
                        </a:cubicBezTo>
                        <a:cubicBezTo>
                          <a:pt x="5271692" y="187271"/>
                          <a:pt x="5243709" y="405583"/>
                          <a:pt x="5242830" y="629004"/>
                        </a:cubicBezTo>
                        <a:cubicBezTo>
                          <a:pt x="5258384" y="870640"/>
                          <a:pt x="5225584" y="971081"/>
                          <a:pt x="5242830" y="1214413"/>
                        </a:cubicBezTo>
                        <a:cubicBezTo>
                          <a:pt x="5147540" y="1279351"/>
                          <a:pt x="5014829" y="1147210"/>
                          <a:pt x="4935436" y="1214413"/>
                        </a:cubicBezTo>
                        <a:cubicBezTo>
                          <a:pt x="4855091" y="1262515"/>
                          <a:pt x="4648481" y="1149696"/>
                          <a:pt x="4575785" y="1214413"/>
                        </a:cubicBezTo>
                        <a:cubicBezTo>
                          <a:pt x="4501135" y="1267266"/>
                          <a:pt x="4465781" y="1159436"/>
                          <a:pt x="4372905" y="1214413"/>
                        </a:cubicBezTo>
                        <a:cubicBezTo>
                          <a:pt x="4289039" y="1270415"/>
                          <a:pt x="4227753" y="1197754"/>
                          <a:pt x="4117767" y="1214413"/>
                        </a:cubicBezTo>
                        <a:cubicBezTo>
                          <a:pt x="4003172" y="1248179"/>
                          <a:pt x="3932177" y="1142884"/>
                          <a:pt x="3810373" y="1214413"/>
                        </a:cubicBezTo>
                        <a:cubicBezTo>
                          <a:pt x="3693348" y="1308852"/>
                          <a:pt x="3573667" y="1178669"/>
                          <a:pt x="3450722" y="1214413"/>
                        </a:cubicBezTo>
                        <a:cubicBezTo>
                          <a:pt x="3349234" y="1227979"/>
                          <a:pt x="3318107" y="1209549"/>
                          <a:pt x="3195585" y="1214413"/>
                        </a:cubicBezTo>
                        <a:cubicBezTo>
                          <a:pt x="3058657" y="1215903"/>
                          <a:pt x="3107162" y="1168259"/>
                          <a:pt x="3044962" y="1214413"/>
                        </a:cubicBezTo>
                        <a:cubicBezTo>
                          <a:pt x="2980193" y="1259635"/>
                          <a:pt x="2841780" y="1162979"/>
                          <a:pt x="2737567" y="1214413"/>
                        </a:cubicBezTo>
                        <a:cubicBezTo>
                          <a:pt x="2636359" y="1250454"/>
                          <a:pt x="2545766" y="1138671"/>
                          <a:pt x="2482430" y="1214413"/>
                        </a:cubicBezTo>
                        <a:cubicBezTo>
                          <a:pt x="2428490" y="1282658"/>
                          <a:pt x="2368935" y="1210748"/>
                          <a:pt x="2331807" y="1214413"/>
                        </a:cubicBezTo>
                        <a:cubicBezTo>
                          <a:pt x="2279491" y="1220831"/>
                          <a:pt x="2258592" y="1175955"/>
                          <a:pt x="2181183" y="1214413"/>
                        </a:cubicBezTo>
                        <a:cubicBezTo>
                          <a:pt x="2073370" y="1255058"/>
                          <a:pt x="2000257" y="1192061"/>
                          <a:pt x="1821533" y="1214413"/>
                        </a:cubicBezTo>
                        <a:cubicBezTo>
                          <a:pt x="1658693" y="1262897"/>
                          <a:pt x="1674576" y="1209229"/>
                          <a:pt x="1566395" y="1214413"/>
                        </a:cubicBezTo>
                        <a:cubicBezTo>
                          <a:pt x="1461152" y="1217078"/>
                          <a:pt x="1407290" y="1190980"/>
                          <a:pt x="1259001" y="1214413"/>
                        </a:cubicBezTo>
                        <a:cubicBezTo>
                          <a:pt x="1108107" y="1229165"/>
                          <a:pt x="991164" y="1181726"/>
                          <a:pt x="899350" y="1214413"/>
                        </a:cubicBezTo>
                        <a:cubicBezTo>
                          <a:pt x="791523" y="1257418"/>
                          <a:pt x="715909" y="1185710"/>
                          <a:pt x="644213" y="1214413"/>
                        </a:cubicBezTo>
                        <a:cubicBezTo>
                          <a:pt x="566103" y="1208537"/>
                          <a:pt x="210530" y="1175442"/>
                          <a:pt x="17128" y="1214413"/>
                        </a:cubicBezTo>
                        <a:cubicBezTo>
                          <a:pt x="4194" y="970385"/>
                          <a:pt x="30335" y="873552"/>
                          <a:pt x="17128" y="651962"/>
                        </a:cubicBezTo>
                        <a:cubicBezTo>
                          <a:pt x="10972" y="405342"/>
                          <a:pt x="30292" y="363143"/>
                          <a:pt x="17128" y="66553"/>
                        </a:cubicBezTo>
                        <a:close/>
                      </a:path>
                      <a:path w="5252022" h="1249788" stroke="0" extrusionOk="0">
                        <a:moveTo>
                          <a:pt x="98937" y="888"/>
                        </a:moveTo>
                        <a:cubicBezTo>
                          <a:pt x="177766" y="-22990"/>
                          <a:pt x="216461" y="56978"/>
                          <a:pt x="272266" y="66553"/>
                        </a:cubicBezTo>
                        <a:cubicBezTo>
                          <a:pt x="328657" y="73589"/>
                          <a:pt x="349829" y="83563"/>
                          <a:pt x="422889" y="66553"/>
                        </a:cubicBezTo>
                        <a:cubicBezTo>
                          <a:pt x="486779" y="85274"/>
                          <a:pt x="583653" y="101606"/>
                          <a:pt x="730283" y="66553"/>
                        </a:cubicBezTo>
                        <a:cubicBezTo>
                          <a:pt x="836476" y="184"/>
                          <a:pt x="954981" y="163114"/>
                          <a:pt x="1089934" y="66553"/>
                        </a:cubicBezTo>
                        <a:cubicBezTo>
                          <a:pt x="1206642" y="-11191"/>
                          <a:pt x="1247208" y="87581"/>
                          <a:pt x="1292814" y="66553"/>
                        </a:cubicBezTo>
                        <a:cubicBezTo>
                          <a:pt x="1335510" y="51152"/>
                          <a:pt x="1396562" y="97844"/>
                          <a:pt x="1443438" y="66553"/>
                        </a:cubicBezTo>
                        <a:cubicBezTo>
                          <a:pt x="1501844" y="18691"/>
                          <a:pt x="1676647" y="136161"/>
                          <a:pt x="1750832" y="66553"/>
                        </a:cubicBezTo>
                        <a:cubicBezTo>
                          <a:pt x="1810979" y="-19597"/>
                          <a:pt x="1847199" y="80012"/>
                          <a:pt x="1901455" y="66553"/>
                        </a:cubicBezTo>
                        <a:cubicBezTo>
                          <a:pt x="1943184" y="80427"/>
                          <a:pt x="2027802" y="70309"/>
                          <a:pt x="2104335" y="66553"/>
                        </a:cubicBezTo>
                        <a:cubicBezTo>
                          <a:pt x="2181651" y="63680"/>
                          <a:pt x="2330867" y="71096"/>
                          <a:pt x="2411729" y="66553"/>
                        </a:cubicBezTo>
                        <a:cubicBezTo>
                          <a:pt x="2486322" y="57658"/>
                          <a:pt x="2586770" y="132900"/>
                          <a:pt x="2719124" y="66553"/>
                        </a:cubicBezTo>
                        <a:cubicBezTo>
                          <a:pt x="2854279" y="10296"/>
                          <a:pt x="2826282" y="99014"/>
                          <a:pt x="2922004" y="66553"/>
                        </a:cubicBezTo>
                        <a:cubicBezTo>
                          <a:pt x="3017120" y="15166"/>
                          <a:pt x="3154313" y="118027"/>
                          <a:pt x="3281655" y="66553"/>
                        </a:cubicBezTo>
                        <a:cubicBezTo>
                          <a:pt x="3398729" y="-31"/>
                          <a:pt x="3478053" y="75664"/>
                          <a:pt x="3693563" y="66553"/>
                        </a:cubicBezTo>
                        <a:cubicBezTo>
                          <a:pt x="3886999" y="64465"/>
                          <a:pt x="3934326" y="157138"/>
                          <a:pt x="4000958" y="66553"/>
                        </a:cubicBezTo>
                        <a:cubicBezTo>
                          <a:pt x="4076239" y="8915"/>
                          <a:pt x="4195117" y="96281"/>
                          <a:pt x="4256095" y="66553"/>
                        </a:cubicBezTo>
                        <a:cubicBezTo>
                          <a:pt x="4300531" y="29745"/>
                          <a:pt x="4393759" y="61635"/>
                          <a:pt x="4563489" y="66553"/>
                        </a:cubicBezTo>
                        <a:cubicBezTo>
                          <a:pt x="4699224" y="54899"/>
                          <a:pt x="4660428" y="71632"/>
                          <a:pt x="4714112" y="66553"/>
                        </a:cubicBezTo>
                        <a:cubicBezTo>
                          <a:pt x="4749539" y="64224"/>
                          <a:pt x="5014312" y="94054"/>
                          <a:pt x="5242830" y="66553"/>
                        </a:cubicBezTo>
                        <a:cubicBezTo>
                          <a:pt x="5258962" y="372261"/>
                          <a:pt x="5209951" y="528968"/>
                          <a:pt x="5242830" y="663439"/>
                        </a:cubicBezTo>
                        <a:cubicBezTo>
                          <a:pt x="5302773" y="789821"/>
                          <a:pt x="5244373" y="1054533"/>
                          <a:pt x="5242830" y="1214413"/>
                        </a:cubicBezTo>
                        <a:cubicBezTo>
                          <a:pt x="5199411" y="1214535"/>
                          <a:pt x="5171822" y="1167948"/>
                          <a:pt x="5092207" y="1214413"/>
                        </a:cubicBezTo>
                        <a:cubicBezTo>
                          <a:pt x="5026346" y="1218266"/>
                          <a:pt x="4806301" y="1136508"/>
                          <a:pt x="4680299" y="1214413"/>
                        </a:cubicBezTo>
                        <a:cubicBezTo>
                          <a:pt x="4581471" y="1312621"/>
                          <a:pt x="4551253" y="1173433"/>
                          <a:pt x="4477419" y="1214413"/>
                        </a:cubicBezTo>
                        <a:cubicBezTo>
                          <a:pt x="4397009" y="1268281"/>
                          <a:pt x="4317278" y="1176631"/>
                          <a:pt x="4274539" y="1214413"/>
                        </a:cubicBezTo>
                        <a:cubicBezTo>
                          <a:pt x="4231837" y="1225831"/>
                          <a:pt x="4085096" y="1193151"/>
                          <a:pt x="3967144" y="1214413"/>
                        </a:cubicBezTo>
                        <a:cubicBezTo>
                          <a:pt x="3800353" y="1246548"/>
                          <a:pt x="3718837" y="1110877"/>
                          <a:pt x="3607493" y="1214413"/>
                        </a:cubicBezTo>
                        <a:cubicBezTo>
                          <a:pt x="3523145" y="1300252"/>
                          <a:pt x="3504148" y="1189841"/>
                          <a:pt x="3456870" y="1214413"/>
                        </a:cubicBezTo>
                        <a:cubicBezTo>
                          <a:pt x="3405784" y="1258945"/>
                          <a:pt x="3205382" y="1160702"/>
                          <a:pt x="3044962" y="1214413"/>
                        </a:cubicBezTo>
                        <a:cubicBezTo>
                          <a:pt x="2911636" y="1254231"/>
                          <a:pt x="2905034" y="1202599"/>
                          <a:pt x="2842081" y="1214413"/>
                        </a:cubicBezTo>
                        <a:cubicBezTo>
                          <a:pt x="2785382" y="1218335"/>
                          <a:pt x="2673933" y="1220770"/>
                          <a:pt x="2586944" y="1214413"/>
                        </a:cubicBezTo>
                        <a:cubicBezTo>
                          <a:pt x="2518698" y="1214372"/>
                          <a:pt x="2391539" y="1203657"/>
                          <a:pt x="2331807" y="1214413"/>
                        </a:cubicBezTo>
                        <a:cubicBezTo>
                          <a:pt x="2272067" y="1238903"/>
                          <a:pt x="2146856" y="1178817"/>
                          <a:pt x="2076670" y="1214413"/>
                        </a:cubicBezTo>
                        <a:cubicBezTo>
                          <a:pt x="2021165" y="1256238"/>
                          <a:pt x="1978996" y="1208724"/>
                          <a:pt x="1926047" y="1214413"/>
                        </a:cubicBezTo>
                        <a:cubicBezTo>
                          <a:pt x="1861431" y="1224075"/>
                          <a:pt x="1817842" y="1203053"/>
                          <a:pt x="1723166" y="1214413"/>
                        </a:cubicBezTo>
                        <a:cubicBezTo>
                          <a:pt x="1618390" y="1194113"/>
                          <a:pt x="1527982" y="1141411"/>
                          <a:pt x="1415772" y="1214413"/>
                        </a:cubicBezTo>
                        <a:cubicBezTo>
                          <a:pt x="1287400" y="1286621"/>
                          <a:pt x="1285037" y="1197382"/>
                          <a:pt x="1212892" y="1214413"/>
                        </a:cubicBezTo>
                        <a:cubicBezTo>
                          <a:pt x="1142214" y="1244851"/>
                          <a:pt x="948921" y="1147857"/>
                          <a:pt x="905497" y="1214413"/>
                        </a:cubicBezTo>
                        <a:cubicBezTo>
                          <a:pt x="829943" y="1278329"/>
                          <a:pt x="736962" y="1181058"/>
                          <a:pt x="650361" y="1214413"/>
                        </a:cubicBezTo>
                        <a:cubicBezTo>
                          <a:pt x="541688" y="1247425"/>
                          <a:pt x="525370" y="1187962"/>
                          <a:pt x="499737" y="1214413"/>
                        </a:cubicBezTo>
                        <a:cubicBezTo>
                          <a:pt x="464113" y="1232272"/>
                          <a:pt x="133891" y="1135699"/>
                          <a:pt x="17128" y="1214413"/>
                        </a:cubicBezTo>
                        <a:cubicBezTo>
                          <a:pt x="-42275" y="995220"/>
                          <a:pt x="-27232" y="778748"/>
                          <a:pt x="17128" y="617526"/>
                        </a:cubicBezTo>
                        <a:cubicBezTo>
                          <a:pt x="-13305" y="421167"/>
                          <a:pt x="165214" y="269748"/>
                          <a:pt x="98937" y="888"/>
                        </a:cubicBezTo>
                        <a:close/>
                      </a:path>
                      <a:path w="5252022" h="1249788" fill="none" stroke="0" extrusionOk="0">
                        <a:moveTo>
                          <a:pt x="17128" y="66553"/>
                        </a:moveTo>
                        <a:cubicBezTo>
                          <a:pt x="75822" y="36483"/>
                          <a:pt x="169498" y="118016"/>
                          <a:pt x="220009" y="66553"/>
                        </a:cubicBezTo>
                        <a:cubicBezTo>
                          <a:pt x="264375" y="20816"/>
                          <a:pt x="374243" y="109574"/>
                          <a:pt x="422889" y="66553"/>
                        </a:cubicBezTo>
                        <a:cubicBezTo>
                          <a:pt x="471012" y="16924"/>
                          <a:pt x="654873" y="138419"/>
                          <a:pt x="730283" y="66553"/>
                        </a:cubicBezTo>
                        <a:cubicBezTo>
                          <a:pt x="819492" y="-36695"/>
                          <a:pt x="1013331" y="132101"/>
                          <a:pt x="1142191" y="66553"/>
                        </a:cubicBezTo>
                        <a:cubicBezTo>
                          <a:pt x="1252854" y="1893"/>
                          <a:pt x="1454875" y="177431"/>
                          <a:pt x="1554100" y="66553"/>
                        </a:cubicBezTo>
                        <a:cubicBezTo>
                          <a:pt x="1621330" y="-22599"/>
                          <a:pt x="1789872" y="105014"/>
                          <a:pt x="1861494" y="66553"/>
                        </a:cubicBezTo>
                        <a:cubicBezTo>
                          <a:pt x="1927674" y="-4180"/>
                          <a:pt x="2062339" y="100191"/>
                          <a:pt x="2116631" y="66553"/>
                        </a:cubicBezTo>
                        <a:cubicBezTo>
                          <a:pt x="2184309" y="23395"/>
                          <a:pt x="2347954" y="95138"/>
                          <a:pt x="2476282" y="66553"/>
                        </a:cubicBezTo>
                        <a:cubicBezTo>
                          <a:pt x="2632229" y="62172"/>
                          <a:pt x="2635300" y="92826"/>
                          <a:pt x="2731419" y="66553"/>
                        </a:cubicBezTo>
                        <a:cubicBezTo>
                          <a:pt x="2818854" y="56515"/>
                          <a:pt x="2899332" y="112695"/>
                          <a:pt x="2934299" y="66553"/>
                        </a:cubicBezTo>
                        <a:cubicBezTo>
                          <a:pt x="2959429" y="5568"/>
                          <a:pt x="3173936" y="97034"/>
                          <a:pt x="3293951" y="66553"/>
                        </a:cubicBezTo>
                        <a:cubicBezTo>
                          <a:pt x="3420061" y="42385"/>
                          <a:pt x="3587531" y="134424"/>
                          <a:pt x="3705859" y="66553"/>
                        </a:cubicBezTo>
                        <a:cubicBezTo>
                          <a:pt x="3839292" y="23699"/>
                          <a:pt x="3867689" y="114064"/>
                          <a:pt x="3960996" y="66553"/>
                        </a:cubicBezTo>
                        <a:cubicBezTo>
                          <a:pt x="4058155" y="5585"/>
                          <a:pt x="4067100" y="107649"/>
                          <a:pt x="4163876" y="66553"/>
                        </a:cubicBezTo>
                        <a:cubicBezTo>
                          <a:pt x="4223953" y="-19937"/>
                          <a:pt x="4413935" y="167263"/>
                          <a:pt x="4523528" y="66553"/>
                        </a:cubicBezTo>
                        <a:cubicBezTo>
                          <a:pt x="4647042" y="-2392"/>
                          <a:pt x="4686516" y="131067"/>
                          <a:pt x="4883179" y="66553"/>
                        </a:cubicBezTo>
                        <a:cubicBezTo>
                          <a:pt x="5050177" y="-26731"/>
                          <a:pt x="5154719" y="81970"/>
                          <a:pt x="5242830" y="66553"/>
                        </a:cubicBezTo>
                        <a:cubicBezTo>
                          <a:pt x="5270668" y="198948"/>
                          <a:pt x="5217818" y="401540"/>
                          <a:pt x="5242830" y="629004"/>
                        </a:cubicBezTo>
                        <a:cubicBezTo>
                          <a:pt x="5243643" y="840735"/>
                          <a:pt x="5247489" y="963672"/>
                          <a:pt x="5242830" y="1214413"/>
                        </a:cubicBezTo>
                        <a:cubicBezTo>
                          <a:pt x="5144390" y="1254093"/>
                          <a:pt x="5003091" y="1172818"/>
                          <a:pt x="4935436" y="1214413"/>
                        </a:cubicBezTo>
                        <a:cubicBezTo>
                          <a:pt x="4880479" y="1264996"/>
                          <a:pt x="4622825" y="1130344"/>
                          <a:pt x="4575785" y="1214413"/>
                        </a:cubicBezTo>
                        <a:cubicBezTo>
                          <a:pt x="4496383" y="1305043"/>
                          <a:pt x="4437253" y="1156541"/>
                          <a:pt x="4372905" y="1214413"/>
                        </a:cubicBezTo>
                        <a:cubicBezTo>
                          <a:pt x="4281288" y="1246235"/>
                          <a:pt x="4213067" y="1195410"/>
                          <a:pt x="4117767" y="1214413"/>
                        </a:cubicBezTo>
                        <a:cubicBezTo>
                          <a:pt x="4016368" y="1232601"/>
                          <a:pt x="3935474" y="1146777"/>
                          <a:pt x="3810373" y="1214413"/>
                        </a:cubicBezTo>
                        <a:cubicBezTo>
                          <a:pt x="3692264" y="1291039"/>
                          <a:pt x="3530796" y="1185584"/>
                          <a:pt x="3450722" y="1214413"/>
                        </a:cubicBezTo>
                        <a:cubicBezTo>
                          <a:pt x="3346333" y="1236243"/>
                          <a:pt x="3317686" y="1213065"/>
                          <a:pt x="3195585" y="1214413"/>
                        </a:cubicBezTo>
                        <a:cubicBezTo>
                          <a:pt x="3064707" y="1225583"/>
                          <a:pt x="3101876" y="1167091"/>
                          <a:pt x="3044962" y="1214413"/>
                        </a:cubicBezTo>
                        <a:cubicBezTo>
                          <a:pt x="3003792" y="1240687"/>
                          <a:pt x="2842937" y="1187124"/>
                          <a:pt x="2737567" y="1214413"/>
                        </a:cubicBezTo>
                        <a:cubicBezTo>
                          <a:pt x="2643120" y="1242469"/>
                          <a:pt x="2542734" y="1154322"/>
                          <a:pt x="2482430" y="1214413"/>
                        </a:cubicBezTo>
                        <a:cubicBezTo>
                          <a:pt x="2432442" y="1280731"/>
                          <a:pt x="2382427" y="1210998"/>
                          <a:pt x="2331807" y="1214413"/>
                        </a:cubicBezTo>
                        <a:cubicBezTo>
                          <a:pt x="2297186" y="1226470"/>
                          <a:pt x="2259929" y="1164338"/>
                          <a:pt x="2181183" y="1214413"/>
                        </a:cubicBezTo>
                        <a:cubicBezTo>
                          <a:pt x="2108584" y="1232270"/>
                          <a:pt x="1979575" y="1154864"/>
                          <a:pt x="1821533" y="1214413"/>
                        </a:cubicBezTo>
                        <a:cubicBezTo>
                          <a:pt x="1649368" y="1257942"/>
                          <a:pt x="1667717" y="1196041"/>
                          <a:pt x="1566395" y="1214413"/>
                        </a:cubicBezTo>
                        <a:cubicBezTo>
                          <a:pt x="1468572" y="1217916"/>
                          <a:pt x="1408811" y="1194880"/>
                          <a:pt x="1259001" y="1214413"/>
                        </a:cubicBezTo>
                        <a:cubicBezTo>
                          <a:pt x="1114167" y="1240345"/>
                          <a:pt x="1011875" y="1171245"/>
                          <a:pt x="899350" y="1214413"/>
                        </a:cubicBezTo>
                        <a:cubicBezTo>
                          <a:pt x="803078" y="1255092"/>
                          <a:pt x="692486" y="1208977"/>
                          <a:pt x="644213" y="1214413"/>
                        </a:cubicBezTo>
                        <a:cubicBezTo>
                          <a:pt x="576851" y="1212634"/>
                          <a:pt x="186781" y="1162763"/>
                          <a:pt x="17128" y="1214413"/>
                        </a:cubicBezTo>
                        <a:cubicBezTo>
                          <a:pt x="19539" y="954665"/>
                          <a:pt x="27953" y="882252"/>
                          <a:pt x="17128" y="651962"/>
                        </a:cubicBezTo>
                        <a:cubicBezTo>
                          <a:pt x="7364" y="447542"/>
                          <a:pt x="19142" y="360935"/>
                          <a:pt x="17128" y="665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0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CCC85411-74DA-4786-918D-C136A3EECDD0}"/>
              </a:ext>
            </a:extLst>
          </p:cNvPr>
          <p:cNvSpPr/>
          <p:nvPr/>
        </p:nvSpPr>
        <p:spPr>
          <a:xfrm flipV="1">
            <a:off x="1414946" y="3782728"/>
            <a:ext cx="1992222" cy="762799"/>
          </a:xfrm>
          <a:prstGeom prst="arc">
            <a:avLst>
              <a:gd name="adj1" fmla="val 11116378"/>
              <a:gd name="adj2" fmla="val 0"/>
            </a:avLst>
          </a:prstGeom>
          <a:ln w="38100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98F76E-DC6A-4EB4-ADE4-A0D7B1676020}"/>
              </a:ext>
            </a:extLst>
          </p:cNvPr>
          <p:cNvSpPr txBox="1"/>
          <p:nvPr/>
        </p:nvSpPr>
        <p:spPr>
          <a:xfrm>
            <a:off x="2114046" y="4339304"/>
            <a:ext cx="60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FC5E8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7BB8B18-43AC-4785-BB76-B222E44CB89C}"/>
              </a:ext>
            </a:extLst>
          </p:cNvPr>
          <p:cNvSpPr/>
          <p:nvPr/>
        </p:nvSpPr>
        <p:spPr>
          <a:xfrm>
            <a:off x="5511800" y="1320800"/>
            <a:ext cx="5600700" cy="3632200"/>
          </a:xfrm>
          <a:custGeom>
            <a:avLst/>
            <a:gdLst>
              <a:gd name="connsiteX0" fmla="*/ 1498600 w 5702300"/>
              <a:gd name="connsiteY0" fmla="*/ 0 h 3632200"/>
              <a:gd name="connsiteX1" fmla="*/ 2908300 w 5702300"/>
              <a:gd name="connsiteY1" fmla="*/ 12700 h 3632200"/>
              <a:gd name="connsiteX2" fmla="*/ 2908300 w 5702300"/>
              <a:gd name="connsiteY2" fmla="*/ 1104900 h 3632200"/>
              <a:gd name="connsiteX3" fmla="*/ 5651500 w 5702300"/>
              <a:gd name="connsiteY3" fmla="*/ 1104900 h 3632200"/>
              <a:gd name="connsiteX4" fmla="*/ 5702300 w 5702300"/>
              <a:gd name="connsiteY4" fmla="*/ 2413000 h 3632200"/>
              <a:gd name="connsiteX5" fmla="*/ 2882900 w 5702300"/>
              <a:gd name="connsiteY5" fmla="*/ 2413000 h 3632200"/>
              <a:gd name="connsiteX6" fmla="*/ 2882900 w 5702300"/>
              <a:gd name="connsiteY6" fmla="*/ 3619500 h 3632200"/>
              <a:gd name="connsiteX7" fmla="*/ 1524000 w 5702300"/>
              <a:gd name="connsiteY7" fmla="*/ 3632200 h 3632200"/>
              <a:gd name="connsiteX8" fmla="*/ 1473200 w 5702300"/>
              <a:gd name="connsiteY8" fmla="*/ 3619500 h 3632200"/>
              <a:gd name="connsiteX9" fmla="*/ 1498600 w 5702300"/>
              <a:gd name="connsiteY9" fmla="*/ 2438400 h 3632200"/>
              <a:gd name="connsiteX10" fmla="*/ 0 w 5702300"/>
              <a:gd name="connsiteY10" fmla="*/ 2400300 h 3632200"/>
              <a:gd name="connsiteX11" fmla="*/ 50800 w 5702300"/>
              <a:gd name="connsiteY11" fmla="*/ 1117600 h 3632200"/>
              <a:gd name="connsiteX12" fmla="*/ 1485900 w 5702300"/>
              <a:gd name="connsiteY12" fmla="*/ 1104900 h 3632200"/>
              <a:gd name="connsiteX13" fmla="*/ 1498600 w 5702300"/>
              <a:gd name="connsiteY13" fmla="*/ 0 h 3632200"/>
              <a:gd name="connsiteX0" fmla="*/ 1447800 w 5651500"/>
              <a:gd name="connsiteY0" fmla="*/ 0 h 3632200"/>
              <a:gd name="connsiteX1" fmla="*/ 2857500 w 5651500"/>
              <a:gd name="connsiteY1" fmla="*/ 12700 h 3632200"/>
              <a:gd name="connsiteX2" fmla="*/ 2857500 w 5651500"/>
              <a:gd name="connsiteY2" fmla="*/ 1104900 h 3632200"/>
              <a:gd name="connsiteX3" fmla="*/ 5600700 w 5651500"/>
              <a:gd name="connsiteY3" fmla="*/ 1104900 h 3632200"/>
              <a:gd name="connsiteX4" fmla="*/ 5651500 w 5651500"/>
              <a:gd name="connsiteY4" fmla="*/ 2413000 h 3632200"/>
              <a:gd name="connsiteX5" fmla="*/ 2832100 w 5651500"/>
              <a:gd name="connsiteY5" fmla="*/ 2413000 h 3632200"/>
              <a:gd name="connsiteX6" fmla="*/ 2832100 w 5651500"/>
              <a:gd name="connsiteY6" fmla="*/ 3619500 h 3632200"/>
              <a:gd name="connsiteX7" fmla="*/ 1473200 w 5651500"/>
              <a:gd name="connsiteY7" fmla="*/ 3632200 h 3632200"/>
              <a:gd name="connsiteX8" fmla="*/ 1422400 w 5651500"/>
              <a:gd name="connsiteY8" fmla="*/ 3619500 h 3632200"/>
              <a:gd name="connsiteX9" fmla="*/ 1447800 w 5651500"/>
              <a:gd name="connsiteY9" fmla="*/ 2438400 h 3632200"/>
              <a:gd name="connsiteX10" fmla="*/ 101600 w 5651500"/>
              <a:gd name="connsiteY10" fmla="*/ 2387600 h 3632200"/>
              <a:gd name="connsiteX11" fmla="*/ 0 w 5651500"/>
              <a:gd name="connsiteY11" fmla="*/ 1117600 h 3632200"/>
              <a:gd name="connsiteX12" fmla="*/ 1435100 w 5651500"/>
              <a:gd name="connsiteY12" fmla="*/ 1104900 h 3632200"/>
              <a:gd name="connsiteX13" fmla="*/ 1447800 w 56515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3810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84300 w 5588000"/>
              <a:gd name="connsiteY0" fmla="*/ 0 h 3632200"/>
              <a:gd name="connsiteX1" fmla="*/ 2794000 w 5588000"/>
              <a:gd name="connsiteY1" fmla="*/ 12700 h 3632200"/>
              <a:gd name="connsiteX2" fmla="*/ 2794000 w 5588000"/>
              <a:gd name="connsiteY2" fmla="*/ 1104900 h 3632200"/>
              <a:gd name="connsiteX3" fmla="*/ 5537200 w 5588000"/>
              <a:gd name="connsiteY3" fmla="*/ 1104900 h 3632200"/>
              <a:gd name="connsiteX4" fmla="*/ 5588000 w 5588000"/>
              <a:gd name="connsiteY4" fmla="*/ 2413000 h 3632200"/>
              <a:gd name="connsiteX5" fmla="*/ 2768600 w 5588000"/>
              <a:gd name="connsiteY5" fmla="*/ 2413000 h 3632200"/>
              <a:gd name="connsiteX6" fmla="*/ 2768600 w 5588000"/>
              <a:gd name="connsiteY6" fmla="*/ 3619500 h 3632200"/>
              <a:gd name="connsiteX7" fmla="*/ 1409700 w 5588000"/>
              <a:gd name="connsiteY7" fmla="*/ 3632200 h 3632200"/>
              <a:gd name="connsiteX8" fmla="*/ 1358900 w 5588000"/>
              <a:gd name="connsiteY8" fmla="*/ 3619500 h 3632200"/>
              <a:gd name="connsiteX9" fmla="*/ 1384300 w 5588000"/>
              <a:gd name="connsiteY9" fmla="*/ 2438400 h 3632200"/>
              <a:gd name="connsiteX10" fmla="*/ 0 w 5588000"/>
              <a:gd name="connsiteY10" fmla="*/ 2387600 h 3632200"/>
              <a:gd name="connsiteX11" fmla="*/ 0 w 5588000"/>
              <a:gd name="connsiteY11" fmla="*/ 1079500 h 3632200"/>
              <a:gd name="connsiteX12" fmla="*/ 1371600 w 5588000"/>
              <a:gd name="connsiteY12" fmla="*/ 1104900 h 3632200"/>
              <a:gd name="connsiteX13" fmla="*/ 1384300 w 55880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84300 w 5600700"/>
              <a:gd name="connsiteY12" fmla="*/ 11049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384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97000 w 5600700"/>
              <a:gd name="connsiteY9" fmla="*/ 24257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409700 w 5600700"/>
              <a:gd name="connsiteY9" fmla="*/ 23876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49900 w 5600700"/>
              <a:gd name="connsiteY3" fmla="*/ 11049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049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  <a:gd name="connsiteX0" fmla="*/ 1397000 w 5600700"/>
              <a:gd name="connsiteY0" fmla="*/ 0 h 3632200"/>
              <a:gd name="connsiteX1" fmla="*/ 2806700 w 5600700"/>
              <a:gd name="connsiteY1" fmla="*/ 12700 h 3632200"/>
              <a:gd name="connsiteX2" fmla="*/ 2806700 w 5600700"/>
              <a:gd name="connsiteY2" fmla="*/ 1143000 h 3632200"/>
              <a:gd name="connsiteX3" fmla="*/ 5575300 w 5600700"/>
              <a:gd name="connsiteY3" fmla="*/ 1143000 h 3632200"/>
              <a:gd name="connsiteX4" fmla="*/ 5600700 w 5600700"/>
              <a:gd name="connsiteY4" fmla="*/ 2413000 h 3632200"/>
              <a:gd name="connsiteX5" fmla="*/ 2781300 w 5600700"/>
              <a:gd name="connsiteY5" fmla="*/ 2413000 h 3632200"/>
              <a:gd name="connsiteX6" fmla="*/ 2781300 w 5600700"/>
              <a:gd name="connsiteY6" fmla="*/ 3619500 h 3632200"/>
              <a:gd name="connsiteX7" fmla="*/ 1422400 w 5600700"/>
              <a:gd name="connsiteY7" fmla="*/ 3632200 h 3632200"/>
              <a:gd name="connsiteX8" fmla="*/ 1371600 w 5600700"/>
              <a:gd name="connsiteY8" fmla="*/ 3619500 h 3632200"/>
              <a:gd name="connsiteX9" fmla="*/ 1358900 w 5600700"/>
              <a:gd name="connsiteY9" fmla="*/ 2374900 h 3632200"/>
              <a:gd name="connsiteX10" fmla="*/ 12700 w 5600700"/>
              <a:gd name="connsiteY10" fmla="*/ 2387600 h 3632200"/>
              <a:gd name="connsiteX11" fmla="*/ 0 w 5600700"/>
              <a:gd name="connsiteY11" fmla="*/ 1130300 h 3632200"/>
              <a:gd name="connsiteX12" fmla="*/ 1371600 w 5600700"/>
              <a:gd name="connsiteY12" fmla="*/ 1143000 h 3632200"/>
              <a:gd name="connsiteX13" fmla="*/ 1397000 w 5600700"/>
              <a:gd name="connsiteY13" fmla="*/ 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0700" h="3632200">
                <a:moveTo>
                  <a:pt x="1397000" y="0"/>
                </a:moveTo>
                <a:lnTo>
                  <a:pt x="2806700" y="12700"/>
                </a:lnTo>
                <a:lnTo>
                  <a:pt x="2806700" y="1143000"/>
                </a:lnTo>
                <a:lnTo>
                  <a:pt x="5575300" y="1143000"/>
                </a:lnTo>
                <a:lnTo>
                  <a:pt x="5600700" y="2413000"/>
                </a:lnTo>
                <a:lnTo>
                  <a:pt x="2781300" y="2413000"/>
                </a:lnTo>
                <a:lnTo>
                  <a:pt x="2781300" y="3619500"/>
                </a:lnTo>
                <a:lnTo>
                  <a:pt x="1422400" y="3632200"/>
                </a:lnTo>
                <a:lnTo>
                  <a:pt x="1371600" y="3619500"/>
                </a:lnTo>
                <a:lnTo>
                  <a:pt x="1358900" y="2374900"/>
                </a:lnTo>
                <a:lnTo>
                  <a:pt x="12700" y="2387600"/>
                </a:lnTo>
                <a:lnTo>
                  <a:pt x="0" y="1130300"/>
                </a:lnTo>
                <a:lnTo>
                  <a:pt x="1371600" y="1143000"/>
                </a:lnTo>
                <a:lnTo>
                  <a:pt x="1397000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108" grpId="0" animBg="1"/>
      <p:bldP spid="110" grpId="0" animBg="1"/>
      <p:bldP spid="112" grpId="0" animBg="1"/>
      <p:bldP spid="11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EB9E94D-8F7C-43F7-934C-21F6BC3B5AF1}"/>
              </a:ext>
            </a:extLst>
          </p:cNvPr>
          <p:cNvSpPr/>
          <p:nvPr/>
        </p:nvSpPr>
        <p:spPr>
          <a:xfrm>
            <a:off x="4827802" y="444500"/>
            <a:ext cx="6754917" cy="2616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4A25C0-886C-40F3-A836-67DF7494005C}"/>
              </a:ext>
            </a:extLst>
          </p:cNvPr>
          <p:cNvGrpSpPr/>
          <p:nvPr/>
        </p:nvGrpSpPr>
        <p:grpSpPr>
          <a:xfrm>
            <a:off x="1210234" y="607289"/>
            <a:ext cx="3571404" cy="2820395"/>
            <a:chOff x="5740416" y="419100"/>
            <a:chExt cx="2449243" cy="1851309"/>
          </a:xfrm>
        </p:grpSpPr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C4C88B1B-FEB4-48B2-9E10-98BB814F6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4" name="Text Box 26">
              <a:extLst>
                <a:ext uri="{FF2B5EF4-FFF2-40B4-BE49-F238E27FC236}">
                  <a16:creationId xmlns:a16="http://schemas.microsoft.com/office/drawing/2014/main" id="{98869201-1AAC-4963-81A1-A76CA24F0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227" y="958584"/>
              <a:ext cx="803432" cy="400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60D2A9F2-BF90-4E5E-9C6E-BA03C72E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95282" y="1395712"/>
              <a:ext cx="781891" cy="404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36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grpSp>
          <p:nvGrpSpPr>
            <p:cNvPr id="26" name="Group 35">
              <a:extLst>
                <a:ext uri="{FF2B5EF4-FFF2-40B4-BE49-F238E27FC236}">
                  <a16:creationId xmlns:a16="http://schemas.microsoft.com/office/drawing/2014/main" id="{ACA78813-6915-45F5-A501-B0303F5FE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27" name="Group 36">
                <a:extLst>
                  <a:ext uri="{FF2B5EF4-FFF2-40B4-BE49-F238E27FC236}">
                    <a16:creationId xmlns:a16="http://schemas.microsoft.com/office/drawing/2014/main" id="{5BEA01AC-B7A6-4157-AEEC-8F6C6A145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32" name="Freeform 40">
                  <a:extLst>
                    <a:ext uri="{FF2B5EF4-FFF2-40B4-BE49-F238E27FC236}">
                      <a16:creationId xmlns:a16="http://schemas.microsoft.com/office/drawing/2014/main" id="{AB7AB3FD-78EF-4630-8542-BE8DACA80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reeform 37">
                  <a:extLst>
                    <a:ext uri="{FF2B5EF4-FFF2-40B4-BE49-F238E27FC236}">
                      <a16:creationId xmlns:a16="http://schemas.microsoft.com/office/drawing/2014/main" id="{544CE8F5-0B9C-47FD-9A5B-B48F25771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130247CA-4BE8-4E94-AE24-116C28C42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37">
                <a:extLst>
                  <a:ext uri="{FF2B5EF4-FFF2-40B4-BE49-F238E27FC236}">
                    <a16:creationId xmlns:a16="http://schemas.microsoft.com/office/drawing/2014/main" id="{BB1F505E-A951-46ED-9919-22B3EBB3F3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B7CA16A-427B-4D21-BBFD-BF11D0D45C63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BC3A6C-BC8A-4932-B897-20DB38DC4113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6DA9C4D-CEC7-4B12-9B5C-F0AE5B867EB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B9A992-AC21-495C-9B65-25D6BF5833E1}"/>
              </a:ext>
            </a:extLst>
          </p:cNvPr>
          <p:cNvSpPr txBox="1"/>
          <p:nvPr/>
        </p:nvSpPr>
        <p:spPr>
          <a:xfrm>
            <a:off x="5028807" y="17526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4400" b="1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xq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4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B187D1-2B03-4CAB-BD0B-2B51DF7C8BE0}"/>
              </a:ext>
            </a:extLst>
          </p:cNvPr>
          <p:cNvSpPr txBox="1"/>
          <p:nvPr/>
        </p:nvSpPr>
        <p:spPr>
          <a:xfrm>
            <a:off x="5038547" y="607289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xung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quanh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1E492B4-E551-4EC0-B514-075538ECC11D}"/>
              </a:ext>
            </a:extLst>
          </p:cNvPr>
          <p:cNvSpPr/>
          <p:nvPr/>
        </p:nvSpPr>
        <p:spPr>
          <a:xfrm>
            <a:off x="4781638" y="3383368"/>
            <a:ext cx="6754916" cy="2478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56E241-3D3E-4619-B8AB-C29C3528053F}"/>
              </a:ext>
            </a:extLst>
          </p:cNvPr>
          <p:cNvSpPr txBox="1"/>
          <p:nvPr/>
        </p:nvSpPr>
        <p:spPr>
          <a:xfrm>
            <a:off x="4982642" y="46914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(a x a) x 6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E668E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EB6754-7413-4D03-9076-42859D79E746}"/>
              </a:ext>
            </a:extLst>
          </p:cNvPr>
          <p:cNvSpPr txBox="1"/>
          <p:nvPr/>
        </p:nvSpPr>
        <p:spPr>
          <a:xfrm>
            <a:off x="4992382" y="3546157"/>
            <a:ext cx="6498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lập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E668E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53" name="Google Shape;6529;p42">
            <a:extLst>
              <a:ext uri="{FF2B5EF4-FFF2-40B4-BE49-F238E27FC236}">
                <a16:creationId xmlns:a16="http://schemas.microsoft.com/office/drawing/2014/main" id="{D28600C4-0EB4-4AE8-A58E-7BB8FCC0E23A}"/>
              </a:ext>
            </a:extLst>
          </p:cNvPr>
          <p:cNvGrpSpPr/>
          <p:nvPr/>
        </p:nvGrpSpPr>
        <p:grpSpPr>
          <a:xfrm flipH="1">
            <a:off x="1270249" y="4780476"/>
            <a:ext cx="764850" cy="875375"/>
            <a:chOff x="9115600" y="4660700"/>
            <a:chExt cx="764850" cy="875375"/>
          </a:xfrm>
        </p:grpSpPr>
        <p:sp>
          <p:nvSpPr>
            <p:cNvPr id="54" name="Google Shape;6530;p42">
              <a:extLst>
                <a:ext uri="{FF2B5EF4-FFF2-40B4-BE49-F238E27FC236}">
                  <a16:creationId xmlns:a16="http://schemas.microsoft.com/office/drawing/2014/main" id="{9C421913-BDA9-4C56-B9D6-47A6EC18C8F7}"/>
                </a:ext>
              </a:extLst>
            </p:cNvPr>
            <p:cNvSpPr/>
            <p:nvPr/>
          </p:nvSpPr>
          <p:spPr>
            <a:xfrm>
              <a:off x="9115600" y="4660700"/>
              <a:ext cx="764850" cy="875375"/>
            </a:xfrm>
            <a:custGeom>
              <a:avLst/>
              <a:gdLst/>
              <a:ahLst/>
              <a:cxnLst/>
              <a:rect l="l" t="t" r="r" b="b"/>
              <a:pathLst>
                <a:path w="30594" h="35015" extrusionOk="0">
                  <a:moveTo>
                    <a:pt x="15900" y="0"/>
                  </a:moveTo>
                  <a:cubicBezTo>
                    <a:pt x="14587" y="0"/>
                    <a:pt x="13311" y="502"/>
                    <a:pt x="12259" y="1397"/>
                  </a:cubicBezTo>
                  <a:cubicBezTo>
                    <a:pt x="10038" y="3271"/>
                    <a:pt x="9636" y="6483"/>
                    <a:pt x="9958" y="8704"/>
                  </a:cubicBezTo>
                  <a:cubicBezTo>
                    <a:pt x="7335" y="8999"/>
                    <a:pt x="5006" y="9962"/>
                    <a:pt x="3132" y="11595"/>
                  </a:cubicBezTo>
                  <a:cubicBezTo>
                    <a:pt x="1393" y="13147"/>
                    <a:pt x="376" y="15181"/>
                    <a:pt x="81" y="17697"/>
                  </a:cubicBezTo>
                  <a:lnTo>
                    <a:pt x="81" y="17805"/>
                  </a:lnTo>
                  <a:cubicBezTo>
                    <a:pt x="54" y="17992"/>
                    <a:pt x="54" y="18206"/>
                    <a:pt x="1" y="18420"/>
                  </a:cubicBezTo>
                  <a:lnTo>
                    <a:pt x="1" y="18661"/>
                  </a:lnTo>
                  <a:lnTo>
                    <a:pt x="1" y="19223"/>
                  </a:lnTo>
                  <a:lnTo>
                    <a:pt x="1" y="19277"/>
                  </a:lnTo>
                  <a:lnTo>
                    <a:pt x="1" y="19303"/>
                  </a:lnTo>
                  <a:lnTo>
                    <a:pt x="1" y="19464"/>
                  </a:lnTo>
                  <a:cubicBezTo>
                    <a:pt x="1" y="19678"/>
                    <a:pt x="1" y="19865"/>
                    <a:pt x="54" y="20080"/>
                  </a:cubicBezTo>
                  <a:lnTo>
                    <a:pt x="54" y="20213"/>
                  </a:lnTo>
                  <a:lnTo>
                    <a:pt x="54" y="20294"/>
                  </a:lnTo>
                  <a:cubicBezTo>
                    <a:pt x="81" y="20561"/>
                    <a:pt x="81" y="20883"/>
                    <a:pt x="108" y="21177"/>
                  </a:cubicBezTo>
                  <a:cubicBezTo>
                    <a:pt x="108" y="21231"/>
                    <a:pt x="135" y="21338"/>
                    <a:pt x="135" y="21418"/>
                  </a:cubicBezTo>
                  <a:cubicBezTo>
                    <a:pt x="456" y="23372"/>
                    <a:pt x="1473" y="25031"/>
                    <a:pt x="2651" y="26262"/>
                  </a:cubicBezTo>
                  <a:cubicBezTo>
                    <a:pt x="3079" y="26717"/>
                    <a:pt x="3534" y="27119"/>
                    <a:pt x="3962" y="27494"/>
                  </a:cubicBezTo>
                  <a:cubicBezTo>
                    <a:pt x="3802" y="28109"/>
                    <a:pt x="3748" y="28725"/>
                    <a:pt x="3802" y="29367"/>
                  </a:cubicBezTo>
                  <a:cubicBezTo>
                    <a:pt x="3828" y="30143"/>
                    <a:pt x="4016" y="30920"/>
                    <a:pt x="4390" y="31669"/>
                  </a:cubicBezTo>
                  <a:cubicBezTo>
                    <a:pt x="4658" y="32204"/>
                    <a:pt x="5006" y="32740"/>
                    <a:pt x="5434" y="33222"/>
                  </a:cubicBezTo>
                  <a:cubicBezTo>
                    <a:pt x="6773" y="34720"/>
                    <a:pt x="7843" y="34720"/>
                    <a:pt x="8218" y="34720"/>
                  </a:cubicBezTo>
                  <a:cubicBezTo>
                    <a:pt x="8941" y="34720"/>
                    <a:pt x="9636" y="34426"/>
                    <a:pt x="10145" y="33891"/>
                  </a:cubicBezTo>
                  <a:cubicBezTo>
                    <a:pt x="10761" y="34292"/>
                    <a:pt x="11323" y="34479"/>
                    <a:pt x="11912" y="34479"/>
                  </a:cubicBezTo>
                  <a:cubicBezTo>
                    <a:pt x="12768" y="34479"/>
                    <a:pt x="13571" y="34078"/>
                    <a:pt x="14053" y="33462"/>
                  </a:cubicBezTo>
                  <a:cubicBezTo>
                    <a:pt x="14267" y="33195"/>
                    <a:pt x="14535" y="32740"/>
                    <a:pt x="14642" y="32124"/>
                  </a:cubicBezTo>
                  <a:cubicBezTo>
                    <a:pt x="14775" y="32392"/>
                    <a:pt x="14909" y="32686"/>
                    <a:pt x="15097" y="32981"/>
                  </a:cubicBezTo>
                  <a:cubicBezTo>
                    <a:pt x="15659" y="33864"/>
                    <a:pt x="16515" y="34533"/>
                    <a:pt x="17398" y="34801"/>
                  </a:cubicBezTo>
                  <a:cubicBezTo>
                    <a:pt x="17853" y="34935"/>
                    <a:pt x="18308" y="35015"/>
                    <a:pt x="18790" y="35015"/>
                  </a:cubicBezTo>
                  <a:cubicBezTo>
                    <a:pt x="19085" y="35015"/>
                    <a:pt x="19379" y="34988"/>
                    <a:pt x="19674" y="34935"/>
                  </a:cubicBezTo>
                  <a:lnTo>
                    <a:pt x="19754" y="34935"/>
                  </a:lnTo>
                  <a:cubicBezTo>
                    <a:pt x="20958" y="34667"/>
                    <a:pt x="21761" y="34185"/>
                    <a:pt x="22216" y="33462"/>
                  </a:cubicBezTo>
                  <a:cubicBezTo>
                    <a:pt x="22270" y="33409"/>
                    <a:pt x="22270" y="33382"/>
                    <a:pt x="22297" y="33355"/>
                  </a:cubicBezTo>
                  <a:cubicBezTo>
                    <a:pt x="22698" y="33248"/>
                    <a:pt x="23019" y="33141"/>
                    <a:pt x="23207" y="33061"/>
                  </a:cubicBezTo>
                  <a:cubicBezTo>
                    <a:pt x="23635" y="32874"/>
                    <a:pt x="24063" y="32686"/>
                    <a:pt x="24465" y="32445"/>
                  </a:cubicBezTo>
                  <a:cubicBezTo>
                    <a:pt x="25616" y="31776"/>
                    <a:pt x="26178" y="31080"/>
                    <a:pt x="26365" y="30170"/>
                  </a:cubicBezTo>
                  <a:cubicBezTo>
                    <a:pt x="26472" y="29635"/>
                    <a:pt x="26445" y="29073"/>
                    <a:pt x="26231" y="28591"/>
                  </a:cubicBezTo>
                  <a:cubicBezTo>
                    <a:pt x="26472" y="28323"/>
                    <a:pt x="26713" y="28029"/>
                    <a:pt x="26954" y="27761"/>
                  </a:cubicBezTo>
                  <a:lnTo>
                    <a:pt x="27409" y="27735"/>
                  </a:lnTo>
                  <a:cubicBezTo>
                    <a:pt x="28747" y="27654"/>
                    <a:pt x="29898" y="26771"/>
                    <a:pt x="30246" y="25486"/>
                  </a:cubicBezTo>
                  <a:cubicBezTo>
                    <a:pt x="30594" y="24282"/>
                    <a:pt x="30139" y="22890"/>
                    <a:pt x="29068" y="22114"/>
                  </a:cubicBezTo>
                  <a:lnTo>
                    <a:pt x="28587" y="21793"/>
                  </a:lnTo>
                  <a:cubicBezTo>
                    <a:pt x="28479" y="20240"/>
                    <a:pt x="28051" y="18634"/>
                    <a:pt x="27355" y="17162"/>
                  </a:cubicBezTo>
                  <a:cubicBezTo>
                    <a:pt x="27007" y="16439"/>
                    <a:pt x="26552" y="15770"/>
                    <a:pt x="26044" y="15128"/>
                  </a:cubicBezTo>
                  <a:cubicBezTo>
                    <a:pt x="26044" y="15074"/>
                    <a:pt x="26017" y="15074"/>
                    <a:pt x="26017" y="15048"/>
                  </a:cubicBezTo>
                  <a:lnTo>
                    <a:pt x="25990" y="15021"/>
                  </a:lnTo>
                  <a:cubicBezTo>
                    <a:pt x="27596" y="13923"/>
                    <a:pt x="28694" y="12451"/>
                    <a:pt x="29175" y="10605"/>
                  </a:cubicBezTo>
                  <a:cubicBezTo>
                    <a:pt x="29711" y="8624"/>
                    <a:pt x="29497" y="6643"/>
                    <a:pt x="28506" y="5171"/>
                  </a:cubicBezTo>
                  <a:cubicBezTo>
                    <a:pt x="27676" y="3913"/>
                    <a:pt x="26311" y="3083"/>
                    <a:pt x="24705" y="2843"/>
                  </a:cubicBezTo>
                  <a:cubicBezTo>
                    <a:pt x="24438" y="2806"/>
                    <a:pt x="24173" y="2789"/>
                    <a:pt x="23911" y="2789"/>
                  </a:cubicBezTo>
                  <a:cubicBezTo>
                    <a:pt x="23021" y="2789"/>
                    <a:pt x="22166" y="2987"/>
                    <a:pt x="21360" y="3298"/>
                  </a:cubicBezTo>
                  <a:lnTo>
                    <a:pt x="21360" y="3271"/>
                  </a:lnTo>
                  <a:cubicBezTo>
                    <a:pt x="20182" y="1504"/>
                    <a:pt x="18469" y="327"/>
                    <a:pt x="16676" y="59"/>
                  </a:cubicBezTo>
                  <a:cubicBezTo>
                    <a:pt x="16417" y="19"/>
                    <a:pt x="16158" y="0"/>
                    <a:pt x="15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31;p42">
              <a:extLst>
                <a:ext uri="{FF2B5EF4-FFF2-40B4-BE49-F238E27FC236}">
                  <a16:creationId xmlns:a16="http://schemas.microsoft.com/office/drawing/2014/main" id="{D7DF606C-401E-4001-881C-47DDC3BB6CAF}"/>
                </a:ext>
              </a:extLst>
            </p:cNvPr>
            <p:cNvSpPr/>
            <p:nvPr/>
          </p:nvSpPr>
          <p:spPr>
            <a:xfrm>
              <a:off x="9424750" y="4728500"/>
              <a:ext cx="220175" cy="289675"/>
            </a:xfrm>
            <a:custGeom>
              <a:avLst/>
              <a:gdLst/>
              <a:ahLst/>
              <a:cxnLst/>
              <a:rect l="l" t="t" r="r" b="b"/>
              <a:pathLst>
                <a:path w="8807" h="11587" extrusionOk="0">
                  <a:moveTo>
                    <a:pt x="3572" y="0"/>
                  </a:moveTo>
                  <a:cubicBezTo>
                    <a:pt x="2926" y="0"/>
                    <a:pt x="2264" y="234"/>
                    <a:pt x="1633" y="773"/>
                  </a:cubicBezTo>
                  <a:cubicBezTo>
                    <a:pt x="322" y="1870"/>
                    <a:pt x="1" y="4092"/>
                    <a:pt x="241" y="5698"/>
                  </a:cubicBezTo>
                  <a:cubicBezTo>
                    <a:pt x="536" y="7866"/>
                    <a:pt x="1606" y="10141"/>
                    <a:pt x="3266" y="11586"/>
                  </a:cubicBezTo>
                  <a:lnTo>
                    <a:pt x="4979" y="11319"/>
                  </a:lnTo>
                  <a:cubicBezTo>
                    <a:pt x="7067" y="8829"/>
                    <a:pt x="8806" y="5109"/>
                    <a:pt x="6799" y="2084"/>
                  </a:cubicBezTo>
                  <a:cubicBezTo>
                    <a:pt x="6006" y="868"/>
                    <a:pt x="4818" y="0"/>
                    <a:pt x="3572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32;p42">
              <a:extLst>
                <a:ext uri="{FF2B5EF4-FFF2-40B4-BE49-F238E27FC236}">
                  <a16:creationId xmlns:a16="http://schemas.microsoft.com/office/drawing/2014/main" id="{44C4A330-502D-4B5B-AE17-51E156FCEC4F}"/>
                </a:ext>
              </a:extLst>
            </p:cNvPr>
            <p:cNvSpPr/>
            <p:nvPr/>
          </p:nvSpPr>
          <p:spPr>
            <a:xfrm>
              <a:off x="9558575" y="4797325"/>
              <a:ext cx="234900" cy="222175"/>
            </a:xfrm>
            <a:custGeom>
              <a:avLst/>
              <a:gdLst/>
              <a:ahLst/>
              <a:cxnLst/>
              <a:rect l="l" t="t" r="r" b="b"/>
              <a:pathLst>
                <a:path w="9396" h="8887" extrusionOk="0">
                  <a:moveTo>
                    <a:pt x="6187" y="1"/>
                  </a:moveTo>
                  <a:cubicBezTo>
                    <a:pt x="4717" y="1"/>
                    <a:pt x="3159" y="1033"/>
                    <a:pt x="2276" y="2088"/>
                  </a:cubicBezTo>
                  <a:cubicBezTo>
                    <a:pt x="964" y="3667"/>
                    <a:pt x="1" y="5809"/>
                    <a:pt x="27" y="7896"/>
                  </a:cubicBezTo>
                  <a:lnTo>
                    <a:pt x="1232" y="8887"/>
                  </a:lnTo>
                  <a:cubicBezTo>
                    <a:pt x="4283" y="8780"/>
                    <a:pt x="7950" y="7709"/>
                    <a:pt x="8860" y="4444"/>
                  </a:cubicBezTo>
                  <a:cubicBezTo>
                    <a:pt x="9395" y="2463"/>
                    <a:pt x="8833" y="349"/>
                    <a:pt x="6585" y="27"/>
                  </a:cubicBezTo>
                  <a:cubicBezTo>
                    <a:pt x="6453" y="9"/>
                    <a:pt x="6320" y="1"/>
                    <a:pt x="618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33;p42">
              <a:extLst>
                <a:ext uri="{FF2B5EF4-FFF2-40B4-BE49-F238E27FC236}">
                  <a16:creationId xmlns:a16="http://schemas.microsoft.com/office/drawing/2014/main" id="{0E23A81E-FC3C-4B00-B4E7-F3E7836D0537}"/>
                </a:ext>
              </a:extLst>
            </p:cNvPr>
            <p:cNvSpPr/>
            <p:nvPr/>
          </p:nvSpPr>
          <p:spPr>
            <a:xfrm>
              <a:off x="9720500" y="5227575"/>
              <a:ext cx="90375" cy="65600"/>
            </a:xfrm>
            <a:custGeom>
              <a:avLst/>
              <a:gdLst/>
              <a:ahLst/>
              <a:cxnLst/>
              <a:rect l="l" t="t" r="r" b="b"/>
              <a:pathLst>
                <a:path w="3615" h="2624" extrusionOk="0">
                  <a:moveTo>
                    <a:pt x="1072" y="1"/>
                  </a:moveTo>
                  <a:lnTo>
                    <a:pt x="1" y="2624"/>
                  </a:lnTo>
                  <a:lnTo>
                    <a:pt x="1" y="2624"/>
                  </a:lnTo>
                  <a:lnTo>
                    <a:pt x="3052" y="2463"/>
                  </a:lnTo>
                  <a:cubicBezTo>
                    <a:pt x="3480" y="2410"/>
                    <a:pt x="3614" y="1874"/>
                    <a:pt x="3293" y="1607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34;p42">
              <a:extLst>
                <a:ext uri="{FF2B5EF4-FFF2-40B4-BE49-F238E27FC236}">
                  <a16:creationId xmlns:a16="http://schemas.microsoft.com/office/drawing/2014/main" id="{818B6AA6-B715-4ECD-A74F-ABB8DF7139EF}"/>
                </a:ext>
              </a:extLst>
            </p:cNvPr>
            <p:cNvSpPr/>
            <p:nvPr/>
          </p:nvSpPr>
          <p:spPr>
            <a:xfrm>
              <a:off x="9275525" y="5322075"/>
              <a:ext cx="45525" cy="141950"/>
            </a:xfrm>
            <a:custGeom>
              <a:avLst/>
              <a:gdLst/>
              <a:ahLst/>
              <a:cxnLst/>
              <a:rect l="l" t="t" r="r" b="b"/>
              <a:pathLst>
                <a:path w="1821" h="5678" extrusionOk="0">
                  <a:moveTo>
                    <a:pt x="1613" y="0"/>
                  </a:moveTo>
                  <a:cubicBezTo>
                    <a:pt x="1568" y="0"/>
                    <a:pt x="1508" y="44"/>
                    <a:pt x="1393" y="102"/>
                  </a:cubicBezTo>
                  <a:cubicBezTo>
                    <a:pt x="1259" y="182"/>
                    <a:pt x="1018" y="343"/>
                    <a:pt x="804" y="584"/>
                  </a:cubicBezTo>
                  <a:cubicBezTo>
                    <a:pt x="590" y="825"/>
                    <a:pt x="376" y="1119"/>
                    <a:pt x="242" y="1520"/>
                  </a:cubicBezTo>
                  <a:cubicBezTo>
                    <a:pt x="108" y="1922"/>
                    <a:pt x="1" y="2377"/>
                    <a:pt x="54" y="2859"/>
                  </a:cubicBezTo>
                  <a:cubicBezTo>
                    <a:pt x="81" y="3367"/>
                    <a:pt x="215" y="3796"/>
                    <a:pt x="376" y="4170"/>
                  </a:cubicBezTo>
                  <a:cubicBezTo>
                    <a:pt x="536" y="4518"/>
                    <a:pt x="777" y="4839"/>
                    <a:pt x="991" y="5054"/>
                  </a:cubicBezTo>
                  <a:cubicBezTo>
                    <a:pt x="1372" y="5482"/>
                    <a:pt x="1669" y="5678"/>
                    <a:pt x="1767" y="5678"/>
                  </a:cubicBezTo>
                  <a:cubicBezTo>
                    <a:pt x="1779" y="5678"/>
                    <a:pt x="1788" y="5675"/>
                    <a:pt x="1794" y="5669"/>
                  </a:cubicBezTo>
                  <a:cubicBezTo>
                    <a:pt x="1821" y="5642"/>
                    <a:pt x="1553" y="5375"/>
                    <a:pt x="1205" y="4893"/>
                  </a:cubicBezTo>
                  <a:cubicBezTo>
                    <a:pt x="884" y="4438"/>
                    <a:pt x="483" y="3688"/>
                    <a:pt x="456" y="2832"/>
                  </a:cubicBezTo>
                  <a:cubicBezTo>
                    <a:pt x="376" y="1949"/>
                    <a:pt x="670" y="1172"/>
                    <a:pt x="1018" y="744"/>
                  </a:cubicBezTo>
                  <a:cubicBezTo>
                    <a:pt x="1178" y="503"/>
                    <a:pt x="1339" y="343"/>
                    <a:pt x="1473" y="236"/>
                  </a:cubicBezTo>
                  <a:cubicBezTo>
                    <a:pt x="1580" y="102"/>
                    <a:pt x="1660" y="48"/>
                    <a:pt x="1660" y="22"/>
                  </a:cubicBezTo>
                  <a:cubicBezTo>
                    <a:pt x="1645" y="7"/>
                    <a:pt x="1630" y="0"/>
                    <a:pt x="1613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35;p42">
              <a:extLst>
                <a:ext uri="{FF2B5EF4-FFF2-40B4-BE49-F238E27FC236}">
                  <a16:creationId xmlns:a16="http://schemas.microsoft.com/office/drawing/2014/main" id="{5D31D27A-F9B1-4D72-98D5-40C13B57DF75}"/>
                </a:ext>
              </a:extLst>
            </p:cNvPr>
            <p:cNvSpPr/>
            <p:nvPr/>
          </p:nvSpPr>
          <p:spPr>
            <a:xfrm>
              <a:off x="9365875" y="5351775"/>
              <a:ext cx="48875" cy="106575"/>
            </a:xfrm>
            <a:custGeom>
              <a:avLst/>
              <a:gdLst/>
              <a:ahLst/>
              <a:cxnLst/>
              <a:rect l="l" t="t" r="r" b="b"/>
              <a:pathLst>
                <a:path w="1955" h="4263" extrusionOk="0">
                  <a:moveTo>
                    <a:pt x="933" y="1"/>
                  </a:moveTo>
                  <a:cubicBezTo>
                    <a:pt x="889" y="1"/>
                    <a:pt x="823" y="21"/>
                    <a:pt x="750" y="65"/>
                  </a:cubicBezTo>
                  <a:cubicBezTo>
                    <a:pt x="616" y="118"/>
                    <a:pt x="455" y="225"/>
                    <a:pt x="268" y="440"/>
                  </a:cubicBezTo>
                  <a:cubicBezTo>
                    <a:pt x="134" y="627"/>
                    <a:pt x="0" y="921"/>
                    <a:pt x="0" y="1269"/>
                  </a:cubicBezTo>
                  <a:cubicBezTo>
                    <a:pt x="0" y="1590"/>
                    <a:pt x="80" y="1965"/>
                    <a:pt x="214" y="2313"/>
                  </a:cubicBezTo>
                  <a:cubicBezTo>
                    <a:pt x="482" y="2982"/>
                    <a:pt x="883" y="3518"/>
                    <a:pt x="1258" y="3839"/>
                  </a:cubicBezTo>
                  <a:cubicBezTo>
                    <a:pt x="1541" y="4121"/>
                    <a:pt x="1771" y="4263"/>
                    <a:pt x="1875" y="4263"/>
                  </a:cubicBezTo>
                  <a:cubicBezTo>
                    <a:pt x="1900" y="4263"/>
                    <a:pt x="1917" y="4255"/>
                    <a:pt x="1927" y="4240"/>
                  </a:cubicBezTo>
                  <a:cubicBezTo>
                    <a:pt x="1954" y="4213"/>
                    <a:pt x="1740" y="3999"/>
                    <a:pt x="1472" y="3651"/>
                  </a:cubicBezTo>
                  <a:cubicBezTo>
                    <a:pt x="1205" y="3303"/>
                    <a:pt x="857" y="2768"/>
                    <a:pt x="616" y="2179"/>
                  </a:cubicBezTo>
                  <a:cubicBezTo>
                    <a:pt x="482" y="1858"/>
                    <a:pt x="402" y="1564"/>
                    <a:pt x="402" y="1296"/>
                  </a:cubicBezTo>
                  <a:cubicBezTo>
                    <a:pt x="402" y="1028"/>
                    <a:pt x="455" y="787"/>
                    <a:pt x="535" y="600"/>
                  </a:cubicBezTo>
                  <a:cubicBezTo>
                    <a:pt x="723" y="225"/>
                    <a:pt x="990" y="92"/>
                    <a:pt x="990" y="38"/>
                  </a:cubicBezTo>
                  <a:cubicBezTo>
                    <a:pt x="990" y="14"/>
                    <a:pt x="969" y="1"/>
                    <a:pt x="933" y="1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36;p42">
              <a:extLst>
                <a:ext uri="{FF2B5EF4-FFF2-40B4-BE49-F238E27FC236}">
                  <a16:creationId xmlns:a16="http://schemas.microsoft.com/office/drawing/2014/main" id="{8B3DF657-084C-437C-8871-42BCE285F2F3}"/>
                </a:ext>
              </a:extLst>
            </p:cNvPr>
            <p:cNvSpPr/>
            <p:nvPr/>
          </p:nvSpPr>
          <p:spPr>
            <a:xfrm>
              <a:off x="9529800" y="5382825"/>
              <a:ext cx="85000" cy="90025"/>
            </a:xfrm>
            <a:custGeom>
              <a:avLst/>
              <a:gdLst/>
              <a:ahLst/>
              <a:cxnLst/>
              <a:rect l="l" t="t" r="r" b="b"/>
              <a:pathLst>
                <a:path w="3400" h="3601" extrusionOk="0">
                  <a:moveTo>
                    <a:pt x="108" y="0"/>
                  </a:moveTo>
                  <a:cubicBezTo>
                    <a:pt x="27" y="0"/>
                    <a:pt x="1" y="322"/>
                    <a:pt x="27" y="830"/>
                  </a:cubicBezTo>
                  <a:cubicBezTo>
                    <a:pt x="81" y="1098"/>
                    <a:pt x="108" y="1392"/>
                    <a:pt x="242" y="1740"/>
                  </a:cubicBezTo>
                  <a:cubicBezTo>
                    <a:pt x="349" y="2061"/>
                    <a:pt x="483" y="2409"/>
                    <a:pt x="697" y="2757"/>
                  </a:cubicBezTo>
                  <a:cubicBezTo>
                    <a:pt x="938" y="3105"/>
                    <a:pt x="1285" y="3400"/>
                    <a:pt x="1607" y="3507"/>
                  </a:cubicBezTo>
                  <a:cubicBezTo>
                    <a:pt x="1794" y="3574"/>
                    <a:pt x="1968" y="3600"/>
                    <a:pt x="2129" y="3600"/>
                  </a:cubicBezTo>
                  <a:cubicBezTo>
                    <a:pt x="2289" y="3600"/>
                    <a:pt x="2436" y="3574"/>
                    <a:pt x="2570" y="3534"/>
                  </a:cubicBezTo>
                  <a:cubicBezTo>
                    <a:pt x="3132" y="3400"/>
                    <a:pt x="3400" y="3239"/>
                    <a:pt x="3400" y="3212"/>
                  </a:cubicBezTo>
                  <a:cubicBezTo>
                    <a:pt x="3400" y="3187"/>
                    <a:pt x="3365" y="3178"/>
                    <a:pt x="3302" y="3178"/>
                  </a:cubicBezTo>
                  <a:cubicBezTo>
                    <a:pt x="3166" y="3178"/>
                    <a:pt x="2899" y="3221"/>
                    <a:pt x="2570" y="3239"/>
                  </a:cubicBezTo>
                  <a:cubicBezTo>
                    <a:pt x="2356" y="3239"/>
                    <a:pt x="2062" y="3239"/>
                    <a:pt x="1767" y="3132"/>
                  </a:cubicBezTo>
                  <a:cubicBezTo>
                    <a:pt x="1500" y="3025"/>
                    <a:pt x="1285" y="2811"/>
                    <a:pt x="1071" y="2490"/>
                  </a:cubicBezTo>
                  <a:cubicBezTo>
                    <a:pt x="884" y="2195"/>
                    <a:pt x="750" y="1874"/>
                    <a:pt x="616" y="1553"/>
                  </a:cubicBezTo>
                  <a:cubicBezTo>
                    <a:pt x="509" y="1258"/>
                    <a:pt x="402" y="991"/>
                    <a:pt x="349" y="750"/>
                  </a:cubicBezTo>
                  <a:cubicBezTo>
                    <a:pt x="215" y="295"/>
                    <a:pt x="161" y="0"/>
                    <a:pt x="108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37;p42">
              <a:extLst>
                <a:ext uri="{FF2B5EF4-FFF2-40B4-BE49-F238E27FC236}">
                  <a16:creationId xmlns:a16="http://schemas.microsoft.com/office/drawing/2014/main" id="{C251B74C-EC14-4F58-B66F-225099A062AF}"/>
                </a:ext>
              </a:extLst>
            </p:cNvPr>
            <p:cNvSpPr/>
            <p:nvPr/>
          </p:nvSpPr>
          <p:spPr>
            <a:xfrm>
              <a:off x="9601400" y="5369975"/>
              <a:ext cx="108425" cy="61550"/>
            </a:xfrm>
            <a:custGeom>
              <a:avLst/>
              <a:gdLst/>
              <a:ahLst/>
              <a:cxnLst/>
              <a:rect l="l" t="t" r="r" b="b"/>
              <a:pathLst>
                <a:path w="4337" h="2462" extrusionOk="0">
                  <a:moveTo>
                    <a:pt x="34" y="0"/>
                  </a:moveTo>
                  <a:cubicBezTo>
                    <a:pt x="32" y="0"/>
                    <a:pt x="29" y="2"/>
                    <a:pt x="27" y="6"/>
                  </a:cubicBezTo>
                  <a:cubicBezTo>
                    <a:pt x="1" y="6"/>
                    <a:pt x="1" y="327"/>
                    <a:pt x="134" y="862"/>
                  </a:cubicBezTo>
                  <a:cubicBezTo>
                    <a:pt x="188" y="1130"/>
                    <a:pt x="322" y="1425"/>
                    <a:pt x="563" y="1746"/>
                  </a:cubicBezTo>
                  <a:cubicBezTo>
                    <a:pt x="804" y="2040"/>
                    <a:pt x="1125" y="2335"/>
                    <a:pt x="1580" y="2442"/>
                  </a:cubicBezTo>
                  <a:cubicBezTo>
                    <a:pt x="1700" y="2455"/>
                    <a:pt x="1821" y="2462"/>
                    <a:pt x="1934" y="2462"/>
                  </a:cubicBezTo>
                  <a:cubicBezTo>
                    <a:pt x="2048" y="2462"/>
                    <a:pt x="2155" y="2455"/>
                    <a:pt x="2249" y="2442"/>
                  </a:cubicBezTo>
                  <a:cubicBezTo>
                    <a:pt x="2463" y="2415"/>
                    <a:pt x="2624" y="2335"/>
                    <a:pt x="2784" y="2281"/>
                  </a:cubicBezTo>
                  <a:cubicBezTo>
                    <a:pt x="3132" y="2147"/>
                    <a:pt x="3427" y="2013"/>
                    <a:pt x="3668" y="1880"/>
                  </a:cubicBezTo>
                  <a:cubicBezTo>
                    <a:pt x="4096" y="1585"/>
                    <a:pt x="4337" y="1344"/>
                    <a:pt x="4310" y="1317"/>
                  </a:cubicBezTo>
                  <a:cubicBezTo>
                    <a:pt x="4306" y="1309"/>
                    <a:pt x="4295" y="1306"/>
                    <a:pt x="4279" y="1306"/>
                  </a:cubicBezTo>
                  <a:cubicBezTo>
                    <a:pt x="4184" y="1306"/>
                    <a:pt x="3894" y="1430"/>
                    <a:pt x="3507" y="1612"/>
                  </a:cubicBezTo>
                  <a:cubicBezTo>
                    <a:pt x="3266" y="1719"/>
                    <a:pt x="2972" y="1799"/>
                    <a:pt x="2650" y="1906"/>
                  </a:cubicBezTo>
                  <a:cubicBezTo>
                    <a:pt x="2408" y="1987"/>
                    <a:pt x="2150" y="2068"/>
                    <a:pt x="1899" y="2068"/>
                  </a:cubicBezTo>
                  <a:cubicBezTo>
                    <a:pt x="1819" y="2068"/>
                    <a:pt x="1739" y="2060"/>
                    <a:pt x="1660" y="2040"/>
                  </a:cubicBezTo>
                  <a:cubicBezTo>
                    <a:pt x="1312" y="1960"/>
                    <a:pt x="1018" y="1746"/>
                    <a:pt x="830" y="1505"/>
                  </a:cubicBezTo>
                  <a:cubicBezTo>
                    <a:pt x="616" y="1264"/>
                    <a:pt x="482" y="996"/>
                    <a:pt x="375" y="755"/>
                  </a:cubicBezTo>
                  <a:cubicBezTo>
                    <a:pt x="201" y="331"/>
                    <a:pt x="73" y="0"/>
                    <a:pt x="34" y="0"/>
                  </a:cubicBezTo>
                  <a:close/>
                </a:path>
              </a:pathLst>
            </a:custGeom>
            <a:solidFill>
              <a:srgbClr val="6D35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38;p42">
              <a:extLst>
                <a:ext uri="{FF2B5EF4-FFF2-40B4-BE49-F238E27FC236}">
                  <a16:creationId xmlns:a16="http://schemas.microsoft.com/office/drawing/2014/main" id="{8BBA468B-E0ED-4488-A60B-F5C44E271503}"/>
                </a:ext>
              </a:extLst>
            </p:cNvPr>
            <p:cNvSpPr/>
            <p:nvPr/>
          </p:nvSpPr>
          <p:spPr>
            <a:xfrm>
              <a:off x="9175825" y="4944075"/>
              <a:ext cx="590200" cy="450300"/>
            </a:xfrm>
            <a:custGeom>
              <a:avLst/>
              <a:gdLst/>
              <a:ahLst/>
              <a:cxnLst/>
              <a:rect l="l" t="t" r="r" b="b"/>
              <a:pathLst>
                <a:path w="23608" h="18012" extrusionOk="0">
                  <a:moveTo>
                    <a:pt x="9112" y="1"/>
                  </a:moveTo>
                  <a:cubicBezTo>
                    <a:pt x="6699" y="1"/>
                    <a:pt x="4342" y="669"/>
                    <a:pt x="2463" y="2348"/>
                  </a:cubicBezTo>
                  <a:cubicBezTo>
                    <a:pt x="349" y="4221"/>
                    <a:pt x="1" y="6978"/>
                    <a:pt x="349" y="9655"/>
                  </a:cubicBezTo>
                  <a:cubicBezTo>
                    <a:pt x="590" y="11609"/>
                    <a:pt x="2062" y="13295"/>
                    <a:pt x="3561" y="14472"/>
                  </a:cubicBezTo>
                  <a:cubicBezTo>
                    <a:pt x="5862" y="16239"/>
                    <a:pt x="8405" y="17069"/>
                    <a:pt x="11216" y="17550"/>
                  </a:cubicBezTo>
                  <a:cubicBezTo>
                    <a:pt x="12527" y="17765"/>
                    <a:pt x="13892" y="17952"/>
                    <a:pt x="15230" y="18005"/>
                  </a:cubicBezTo>
                  <a:cubicBezTo>
                    <a:pt x="15343" y="18009"/>
                    <a:pt x="15456" y="18011"/>
                    <a:pt x="15569" y="18011"/>
                  </a:cubicBezTo>
                  <a:cubicBezTo>
                    <a:pt x="19299" y="18011"/>
                    <a:pt x="23215" y="15872"/>
                    <a:pt x="23501" y="11716"/>
                  </a:cubicBezTo>
                  <a:cubicBezTo>
                    <a:pt x="23608" y="10136"/>
                    <a:pt x="23233" y="8477"/>
                    <a:pt x="22537" y="7032"/>
                  </a:cubicBezTo>
                  <a:cubicBezTo>
                    <a:pt x="20985" y="3900"/>
                    <a:pt x="17505" y="2053"/>
                    <a:pt x="14374" y="956"/>
                  </a:cubicBezTo>
                  <a:cubicBezTo>
                    <a:pt x="12703" y="365"/>
                    <a:pt x="10892" y="1"/>
                    <a:pt x="9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39;p42">
              <a:extLst>
                <a:ext uri="{FF2B5EF4-FFF2-40B4-BE49-F238E27FC236}">
                  <a16:creationId xmlns:a16="http://schemas.microsoft.com/office/drawing/2014/main" id="{53E0B6F1-8606-4319-9B77-6F3D479A4FB8}"/>
                </a:ext>
              </a:extLst>
            </p:cNvPr>
            <p:cNvSpPr/>
            <p:nvPr/>
          </p:nvSpPr>
          <p:spPr>
            <a:xfrm>
              <a:off x="9549875" y="5028850"/>
              <a:ext cx="164650" cy="364825"/>
            </a:xfrm>
            <a:custGeom>
              <a:avLst/>
              <a:gdLst/>
              <a:ahLst/>
              <a:cxnLst/>
              <a:rect l="l" t="t" r="r" b="b"/>
              <a:pathLst>
                <a:path w="6586" h="14593" extrusionOk="0">
                  <a:moveTo>
                    <a:pt x="4363" y="0"/>
                  </a:moveTo>
                  <a:cubicBezTo>
                    <a:pt x="4337" y="830"/>
                    <a:pt x="4283" y="1713"/>
                    <a:pt x="4230" y="2650"/>
                  </a:cubicBezTo>
                  <a:cubicBezTo>
                    <a:pt x="4149" y="3453"/>
                    <a:pt x="4042" y="4283"/>
                    <a:pt x="3908" y="5113"/>
                  </a:cubicBezTo>
                  <a:cubicBezTo>
                    <a:pt x="3855" y="5541"/>
                    <a:pt x="3775" y="5942"/>
                    <a:pt x="3694" y="6397"/>
                  </a:cubicBezTo>
                  <a:cubicBezTo>
                    <a:pt x="3641" y="6585"/>
                    <a:pt x="3587" y="6826"/>
                    <a:pt x="3507" y="7013"/>
                  </a:cubicBezTo>
                  <a:cubicBezTo>
                    <a:pt x="3453" y="7227"/>
                    <a:pt x="3427" y="7468"/>
                    <a:pt x="3346" y="7655"/>
                  </a:cubicBezTo>
                  <a:cubicBezTo>
                    <a:pt x="3106" y="8485"/>
                    <a:pt x="2784" y="9315"/>
                    <a:pt x="2490" y="10091"/>
                  </a:cubicBezTo>
                  <a:cubicBezTo>
                    <a:pt x="2142" y="10867"/>
                    <a:pt x="1767" y="11590"/>
                    <a:pt x="1419" y="12259"/>
                  </a:cubicBezTo>
                  <a:cubicBezTo>
                    <a:pt x="937" y="13116"/>
                    <a:pt x="482" y="13865"/>
                    <a:pt x="1" y="14534"/>
                  </a:cubicBezTo>
                  <a:cubicBezTo>
                    <a:pt x="108" y="14534"/>
                    <a:pt x="215" y="14534"/>
                    <a:pt x="295" y="14588"/>
                  </a:cubicBezTo>
                  <a:cubicBezTo>
                    <a:pt x="402" y="14591"/>
                    <a:pt x="509" y="14593"/>
                    <a:pt x="616" y="14593"/>
                  </a:cubicBezTo>
                  <a:cubicBezTo>
                    <a:pt x="1365" y="14593"/>
                    <a:pt x="2108" y="14511"/>
                    <a:pt x="2811" y="14347"/>
                  </a:cubicBezTo>
                  <a:cubicBezTo>
                    <a:pt x="3025" y="14079"/>
                    <a:pt x="3213" y="13785"/>
                    <a:pt x="3427" y="13517"/>
                  </a:cubicBezTo>
                  <a:cubicBezTo>
                    <a:pt x="3882" y="12768"/>
                    <a:pt x="4363" y="12018"/>
                    <a:pt x="4765" y="11135"/>
                  </a:cubicBezTo>
                  <a:cubicBezTo>
                    <a:pt x="5166" y="10252"/>
                    <a:pt x="5514" y="9368"/>
                    <a:pt x="5836" y="8351"/>
                  </a:cubicBezTo>
                  <a:cubicBezTo>
                    <a:pt x="5889" y="8137"/>
                    <a:pt x="5969" y="7843"/>
                    <a:pt x="6023" y="7629"/>
                  </a:cubicBezTo>
                  <a:cubicBezTo>
                    <a:pt x="6103" y="7388"/>
                    <a:pt x="6157" y="7120"/>
                    <a:pt x="6184" y="6879"/>
                  </a:cubicBezTo>
                  <a:cubicBezTo>
                    <a:pt x="6291" y="6397"/>
                    <a:pt x="6371" y="5916"/>
                    <a:pt x="6424" y="5461"/>
                  </a:cubicBezTo>
                  <a:cubicBezTo>
                    <a:pt x="6532" y="4497"/>
                    <a:pt x="6585" y="3614"/>
                    <a:pt x="6585" y="2784"/>
                  </a:cubicBezTo>
                  <a:lnTo>
                    <a:pt x="6585" y="2035"/>
                  </a:lnTo>
                  <a:cubicBezTo>
                    <a:pt x="5943" y="1258"/>
                    <a:pt x="5193" y="589"/>
                    <a:pt x="4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0;p42">
              <a:extLst>
                <a:ext uri="{FF2B5EF4-FFF2-40B4-BE49-F238E27FC236}">
                  <a16:creationId xmlns:a16="http://schemas.microsoft.com/office/drawing/2014/main" id="{122C2ED1-6335-4573-BE4E-EF099E1DA240}"/>
                </a:ext>
              </a:extLst>
            </p:cNvPr>
            <p:cNvSpPr/>
            <p:nvPr/>
          </p:nvSpPr>
          <p:spPr>
            <a:xfrm>
              <a:off x="9382600" y="4969300"/>
              <a:ext cx="206775" cy="410200"/>
            </a:xfrm>
            <a:custGeom>
              <a:avLst/>
              <a:gdLst/>
              <a:ahLst/>
              <a:cxnLst/>
              <a:rect l="l" t="t" r="r" b="b"/>
              <a:pathLst>
                <a:path w="8271" h="16408" extrusionOk="0">
                  <a:moveTo>
                    <a:pt x="6290" y="0"/>
                  </a:moveTo>
                  <a:cubicBezTo>
                    <a:pt x="6290" y="214"/>
                    <a:pt x="6263" y="402"/>
                    <a:pt x="6263" y="616"/>
                  </a:cubicBezTo>
                  <a:cubicBezTo>
                    <a:pt x="6210" y="1820"/>
                    <a:pt x="6076" y="3185"/>
                    <a:pt x="5755" y="4711"/>
                  </a:cubicBezTo>
                  <a:cubicBezTo>
                    <a:pt x="5460" y="6237"/>
                    <a:pt x="5005" y="7869"/>
                    <a:pt x="4336" y="9475"/>
                  </a:cubicBezTo>
                  <a:cubicBezTo>
                    <a:pt x="3667" y="11108"/>
                    <a:pt x="2757" y="12527"/>
                    <a:pt x="1820" y="13731"/>
                  </a:cubicBezTo>
                  <a:cubicBezTo>
                    <a:pt x="1339" y="14320"/>
                    <a:pt x="857" y="14882"/>
                    <a:pt x="375" y="15417"/>
                  </a:cubicBezTo>
                  <a:cubicBezTo>
                    <a:pt x="241" y="15551"/>
                    <a:pt x="134" y="15685"/>
                    <a:pt x="0" y="15819"/>
                  </a:cubicBezTo>
                  <a:cubicBezTo>
                    <a:pt x="776" y="16060"/>
                    <a:pt x="1579" y="16274"/>
                    <a:pt x="2382" y="16408"/>
                  </a:cubicBezTo>
                  <a:cubicBezTo>
                    <a:pt x="2784" y="16033"/>
                    <a:pt x="3185" y="15631"/>
                    <a:pt x="3587" y="15203"/>
                  </a:cubicBezTo>
                  <a:cubicBezTo>
                    <a:pt x="4765" y="13892"/>
                    <a:pt x="5862" y="12286"/>
                    <a:pt x="6638" y="10439"/>
                  </a:cubicBezTo>
                  <a:cubicBezTo>
                    <a:pt x="7441" y="8592"/>
                    <a:pt x="7869" y="6718"/>
                    <a:pt x="8084" y="5032"/>
                  </a:cubicBezTo>
                  <a:cubicBezTo>
                    <a:pt x="8271" y="3426"/>
                    <a:pt x="8217" y="1954"/>
                    <a:pt x="8084" y="696"/>
                  </a:cubicBezTo>
                  <a:cubicBezTo>
                    <a:pt x="7468" y="429"/>
                    <a:pt x="6879" y="214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1;p42">
              <a:extLst>
                <a:ext uri="{FF2B5EF4-FFF2-40B4-BE49-F238E27FC236}">
                  <a16:creationId xmlns:a16="http://schemas.microsoft.com/office/drawing/2014/main" id="{C0BF02C2-F098-4557-97D2-FCF5768E3CA9}"/>
                </a:ext>
              </a:extLst>
            </p:cNvPr>
            <p:cNvSpPr/>
            <p:nvPr/>
          </p:nvSpPr>
          <p:spPr>
            <a:xfrm>
              <a:off x="9357825" y="5146800"/>
              <a:ext cx="106425" cy="93675"/>
            </a:xfrm>
            <a:custGeom>
              <a:avLst/>
              <a:gdLst/>
              <a:ahLst/>
              <a:cxnLst/>
              <a:rect l="l" t="t" r="r" b="b"/>
              <a:pathLst>
                <a:path w="4257" h="3747" extrusionOk="0">
                  <a:moveTo>
                    <a:pt x="2118" y="0"/>
                  </a:moveTo>
                  <a:cubicBezTo>
                    <a:pt x="1745" y="0"/>
                    <a:pt x="1368" y="112"/>
                    <a:pt x="1045" y="341"/>
                  </a:cubicBezTo>
                  <a:cubicBezTo>
                    <a:pt x="188" y="930"/>
                    <a:pt x="1" y="2108"/>
                    <a:pt x="590" y="2964"/>
                  </a:cubicBezTo>
                  <a:cubicBezTo>
                    <a:pt x="949" y="3470"/>
                    <a:pt x="1526" y="3747"/>
                    <a:pt x="2110" y="3747"/>
                  </a:cubicBezTo>
                  <a:cubicBezTo>
                    <a:pt x="2485" y="3747"/>
                    <a:pt x="2862" y="3633"/>
                    <a:pt x="3186" y="3392"/>
                  </a:cubicBezTo>
                  <a:cubicBezTo>
                    <a:pt x="4043" y="2804"/>
                    <a:pt x="4257" y="1626"/>
                    <a:pt x="3641" y="796"/>
                  </a:cubicBezTo>
                  <a:cubicBezTo>
                    <a:pt x="3282" y="274"/>
                    <a:pt x="2703" y="0"/>
                    <a:pt x="2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2;p42">
              <a:extLst>
                <a:ext uri="{FF2B5EF4-FFF2-40B4-BE49-F238E27FC236}">
                  <a16:creationId xmlns:a16="http://schemas.microsoft.com/office/drawing/2014/main" id="{C7E39B37-6155-498B-B4E3-323D53B6294F}"/>
                </a:ext>
              </a:extLst>
            </p:cNvPr>
            <p:cNvSpPr/>
            <p:nvPr/>
          </p:nvSpPr>
          <p:spPr>
            <a:xfrm>
              <a:off x="9180525" y="5110475"/>
              <a:ext cx="57550" cy="93050"/>
            </a:xfrm>
            <a:custGeom>
              <a:avLst/>
              <a:gdLst/>
              <a:ahLst/>
              <a:cxnLst/>
              <a:rect l="l" t="t" r="r" b="b"/>
              <a:pathLst>
                <a:path w="2302" h="3722" extrusionOk="0">
                  <a:moveTo>
                    <a:pt x="428" y="1"/>
                  </a:moveTo>
                  <a:cubicBezTo>
                    <a:pt x="321" y="1"/>
                    <a:pt x="187" y="1"/>
                    <a:pt x="107" y="54"/>
                  </a:cubicBezTo>
                  <a:cubicBezTo>
                    <a:pt x="0" y="991"/>
                    <a:pt x="27" y="1982"/>
                    <a:pt x="134" y="2945"/>
                  </a:cubicBezTo>
                  <a:cubicBezTo>
                    <a:pt x="161" y="3213"/>
                    <a:pt x="241" y="3480"/>
                    <a:pt x="294" y="3721"/>
                  </a:cubicBezTo>
                  <a:lnTo>
                    <a:pt x="428" y="3721"/>
                  </a:lnTo>
                  <a:cubicBezTo>
                    <a:pt x="1472" y="3721"/>
                    <a:pt x="2302" y="2892"/>
                    <a:pt x="2302" y="1848"/>
                  </a:cubicBezTo>
                  <a:cubicBezTo>
                    <a:pt x="2302" y="857"/>
                    <a:pt x="1472" y="1"/>
                    <a:pt x="4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3;p42">
              <a:extLst>
                <a:ext uri="{FF2B5EF4-FFF2-40B4-BE49-F238E27FC236}">
                  <a16:creationId xmlns:a16="http://schemas.microsoft.com/office/drawing/2014/main" id="{85ACA245-EB6E-4D0B-9EDB-B8C2E5A49877}"/>
                </a:ext>
              </a:extLst>
            </p:cNvPr>
            <p:cNvSpPr/>
            <p:nvPr/>
          </p:nvSpPr>
          <p:spPr>
            <a:xfrm>
              <a:off x="9181175" y="5143275"/>
              <a:ext cx="582850" cy="251100"/>
            </a:xfrm>
            <a:custGeom>
              <a:avLst/>
              <a:gdLst/>
              <a:ahLst/>
              <a:cxnLst/>
              <a:rect l="l" t="t" r="r" b="b"/>
              <a:pathLst>
                <a:path w="23314" h="10044" extrusionOk="0">
                  <a:moveTo>
                    <a:pt x="1" y="0"/>
                  </a:moveTo>
                  <a:cubicBezTo>
                    <a:pt x="1" y="536"/>
                    <a:pt x="28" y="1098"/>
                    <a:pt x="108" y="1633"/>
                  </a:cubicBezTo>
                  <a:cubicBezTo>
                    <a:pt x="322" y="3614"/>
                    <a:pt x="1794" y="5273"/>
                    <a:pt x="3320" y="6451"/>
                  </a:cubicBezTo>
                  <a:cubicBezTo>
                    <a:pt x="5622" y="8244"/>
                    <a:pt x="8164" y="9074"/>
                    <a:pt x="10975" y="9529"/>
                  </a:cubicBezTo>
                  <a:cubicBezTo>
                    <a:pt x="12313" y="9797"/>
                    <a:pt x="13678" y="9984"/>
                    <a:pt x="15016" y="10037"/>
                  </a:cubicBezTo>
                  <a:cubicBezTo>
                    <a:pt x="15129" y="10041"/>
                    <a:pt x="15242" y="10043"/>
                    <a:pt x="15355" y="10043"/>
                  </a:cubicBezTo>
                  <a:cubicBezTo>
                    <a:pt x="19085" y="10043"/>
                    <a:pt x="23001" y="7904"/>
                    <a:pt x="23287" y="3748"/>
                  </a:cubicBezTo>
                  <a:cubicBezTo>
                    <a:pt x="23287" y="3560"/>
                    <a:pt x="23314" y="3319"/>
                    <a:pt x="23287" y="3078"/>
                  </a:cubicBezTo>
                  <a:cubicBezTo>
                    <a:pt x="20744" y="3962"/>
                    <a:pt x="18228" y="5059"/>
                    <a:pt x="15605" y="5354"/>
                  </a:cubicBezTo>
                  <a:cubicBezTo>
                    <a:pt x="15074" y="5413"/>
                    <a:pt x="14542" y="5441"/>
                    <a:pt x="14011" y="5441"/>
                  </a:cubicBezTo>
                  <a:cubicBezTo>
                    <a:pt x="11915" y="5441"/>
                    <a:pt x="9823" y="5009"/>
                    <a:pt x="7816" y="4390"/>
                  </a:cubicBezTo>
                  <a:cubicBezTo>
                    <a:pt x="4979" y="3507"/>
                    <a:pt x="2115" y="2088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0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44;p42">
              <a:extLst>
                <a:ext uri="{FF2B5EF4-FFF2-40B4-BE49-F238E27FC236}">
                  <a16:creationId xmlns:a16="http://schemas.microsoft.com/office/drawing/2014/main" id="{CFC5FCEE-8148-4B17-8AEB-3223686282FA}"/>
                </a:ext>
              </a:extLst>
            </p:cNvPr>
            <p:cNvSpPr/>
            <p:nvPr/>
          </p:nvSpPr>
          <p:spPr>
            <a:xfrm>
              <a:off x="9311000" y="5123875"/>
              <a:ext cx="54900" cy="32350"/>
            </a:xfrm>
            <a:custGeom>
              <a:avLst/>
              <a:gdLst/>
              <a:ahLst/>
              <a:cxnLst/>
              <a:rect l="l" t="t" r="r" b="b"/>
              <a:pathLst>
                <a:path w="2196" h="1294" extrusionOk="0">
                  <a:moveTo>
                    <a:pt x="1258" y="0"/>
                  </a:moveTo>
                  <a:cubicBezTo>
                    <a:pt x="991" y="0"/>
                    <a:pt x="803" y="27"/>
                    <a:pt x="589" y="107"/>
                  </a:cubicBezTo>
                  <a:cubicBezTo>
                    <a:pt x="429" y="161"/>
                    <a:pt x="295" y="241"/>
                    <a:pt x="188" y="375"/>
                  </a:cubicBezTo>
                  <a:lnTo>
                    <a:pt x="81" y="482"/>
                  </a:lnTo>
                  <a:cubicBezTo>
                    <a:pt x="54" y="509"/>
                    <a:pt x="27" y="535"/>
                    <a:pt x="27" y="562"/>
                  </a:cubicBezTo>
                  <a:cubicBezTo>
                    <a:pt x="0" y="643"/>
                    <a:pt x="0" y="696"/>
                    <a:pt x="0" y="776"/>
                  </a:cubicBezTo>
                  <a:lnTo>
                    <a:pt x="81" y="991"/>
                  </a:lnTo>
                  <a:cubicBezTo>
                    <a:pt x="161" y="1017"/>
                    <a:pt x="188" y="1071"/>
                    <a:pt x="268" y="1098"/>
                  </a:cubicBezTo>
                  <a:cubicBezTo>
                    <a:pt x="295" y="1098"/>
                    <a:pt x="295" y="1151"/>
                    <a:pt x="322" y="1151"/>
                  </a:cubicBezTo>
                  <a:cubicBezTo>
                    <a:pt x="455" y="1205"/>
                    <a:pt x="562" y="1231"/>
                    <a:pt x="696" y="1285"/>
                  </a:cubicBezTo>
                  <a:cubicBezTo>
                    <a:pt x="746" y="1291"/>
                    <a:pt x="794" y="1294"/>
                    <a:pt x="843" y="1294"/>
                  </a:cubicBezTo>
                  <a:cubicBezTo>
                    <a:pt x="1447" y="1294"/>
                    <a:pt x="1945" y="842"/>
                    <a:pt x="2168" y="321"/>
                  </a:cubicBezTo>
                  <a:cubicBezTo>
                    <a:pt x="2195" y="268"/>
                    <a:pt x="2168" y="214"/>
                    <a:pt x="2142" y="188"/>
                  </a:cubicBezTo>
                  <a:cubicBezTo>
                    <a:pt x="2126" y="156"/>
                    <a:pt x="2101" y="143"/>
                    <a:pt x="2072" y="143"/>
                  </a:cubicBezTo>
                  <a:cubicBezTo>
                    <a:pt x="2052" y="143"/>
                    <a:pt x="2030" y="150"/>
                    <a:pt x="2008" y="161"/>
                  </a:cubicBezTo>
                  <a:lnTo>
                    <a:pt x="1954" y="161"/>
                  </a:lnTo>
                  <a:cubicBezTo>
                    <a:pt x="1874" y="107"/>
                    <a:pt x="1740" y="80"/>
                    <a:pt x="1553" y="27"/>
                  </a:cubicBezTo>
                  <a:cubicBezTo>
                    <a:pt x="1472" y="27"/>
                    <a:pt x="1365" y="0"/>
                    <a:pt x="1258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45;p42">
              <a:extLst>
                <a:ext uri="{FF2B5EF4-FFF2-40B4-BE49-F238E27FC236}">
                  <a16:creationId xmlns:a16="http://schemas.microsoft.com/office/drawing/2014/main" id="{E141118E-BA17-4E19-9AEC-9705B4092C15}"/>
                </a:ext>
              </a:extLst>
            </p:cNvPr>
            <p:cNvSpPr/>
            <p:nvPr/>
          </p:nvSpPr>
          <p:spPr>
            <a:xfrm>
              <a:off x="9415375" y="5014575"/>
              <a:ext cx="62925" cy="47775"/>
            </a:xfrm>
            <a:custGeom>
              <a:avLst/>
              <a:gdLst/>
              <a:ahLst/>
              <a:cxnLst/>
              <a:rect l="l" t="t" r="r" b="b"/>
              <a:pathLst>
                <a:path w="2517" h="1911" extrusionOk="0">
                  <a:moveTo>
                    <a:pt x="500" y="1"/>
                  </a:moveTo>
                  <a:cubicBezTo>
                    <a:pt x="316" y="1"/>
                    <a:pt x="176" y="56"/>
                    <a:pt x="108" y="170"/>
                  </a:cubicBezTo>
                  <a:cubicBezTo>
                    <a:pt x="1" y="304"/>
                    <a:pt x="28" y="545"/>
                    <a:pt x="215" y="759"/>
                  </a:cubicBezTo>
                  <a:cubicBezTo>
                    <a:pt x="322" y="1000"/>
                    <a:pt x="590" y="1267"/>
                    <a:pt x="911" y="1481"/>
                  </a:cubicBezTo>
                  <a:cubicBezTo>
                    <a:pt x="964" y="1535"/>
                    <a:pt x="1045" y="1562"/>
                    <a:pt x="1098" y="1615"/>
                  </a:cubicBezTo>
                  <a:cubicBezTo>
                    <a:pt x="1430" y="1805"/>
                    <a:pt x="1770" y="1910"/>
                    <a:pt x="2027" y="1910"/>
                  </a:cubicBezTo>
                  <a:cubicBezTo>
                    <a:pt x="2206" y="1910"/>
                    <a:pt x="2344" y="1859"/>
                    <a:pt x="2410" y="1749"/>
                  </a:cubicBezTo>
                  <a:cubicBezTo>
                    <a:pt x="2517" y="1615"/>
                    <a:pt x="2463" y="1374"/>
                    <a:pt x="2303" y="1134"/>
                  </a:cubicBezTo>
                  <a:cubicBezTo>
                    <a:pt x="2169" y="893"/>
                    <a:pt x="1901" y="625"/>
                    <a:pt x="1607" y="438"/>
                  </a:cubicBezTo>
                  <a:cubicBezTo>
                    <a:pt x="1553" y="411"/>
                    <a:pt x="1500" y="357"/>
                    <a:pt x="1419" y="304"/>
                  </a:cubicBezTo>
                  <a:cubicBezTo>
                    <a:pt x="1080" y="103"/>
                    <a:pt x="750" y="1"/>
                    <a:pt x="500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46;p42">
              <a:extLst>
                <a:ext uri="{FF2B5EF4-FFF2-40B4-BE49-F238E27FC236}">
                  <a16:creationId xmlns:a16="http://schemas.microsoft.com/office/drawing/2014/main" id="{02E754EB-9B26-4F60-8FF0-00937C0CA9E1}"/>
                </a:ext>
              </a:extLst>
            </p:cNvPr>
            <p:cNvSpPr/>
            <p:nvPr/>
          </p:nvSpPr>
          <p:spPr>
            <a:xfrm>
              <a:off x="9250100" y="4983625"/>
              <a:ext cx="68275" cy="32500"/>
            </a:xfrm>
            <a:custGeom>
              <a:avLst/>
              <a:gdLst/>
              <a:ahLst/>
              <a:cxnLst/>
              <a:rect l="l" t="t" r="r" b="b"/>
              <a:pathLst>
                <a:path w="2731" h="1300" extrusionOk="0">
                  <a:moveTo>
                    <a:pt x="1775" y="0"/>
                  </a:moveTo>
                  <a:cubicBezTo>
                    <a:pt x="1610" y="0"/>
                    <a:pt x="1434" y="15"/>
                    <a:pt x="1259" y="43"/>
                  </a:cubicBezTo>
                  <a:cubicBezTo>
                    <a:pt x="723" y="123"/>
                    <a:pt x="268" y="337"/>
                    <a:pt x="54" y="605"/>
                  </a:cubicBezTo>
                  <a:cubicBezTo>
                    <a:pt x="1" y="712"/>
                    <a:pt x="1" y="766"/>
                    <a:pt x="1" y="873"/>
                  </a:cubicBezTo>
                  <a:cubicBezTo>
                    <a:pt x="1" y="980"/>
                    <a:pt x="54" y="1060"/>
                    <a:pt x="188" y="1140"/>
                  </a:cubicBezTo>
                  <a:cubicBezTo>
                    <a:pt x="375" y="1252"/>
                    <a:pt x="678" y="1299"/>
                    <a:pt x="1018" y="1299"/>
                  </a:cubicBezTo>
                  <a:cubicBezTo>
                    <a:pt x="1165" y="1299"/>
                    <a:pt x="1319" y="1290"/>
                    <a:pt x="1473" y="1274"/>
                  </a:cubicBezTo>
                  <a:cubicBezTo>
                    <a:pt x="1981" y="1167"/>
                    <a:pt x="2463" y="980"/>
                    <a:pt x="2650" y="712"/>
                  </a:cubicBezTo>
                  <a:cubicBezTo>
                    <a:pt x="2731" y="605"/>
                    <a:pt x="2731" y="525"/>
                    <a:pt x="2731" y="444"/>
                  </a:cubicBezTo>
                  <a:cubicBezTo>
                    <a:pt x="2731" y="337"/>
                    <a:pt x="2624" y="230"/>
                    <a:pt x="2543" y="177"/>
                  </a:cubicBezTo>
                  <a:cubicBezTo>
                    <a:pt x="2368" y="54"/>
                    <a:pt x="2090" y="0"/>
                    <a:pt x="177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47;p42">
              <a:extLst>
                <a:ext uri="{FF2B5EF4-FFF2-40B4-BE49-F238E27FC236}">
                  <a16:creationId xmlns:a16="http://schemas.microsoft.com/office/drawing/2014/main" id="{BDE6FA13-9894-494B-B19E-B4970F97C501}"/>
                </a:ext>
              </a:extLst>
            </p:cNvPr>
            <p:cNvSpPr/>
            <p:nvPr/>
          </p:nvSpPr>
          <p:spPr>
            <a:xfrm>
              <a:off x="9302975" y="5089075"/>
              <a:ext cx="73625" cy="67225"/>
            </a:xfrm>
            <a:custGeom>
              <a:avLst/>
              <a:gdLst/>
              <a:ahLst/>
              <a:cxnLst/>
              <a:rect l="l" t="t" r="r" b="b"/>
              <a:pathLst>
                <a:path w="2945" h="2689" extrusionOk="0">
                  <a:moveTo>
                    <a:pt x="1713" y="1446"/>
                  </a:moveTo>
                  <a:lnTo>
                    <a:pt x="2115" y="1526"/>
                  </a:lnTo>
                  <a:cubicBezTo>
                    <a:pt x="2222" y="1580"/>
                    <a:pt x="2329" y="1606"/>
                    <a:pt x="2436" y="1660"/>
                  </a:cubicBezTo>
                  <a:cubicBezTo>
                    <a:pt x="2356" y="1794"/>
                    <a:pt x="2302" y="1901"/>
                    <a:pt x="2222" y="2008"/>
                  </a:cubicBezTo>
                  <a:lnTo>
                    <a:pt x="1927" y="2302"/>
                  </a:lnTo>
                  <a:cubicBezTo>
                    <a:pt x="1820" y="2329"/>
                    <a:pt x="1767" y="2409"/>
                    <a:pt x="1660" y="2436"/>
                  </a:cubicBezTo>
                  <a:cubicBezTo>
                    <a:pt x="1553" y="2463"/>
                    <a:pt x="1499" y="2516"/>
                    <a:pt x="1392" y="2516"/>
                  </a:cubicBezTo>
                  <a:lnTo>
                    <a:pt x="1124" y="2516"/>
                  </a:lnTo>
                  <a:cubicBezTo>
                    <a:pt x="1017" y="2516"/>
                    <a:pt x="910" y="2463"/>
                    <a:pt x="857" y="2436"/>
                  </a:cubicBezTo>
                  <a:cubicBezTo>
                    <a:pt x="857" y="2436"/>
                    <a:pt x="830" y="2409"/>
                    <a:pt x="776" y="2409"/>
                  </a:cubicBezTo>
                  <a:cubicBezTo>
                    <a:pt x="750" y="2383"/>
                    <a:pt x="723" y="2383"/>
                    <a:pt x="696" y="2329"/>
                  </a:cubicBezTo>
                  <a:cubicBezTo>
                    <a:pt x="616" y="2302"/>
                    <a:pt x="589" y="2249"/>
                    <a:pt x="509" y="2168"/>
                  </a:cubicBezTo>
                  <a:cubicBezTo>
                    <a:pt x="482" y="2168"/>
                    <a:pt x="455" y="2142"/>
                    <a:pt x="455" y="2115"/>
                  </a:cubicBezTo>
                  <a:lnTo>
                    <a:pt x="482" y="2061"/>
                  </a:lnTo>
                  <a:lnTo>
                    <a:pt x="509" y="2008"/>
                  </a:lnTo>
                  <a:lnTo>
                    <a:pt x="535" y="1927"/>
                  </a:lnTo>
                  <a:lnTo>
                    <a:pt x="535" y="1981"/>
                  </a:lnTo>
                  <a:cubicBezTo>
                    <a:pt x="616" y="1874"/>
                    <a:pt x="723" y="1767"/>
                    <a:pt x="803" y="1713"/>
                  </a:cubicBezTo>
                  <a:cubicBezTo>
                    <a:pt x="883" y="1633"/>
                    <a:pt x="991" y="1580"/>
                    <a:pt x="1071" y="1526"/>
                  </a:cubicBezTo>
                  <a:cubicBezTo>
                    <a:pt x="1178" y="1472"/>
                    <a:pt x="1285" y="1472"/>
                    <a:pt x="1392" y="1446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0" y="188"/>
                    <a:pt x="54" y="295"/>
                    <a:pt x="54" y="429"/>
                  </a:cubicBezTo>
                  <a:cubicBezTo>
                    <a:pt x="0" y="562"/>
                    <a:pt x="0" y="670"/>
                    <a:pt x="0" y="803"/>
                  </a:cubicBezTo>
                  <a:cubicBezTo>
                    <a:pt x="0" y="1071"/>
                    <a:pt x="0" y="1258"/>
                    <a:pt x="54" y="1472"/>
                  </a:cubicBezTo>
                  <a:cubicBezTo>
                    <a:pt x="54" y="1606"/>
                    <a:pt x="80" y="1713"/>
                    <a:pt x="107" y="1794"/>
                  </a:cubicBezTo>
                  <a:cubicBezTo>
                    <a:pt x="134" y="1927"/>
                    <a:pt x="214" y="2008"/>
                    <a:pt x="241" y="2115"/>
                  </a:cubicBezTo>
                  <a:cubicBezTo>
                    <a:pt x="348" y="2302"/>
                    <a:pt x="482" y="2436"/>
                    <a:pt x="643" y="2543"/>
                  </a:cubicBezTo>
                  <a:cubicBezTo>
                    <a:pt x="776" y="2597"/>
                    <a:pt x="937" y="2677"/>
                    <a:pt x="1124" y="2677"/>
                  </a:cubicBezTo>
                  <a:cubicBezTo>
                    <a:pt x="1171" y="2685"/>
                    <a:pt x="1216" y="2688"/>
                    <a:pt x="1259" y="2688"/>
                  </a:cubicBezTo>
                  <a:cubicBezTo>
                    <a:pt x="1363" y="2688"/>
                    <a:pt x="1458" y="2669"/>
                    <a:pt x="1553" y="2650"/>
                  </a:cubicBezTo>
                  <a:cubicBezTo>
                    <a:pt x="1686" y="2597"/>
                    <a:pt x="1820" y="2543"/>
                    <a:pt x="1927" y="2463"/>
                  </a:cubicBezTo>
                  <a:cubicBezTo>
                    <a:pt x="2034" y="2409"/>
                    <a:pt x="2115" y="2302"/>
                    <a:pt x="2222" y="2195"/>
                  </a:cubicBezTo>
                  <a:cubicBezTo>
                    <a:pt x="2436" y="2008"/>
                    <a:pt x="2543" y="1767"/>
                    <a:pt x="2704" y="1472"/>
                  </a:cubicBezTo>
                  <a:cubicBezTo>
                    <a:pt x="2784" y="1205"/>
                    <a:pt x="2891" y="937"/>
                    <a:pt x="2944" y="643"/>
                  </a:cubicBezTo>
                  <a:lnTo>
                    <a:pt x="2329" y="643"/>
                  </a:lnTo>
                  <a:cubicBezTo>
                    <a:pt x="2008" y="643"/>
                    <a:pt x="1740" y="589"/>
                    <a:pt x="1446" y="536"/>
                  </a:cubicBezTo>
                  <a:cubicBezTo>
                    <a:pt x="1151" y="455"/>
                    <a:pt x="883" y="375"/>
                    <a:pt x="643" y="268"/>
                  </a:cubicBezTo>
                  <a:cubicBezTo>
                    <a:pt x="535" y="241"/>
                    <a:pt x="455" y="188"/>
                    <a:pt x="348" y="134"/>
                  </a:cubicBezTo>
                  <a:cubicBezTo>
                    <a:pt x="321" y="107"/>
                    <a:pt x="268" y="107"/>
                    <a:pt x="241" y="54"/>
                  </a:cubicBezTo>
                  <a:cubicBezTo>
                    <a:pt x="214" y="27"/>
                    <a:pt x="188" y="27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48;p42">
              <a:extLst>
                <a:ext uri="{FF2B5EF4-FFF2-40B4-BE49-F238E27FC236}">
                  <a16:creationId xmlns:a16="http://schemas.microsoft.com/office/drawing/2014/main" id="{0D78EECE-DC4A-4AD8-8DFB-F20075F77B60}"/>
                </a:ext>
              </a:extLst>
            </p:cNvPr>
            <p:cNvSpPr/>
            <p:nvPr/>
          </p:nvSpPr>
          <p:spPr>
            <a:xfrm>
              <a:off x="9252100" y="5050800"/>
              <a:ext cx="32150" cy="48500"/>
            </a:xfrm>
            <a:custGeom>
              <a:avLst/>
              <a:gdLst/>
              <a:ahLst/>
              <a:cxnLst/>
              <a:rect l="l" t="t" r="r" b="b"/>
              <a:pathLst>
                <a:path w="1286" h="1940" extrusionOk="0">
                  <a:moveTo>
                    <a:pt x="804" y="1"/>
                  </a:moveTo>
                  <a:cubicBezTo>
                    <a:pt x="677" y="1"/>
                    <a:pt x="519" y="80"/>
                    <a:pt x="402" y="220"/>
                  </a:cubicBezTo>
                  <a:cubicBezTo>
                    <a:pt x="269" y="380"/>
                    <a:pt x="188" y="595"/>
                    <a:pt x="108" y="862"/>
                  </a:cubicBezTo>
                  <a:cubicBezTo>
                    <a:pt x="1" y="1317"/>
                    <a:pt x="108" y="1772"/>
                    <a:pt x="349" y="1906"/>
                  </a:cubicBezTo>
                  <a:cubicBezTo>
                    <a:pt x="376" y="1906"/>
                    <a:pt x="402" y="1933"/>
                    <a:pt x="456" y="1933"/>
                  </a:cubicBezTo>
                  <a:cubicBezTo>
                    <a:pt x="473" y="1937"/>
                    <a:pt x="492" y="1939"/>
                    <a:pt x="512" y="1939"/>
                  </a:cubicBezTo>
                  <a:cubicBezTo>
                    <a:pt x="621" y="1939"/>
                    <a:pt x="772" y="1876"/>
                    <a:pt x="884" y="1719"/>
                  </a:cubicBezTo>
                  <a:cubicBezTo>
                    <a:pt x="1018" y="1558"/>
                    <a:pt x="1125" y="1371"/>
                    <a:pt x="1179" y="1103"/>
                  </a:cubicBezTo>
                  <a:cubicBezTo>
                    <a:pt x="1286" y="621"/>
                    <a:pt x="1179" y="193"/>
                    <a:pt x="938" y="59"/>
                  </a:cubicBezTo>
                  <a:cubicBezTo>
                    <a:pt x="911" y="59"/>
                    <a:pt x="884" y="6"/>
                    <a:pt x="857" y="6"/>
                  </a:cubicBezTo>
                  <a:cubicBezTo>
                    <a:pt x="840" y="2"/>
                    <a:pt x="823" y="1"/>
                    <a:pt x="804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49;p42">
              <a:extLst>
                <a:ext uri="{FF2B5EF4-FFF2-40B4-BE49-F238E27FC236}">
                  <a16:creationId xmlns:a16="http://schemas.microsoft.com/office/drawing/2014/main" id="{418F01CE-71BC-437C-85E3-EC5DAAA4AFF2}"/>
                </a:ext>
              </a:extLst>
            </p:cNvPr>
            <p:cNvSpPr/>
            <p:nvPr/>
          </p:nvSpPr>
          <p:spPr>
            <a:xfrm>
              <a:off x="9406025" y="5092250"/>
              <a:ext cx="32125" cy="47875"/>
            </a:xfrm>
            <a:custGeom>
              <a:avLst/>
              <a:gdLst/>
              <a:ahLst/>
              <a:cxnLst/>
              <a:rect l="l" t="t" r="r" b="b"/>
              <a:pathLst>
                <a:path w="1285" h="1915" extrusionOk="0">
                  <a:moveTo>
                    <a:pt x="772" y="1"/>
                  </a:moveTo>
                  <a:cubicBezTo>
                    <a:pt x="663" y="1"/>
                    <a:pt x="514" y="60"/>
                    <a:pt x="402" y="195"/>
                  </a:cubicBezTo>
                  <a:cubicBezTo>
                    <a:pt x="268" y="382"/>
                    <a:pt x="161" y="569"/>
                    <a:pt x="107" y="837"/>
                  </a:cubicBezTo>
                  <a:cubicBezTo>
                    <a:pt x="0" y="1319"/>
                    <a:pt x="107" y="1747"/>
                    <a:pt x="348" y="1881"/>
                  </a:cubicBezTo>
                  <a:cubicBezTo>
                    <a:pt x="375" y="1881"/>
                    <a:pt x="402" y="1908"/>
                    <a:pt x="428" y="1908"/>
                  </a:cubicBezTo>
                  <a:cubicBezTo>
                    <a:pt x="450" y="1912"/>
                    <a:pt x="473" y="1914"/>
                    <a:pt x="497" y="1914"/>
                  </a:cubicBezTo>
                  <a:cubicBezTo>
                    <a:pt x="622" y="1914"/>
                    <a:pt x="771" y="1855"/>
                    <a:pt x="883" y="1720"/>
                  </a:cubicBezTo>
                  <a:cubicBezTo>
                    <a:pt x="1017" y="1533"/>
                    <a:pt x="1097" y="1345"/>
                    <a:pt x="1178" y="1078"/>
                  </a:cubicBezTo>
                  <a:cubicBezTo>
                    <a:pt x="1285" y="596"/>
                    <a:pt x="1178" y="168"/>
                    <a:pt x="937" y="34"/>
                  </a:cubicBezTo>
                  <a:cubicBezTo>
                    <a:pt x="910" y="34"/>
                    <a:pt x="883" y="7"/>
                    <a:pt x="830" y="7"/>
                  </a:cubicBezTo>
                  <a:cubicBezTo>
                    <a:pt x="812" y="3"/>
                    <a:pt x="793" y="1"/>
                    <a:pt x="772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550;p42">
            <a:extLst>
              <a:ext uri="{FF2B5EF4-FFF2-40B4-BE49-F238E27FC236}">
                <a16:creationId xmlns:a16="http://schemas.microsoft.com/office/drawing/2014/main" id="{2C6D6A70-2927-4562-99FB-DD35386F0231}"/>
              </a:ext>
            </a:extLst>
          </p:cNvPr>
          <p:cNvGrpSpPr/>
          <p:nvPr/>
        </p:nvGrpSpPr>
        <p:grpSpPr>
          <a:xfrm>
            <a:off x="11271640" y="16647"/>
            <a:ext cx="714485" cy="694572"/>
            <a:chOff x="4500050" y="484925"/>
            <a:chExt cx="1494425" cy="1452775"/>
          </a:xfrm>
        </p:grpSpPr>
        <p:sp>
          <p:nvSpPr>
            <p:cNvPr id="75" name="Google Shape;6551;p42">
              <a:extLst>
                <a:ext uri="{FF2B5EF4-FFF2-40B4-BE49-F238E27FC236}">
                  <a16:creationId xmlns:a16="http://schemas.microsoft.com/office/drawing/2014/main" id="{61A95162-E743-4136-ACC1-04668C6073C9}"/>
                </a:ext>
              </a:extLst>
            </p:cNvPr>
            <p:cNvSpPr/>
            <p:nvPr/>
          </p:nvSpPr>
          <p:spPr>
            <a:xfrm>
              <a:off x="4500050" y="484925"/>
              <a:ext cx="1494425" cy="1452775"/>
            </a:xfrm>
            <a:custGeom>
              <a:avLst/>
              <a:gdLst/>
              <a:ahLst/>
              <a:cxnLst/>
              <a:rect l="l" t="t" r="r" b="b"/>
              <a:pathLst>
                <a:path w="59777" h="58111" extrusionOk="0">
                  <a:moveTo>
                    <a:pt x="16898" y="1"/>
                  </a:moveTo>
                  <a:cubicBezTo>
                    <a:pt x="16847" y="1"/>
                    <a:pt x="16797" y="1"/>
                    <a:pt x="16746" y="2"/>
                  </a:cubicBezTo>
                  <a:cubicBezTo>
                    <a:pt x="14411" y="2"/>
                    <a:pt x="12143" y="569"/>
                    <a:pt x="10174" y="1503"/>
                  </a:cubicBezTo>
                  <a:cubicBezTo>
                    <a:pt x="7539" y="2837"/>
                    <a:pt x="5571" y="4905"/>
                    <a:pt x="4470" y="7507"/>
                  </a:cubicBezTo>
                  <a:cubicBezTo>
                    <a:pt x="3169" y="10609"/>
                    <a:pt x="2903" y="14345"/>
                    <a:pt x="3837" y="18015"/>
                  </a:cubicBezTo>
                  <a:cubicBezTo>
                    <a:pt x="4103" y="19316"/>
                    <a:pt x="4537" y="20583"/>
                    <a:pt x="5071" y="21784"/>
                  </a:cubicBezTo>
                  <a:cubicBezTo>
                    <a:pt x="4804" y="21851"/>
                    <a:pt x="4504" y="21951"/>
                    <a:pt x="4204" y="22118"/>
                  </a:cubicBezTo>
                  <a:cubicBezTo>
                    <a:pt x="2102" y="23152"/>
                    <a:pt x="1268" y="25653"/>
                    <a:pt x="2235" y="27755"/>
                  </a:cubicBezTo>
                  <a:cubicBezTo>
                    <a:pt x="2235" y="27755"/>
                    <a:pt x="2202" y="27755"/>
                    <a:pt x="2202" y="27788"/>
                  </a:cubicBezTo>
                  <a:cubicBezTo>
                    <a:pt x="334" y="29256"/>
                    <a:pt x="1" y="31925"/>
                    <a:pt x="1435" y="33793"/>
                  </a:cubicBezTo>
                  <a:cubicBezTo>
                    <a:pt x="2275" y="34875"/>
                    <a:pt x="3524" y="35461"/>
                    <a:pt x="4806" y="35461"/>
                  </a:cubicBezTo>
                  <a:cubicBezTo>
                    <a:pt x="5459" y="35461"/>
                    <a:pt x="6120" y="35309"/>
                    <a:pt x="6739" y="34993"/>
                  </a:cubicBezTo>
                  <a:cubicBezTo>
                    <a:pt x="7006" y="34860"/>
                    <a:pt x="7239" y="34693"/>
                    <a:pt x="7439" y="34526"/>
                  </a:cubicBezTo>
                  <a:cubicBezTo>
                    <a:pt x="7539" y="34460"/>
                    <a:pt x="7673" y="34360"/>
                    <a:pt x="7739" y="34293"/>
                  </a:cubicBezTo>
                  <a:lnTo>
                    <a:pt x="8373" y="34526"/>
                  </a:lnTo>
                  <a:cubicBezTo>
                    <a:pt x="8773" y="34760"/>
                    <a:pt x="9174" y="34927"/>
                    <a:pt x="9541" y="35127"/>
                  </a:cubicBezTo>
                  <a:cubicBezTo>
                    <a:pt x="9541" y="35494"/>
                    <a:pt x="9541" y="35861"/>
                    <a:pt x="9574" y="36261"/>
                  </a:cubicBezTo>
                  <a:cubicBezTo>
                    <a:pt x="9674" y="36928"/>
                    <a:pt x="9774" y="37595"/>
                    <a:pt x="10008" y="38296"/>
                  </a:cubicBezTo>
                  <a:cubicBezTo>
                    <a:pt x="10375" y="39497"/>
                    <a:pt x="10908" y="40698"/>
                    <a:pt x="11742" y="42132"/>
                  </a:cubicBezTo>
                  <a:cubicBezTo>
                    <a:pt x="13443" y="44967"/>
                    <a:pt x="15678" y="47703"/>
                    <a:pt x="18747" y="50705"/>
                  </a:cubicBezTo>
                  <a:cubicBezTo>
                    <a:pt x="19014" y="50972"/>
                    <a:pt x="19248" y="51205"/>
                    <a:pt x="19514" y="51439"/>
                  </a:cubicBezTo>
                  <a:cubicBezTo>
                    <a:pt x="20882" y="52706"/>
                    <a:pt x="22150" y="53774"/>
                    <a:pt x="23351" y="54674"/>
                  </a:cubicBezTo>
                  <a:cubicBezTo>
                    <a:pt x="23417" y="54774"/>
                    <a:pt x="23551" y="54808"/>
                    <a:pt x="23617" y="54874"/>
                  </a:cubicBezTo>
                  <a:lnTo>
                    <a:pt x="23717" y="54941"/>
                  </a:lnTo>
                  <a:cubicBezTo>
                    <a:pt x="24184" y="55275"/>
                    <a:pt x="24585" y="55541"/>
                    <a:pt x="24952" y="55775"/>
                  </a:cubicBezTo>
                  <a:cubicBezTo>
                    <a:pt x="26620" y="56809"/>
                    <a:pt x="28221" y="57510"/>
                    <a:pt x="29755" y="57843"/>
                  </a:cubicBezTo>
                  <a:cubicBezTo>
                    <a:pt x="30489" y="58021"/>
                    <a:pt x="31208" y="58110"/>
                    <a:pt x="31912" y="58110"/>
                  </a:cubicBezTo>
                  <a:cubicBezTo>
                    <a:pt x="32264" y="58110"/>
                    <a:pt x="32613" y="58088"/>
                    <a:pt x="32957" y="58043"/>
                  </a:cubicBezTo>
                  <a:cubicBezTo>
                    <a:pt x="33925" y="57977"/>
                    <a:pt x="34925" y="57676"/>
                    <a:pt x="35793" y="57209"/>
                  </a:cubicBezTo>
                  <a:cubicBezTo>
                    <a:pt x="38194" y="56008"/>
                    <a:pt x="39729" y="53840"/>
                    <a:pt x="39929" y="51472"/>
                  </a:cubicBezTo>
                  <a:cubicBezTo>
                    <a:pt x="44099" y="51305"/>
                    <a:pt x="47935" y="50104"/>
                    <a:pt x="51471" y="47936"/>
                  </a:cubicBezTo>
                  <a:cubicBezTo>
                    <a:pt x="55307" y="45534"/>
                    <a:pt x="59777" y="41331"/>
                    <a:pt x="59310" y="34693"/>
                  </a:cubicBezTo>
                  <a:cubicBezTo>
                    <a:pt x="59076" y="31257"/>
                    <a:pt x="57108" y="28355"/>
                    <a:pt x="53739" y="26587"/>
                  </a:cubicBezTo>
                  <a:cubicBezTo>
                    <a:pt x="51371" y="25434"/>
                    <a:pt x="48449" y="24776"/>
                    <a:pt x="45518" y="24776"/>
                  </a:cubicBezTo>
                  <a:cubicBezTo>
                    <a:pt x="45312" y="24776"/>
                    <a:pt x="45106" y="24780"/>
                    <a:pt x="44899" y="24786"/>
                  </a:cubicBezTo>
                  <a:cubicBezTo>
                    <a:pt x="43665" y="24820"/>
                    <a:pt x="42531" y="24953"/>
                    <a:pt x="41497" y="25153"/>
                  </a:cubicBezTo>
                  <a:cubicBezTo>
                    <a:pt x="42531" y="18415"/>
                    <a:pt x="40763" y="11443"/>
                    <a:pt x="36660" y="6773"/>
                  </a:cubicBezTo>
                  <a:cubicBezTo>
                    <a:pt x="34191" y="3995"/>
                    <a:pt x="30464" y="2474"/>
                    <a:pt x="26380" y="2474"/>
                  </a:cubicBezTo>
                  <a:cubicBezTo>
                    <a:pt x="26050" y="2474"/>
                    <a:pt x="25719" y="2484"/>
                    <a:pt x="25385" y="2504"/>
                  </a:cubicBezTo>
                  <a:cubicBezTo>
                    <a:pt x="25319" y="2470"/>
                    <a:pt x="25252" y="2437"/>
                    <a:pt x="25185" y="2403"/>
                  </a:cubicBezTo>
                  <a:cubicBezTo>
                    <a:pt x="22599" y="865"/>
                    <a:pt x="19595" y="1"/>
                    <a:pt x="168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52;p42">
              <a:extLst>
                <a:ext uri="{FF2B5EF4-FFF2-40B4-BE49-F238E27FC236}">
                  <a16:creationId xmlns:a16="http://schemas.microsoft.com/office/drawing/2014/main" id="{B46FEBC7-617D-450F-9BCD-283521B17B62}"/>
                </a:ext>
              </a:extLst>
            </p:cNvPr>
            <p:cNvSpPr/>
            <p:nvPr/>
          </p:nvSpPr>
          <p:spPr>
            <a:xfrm>
              <a:off x="4646000" y="555000"/>
              <a:ext cx="542075" cy="787250"/>
            </a:xfrm>
            <a:custGeom>
              <a:avLst/>
              <a:gdLst/>
              <a:ahLst/>
              <a:cxnLst/>
              <a:rect l="l" t="t" r="r" b="b"/>
              <a:pathLst>
                <a:path w="21683" h="31490" extrusionOk="0">
                  <a:moveTo>
                    <a:pt x="10874" y="1"/>
                  </a:moveTo>
                  <a:cubicBezTo>
                    <a:pt x="6805" y="1"/>
                    <a:pt x="2835" y="1869"/>
                    <a:pt x="1168" y="5805"/>
                  </a:cubicBezTo>
                  <a:cubicBezTo>
                    <a:pt x="33" y="8507"/>
                    <a:pt x="0" y="11709"/>
                    <a:pt x="701" y="14544"/>
                  </a:cubicBezTo>
                  <a:cubicBezTo>
                    <a:pt x="2635" y="22484"/>
                    <a:pt x="8473" y="28154"/>
                    <a:pt x="15711" y="31490"/>
                  </a:cubicBezTo>
                  <a:lnTo>
                    <a:pt x="21682" y="6339"/>
                  </a:lnTo>
                  <a:cubicBezTo>
                    <a:pt x="21048" y="4471"/>
                    <a:pt x="19581" y="3003"/>
                    <a:pt x="17879" y="2002"/>
                  </a:cubicBezTo>
                  <a:cubicBezTo>
                    <a:pt x="15845" y="835"/>
                    <a:pt x="13243" y="1"/>
                    <a:pt x="10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53;p42">
              <a:extLst>
                <a:ext uri="{FF2B5EF4-FFF2-40B4-BE49-F238E27FC236}">
                  <a16:creationId xmlns:a16="http://schemas.microsoft.com/office/drawing/2014/main" id="{96AB630E-0CBB-40F1-83DA-63300949EEEA}"/>
                </a:ext>
              </a:extLst>
            </p:cNvPr>
            <p:cNvSpPr/>
            <p:nvPr/>
          </p:nvSpPr>
          <p:spPr>
            <a:xfrm>
              <a:off x="4725200" y="648750"/>
              <a:ext cx="370300" cy="535075"/>
            </a:xfrm>
            <a:custGeom>
              <a:avLst/>
              <a:gdLst/>
              <a:ahLst/>
              <a:cxnLst/>
              <a:rect l="l" t="t" r="r" b="b"/>
              <a:pathLst>
                <a:path w="14812" h="21403" extrusionOk="0">
                  <a:moveTo>
                    <a:pt x="8322" y="0"/>
                  </a:moveTo>
                  <a:cubicBezTo>
                    <a:pt x="7956" y="0"/>
                    <a:pt x="7592" y="68"/>
                    <a:pt x="7239" y="220"/>
                  </a:cubicBezTo>
                  <a:cubicBezTo>
                    <a:pt x="6205" y="654"/>
                    <a:pt x="5572" y="1755"/>
                    <a:pt x="5371" y="2822"/>
                  </a:cubicBezTo>
                  <a:cubicBezTo>
                    <a:pt x="5171" y="3956"/>
                    <a:pt x="5371" y="5090"/>
                    <a:pt x="5638" y="6158"/>
                  </a:cubicBezTo>
                  <a:cubicBezTo>
                    <a:pt x="4668" y="5530"/>
                    <a:pt x="3478" y="5195"/>
                    <a:pt x="2298" y="5195"/>
                  </a:cubicBezTo>
                  <a:cubicBezTo>
                    <a:pt x="2098" y="5195"/>
                    <a:pt x="1900" y="5205"/>
                    <a:pt x="1702" y="5224"/>
                  </a:cubicBezTo>
                  <a:cubicBezTo>
                    <a:pt x="1235" y="5257"/>
                    <a:pt x="802" y="5391"/>
                    <a:pt x="468" y="5724"/>
                  </a:cubicBezTo>
                  <a:cubicBezTo>
                    <a:pt x="68" y="6091"/>
                    <a:pt x="1" y="6725"/>
                    <a:pt x="1" y="7259"/>
                  </a:cubicBezTo>
                  <a:cubicBezTo>
                    <a:pt x="34" y="10294"/>
                    <a:pt x="1836" y="13063"/>
                    <a:pt x="3837" y="15398"/>
                  </a:cubicBezTo>
                  <a:cubicBezTo>
                    <a:pt x="5738" y="17599"/>
                    <a:pt x="7907" y="19634"/>
                    <a:pt x="10242" y="21402"/>
                  </a:cubicBezTo>
                  <a:lnTo>
                    <a:pt x="14812" y="7692"/>
                  </a:lnTo>
                  <a:cubicBezTo>
                    <a:pt x="14478" y="5324"/>
                    <a:pt x="13310" y="3122"/>
                    <a:pt x="11543" y="1488"/>
                  </a:cubicBezTo>
                  <a:cubicBezTo>
                    <a:pt x="10655" y="677"/>
                    <a:pt x="9479" y="0"/>
                    <a:pt x="8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54;p42">
              <a:extLst>
                <a:ext uri="{FF2B5EF4-FFF2-40B4-BE49-F238E27FC236}">
                  <a16:creationId xmlns:a16="http://schemas.microsoft.com/office/drawing/2014/main" id="{1FBD3526-E217-47C1-8DF8-2502A7F30661}"/>
                </a:ext>
              </a:extLst>
            </p:cNvPr>
            <p:cNvSpPr/>
            <p:nvPr/>
          </p:nvSpPr>
          <p:spPr>
            <a:xfrm>
              <a:off x="4630150" y="1252925"/>
              <a:ext cx="207675" cy="85250"/>
            </a:xfrm>
            <a:custGeom>
              <a:avLst/>
              <a:gdLst/>
              <a:ahLst/>
              <a:cxnLst/>
              <a:rect l="l" t="t" r="r" b="b"/>
              <a:pathLst>
                <a:path w="8307" h="3410" extrusionOk="0">
                  <a:moveTo>
                    <a:pt x="747" y="1"/>
                  </a:moveTo>
                  <a:cubicBezTo>
                    <a:pt x="271" y="1"/>
                    <a:pt x="0" y="79"/>
                    <a:pt x="0" y="104"/>
                  </a:cubicBezTo>
                  <a:cubicBezTo>
                    <a:pt x="0" y="204"/>
                    <a:pt x="501" y="204"/>
                    <a:pt x="1301" y="304"/>
                  </a:cubicBezTo>
                  <a:cubicBezTo>
                    <a:pt x="1701" y="404"/>
                    <a:pt x="2168" y="471"/>
                    <a:pt x="2669" y="638"/>
                  </a:cubicBezTo>
                  <a:cubicBezTo>
                    <a:pt x="3169" y="804"/>
                    <a:pt x="3703" y="1038"/>
                    <a:pt x="4303" y="1271"/>
                  </a:cubicBezTo>
                  <a:cubicBezTo>
                    <a:pt x="5437" y="1772"/>
                    <a:pt x="6371" y="2372"/>
                    <a:pt x="7105" y="2772"/>
                  </a:cubicBezTo>
                  <a:cubicBezTo>
                    <a:pt x="7730" y="3179"/>
                    <a:pt x="8151" y="3409"/>
                    <a:pt x="8256" y="3409"/>
                  </a:cubicBezTo>
                  <a:cubicBezTo>
                    <a:pt x="8263" y="3409"/>
                    <a:pt x="8269" y="3408"/>
                    <a:pt x="8273" y="3406"/>
                  </a:cubicBezTo>
                  <a:cubicBezTo>
                    <a:pt x="8306" y="3373"/>
                    <a:pt x="7939" y="3039"/>
                    <a:pt x="7272" y="2539"/>
                  </a:cubicBezTo>
                  <a:cubicBezTo>
                    <a:pt x="6605" y="2039"/>
                    <a:pt x="5638" y="1405"/>
                    <a:pt x="4470" y="904"/>
                  </a:cubicBezTo>
                  <a:cubicBezTo>
                    <a:pt x="3870" y="638"/>
                    <a:pt x="3303" y="437"/>
                    <a:pt x="2802" y="271"/>
                  </a:cubicBezTo>
                  <a:cubicBezTo>
                    <a:pt x="2269" y="137"/>
                    <a:pt x="1768" y="70"/>
                    <a:pt x="1335" y="37"/>
                  </a:cubicBezTo>
                  <a:cubicBezTo>
                    <a:pt x="1114" y="11"/>
                    <a:pt x="917" y="1"/>
                    <a:pt x="747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55;p42">
              <a:extLst>
                <a:ext uri="{FF2B5EF4-FFF2-40B4-BE49-F238E27FC236}">
                  <a16:creationId xmlns:a16="http://schemas.microsoft.com/office/drawing/2014/main" id="{1EEC44BD-E0BB-4671-ACAD-6A5F15C0C488}"/>
                </a:ext>
              </a:extLst>
            </p:cNvPr>
            <p:cNvSpPr/>
            <p:nvPr/>
          </p:nvSpPr>
          <p:spPr>
            <a:xfrm>
              <a:off x="4651825" y="1134050"/>
              <a:ext cx="215175" cy="178200"/>
            </a:xfrm>
            <a:custGeom>
              <a:avLst/>
              <a:gdLst/>
              <a:ahLst/>
              <a:cxnLst/>
              <a:rect l="l" t="t" r="r" b="b"/>
              <a:pathLst>
                <a:path w="8607" h="7128" extrusionOk="0">
                  <a:moveTo>
                    <a:pt x="426" y="1"/>
                  </a:moveTo>
                  <a:cubicBezTo>
                    <a:pt x="152" y="1"/>
                    <a:pt x="1" y="39"/>
                    <a:pt x="1" y="55"/>
                  </a:cubicBezTo>
                  <a:cubicBezTo>
                    <a:pt x="1" y="155"/>
                    <a:pt x="668" y="155"/>
                    <a:pt x="1602" y="522"/>
                  </a:cubicBezTo>
                  <a:cubicBezTo>
                    <a:pt x="2569" y="889"/>
                    <a:pt x="3737" y="1690"/>
                    <a:pt x="4871" y="2724"/>
                  </a:cubicBezTo>
                  <a:cubicBezTo>
                    <a:pt x="7255" y="4843"/>
                    <a:pt x="8456" y="7127"/>
                    <a:pt x="8571" y="7127"/>
                  </a:cubicBezTo>
                  <a:cubicBezTo>
                    <a:pt x="8572" y="7127"/>
                    <a:pt x="8573" y="7127"/>
                    <a:pt x="8573" y="7127"/>
                  </a:cubicBezTo>
                  <a:cubicBezTo>
                    <a:pt x="8607" y="7060"/>
                    <a:pt x="8340" y="6493"/>
                    <a:pt x="7806" y="5559"/>
                  </a:cubicBezTo>
                  <a:cubicBezTo>
                    <a:pt x="7272" y="4692"/>
                    <a:pt x="6338" y="3525"/>
                    <a:pt x="5171" y="2457"/>
                  </a:cubicBezTo>
                  <a:cubicBezTo>
                    <a:pt x="4003" y="1356"/>
                    <a:pt x="2736" y="556"/>
                    <a:pt x="1735" y="222"/>
                  </a:cubicBezTo>
                  <a:cubicBezTo>
                    <a:pt x="1176" y="47"/>
                    <a:pt x="727" y="1"/>
                    <a:pt x="426" y="1"/>
                  </a:cubicBezTo>
                  <a:close/>
                </a:path>
              </a:pathLst>
            </a:custGeom>
            <a:solidFill>
              <a:srgbClr val="30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56;p42">
              <a:extLst>
                <a:ext uri="{FF2B5EF4-FFF2-40B4-BE49-F238E27FC236}">
                  <a16:creationId xmlns:a16="http://schemas.microsoft.com/office/drawing/2014/main" id="{252F8FA7-02A0-4AB8-A131-8933978C06E6}"/>
                </a:ext>
              </a:extLst>
            </p:cNvPr>
            <p:cNvSpPr/>
            <p:nvPr/>
          </p:nvSpPr>
          <p:spPr>
            <a:xfrm>
              <a:off x="4578450" y="1227025"/>
              <a:ext cx="81750" cy="72825"/>
            </a:xfrm>
            <a:custGeom>
              <a:avLst/>
              <a:gdLst/>
              <a:ahLst/>
              <a:cxnLst/>
              <a:rect l="l" t="t" r="r" b="b"/>
              <a:pathLst>
                <a:path w="3270" h="2913" extrusionOk="0">
                  <a:moveTo>
                    <a:pt x="1608" y="1"/>
                  </a:moveTo>
                  <a:cubicBezTo>
                    <a:pt x="1303" y="1"/>
                    <a:pt x="996" y="99"/>
                    <a:pt x="734" y="306"/>
                  </a:cubicBezTo>
                  <a:cubicBezTo>
                    <a:pt x="100" y="806"/>
                    <a:pt x="0" y="1740"/>
                    <a:pt x="500" y="2341"/>
                  </a:cubicBezTo>
                  <a:cubicBezTo>
                    <a:pt x="775" y="2713"/>
                    <a:pt x="1210" y="2913"/>
                    <a:pt x="1651" y="2913"/>
                  </a:cubicBezTo>
                  <a:cubicBezTo>
                    <a:pt x="1961" y="2913"/>
                    <a:pt x="2274" y="2814"/>
                    <a:pt x="2535" y="2608"/>
                  </a:cubicBezTo>
                  <a:cubicBezTo>
                    <a:pt x="3169" y="2107"/>
                    <a:pt x="3269" y="1173"/>
                    <a:pt x="2769" y="573"/>
                  </a:cubicBezTo>
                  <a:cubicBezTo>
                    <a:pt x="2475" y="200"/>
                    <a:pt x="2043" y="1"/>
                    <a:pt x="1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57;p42">
              <a:extLst>
                <a:ext uri="{FF2B5EF4-FFF2-40B4-BE49-F238E27FC236}">
                  <a16:creationId xmlns:a16="http://schemas.microsoft.com/office/drawing/2014/main" id="{AD6195EF-8C10-460D-9B71-0920D6509182}"/>
                </a:ext>
              </a:extLst>
            </p:cNvPr>
            <p:cNvSpPr/>
            <p:nvPr/>
          </p:nvSpPr>
          <p:spPr>
            <a:xfrm>
              <a:off x="4836950" y="616550"/>
              <a:ext cx="1081650" cy="1086750"/>
            </a:xfrm>
            <a:custGeom>
              <a:avLst/>
              <a:gdLst/>
              <a:ahLst/>
              <a:cxnLst/>
              <a:rect l="l" t="t" r="r" b="b"/>
              <a:pathLst>
                <a:path w="43266" h="43470" extrusionOk="0">
                  <a:moveTo>
                    <a:pt x="12921" y="0"/>
                  </a:moveTo>
                  <a:cubicBezTo>
                    <a:pt x="10355" y="0"/>
                    <a:pt x="7765" y="753"/>
                    <a:pt x="5705" y="2142"/>
                  </a:cubicBezTo>
                  <a:cubicBezTo>
                    <a:pt x="3203" y="3743"/>
                    <a:pt x="1335" y="6345"/>
                    <a:pt x="701" y="9247"/>
                  </a:cubicBezTo>
                  <a:cubicBezTo>
                    <a:pt x="1" y="12616"/>
                    <a:pt x="935" y="16085"/>
                    <a:pt x="2202" y="19254"/>
                  </a:cubicBezTo>
                  <a:cubicBezTo>
                    <a:pt x="3537" y="22723"/>
                    <a:pt x="5238" y="26026"/>
                    <a:pt x="7273" y="29095"/>
                  </a:cubicBezTo>
                  <a:lnTo>
                    <a:pt x="14011" y="41737"/>
                  </a:lnTo>
                  <a:cubicBezTo>
                    <a:pt x="16713" y="42438"/>
                    <a:pt x="19448" y="42938"/>
                    <a:pt x="22250" y="43271"/>
                  </a:cubicBezTo>
                  <a:cubicBezTo>
                    <a:pt x="23303" y="43402"/>
                    <a:pt x="24340" y="43469"/>
                    <a:pt x="25359" y="43469"/>
                  </a:cubicBezTo>
                  <a:cubicBezTo>
                    <a:pt x="29281" y="43469"/>
                    <a:pt x="32959" y="42480"/>
                    <a:pt x="36427" y="40336"/>
                  </a:cubicBezTo>
                  <a:cubicBezTo>
                    <a:pt x="40363" y="37901"/>
                    <a:pt x="43265" y="34499"/>
                    <a:pt x="42932" y="29695"/>
                  </a:cubicBezTo>
                  <a:cubicBezTo>
                    <a:pt x="42579" y="24342"/>
                    <a:pt x="36713" y="22347"/>
                    <a:pt x="32023" y="22347"/>
                  </a:cubicBezTo>
                  <a:cubicBezTo>
                    <a:pt x="31832" y="22347"/>
                    <a:pt x="31643" y="22350"/>
                    <a:pt x="31457" y="22357"/>
                  </a:cubicBezTo>
                  <a:cubicBezTo>
                    <a:pt x="28588" y="22423"/>
                    <a:pt x="25552" y="23024"/>
                    <a:pt x="23551" y="25025"/>
                  </a:cubicBezTo>
                  <a:cubicBezTo>
                    <a:pt x="26553" y="18187"/>
                    <a:pt x="26086" y="9147"/>
                    <a:pt x="21016" y="3376"/>
                  </a:cubicBezTo>
                  <a:cubicBezTo>
                    <a:pt x="18971" y="1060"/>
                    <a:pt x="15964" y="0"/>
                    <a:pt x="129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58;p42">
              <a:extLst>
                <a:ext uri="{FF2B5EF4-FFF2-40B4-BE49-F238E27FC236}">
                  <a16:creationId xmlns:a16="http://schemas.microsoft.com/office/drawing/2014/main" id="{9663FE3F-BD5C-43DF-BB38-F8937255D077}"/>
                </a:ext>
              </a:extLst>
            </p:cNvPr>
            <p:cNvSpPr/>
            <p:nvPr/>
          </p:nvSpPr>
          <p:spPr>
            <a:xfrm>
              <a:off x="4609300" y="1097000"/>
              <a:ext cx="84250" cy="73225"/>
            </a:xfrm>
            <a:custGeom>
              <a:avLst/>
              <a:gdLst/>
              <a:ahLst/>
              <a:cxnLst/>
              <a:rect l="l" t="t" r="r" b="b"/>
              <a:pathLst>
                <a:path w="3370" h="2929" extrusionOk="0">
                  <a:moveTo>
                    <a:pt x="1662" y="0"/>
                  </a:moveTo>
                  <a:cubicBezTo>
                    <a:pt x="1452" y="0"/>
                    <a:pt x="1238" y="44"/>
                    <a:pt x="1034" y="136"/>
                  </a:cubicBezTo>
                  <a:cubicBezTo>
                    <a:pt x="301" y="503"/>
                    <a:pt x="0" y="1371"/>
                    <a:pt x="367" y="2104"/>
                  </a:cubicBezTo>
                  <a:cubicBezTo>
                    <a:pt x="628" y="2626"/>
                    <a:pt x="1158" y="2928"/>
                    <a:pt x="1694" y="2928"/>
                  </a:cubicBezTo>
                  <a:cubicBezTo>
                    <a:pt x="1913" y="2928"/>
                    <a:pt x="2132" y="2878"/>
                    <a:pt x="2335" y="2772"/>
                  </a:cubicBezTo>
                  <a:cubicBezTo>
                    <a:pt x="3103" y="2371"/>
                    <a:pt x="3369" y="1504"/>
                    <a:pt x="3002" y="804"/>
                  </a:cubicBezTo>
                  <a:cubicBezTo>
                    <a:pt x="2737" y="297"/>
                    <a:pt x="2211" y="0"/>
                    <a:pt x="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59;p42">
              <a:extLst>
                <a:ext uri="{FF2B5EF4-FFF2-40B4-BE49-F238E27FC236}">
                  <a16:creationId xmlns:a16="http://schemas.microsoft.com/office/drawing/2014/main" id="{78959BD2-6F4D-44CA-9065-6FF0AFD26DD2}"/>
                </a:ext>
              </a:extLst>
            </p:cNvPr>
            <p:cNvSpPr/>
            <p:nvPr/>
          </p:nvSpPr>
          <p:spPr>
            <a:xfrm>
              <a:off x="4945375" y="788925"/>
              <a:ext cx="346925" cy="521650"/>
            </a:xfrm>
            <a:custGeom>
              <a:avLst/>
              <a:gdLst/>
              <a:ahLst/>
              <a:cxnLst/>
              <a:rect l="l" t="t" r="r" b="b"/>
              <a:pathLst>
                <a:path w="13877" h="20866" extrusionOk="0">
                  <a:moveTo>
                    <a:pt x="11775" y="0"/>
                  </a:moveTo>
                  <a:cubicBezTo>
                    <a:pt x="11567" y="0"/>
                    <a:pt x="11358" y="34"/>
                    <a:pt x="11175" y="84"/>
                  </a:cubicBezTo>
                  <a:cubicBezTo>
                    <a:pt x="9540" y="451"/>
                    <a:pt x="8173" y="1618"/>
                    <a:pt x="7272" y="3019"/>
                  </a:cubicBezTo>
                  <a:cubicBezTo>
                    <a:pt x="6405" y="4454"/>
                    <a:pt x="6038" y="6121"/>
                    <a:pt x="5871" y="7789"/>
                  </a:cubicBezTo>
                  <a:cubicBezTo>
                    <a:pt x="5071" y="5654"/>
                    <a:pt x="4003" y="3653"/>
                    <a:pt x="2702" y="1818"/>
                  </a:cubicBezTo>
                  <a:cubicBezTo>
                    <a:pt x="2435" y="1485"/>
                    <a:pt x="2168" y="1085"/>
                    <a:pt x="1701" y="1085"/>
                  </a:cubicBezTo>
                  <a:cubicBezTo>
                    <a:pt x="1674" y="1082"/>
                    <a:pt x="1648" y="1080"/>
                    <a:pt x="1622" y="1080"/>
                  </a:cubicBezTo>
                  <a:cubicBezTo>
                    <a:pt x="1039" y="1080"/>
                    <a:pt x="727" y="1776"/>
                    <a:pt x="567" y="2319"/>
                  </a:cubicBezTo>
                  <a:cubicBezTo>
                    <a:pt x="0" y="4520"/>
                    <a:pt x="267" y="6855"/>
                    <a:pt x="834" y="9090"/>
                  </a:cubicBezTo>
                  <a:cubicBezTo>
                    <a:pt x="1935" y="13360"/>
                    <a:pt x="4269" y="17329"/>
                    <a:pt x="6838" y="20864"/>
                  </a:cubicBezTo>
                  <a:lnTo>
                    <a:pt x="6838" y="20864"/>
                  </a:lnTo>
                  <a:cubicBezTo>
                    <a:pt x="6790" y="20774"/>
                    <a:pt x="8707" y="18129"/>
                    <a:pt x="8873" y="17863"/>
                  </a:cubicBezTo>
                  <a:cubicBezTo>
                    <a:pt x="9607" y="16496"/>
                    <a:pt x="10508" y="15261"/>
                    <a:pt x="11175" y="13827"/>
                  </a:cubicBezTo>
                  <a:cubicBezTo>
                    <a:pt x="12042" y="11992"/>
                    <a:pt x="12843" y="10258"/>
                    <a:pt x="13343" y="8356"/>
                  </a:cubicBezTo>
                  <a:cubicBezTo>
                    <a:pt x="13677" y="7089"/>
                    <a:pt x="13877" y="5688"/>
                    <a:pt x="13777" y="4253"/>
                  </a:cubicBezTo>
                  <a:cubicBezTo>
                    <a:pt x="13777" y="3086"/>
                    <a:pt x="13610" y="684"/>
                    <a:pt x="12376" y="117"/>
                  </a:cubicBezTo>
                  <a:cubicBezTo>
                    <a:pt x="12192" y="34"/>
                    <a:pt x="11984" y="0"/>
                    <a:pt x="11775" y="0"/>
                  </a:cubicBezTo>
                  <a:close/>
                  <a:moveTo>
                    <a:pt x="6838" y="20864"/>
                  </a:moveTo>
                  <a:cubicBezTo>
                    <a:pt x="6838" y="20865"/>
                    <a:pt x="6838" y="20865"/>
                    <a:pt x="6838" y="20865"/>
                  </a:cubicBezTo>
                  <a:cubicBezTo>
                    <a:pt x="6838" y="20865"/>
                    <a:pt x="6838" y="20865"/>
                    <a:pt x="6838" y="208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60;p42">
              <a:extLst>
                <a:ext uri="{FF2B5EF4-FFF2-40B4-BE49-F238E27FC236}">
                  <a16:creationId xmlns:a16="http://schemas.microsoft.com/office/drawing/2014/main" id="{A9F670B6-812E-4FE7-B121-132B4EF6A58B}"/>
                </a:ext>
              </a:extLst>
            </p:cNvPr>
            <p:cNvSpPr/>
            <p:nvPr/>
          </p:nvSpPr>
          <p:spPr>
            <a:xfrm>
              <a:off x="5145500" y="990550"/>
              <a:ext cx="260225" cy="356725"/>
            </a:xfrm>
            <a:custGeom>
              <a:avLst/>
              <a:gdLst/>
              <a:ahLst/>
              <a:cxnLst/>
              <a:rect l="l" t="t" r="r" b="b"/>
              <a:pathLst>
                <a:path w="10409" h="14269" extrusionOk="0">
                  <a:moveTo>
                    <a:pt x="9294" y="0"/>
                  </a:moveTo>
                  <a:cubicBezTo>
                    <a:pt x="9215" y="0"/>
                    <a:pt x="9131" y="18"/>
                    <a:pt x="9041" y="58"/>
                  </a:cubicBezTo>
                  <a:cubicBezTo>
                    <a:pt x="8507" y="258"/>
                    <a:pt x="8073" y="1359"/>
                    <a:pt x="7840" y="1859"/>
                  </a:cubicBezTo>
                  <a:cubicBezTo>
                    <a:pt x="7540" y="2460"/>
                    <a:pt x="7273" y="3127"/>
                    <a:pt x="7006" y="3761"/>
                  </a:cubicBezTo>
                  <a:cubicBezTo>
                    <a:pt x="6372" y="5062"/>
                    <a:pt x="5705" y="6296"/>
                    <a:pt x="4938" y="7563"/>
                  </a:cubicBezTo>
                  <a:cubicBezTo>
                    <a:pt x="4237" y="8764"/>
                    <a:pt x="3437" y="9965"/>
                    <a:pt x="2603" y="11099"/>
                  </a:cubicBezTo>
                  <a:cubicBezTo>
                    <a:pt x="1802" y="12233"/>
                    <a:pt x="868" y="13201"/>
                    <a:pt x="1" y="14268"/>
                  </a:cubicBezTo>
                  <a:cubicBezTo>
                    <a:pt x="1736" y="13634"/>
                    <a:pt x="3704" y="12700"/>
                    <a:pt x="5205" y="11533"/>
                  </a:cubicBezTo>
                  <a:cubicBezTo>
                    <a:pt x="6539" y="10465"/>
                    <a:pt x="7840" y="9231"/>
                    <a:pt x="8741" y="7763"/>
                  </a:cubicBezTo>
                  <a:cubicBezTo>
                    <a:pt x="9708" y="6229"/>
                    <a:pt x="10408" y="4561"/>
                    <a:pt x="10375" y="2726"/>
                  </a:cubicBezTo>
                  <a:cubicBezTo>
                    <a:pt x="10345" y="2146"/>
                    <a:pt x="10146" y="0"/>
                    <a:pt x="9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61;p42">
              <a:extLst>
                <a:ext uri="{FF2B5EF4-FFF2-40B4-BE49-F238E27FC236}">
                  <a16:creationId xmlns:a16="http://schemas.microsoft.com/office/drawing/2014/main" id="{2A1FD7ED-D665-4A4A-8A7B-1DB67833AC6E}"/>
                </a:ext>
              </a:extLst>
            </p:cNvPr>
            <p:cNvSpPr/>
            <p:nvPr/>
          </p:nvSpPr>
          <p:spPr>
            <a:xfrm>
              <a:off x="5318125" y="774325"/>
              <a:ext cx="85925" cy="202675"/>
            </a:xfrm>
            <a:custGeom>
              <a:avLst/>
              <a:gdLst/>
              <a:ahLst/>
              <a:cxnLst/>
              <a:rect l="l" t="t" r="r" b="b"/>
              <a:pathLst>
                <a:path w="3437" h="8107" extrusionOk="0">
                  <a:moveTo>
                    <a:pt x="968" y="1"/>
                  </a:moveTo>
                  <a:cubicBezTo>
                    <a:pt x="168" y="1"/>
                    <a:pt x="435" y="2869"/>
                    <a:pt x="435" y="3436"/>
                  </a:cubicBezTo>
                  <a:cubicBezTo>
                    <a:pt x="368" y="5038"/>
                    <a:pt x="468" y="6572"/>
                    <a:pt x="1" y="8106"/>
                  </a:cubicBezTo>
                  <a:cubicBezTo>
                    <a:pt x="368" y="7940"/>
                    <a:pt x="701" y="7673"/>
                    <a:pt x="968" y="7339"/>
                  </a:cubicBezTo>
                  <a:cubicBezTo>
                    <a:pt x="2436" y="5538"/>
                    <a:pt x="3437" y="2903"/>
                    <a:pt x="1869" y="835"/>
                  </a:cubicBezTo>
                  <a:cubicBezTo>
                    <a:pt x="1702" y="601"/>
                    <a:pt x="1268" y="34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62;p42">
              <a:extLst>
                <a:ext uri="{FF2B5EF4-FFF2-40B4-BE49-F238E27FC236}">
                  <a16:creationId xmlns:a16="http://schemas.microsoft.com/office/drawing/2014/main" id="{62BECB92-AF81-4D45-B53D-EA6C8D91D9F4}"/>
                </a:ext>
              </a:extLst>
            </p:cNvPr>
            <p:cNvSpPr/>
            <p:nvPr/>
          </p:nvSpPr>
          <p:spPr>
            <a:xfrm>
              <a:off x="5227225" y="1397500"/>
              <a:ext cx="494550" cy="195775"/>
            </a:xfrm>
            <a:custGeom>
              <a:avLst/>
              <a:gdLst/>
              <a:ahLst/>
              <a:cxnLst/>
              <a:rect l="l" t="t" r="r" b="b"/>
              <a:pathLst>
                <a:path w="19782" h="7831" extrusionOk="0">
                  <a:moveTo>
                    <a:pt x="10715" y="0"/>
                  </a:moveTo>
                  <a:cubicBezTo>
                    <a:pt x="9318" y="0"/>
                    <a:pt x="7931" y="160"/>
                    <a:pt x="6572" y="292"/>
                  </a:cubicBezTo>
                  <a:cubicBezTo>
                    <a:pt x="4667" y="497"/>
                    <a:pt x="2711" y="882"/>
                    <a:pt x="793" y="882"/>
                  </a:cubicBezTo>
                  <a:cubicBezTo>
                    <a:pt x="528" y="882"/>
                    <a:pt x="264" y="875"/>
                    <a:pt x="1" y="859"/>
                  </a:cubicBezTo>
                  <a:lnTo>
                    <a:pt x="1" y="859"/>
                  </a:lnTo>
                  <a:cubicBezTo>
                    <a:pt x="1102" y="1993"/>
                    <a:pt x="2436" y="2994"/>
                    <a:pt x="3737" y="3928"/>
                  </a:cubicBezTo>
                  <a:cubicBezTo>
                    <a:pt x="5138" y="4962"/>
                    <a:pt x="6739" y="5796"/>
                    <a:pt x="8340" y="6463"/>
                  </a:cubicBezTo>
                  <a:cubicBezTo>
                    <a:pt x="10075" y="7163"/>
                    <a:pt x="11843" y="7764"/>
                    <a:pt x="13744" y="7830"/>
                  </a:cubicBezTo>
                  <a:lnTo>
                    <a:pt x="14511" y="7830"/>
                  </a:lnTo>
                  <a:cubicBezTo>
                    <a:pt x="15779" y="7797"/>
                    <a:pt x="17147" y="7664"/>
                    <a:pt x="18214" y="6930"/>
                  </a:cubicBezTo>
                  <a:cubicBezTo>
                    <a:pt x="18848" y="6496"/>
                    <a:pt x="19782" y="5762"/>
                    <a:pt x="19748" y="4962"/>
                  </a:cubicBezTo>
                  <a:cubicBezTo>
                    <a:pt x="19682" y="4094"/>
                    <a:pt x="18914" y="3160"/>
                    <a:pt x="18314" y="2593"/>
                  </a:cubicBezTo>
                  <a:cubicBezTo>
                    <a:pt x="17480" y="1826"/>
                    <a:pt x="16513" y="1226"/>
                    <a:pt x="15479" y="859"/>
                  </a:cubicBezTo>
                  <a:cubicBezTo>
                    <a:pt x="14645" y="525"/>
                    <a:pt x="13777" y="325"/>
                    <a:pt x="12910" y="158"/>
                  </a:cubicBezTo>
                  <a:cubicBezTo>
                    <a:pt x="12177" y="44"/>
                    <a:pt x="11445" y="0"/>
                    <a:pt x="10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63;p42">
              <a:extLst>
                <a:ext uri="{FF2B5EF4-FFF2-40B4-BE49-F238E27FC236}">
                  <a16:creationId xmlns:a16="http://schemas.microsoft.com/office/drawing/2014/main" id="{3C0EDB2A-4D61-4123-9DC5-BB9AD7D51E81}"/>
                </a:ext>
              </a:extLst>
            </p:cNvPr>
            <p:cNvSpPr/>
            <p:nvPr/>
          </p:nvSpPr>
          <p:spPr>
            <a:xfrm>
              <a:off x="5680900" y="1282125"/>
              <a:ext cx="125950" cy="124100"/>
            </a:xfrm>
            <a:custGeom>
              <a:avLst/>
              <a:gdLst/>
              <a:ahLst/>
              <a:cxnLst/>
              <a:rect l="l" t="t" r="r" b="b"/>
              <a:pathLst>
                <a:path w="5038" h="4964" extrusionOk="0">
                  <a:moveTo>
                    <a:pt x="2515" y="0"/>
                  </a:moveTo>
                  <a:cubicBezTo>
                    <a:pt x="1318" y="0"/>
                    <a:pt x="124" y="760"/>
                    <a:pt x="34" y="2071"/>
                  </a:cubicBezTo>
                  <a:cubicBezTo>
                    <a:pt x="0" y="2905"/>
                    <a:pt x="300" y="3739"/>
                    <a:pt x="868" y="4306"/>
                  </a:cubicBezTo>
                  <a:cubicBezTo>
                    <a:pt x="1312" y="4726"/>
                    <a:pt x="1921" y="4963"/>
                    <a:pt x="2532" y="4963"/>
                  </a:cubicBezTo>
                  <a:cubicBezTo>
                    <a:pt x="2747" y="4963"/>
                    <a:pt x="2961" y="4934"/>
                    <a:pt x="3169" y="4873"/>
                  </a:cubicBezTo>
                  <a:cubicBezTo>
                    <a:pt x="3369" y="4773"/>
                    <a:pt x="3603" y="4707"/>
                    <a:pt x="3803" y="4573"/>
                  </a:cubicBezTo>
                  <a:cubicBezTo>
                    <a:pt x="4470" y="4140"/>
                    <a:pt x="4870" y="3406"/>
                    <a:pt x="4970" y="2638"/>
                  </a:cubicBezTo>
                  <a:cubicBezTo>
                    <a:pt x="5037" y="1805"/>
                    <a:pt x="4704" y="1037"/>
                    <a:pt x="4103" y="537"/>
                  </a:cubicBezTo>
                  <a:cubicBezTo>
                    <a:pt x="3652" y="172"/>
                    <a:pt x="3083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64;p42">
              <a:extLst>
                <a:ext uri="{FF2B5EF4-FFF2-40B4-BE49-F238E27FC236}">
                  <a16:creationId xmlns:a16="http://schemas.microsoft.com/office/drawing/2014/main" id="{1D3D58C4-34D7-490D-AF9D-A00FC4ACCE53}"/>
                </a:ext>
              </a:extLst>
            </p:cNvPr>
            <p:cNvSpPr/>
            <p:nvPr/>
          </p:nvSpPr>
          <p:spPr>
            <a:xfrm>
              <a:off x="5320625" y="1255600"/>
              <a:ext cx="331100" cy="104175"/>
            </a:xfrm>
            <a:custGeom>
              <a:avLst/>
              <a:gdLst/>
              <a:ahLst/>
              <a:cxnLst/>
              <a:rect l="l" t="t" r="r" b="b"/>
              <a:pathLst>
                <a:path w="13244" h="4167" extrusionOk="0">
                  <a:moveTo>
                    <a:pt x="9714" y="0"/>
                  </a:moveTo>
                  <a:cubicBezTo>
                    <a:pt x="8548" y="0"/>
                    <a:pt x="7379" y="185"/>
                    <a:pt x="6272" y="531"/>
                  </a:cubicBezTo>
                  <a:cubicBezTo>
                    <a:pt x="5071" y="931"/>
                    <a:pt x="3870" y="1431"/>
                    <a:pt x="2770" y="2132"/>
                  </a:cubicBezTo>
                  <a:cubicBezTo>
                    <a:pt x="1836" y="2765"/>
                    <a:pt x="768" y="3299"/>
                    <a:pt x="1" y="4166"/>
                  </a:cubicBezTo>
                  <a:cubicBezTo>
                    <a:pt x="1002" y="3866"/>
                    <a:pt x="1936" y="3599"/>
                    <a:pt x="2936" y="3599"/>
                  </a:cubicBezTo>
                  <a:cubicBezTo>
                    <a:pt x="3670" y="3599"/>
                    <a:pt x="4419" y="3614"/>
                    <a:pt x="5153" y="3614"/>
                  </a:cubicBezTo>
                  <a:cubicBezTo>
                    <a:pt x="5520" y="3614"/>
                    <a:pt x="5883" y="3610"/>
                    <a:pt x="6239" y="3599"/>
                  </a:cubicBezTo>
                  <a:cubicBezTo>
                    <a:pt x="7706" y="3499"/>
                    <a:pt x="9174" y="3266"/>
                    <a:pt x="10475" y="2799"/>
                  </a:cubicBezTo>
                  <a:cubicBezTo>
                    <a:pt x="11476" y="2465"/>
                    <a:pt x="12443" y="1965"/>
                    <a:pt x="13077" y="1131"/>
                  </a:cubicBezTo>
                  <a:cubicBezTo>
                    <a:pt x="13144" y="998"/>
                    <a:pt x="13244" y="831"/>
                    <a:pt x="13210" y="697"/>
                  </a:cubicBezTo>
                  <a:cubicBezTo>
                    <a:pt x="13144" y="597"/>
                    <a:pt x="13044" y="531"/>
                    <a:pt x="12910" y="497"/>
                  </a:cubicBezTo>
                  <a:cubicBezTo>
                    <a:pt x="11882" y="160"/>
                    <a:pt x="10799" y="0"/>
                    <a:pt x="9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5;p42">
              <a:extLst>
                <a:ext uri="{FF2B5EF4-FFF2-40B4-BE49-F238E27FC236}">
                  <a16:creationId xmlns:a16="http://schemas.microsoft.com/office/drawing/2014/main" id="{D0667ADB-6C39-425F-BE22-574A797350E6}"/>
                </a:ext>
              </a:extLst>
            </p:cNvPr>
            <p:cNvSpPr/>
            <p:nvPr/>
          </p:nvSpPr>
          <p:spPr>
            <a:xfrm>
              <a:off x="4804425" y="1245325"/>
              <a:ext cx="624650" cy="622350"/>
            </a:xfrm>
            <a:custGeom>
              <a:avLst/>
              <a:gdLst/>
              <a:ahLst/>
              <a:cxnLst/>
              <a:rect l="l" t="t" r="r" b="b"/>
              <a:pathLst>
                <a:path w="24986" h="24894" extrusionOk="0">
                  <a:moveTo>
                    <a:pt x="4151" y="1"/>
                  </a:moveTo>
                  <a:cubicBezTo>
                    <a:pt x="3378" y="1"/>
                    <a:pt x="2571" y="292"/>
                    <a:pt x="1735" y="1008"/>
                  </a:cubicBezTo>
                  <a:cubicBezTo>
                    <a:pt x="435" y="2076"/>
                    <a:pt x="1" y="3910"/>
                    <a:pt x="134" y="5578"/>
                  </a:cubicBezTo>
                  <a:cubicBezTo>
                    <a:pt x="301" y="7246"/>
                    <a:pt x="1035" y="8847"/>
                    <a:pt x="1869" y="10248"/>
                  </a:cubicBezTo>
                  <a:cubicBezTo>
                    <a:pt x="3637" y="13217"/>
                    <a:pt x="5905" y="15852"/>
                    <a:pt x="8407" y="18254"/>
                  </a:cubicBezTo>
                  <a:cubicBezTo>
                    <a:pt x="10208" y="20022"/>
                    <a:pt x="12076" y="21623"/>
                    <a:pt x="14178" y="22957"/>
                  </a:cubicBezTo>
                  <a:cubicBezTo>
                    <a:pt x="15856" y="24006"/>
                    <a:pt x="17777" y="24894"/>
                    <a:pt x="19746" y="24894"/>
                  </a:cubicBezTo>
                  <a:cubicBezTo>
                    <a:pt x="19969" y="24894"/>
                    <a:pt x="20192" y="24882"/>
                    <a:pt x="20415" y="24859"/>
                  </a:cubicBezTo>
                  <a:cubicBezTo>
                    <a:pt x="22650" y="24625"/>
                    <a:pt x="24819" y="22924"/>
                    <a:pt x="24885" y="20722"/>
                  </a:cubicBezTo>
                  <a:cubicBezTo>
                    <a:pt x="24985" y="18854"/>
                    <a:pt x="24085" y="17854"/>
                    <a:pt x="22717" y="16886"/>
                  </a:cubicBezTo>
                  <a:cubicBezTo>
                    <a:pt x="22017" y="16419"/>
                    <a:pt x="21349" y="15852"/>
                    <a:pt x="20682" y="15218"/>
                  </a:cubicBezTo>
                  <a:cubicBezTo>
                    <a:pt x="19882" y="14451"/>
                    <a:pt x="19081" y="13684"/>
                    <a:pt x="18314" y="12917"/>
                  </a:cubicBezTo>
                  <a:cubicBezTo>
                    <a:pt x="15412" y="10081"/>
                    <a:pt x="12710" y="7079"/>
                    <a:pt x="9908" y="4110"/>
                  </a:cubicBezTo>
                  <a:cubicBezTo>
                    <a:pt x="8368" y="2472"/>
                    <a:pt x="6404" y="1"/>
                    <a:pt x="4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66;p42">
              <a:extLst>
                <a:ext uri="{FF2B5EF4-FFF2-40B4-BE49-F238E27FC236}">
                  <a16:creationId xmlns:a16="http://schemas.microsoft.com/office/drawing/2014/main" id="{40D87A12-335C-48B9-A943-B046EB5D009C}"/>
                </a:ext>
              </a:extLst>
            </p:cNvPr>
            <p:cNvSpPr/>
            <p:nvPr/>
          </p:nvSpPr>
          <p:spPr>
            <a:xfrm>
              <a:off x="4815275" y="1272175"/>
              <a:ext cx="168475" cy="159325"/>
            </a:xfrm>
            <a:custGeom>
              <a:avLst/>
              <a:gdLst/>
              <a:ahLst/>
              <a:cxnLst/>
              <a:rect l="l" t="t" r="r" b="b"/>
              <a:pathLst>
                <a:path w="6739" h="6373" extrusionOk="0">
                  <a:moveTo>
                    <a:pt x="6438" y="1"/>
                  </a:moveTo>
                  <a:cubicBezTo>
                    <a:pt x="5638" y="1102"/>
                    <a:pt x="4737" y="2169"/>
                    <a:pt x="3603" y="3203"/>
                  </a:cubicBezTo>
                  <a:cubicBezTo>
                    <a:pt x="2436" y="4337"/>
                    <a:pt x="1201" y="5271"/>
                    <a:pt x="1" y="6005"/>
                  </a:cubicBezTo>
                  <a:lnTo>
                    <a:pt x="134" y="6372"/>
                  </a:lnTo>
                  <a:cubicBezTo>
                    <a:pt x="1402" y="5605"/>
                    <a:pt x="2702" y="4671"/>
                    <a:pt x="3903" y="3503"/>
                  </a:cubicBezTo>
                  <a:cubicBezTo>
                    <a:pt x="4971" y="2469"/>
                    <a:pt x="5938" y="1335"/>
                    <a:pt x="6739" y="268"/>
                  </a:cubicBezTo>
                  <a:cubicBezTo>
                    <a:pt x="6639" y="168"/>
                    <a:pt x="6539" y="101"/>
                    <a:pt x="6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67;p42">
              <a:extLst>
                <a:ext uri="{FF2B5EF4-FFF2-40B4-BE49-F238E27FC236}">
                  <a16:creationId xmlns:a16="http://schemas.microsoft.com/office/drawing/2014/main" id="{0B205DC3-BE28-4D0D-8E56-65BC7FA3B699}"/>
                </a:ext>
              </a:extLst>
            </p:cNvPr>
            <p:cNvSpPr/>
            <p:nvPr/>
          </p:nvSpPr>
          <p:spPr>
            <a:xfrm>
              <a:off x="4870325" y="1358075"/>
              <a:ext cx="197650" cy="179325"/>
            </a:xfrm>
            <a:custGeom>
              <a:avLst/>
              <a:gdLst/>
              <a:ahLst/>
              <a:cxnLst/>
              <a:rect l="l" t="t" r="r" b="b"/>
              <a:pathLst>
                <a:path w="7906" h="7173" extrusionOk="0">
                  <a:moveTo>
                    <a:pt x="7672" y="1"/>
                  </a:moveTo>
                  <a:cubicBezTo>
                    <a:pt x="6872" y="1102"/>
                    <a:pt x="5871" y="2236"/>
                    <a:pt x="4737" y="3336"/>
                  </a:cubicBezTo>
                  <a:cubicBezTo>
                    <a:pt x="3169" y="4804"/>
                    <a:pt x="1501" y="6005"/>
                    <a:pt x="0" y="6872"/>
                  </a:cubicBezTo>
                  <a:cubicBezTo>
                    <a:pt x="67" y="6939"/>
                    <a:pt x="100" y="7072"/>
                    <a:pt x="200" y="7173"/>
                  </a:cubicBezTo>
                  <a:cubicBezTo>
                    <a:pt x="1768" y="6272"/>
                    <a:pt x="3436" y="5104"/>
                    <a:pt x="5037" y="3603"/>
                  </a:cubicBezTo>
                  <a:cubicBezTo>
                    <a:pt x="6171" y="2569"/>
                    <a:pt x="7105" y="1402"/>
                    <a:pt x="7906" y="268"/>
                  </a:cubicBezTo>
                  <a:cubicBezTo>
                    <a:pt x="7839" y="201"/>
                    <a:pt x="7739" y="67"/>
                    <a:pt x="7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68;p42">
              <a:extLst>
                <a:ext uri="{FF2B5EF4-FFF2-40B4-BE49-F238E27FC236}">
                  <a16:creationId xmlns:a16="http://schemas.microsoft.com/office/drawing/2014/main" id="{7D61B5D0-E0C3-45CD-92A7-D06690D8C35B}"/>
                </a:ext>
              </a:extLst>
            </p:cNvPr>
            <p:cNvSpPr/>
            <p:nvPr/>
          </p:nvSpPr>
          <p:spPr>
            <a:xfrm>
              <a:off x="4942875" y="1447300"/>
              <a:ext cx="208500" cy="183500"/>
            </a:xfrm>
            <a:custGeom>
              <a:avLst/>
              <a:gdLst/>
              <a:ahLst/>
              <a:cxnLst/>
              <a:rect l="l" t="t" r="r" b="b"/>
              <a:pathLst>
                <a:path w="8340" h="7340" extrusionOk="0">
                  <a:moveTo>
                    <a:pt x="8106" y="1"/>
                  </a:moveTo>
                  <a:cubicBezTo>
                    <a:pt x="7305" y="1135"/>
                    <a:pt x="6305" y="2269"/>
                    <a:pt x="5171" y="3337"/>
                  </a:cubicBezTo>
                  <a:cubicBezTo>
                    <a:pt x="3469" y="4971"/>
                    <a:pt x="1635" y="6205"/>
                    <a:pt x="0" y="7106"/>
                  </a:cubicBezTo>
                  <a:lnTo>
                    <a:pt x="267" y="7340"/>
                  </a:lnTo>
                  <a:cubicBezTo>
                    <a:pt x="1935" y="6472"/>
                    <a:pt x="3770" y="5205"/>
                    <a:pt x="5504" y="3604"/>
                  </a:cubicBezTo>
                  <a:cubicBezTo>
                    <a:pt x="6605" y="2536"/>
                    <a:pt x="7539" y="1435"/>
                    <a:pt x="8339" y="301"/>
                  </a:cubicBezTo>
                  <a:cubicBezTo>
                    <a:pt x="8273" y="201"/>
                    <a:pt x="8173" y="101"/>
                    <a:pt x="8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69;p42">
              <a:extLst>
                <a:ext uri="{FF2B5EF4-FFF2-40B4-BE49-F238E27FC236}">
                  <a16:creationId xmlns:a16="http://schemas.microsoft.com/office/drawing/2014/main" id="{C11871CC-C35D-4336-87EB-734244D88758}"/>
                </a:ext>
              </a:extLst>
            </p:cNvPr>
            <p:cNvSpPr/>
            <p:nvPr/>
          </p:nvSpPr>
          <p:spPr>
            <a:xfrm>
              <a:off x="5027100" y="1534875"/>
              <a:ext cx="208500" cy="184325"/>
            </a:xfrm>
            <a:custGeom>
              <a:avLst/>
              <a:gdLst/>
              <a:ahLst/>
              <a:cxnLst/>
              <a:rect l="l" t="t" r="r" b="b"/>
              <a:pathLst>
                <a:path w="8340" h="7373" extrusionOk="0">
                  <a:moveTo>
                    <a:pt x="8106" y="0"/>
                  </a:moveTo>
                  <a:cubicBezTo>
                    <a:pt x="7272" y="1135"/>
                    <a:pt x="6305" y="2302"/>
                    <a:pt x="5137" y="3436"/>
                  </a:cubicBezTo>
                  <a:cubicBezTo>
                    <a:pt x="3469" y="5037"/>
                    <a:pt x="1635" y="6272"/>
                    <a:pt x="0" y="7139"/>
                  </a:cubicBezTo>
                  <a:lnTo>
                    <a:pt x="267" y="7372"/>
                  </a:lnTo>
                  <a:cubicBezTo>
                    <a:pt x="1902" y="6505"/>
                    <a:pt x="3736" y="5304"/>
                    <a:pt x="5404" y="3703"/>
                  </a:cubicBezTo>
                  <a:cubicBezTo>
                    <a:pt x="6572" y="2602"/>
                    <a:pt x="7506" y="1435"/>
                    <a:pt x="8340" y="301"/>
                  </a:cubicBezTo>
                  <a:cubicBezTo>
                    <a:pt x="8273" y="201"/>
                    <a:pt x="8173" y="134"/>
                    <a:pt x="8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70;p42">
              <a:extLst>
                <a:ext uri="{FF2B5EF4-FFF2-40B4-BE49-F238E27FC236}">
                  <a16:creationId xmlns:a16="http://schemas.microsoft.com/office/drawing/2014/main" id="{96CFA3E0-F2F5-49A7-917D-9E1424489EA4}"/>
                </a:ext>
              </a:extLst>
            </p:cNvPr>
            <p:cNvSpPr/>
            <p:nvPr/>
          </p:nvSpPr>
          <p:spPr>
            <a:xfrm>
              <a:off x="5124675" y="1620775"/>
              <a:ext cx="197650" cy="180975"/>
            </a:xfrm>
            <a:custGeom>
              <a:avLst/>
              <a:gdLst/>
              <a:ahLst/>
              <a:cxnLst/>
              <a:rect l="l" t="t" r="r" b="b"/>
              <a:pathLst>
                <a:path w="7906" h="7239" extrusionOk="0">
                  <a:moveTo>
                    <a:pt x="7639" y="0"/>
                  </a:moveTo>
                  <a:cubicBezTo>
                    <a:pt x="6805" y="1168"/>
                    <a:pt x="5771" y="2402"/>
                    <a:pt x="4570" y="3569"/>
                  </a:cubicBezTo>
                  <a:cubicBezTo>
                    <a:pt x="3069" y="5004"/>
                    <a:pt x="1434" y="6138"/>
                    <a:pt x="0" y="6972"/>
                  </a:cubicBezTo>
                  <a:cubicBezTo>
                    <a:pt x="100" y="7072"/>
                    <a:pt x="200" y="7139"/>
                    <a:pt x="334" y="7239"/>
                  </a:cubicBezTo>
                  <a:cubicBezTo>
                    <a:pt x="1835" y="6405"/>
                    <a:pt x="3402" y="5271"/>
                    <a:pt x="4870" y="3870"/>
                  </a:cubicBezTo>
                  <a:cubicBezTo>
                    <a:pt x="6038" y="2702"/>
                    <a:pt x="7072" y="1435"/>
                    <a:pt x="7906" y="234"/>
                  </a:cubicBezTo>
                  <a:lnTo>
                    <a:pt x="7872" y="200"/>
                  </a:lnTo>
                  <a:cubicBezTo>
                    <a:pt x="7772" y="100"/>
                    <a:pt x="7706" y="67"/>
                    <a:pt x="7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71;p42">
              <a:extLst>
                <a:ext uri="{FF2B5EF4-FFF2-40B4-BE49-F238E27FC236}">
                  <a16:creationId xmlns:a16="http://schemas.microsoft.com/office/drawing/2014/main" id="{AE5E7F9F-6EBD-4D64-AE8F-F2A80672BFBE}"/>
                </a:ext>
              </a:extLst>
            </p:cNvPr>
            <p:cNvSpPr/>
            <p:nvPr/>
          </p:nvSpPr>
          <p:spPr>
            <a:xfrm>
              <a:off x="5245575" y="1696650"/>
              <a:ext cx="167650" cy="166825"/>
            </a:xfrm>
            <a:custGeom>
              <a:avLst/>
              <a:gdLst/>
              <a:ahLst/>
              <a:cxnLst/>
              <a:rect l="l" t="t" r="r" b="b"/>
              <a:pathLst>
                <a:path w="6706" h="6673" extrusionOk="0">
                  <a:moveTo>
                    <a:pt x="6439" y="1"/>
                  </a:moveTo>
                  <a:cubicBezTo>
                    <a:pt x="5538" y="1368"/>
                    <a:pt x="4404" y="2736"/>
                    <a:pt x="3036" y="4070"/>
                  </a:cubicBezTo>
                  <a:cubicBezTo>
                    <a:pt x="2036" y="5038"/>
                    <a:pt x="1002" y="5838"/>
                    <a:pt x="1" y="6539"/>
                  </a:cubicBezTo>
                  <a:lnTo>
                    <a:pt x="501" y="6672"/>
                  </a:lnTo>
                  <a:cubicBezTo>
                    <a:pt x="1435" y="6005"/>
                    <a:pt x="2403" y="5238"/>
                    <a:pt x="3337" y="4371"/>
                  </a:cubicBezTo>
                  <a:cubicBezTo>
                    <a:pt x="4704" y="3070"/>
                    <a:pt x="5838" y="1669"/>
                    <a:pt x="6706" y="334"/>
                  </a:cubicBezTo>
                  <a:cubicBezTo>
                    <a:pt x="6606" y="201"/>
                    <a:pt x="6539" y="134"/>
                    <a:pt x="6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/>
      <p:bldP spid="43" grpId="0"/>
      <p:bldP spid="46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760" y="821922"/>
            <a:ext cx="90204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cm.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7FD9126-9599-473E-8EE6-274E452F024D}"/>
              </a:ext>
            </a:extLst>
          </p:cNvPr>
          <p:cNvGrpSpPr/>
          <p:nvPr/>
        </p:nvGrpSpPr>
        <p:grpSpPr>
          <a:xfrm>
            <a:off x="8677196" y="2324020"/>
            <a:ext cx="2722688" cy="2672386"/>
            <a:chOff x="5740416" y="419100"/>
            <a:chExt cx="1867200" cy="1754155"/>
          </a:xfrm>
        </p:grpSpPr>
        <p:sp>
          <p:nvSpPr>
            <p:cNvPr id="148" name="Text Box 25">
              <a:extLst>
                <a:ext uri="{FF2B5EF4-FFF2-40B4-BE49-F238E27FC236}">
                  <a16:creationId xmlns:a16="http://schemas.microsoft.com/office/drawing/2014/main" id="{5BBEEE02-D154-491A-9788-37732B9AF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0273" y="1870218"/>
              <a:ext cx="862012" cy="3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49" name="Text Box 26">
              <a:extLst>
                <a:ext uri="{FF2B5EF4-FFF2-40B4-BE49-F238E27FC236}">
                  <a16:creationId xmlns:a16="http://schemas.microsoft.com/office/drawing/2014/main" id="{93A867B6-E4B7-4315-AE29-7EF354B27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64814" y="702541"/>
              <a:ext cx="768998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sp>
          <p:nvSpPr>
            <p:cNvPr id="150" name="Text Box 27">
              <a:extLst>
                <a:ext uri="{FF2B5EF4-FFF2-40B4-BE49-F238E27FC236}">
                  <a16:creationId xmlns:a16="http://schemas.microsoft.com/office/drawing/2014/main" id="{0BB0D9B8-210C-43E5-8AD8-C889FF2C6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889261">
              <a:off x="6942817" y="1541639"/>
              <a:ext cx="781891" cy="316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40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5cm</a:t>
              </a:r>
            </a:p>
          </p:txBody>
        </p:sp>
        <p:grpSp>
          <p:nvGrpSpPr>
            <p:cNvPr id="151" name="Group 35">
              <a:extLst>
                <a:ext uri="{FF2B5EF4-FFF2-40B4-BE49-F238E27FC236}">
                  <a16:creationId xmlns:a16="http://schemas.microsoft.com/office/drawing/2014/main" id="{5AFD019C-5A3B-4C8F-B5AC-9793E761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40416" y="419100"/>
              <a:ext cx="1600199" cy="1504069"/>
              <a:chOff x="6102351" y="304800"/>
              <a:chExt cx="2224522" cy="1981200"/>
            </a:xfrm>
          </p:grpSpPr>
          <p:grpSp>
            <p:nvGrpSpPr>
              <p:cNvPr id="152" name="Group 36">
                <a:extLst>
                  <a:ext uri="{FF2B5EF4-FFF2-40B4-BE49-F238E27FC236}">
                    <a16:creationId xmlns:a16="http://schemas.microsoft.com/office/drawing/2014/main" id="{ACC181A0-2EAA-4095-AF17-CD82052F2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02351" y="304800"/>
                <a:ext cx="2213418" cy="1981200"/>
                <a:chOff x="5018690" y="1447800"/>
                <a:chExt cx="2143533" cy="1981200"/>
              </a:xfrm>
            </p:grpSpPr>
            <p:sp>
              <p:nvSpPr>
                <p:cNvPr id="159" name="Freeform 40">
                  <a:extLst>
                    <a:ext uri="{FF2B5EF4-FFF2-40B4-BE49-F238E27FC236}">
                      <a16:creationId xmlns:a16="http://schemas.microsoft.com/office/drawing/2014/main" id="{91A1E005-B667-4F0D-ABCA-ABEAD2CF2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0" name="Freeform 37">
                  <a:extLst>
                    <a:ext uri="{FF2B5EF4-FFF2-40B4-BE49-F238E27FC236}">
                      <a16:creationId xmlns:a16="http://schemas.microsoft.com/office/drawing/2014/main" id="{D4BE850B-C165-489A-A1E9-343413EA7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Freeform 39">
                  <a:extLst>
                    <a:ext uri="{FF2B5EF4-FFF2-40B4-BE49-F238E27FC236}">
                      <a16:creationId xmlns:a16="http://schemas.microsoft.com/office/drawing/2014/main" id="{7EFD76AC-2253-4C67-AE58-2776BDF2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37">
                <a:extLst>
                  <a:ext uri="{FF2B5EF4-FFF2-40B4-BE49-F238E27FC236}">
                    <a16:creationId xmlns:a16="http://schemas.microsoft.com/office/drawing/2014/main" id="{79D2494B-5608-475B-8954-153CE6E5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2FC2397F-4898-466B-A694-8BEA519A2100}"/>
                    </a:ext>
                  </a:extLst>
                </p:cNvPr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5753F9C-48B6-448A-B003-953039151484}"/>
                    </a:ext>
                  </a:extLst>
                </p:cNvPr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0C923334-A2BE-4868-83FF-A22DE0C925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3B3E99-2ADB-448A-AD32-A60BF8565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69" y="1756503"/>
            <a:ext cx="937646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408758" y="3706029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1682957" y="5356878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517557" y="5407911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16" y="438806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000" b="0" i="1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4430726" y="887523"/>
            <a:ext cx="1919274" cy="293578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8278503" y="862276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4246518" y="1293134"/>
            <a:ext cx="1657878" cy="293578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889" y="730918"/>
            <a:ext cx="94290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1,5m.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pic>
        <p:nvPicPr>
          <p:cNvPr id="126" name="Picture 5">
            <a:extLst>
              <a:ext uri="{FF2B5EF4-FFF2-40B4-BE49-F238E27FC236}">
                <a16:creationId xmlns:a16="http://schemas.microsoft.com/office/drawing/2014/main" id="{11681511-9379-469F-A80B-7C29DB2E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" y="4000817"/>
            <a:ext cx="2272738" cy="27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9" name="Google Shape;6479;p41"/>
          <p:cNvGrpSpPr/>
          <p:nvPr/>
        </p:nvGrpSpPr>
        <p:grpSpPr>
          <a:xfrm>
            <a:off x="2108097" y="3812104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20" name="Google Shape;6520;p41"/>
          <p:cNvSpPr/>
          <p:nvPr/>
        </p:nvSpPr>
        <p:spPr>
          <a:xfrm>
            <a:off x="11382296" y="5462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2216896" y="5513986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2847063" y="3868953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727638" y="400887"/>
            <a:ext cx="10725746" cy="5891546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426" name="Google Shape;6426;p41"/>
          <p:cNvGrpSpPr/>
          <p:nvPr/>
        </p:nvGrpSpPr>
        <p:grpSpPr>
          <a:xfrm>
            <a:off x="10861438" y="24867"/>
            <a:ext cx="1076893" cy="1005562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4F36A1-C6C6-463C-9C36-1D351D49DD0A}"/>
              </a:ext>
            </a:extLst>
          </p:cNvPr>
          <p:cNvSpPr/>
          <p:nvPr/>
        </p:nvSpPr>
        <p:spPr>
          <a:xfrm>
            <a:off x="5600296" y="720818"/>
            <a:ext cx="2776134" cy="372753"/>
          </a:xfrm>
          <a:prstGeom prst="roundRect">
            <a:avLst>
              <a:gd name="adj" fmla="val 10270"/>
            </a:avLst>
          </a:prstGeom>
          <a:solidFill>
            <a:srgbClr val="FFC000">
              <a:alpha val="7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7E93B26-A589-40CD-995E-7F1006A4186C}"/>
              </a:ext>
            </a:extLst>
          </p:cNvPr>
          <p:cNvSpPr/>
          <p:nvPr/>
        </p:nvSpPr>
        <p:spPr>
          <a:xfrm>
            <a:off x="7284229" y="1156729"/>
            <a:ext cx="3294871" cy="37275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8">
            <a:extLst>
              <a:ext uri="{FF2B5EF4-FFF2-40B4-BE49-F238E27FC236}">
                <a16:creationId xmlns:a16="http://schemas.microsoft.com/office/drawing/2014/main" id="{B4AAD106-AE08-41F0-B8E1-B26D11C23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86388" y="1289502"/>
            <a:ext cx="2431943" cy="1796598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BCDB144-F5AA-4E9A-B193-B32514335DEB}"/>
              </a:ext>
            </a:extLst>
          </p:cNvPr>
          <p:cNvSpPr/>
          <p:nvPr/>
        </p:nvSpPr>
        <p:spPr>
          <a:xfrm>
            <a:off x="1327651" y="1613947"/>
            <a:ext cx="5824016" cy="364373"/>
          </a:xfrm>
          <a:prstGeom prst="roundRect">
            <a:avLst>
              <a:gd name="adj" fmla="val 10270"/>
            </a:avLst>
          </a:prstGeom>
          <a:solidFill>
            <a:schemeClr val="accent4">
              <a:lumMod val="40000"/>
              <a:lumOff val="60000"/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8" name="Google Shape;6518;p41"/>
          <p:cNvSpPr/>
          <p:nvPr/>
        </p:nvSpPr>
        <p:spPr>
          <a:xfrm>
            <a:off x="3971897" y="656128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4065297" y="663912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376A1F8-E2AC-467E-A63A-C5B6FC366699}"/>
              </a:ext>
            </a:extLst>
          </p:cNvPr>
          <p:cNvSpPr/>
          <p:nvPr/>
        </p:nvSpPr>
        <p:spPr>
          <a:xfrm>
            <a:off x="5246208" y="1152631"/>
            <a:ext cx="1905459" cy="399801"/>
          </a:xfrm>
          <a:prstGeom prst="roundRect">
            <a:avLst>
              <a:gd name="adj" fmla="val 10270"/>
            </a:avLst>
          </a:prstGeom>
          <a:solidFill>
            <a:schemeClr val="tx2">
              <a:alpha val="7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4EAD6E-5098-4E2D-8375-3821DA4D134B}"/>
              </a:ext>
            </a:extLst>
          </p:cNvPr>
          <p:cNvGrpSpPr/>
          <p:nvPr/>
        </p:nvGrpSpPr>
        <p:grpSpPr>
          <a:xfrm>
            <a:off x="1052780" y="2761527"/>
            <a:ext cx="2981914" cy="2571810"/>
            <a:chOff x="3749828" y="2497846"/>
            <a:chExt cx="2981914" cy="2571810"/>
          </a:xfrm>
        </p:grpSpPr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45510E66-4567-4383-820A-EB8E48A1150C}"/>
                </a:ext>
              </a:extLst>
            </p:cNvPr>
            <p:cNvSpPr/>
            <p:nvPr/>
          </p:nvSpPr>
          <p:spPr bwMode="auto">
            <a:xfrm rot="18833929">
              <a:off x="3256284" y="3140037"/>
              <a:ext cx="2320295" cy="1333207"/>
            </a:xfrm>
            <a:prstGeom prst="parallelogram">
              <a:avLst>
                <a:gd name="adj" fmla="val 10633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06A54F0-2735-40C1-BC53-6F8553BDA977}"/>
                </a:ext>
              </a:extLst>
            </p:cNvPr>
            <p:cNvSpPr/>
            <p:nvPr/>
          </p:nvSpPr>
          <p:spPr bwMode="auto">
            <a:xfrm>
              <a:off x="4715157" y="2525118"/>
              <a:ext cx="2016585" cy="19148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Parallelogram 141">
              <a:extLst>
                <a:ext uri="{FF2B5EF4-FFF2-40B4-BE49-F238E27FC236}">
                  <a16:creationId xmlns:a16="http://schemas.microsoft.com/office/drawing/2014/main" id="{7B9BDA6A-ACC6-41C9-8ED8-DA227E683B9F}"/>
                </a:ext>
              </a:extLst>
            </p:cNvPr>
            <p:cNvSpPr/>
            <p:nvPr/>
          </p:nvSpPr>
          <p:spPr bwMode="auto">
            <a:xfrm>
              <a:off x="4151722" y="4437573"/>
              <a:ext cx="2492236" cy="625153"/>
            </a:xfrm>
            <a:prstGeom prst="parallelogram">
              <a:avLst>
                <a:gd name="adj" fmla="val 98788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BF5BCA-B686-438D-8A69-223EC8A08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5436" y="2497846"/>
              <a:ext cx="2589483" cy="2571810"/>
              <a:chOff x="1810" y="1152"/>
              <a:chExt cx="2510" cy="1886"/>
            </a:xfrm>
            <a:noFill/>
          </p:grpSpPr>
          <p:sp>
            <p:nvSpPr>
              <p:cNvPr id="154" name="AutoShape 20">
                <a:extLst>
                  <a:ext uri="{FF2B5EF4-FFF2-40B4-BE49-F238E27FC236}">
                    <a16:creationId xmlns:a16="http://schemas.microsoft.com/office/drawing/2014/main" id="{CEBF8681-201B-4428-89C3-E1CAAFDCD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5" name="Line 21">
                <a:extLst>
                  <a:ext uri="{FF2B5EF4-FFF2-40B4-BE49-F238E27FC236}">
                    <a16:creationId xmlns:a16="http://schemas.microsoft.com/office/drawing/2014/main" id="{BEF550D4-8B6E-4DD1-AF92-30AADF4BE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1172"/>
                <a:ext cx="8" cy="1392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7" name="Line 22">
                <a:extLst>
                  <a:ext uri="{FF2B5EF4-FFF2-40B4-BE49-F238E27FC236}">
                    <a16:creationId xmlns:a16="http://schemas.microsoft.com/office/drawing/2014/main" id="{8172CF41-B791-4E90-A49D-D3E56DF67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8" y="2558"/>
                <a:ext cx="1938" cy="6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8" name="Line 23">
                <a:extLst>
                  <a:ext uri="{FF2B5EF4-FFF2-40B4-BE49-F238E27FC236}">
                    <a16:creationId xmlns:a16="http://schemas.microsoft.com/office/drawing/2014/main" id="{E562841D-0B58-4ECC-9AE0-4066E5569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70"/>
                <a:ext cx="592" cy="468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2B1078B-E2C7-404E-B9CC-A64799C03C22}"/>
                </a:ext>
              </a:extLst>
            </p:cNvPr>
            <p:cNvSpPr/>
            <p:nvPr/>
          </p:nvSpPr>
          <p:spPr bwMode="auto">
            <a:xfrm>
              <a:off x="6096000" y="2552972"/>
              <a:ext cx="601533" cy="2460584"/>
            </a:xfrm>
            <a:custGeom>
              <a:avLst/>
              <a:gdLst>
                <a:gd name="connsiteX0" fmla="*/ 0 w 1038403"/>
                <a:gd name="connsiteY0" fmla="*/ 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0 w 1038403"/>
                <a:gd name="connsiteY4" fmla="*/ 0 h 2220180"/>
                <a:gd name="connsiteX0" fmla="*/ 25400 w 1038403"/>
                <a:gd name="connsiteY0" fmla="*/ 381000 h 2220180"/>
                <a:gd name="connsiteX1" fmla="*/ 1038403 w 1038403"/>
                <a:gd name="connsiteY1" fmla="*/ 0 h 2220180"/>
                <a:gd name="connsiteX2" fmla="*/ 1038403 w 1038403"/>
                <a:gd name="connsiteY2" fmla="*/ 2220180 h 2220180"/>
                <a:gd name="connsiteX3" fmla="*/ 0 w 1038403"/>
                <a:gd name="connsiteY3" fmla="*/ 2220180 h 2220180"/>
                <a:gd name="connsiteX4" fmla="*/ 25400 w 1038403"/>
                <a:gd name="connsiteY4" fmla="*/ 381000 h 2220180"/>
                <a:gd name="connsiteX0" fmla="*/ 25400 w 1038403"/>
                <a:gd name="connsiteY0" fmla="*/ 596900 h 2436080"/>
                <a:gd name="connsiteX1" fmla="*/ 695503 w 1038403"/>
                <a:gd name="connsiteY1" fmla="*/ 0 h 2436080"/>
                <a:gd name="connsiteX2" fmla="*/ 1038403 w 1038403"/>
                <a:gd name="connsiteY2" fmla="*/ 2436080 h 2436080"/>
                <a:gd name="connsiteX3" fmla="*/ 0 w 1038403"/>
                <a:gd name="connsiteY3" fmla="*/ 2436080 h 2436080"/>
                <a:gd name="connsiteX4" fmla="*/ 25400 w 1038403"/>
                <a:gd name="connsiteY4" fmla="*/ 596900 h 2436080"/>
                <a:gd name="connsiteX0" fmla="*/ 25400 w 695503"/>
                <a:gd name="connsiteY0" fmla="*/ 596900 h 2436080"/>
                <a:gd name="connsiteX1" fmla="*/ 695503 w 695503"/>
                <a:gd name="connsiteY1" fmla="*/ 0 h 2436080"/>
                <a:gd name="connsiteX2" fmla="*/ 657403 w 695503"/>
                <a:gd name="connsiteY2" fmla="*/ 1915380 h 2436080"/>
                <a:gd name="connsiteX3" fmla="*/ 0 w 695503"/>
                <a:gd name="connsiteY3" fmla="*/ 2436080 h 2436080"/>
                <a:gd name="connsiteX4" fmla="*/ 25400 w 695503"/>
                <a:gd name="connsiteY4" fmla="*/ 596900 h 2436080"/>
                <a:gd name="connsiteX0" fmla="*/ 0 w 670103"/>
                <a:gd name="connsiteY0" fmla="*/ 596900 h 2613880"/>
                <a:gd name="connsiteX1" fmla="*/ 670103 w 670103"/>
                <a:gd name="connsiteY1" fmla="*/ 0 h 2613880"/>
                <a:gd name="connsiteX2" fmla="*/ 632003 w 670103"/>
                <a:gd name="connsiteY2" fmla="*/ 1915380 h 2613880"/>
                <a:gd name="connsiteX3" fmla="*/ 12700 w 670103"/>
                <a:gd name="connsiteY3" fmla="*/ 2613880 h 2613880"/>
                <a:gd name="connsiteX4" fmla="*/ 0 w 670103"/>
                <a:gd name="connsiteY4" fmla="*/ 596900 h 2613880"/>
                <a:gd name="connsiteX0" fmla="*/ 13262 w 683365"/>
                <a:gd name="connsiteY0" fmla="*/ 596900 h 2512280"/>
                <a:gd name="connsiteX1" fmla="*/ 683365 w 683365"/>
                <a:gd name="connsiteY1" fmla="*/ 0 h 2512280"/>
                <a:gd name="connsiteX2" fmla="*/ 645265 w 683365"/>
                <a:gd name="connsiteY2" fmla="*/ 1915380 h 2512280"/>
                <a:gd name="connsiteX3" fmla="*/ 562 w 683365"/>
                <a:gd name="connsiteY3" fmla="*/ 2512280 h 2512280"/>
                <a:gd name="connsiteX4" fmla="*/ 13262 w 683365"/>
                <a:gd name="connsiteY4" fmla="*/ 596900 h 2512280"/>
                <a:gd name="connsiteX0" fmla="*/ 13262 w 721421"/>
                <a:gd name="connsiteY0" fmla="*/ 596900 h 2512280"/>
                <a:gd name="connsiteX1" fmla="*/ 683365 w 721421"/>
                <a:gd name="connsiteY1" fmla="*/ 0 h 2512280"/>
                <a:gd name="connsiteX2" fmla="*/ 721421 w 721421"/>
                <a:gd name="connsiteY2" fmla="*/ 1863513 h 2512280"/>
                <a:gd name="connsiteX3" fmla="*/ 562 w 721421"/>
                <a:gd name="connsiteY3" fmla="*/ 2512280 h 2512280"/>
                <a:gd name="connsiteX4" fmla="*/ 13262 w 721421"/>
                <a:gd name="connsiteY4" fmla="*/ 596900 h 251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421" h="2512280">
                  <a:moveTo>
                    <a:pt x="13262" y="596900"/>
                  </a:moveTo>
                  <a:lnTo>
                    <a:pt x="683365" y="0"/>
                  </a:lnTo>
                  <a:lnTo>
                    <a:pt x="721421" y="1863513"/>
                  </a:lnTo>
                  <a:lnTo>
                    <a:pt x="562" y="2512280"/>
                  </a:lnTo>
                  <a:cubicBezTo>
                    <a:pt x="-3671" y="1839953"/>
                    <a:pt x="17495" y="1269227"/>
                    <a:pt x="13262" y="596900"/>
                  </a:cubicBez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A0C842F-83D3-4F9B-9C64-941040D5A7A1}"/>
                </a:ext>
              </a:extLst>
            </p:cNvPr>
            <p:cNvSpPr/>
            <p:nvPr/>
          </p:nvSpPr>
          <p:spPr bwMode="auto">
            <a:xfrm>
              <a:off x="4162909" y="3172112"/>
              <a:ext cx="1882533" cy="187302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4" name="Text Box 69">
            <a:extLst>
              <a:ext uri="{FF2B5EF4-FFF2-40B4-BE49-F238E27FC236}">
                <a16:creationId xmlns:a16="http://schemas.microsoft.com/office/drawing/2014/main" id="{43C4970D-365F-4E3A-B2EF-0EC39ABC3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930" y="621589"/>
            <a:ext cx="94290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2,5 dm.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mép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4" grpId="0" animBg="1"/>
      <p:bldP spid="112" grpId="0" animBg="1"/>
      <p:bldP spid="123" grpId="0" animBg="1"/>
      <p:bldP spid="1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68B504-6F9B-4B4C-9603-A264F307AADA}"/>
              </a:ext>
            </a:extLst>
          </p:cNvPr>
          <p:cNvSpPr/>
          <p:nvPr/>
        </p:nvSpPr>
        <p:spPr>
          <a:xfrm>
            <a:off x="1306286" y="1186543"/>
            <a:ext cx="9764485" cy="4016828"/>
          </a:xfrm>
          <a:prstGeom prst="roundRect">
            <a:avLst>
              <a:gd name="adj" fmla="val 1027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3395663" y="1485628"/>
            <a:ext cx="5160646" cy="6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Dặn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336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dò</a:t>
            </a:r>
            <a:r>
              <a:rPr lang="en-US" sz="3360" b="1" dirty="0">
                <a:solidFill>
                  <a:srgbClr val="FF000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1831797" y="2202012"/>
            <a:ext cx="8288377" cy="2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4" tIns="57056" rIns="114114" bIns="570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1.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Học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thuộc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quy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tắc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xung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quanh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và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diện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tích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toàn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phần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của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hình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lập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phương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Arial" charset="0"/>
              </a:rPr>
              <a:t>2.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Chuẩn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bị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bài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Arial" charset="0"/>
              </a:rPr>
              <a:t>sau</a:t>
            </a:r>
            <a:r>
              <a:rPr lang="en-US" sz="3000" dirty="0">
                <a:solidFill>
                  <a:srgbClr val="660066"/>
                </a:solidFill>
                <a:latin typeface="Arial" charset="0"/>
              </a:rPr>
              <a:t> :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Luyện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en-US" sz="3000" dirty="0" err="1">
                <a:solidFill>
                  <a:srgbClr val="000099"/>
                </a:solidFill>
                <a:latin typeface="Arial" charset="0"/>
              </a:rPr>
              <a:t>tập</a:t>
            </a:r>
            <a:r>
              <a:rPr lang="en-US" altLang="en-US" sz="3000" dirty="0">
                <a:solidFill>
                  <a:srgbClr val="0000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12191067" cy="6858000"/>
          </a:xfrm>
          <a:prstGeom prst="rect">
            <a:avLst/>
          </a:prstGeom>
        </p:spPr>
      </p:pic>
      <p:pic>
        <p:nvPicPr>
          <p:cNvPr id="18" name="图片 27" descr="001.">
            <a:extLst>
              <a:ext uri="{FF2B5EF4-FFF2-40B4-BE49-F238E27FC236}">
                <a16:creationId xmlns:a16="http://schemas.microsoft.com/office/drawing/2014/main" id="{AD09CA42-1966-1445-9844-12D3BDC1948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237" y="2359557"/>
            <a:ext cx="6397009" cy="6241499"/>
          </a:xfrm>
          <a:prstGeom prst="rect">
            <a:avLst/>
          </a:prstGeom>
        </p:spPr>
      </p:pic>
      <p:pic>
        <p:nvPicPr>
          <p:cNvPr id="19" name="Picture 94">
            <a:extLst>
              <a:ext uri="{FF2B5EF4-FFF2-40B4-BE49-F238E27FC236}">
                <a16:creationId xmlns:a16="http://schemas.microsoft.com/office/drawing/2014/main" id="{3D55B945-B2E7-B24E-B187-3994CEDC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2317531" cy="282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26DABC8A-5CA8-5E48-95CD-E862802E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482" y="-7768"/>
            <a:ext cx="3064863" cy="25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086">
            <a:extLst>
              <a:ext uri="{FF2B5EF4-FFF2-40B4-BE49-F238E27FC236}">
                <a16:creationId xmlns:a16="http://schemas.microsoft.com/office/drawing/2014/main" id="{820AA78E-E014-2043-8A4B-9D1304846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88" y="3066594"/>
            <a:ext cx="2852713" cy="3799175"/>
          </a:xfrm>
          <a:prstGeom prst="rect">
            <a:avLst/>
          </a:prstGeom>
        </p:spPr>
      </p:pic>
      <p:pic>
        <p:nvPicPr>
          <p:cNvPr id="23" name="图片 171">
            <a:extLst>
              <a:ext uri="{FF2B5EF4-FFF2-40B4-BE49-F238E27FC236}">
                <a16:creationId xmlns:a16="http://schemas.microsoft.com/office/drawing/2014/main" id="{BAB485D2-ADCF-2643-A715-9EFD874B9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67" y="4618116"/>
            <a:ext cx="1603640" cy="213568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BC59D21-917B-FC4F-91FE-3E89EB8F63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2512" y="175869"/>
            <a:ext cx="1712149" cy="802195"/>
          </a:xfrm>
          <a:prstGeom prst="rect">
            <a:avLst/>
          </a:prstGeom>
        </p:spPr>
      </p:pic>
      <p:pic>
        <p:nvPicPr>
          <p:cNvPr id="21" name="Picture 95">
            <a:extLst>
              <a:ext uri="{FF2B5EF4-FFF2-40B4-BE49-F238E27FC236}">
                <a16:creationId xmlns:a16="http://schemas.microsoft.com/office/drawing/2014/main" id="{4C224021-B515-3F43-A8E9-8A44D2FA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75" y="-54917"/>
            <a:ext cx="1705720" cy="180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BF2773D-4D0E-E24C-BCE4-97928A3F26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1797" y="778683"/>
            <a:ext cx="1505891" cy="70555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AB9D4C8-229D-E648-920D-BD4F836230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54760" y="696129"/>
            <a:ext cx="703992" cy="329843"/>
          </a:xfrm>
          <a:prstGeom prst="rect">
            <a:avLst/>
          </a:prstGeom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F7F59DC4-3558-4C01-B6E5-FBF5B744BF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8764" y="1987291"/>
            <a:ext cx="8901112" cy="4335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546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chúc quý thầy cô giáo mạnh khỏe</a:t>
            </a:r>
          </a:p>
          <a:p>
            <a:pPr algn="ctr"/>
            <a:r>
              <a:rPr lang="en-US" sz="5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em học sinh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139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>
            <a:extLst>
              <a:ext uri="{FF2B5EF4-FFF2-40B4-BE49-F238E27FC236}">
                <a16:creationId xmlns:a16="http://schemas.microsoft.com/office/drawing/2014/main" id="{82E6B80B-2FC8-46BA-A2C0-A0C281EC5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2FDC6254-51D7-4F1B-8097-C8A5937EB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0D1D4-36F6-49B9-B590-B4E3DBDB2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2197667" y="461981"/>
            <a:ext cx="9678633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 flipH="1">
            <a:off x="-282006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2839900" y="730427"/>
            <a:ext cx="10586756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Diện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tích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hộp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nhật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69" y="2741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BD06B7-2BAD-4CD0-A754-43FFD25C06F2}"/>
              </a:ext>
            </a:extLst>
          </p:cNvPr>
          <p:cNvGrpSpPr/>
          <p:nvPr/>
        </p:nvGrpSpPr>
        <p:grpSpPr>
          <a:xfrm>
            <a:off x="8262115" y="2889595"/>
            <a:ext cx="4075147" cy="3036910"/>
            <a:chOff x="6629400" y="821618"/>
            <a:chExt cx="2369386" cy="1524937"/>
          </a:xfrm>
        </p:grpSpPr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441B4F1F-6D58-48E0-850B-3F2E83589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3147" y="2115092"/>
              <a:ext cx="946892" cy="23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15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B9BDA38A-A811-479C-BB21-1E73319C2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8228602" y="1109941"/>
              <a:ext cx="791384" cy="214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12dm </a:t>
              </a:r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D7A29E91-C524-411B-8903-AB5B6C9EB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04196">
              <a:off x="8082713" y="1790431"/>
              <a:ext cx="916073" cy="23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10 </a:t>
              </a:r>
              <a:r>
                <a:rPr lang="en-US" b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dm</a:t>
              </a:r>
              <a:endParaRPr lang="en-US" b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" name="Group 26">
              <a:extLst>
                <a:ext uri="{FF2B5EF4-FFF2-40B4-BE49-F238E27FC236}">
                  <a16:creationId xmlns:a16="http://schemas.microsoft.com/office/drawing/2014/main" id="{95DD75B3-C658-4A77-BDC9-6B55DE84A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9400" y="921466"/>
              <a:ext cx="1911350" cy="1182658"/>
              <a:chOff x="599090" y="297436"/>
              <a:chExt cx="3064970" cy="1922874"/>
            </a:xfrm>
          </p:grpSpPr>
          <p:grpSp>
            <p:nvGrpSpPr>
              <p:cNvPr id="19" name="Group 27">
                <a:extLst>
                  <a:ext uri="{FF2B5EF4-FFF2-40B4-BE49-F238E27FC236}">
                    <a16:creationId xmlns:a16="http://schemas.microsoft.com/office/drawing/2014/main" id="{B5076D96-33F9-4CE0-9421-A3C8789C67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616548" y="297436"/>
                <a:chExt cx="3047512" cy="1905422"/>
              </a:xfrm>
            </p:grpSpPr>
            <p:grpSp>
              <p:nvGrpSpPr>
                <p:cNvPr id="22" name="Group 30">
                  <a:extLst>
                    <a:ext uri="{FF2B5EF4-FFF2-40B4-BE49-F238E27FC236}">
                      <a16:creationId xmlns:a16="http://schemas.microsoft.com/office/drawing/2014/main" id="{89AE3C45-68F4-45A3-BDC5-B516D6469E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6548" y="297436"/>
                  <a:ext cx="3047512" cy="1905422"/>
                  <a:chOff x="914888" y="1524220"/>
                  <a:chExt cx="3047512" cy="1905422"/>
                </a:xfrm>
              </p:grpSpPr>
              <p:sp>
                <p:nvSpPr>
                  <p:cNvPr id="24" name="Freeform 40">
                    <a:extLst>
                      <a:ext uri="{FF2B5EF4-FFF2-40B4-BE49-F238E27FC236}">
                        <a16:creationId xmlns:a16="http://schemas.microsoft.com/office/drawing/2014/main" id="{502A9DB0-C49D-4484-BE1F-678876C2F1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Freeform 37">
                    <a:extLst>
                      <a:ext uri="{FF2B5EF4-FFF2-40B4-BE49-F238E27FC236}">
                        <a16:creationId xmlns:a16="http://schemas.microsoft.com/office/drawing/2014/main" id="{2C92AA7C-FD12-44F6-987A-436DB47292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8" y="2057294"/>
                    <a:ext cx="2285632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9">
                    <a:extLst>
                      <a:ext uri="{FF2B5EF4-FFF2-40B4-BE49-F238E27FC236}">
                        <a16:creationId xmlns:a16="http://schemas.microsoft.com/office/drawing/2014/main" id="{58B10556-4DBA-47A8-BB2E-C39FE239B2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24E8ACC-2E43-4C05-BA8D-870EA047D2DC}"/>
                    </a:ext>
                  </a:extLst>
                </p:cNvPr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ADB2A77-0E7C-4BF1-BA60-A8AEDAD6C4EB}"/>
                  </a:ext>
                </a:extLst>
              </p:cNvPr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8B884D4-21B9-436C-94BA-1E90414BD544}"/>
                  </a:ext>
                </a:extLst>
              </p:cNvPr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E0307BC-ED69-45D7-B18D-4BCD28536CBA}"/>
              </a:ext>
            </a:extLst>
          </p:cNvPr>
          <p:cNvSpPr/>
          <p:nvPr/>
        </p:nvSpPr>
        <p:spPr>
          <a:xfrm>
            <a:off x="4524637" y="4894086"/>
            <a:ext cx="3573763" cy="828259"/>
          </a:xfrm>
          <a:prstGeom prst="roundRect">
            <a:avLst/>
          </a:prstGeom>
          <a:solidFill>
            <a:sysClr val="window" lastClr="FFFFFF"/>
          </a:solidFill>
          <a:ln w="7620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98CF20-DF2C-4EFB-AE9B-E9D361125101}"/>
              </a:ext>
            </a:extLst>
          </p:cNvPr>
          <p:cNvSpPr/>
          <p:nvPr/>
        </p:nvSpPr>
        <p:spPr>
          <a:xfrm>
            <a:off x="791928" y="4889629"/>
            <a:ext cx="3528378" cy="843831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243276-CA3C-49B4-B6EE-5B1EAD0C1BE3}"/>
              </a:ext>
            </a:extLst>
          </p:cNvPr>
          <p:cNvGrpSpPr/>
          <p:nvPr/>
        </p:nvGrpSpPr>
        <p:grpSpPr>
          <a:xfrm>
            <a:off x="693384" y="3341582"/>
            <a:ext cx="3623690" cy="1435086"/>
            <a:chOff x="2590800" y="5298831"/>
            <a:chExt cx="4343400" cy="226122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DD37669-10A6-4B87-A722-BBDCDE8E0335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E338E9-8D04-4043-8A66-A854C8D0C599}"/>
                </a:ext>
              </a:extLst>
            </p:cNvPr>
            <p:cNvSpPr txBox="1"/>
            <p:nvPr/>
          </p:nvSpPr>
          <p:spPr>
            <a:xfrm>
              <a:off x="2647921" y="5426255"/>
              <a:ext cx="4229158" cy="213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( 15 + 1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0) x 2 x 12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MỞ KHÓA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483845-D1F8-7266-E602-06724DDC8B5C}"/>
              </a:ext>
            </a:extLst>
          </p:cNvPr>
          <p:cNvSpPr txBox="1"/>
          <p:nvPr/>
        </p:nvSpPr>
        <p:spPr>
          <a:xfrm>
            <a:off x="741040" y="4889629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2) x 2 x 12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BB151D-9FE7-1ECC-DD6E-768AEEE5D97F}"/>
              </a:ext>
            </a:extLst>
          </p:cNvPr>
          <p:cNvSpPr/>
          <p:nvPr/>
        </p:nvSpPr>
        <p:spPr>
          <a:xfrm>
            <a:off x="2197667" y="444291"/>
            <a:ext cx="9678633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8791D-7333-5FDE-D9E0-9DCCD2C31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 flipH="1">
            <a:off x="-282006" y="-17690"/>
            <a:ext cx="3564488" cy="296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E37CD3-F036-0A35-B152-8EB65BBD0BF1}"/>
              </a:ext>
            </a:extLst>
          </p:cNvPr>
          <p:cNvSpPr txBox="1"/>
          <p:nvPr/>
        </p:nvSpPr>
        <p:spPr>
          <a:xfrm>
            <a:off x="2839900" y="712737"/>
            <a:ext cx="7948300" cy="14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Diện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tích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err="1">
                <a:solidFill>
                  <a:srgbClr val="C00000"/>
                </a:solidFill>
                <a:latin typeface="Calibri"/>
              </a:rPr>
              <a:t>hình</a:t>
            </a:r>
            <a:r>
              <a:rPr lang="en-US" sz="4000" b="1">
                <a:solidFill>
                  <a:srgbClr val="C00000"/>
                </a:solidFill>
                <a:latin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C00000"/>
                </a:solidFill>
                <a:latin typeface="Calibri"/>
              </a:rPr>
              <a:t>hộp chữ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nhật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6">
            <a:extLst>
              <a:ext uri="{FF2B5EF4-FFF2-40B4-BE49-F238E27FC236}">
                <a16:creationId xmlns:a16="http://schemas.microsoft.com/office/drawing/2014/main" id="{39EE10D6-541C-A3D8-95AD-447A9536269B}"/>
              </a:ext>
            </a:extLst>
          </p:cNvPr>
          <p:cNvGrpSpPr>
            <a:grpSpLocks/>
          </p:cNvGrpSpPr>
          <p:nvPr/>
        </p:nvGrpSpPr>
        <p:grpSpPr bwMode="auto">
          <a:xfrm>
            <a:off x="8262114" y="3070752"/>
            <a:ext cx="3287363" cy="2355262"/>
            <a:chOff x="599090" y="297436"/>
            <a:chExt cx="3064970" cy="1922874"/>
          </a:xfrm>
        </p:grpSpPr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C64D4EC2-7B23-1648-1E08-13EA8E58B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548" y="297436"/>
              <a:ext cx="3047512" cy="1905422"/>
              <a:chOff x="616548" y="297436"/>
              <a:chExt cx="3047512" cy="1905422"/>
            </a:xfrm>
          </p:grpSpPr>
          <p:grpSp>
            <p:nvGrpSpPr>
              <p:cNvPr id="45" name="Group 30">
                <a:extLst>
                  <a:ext uri="{FF2B5EF4-FFF2-40B4-BE49-F238E27FC236}">
                    <a16:creationId xmlns:a16="http://schemas.microsoft.com/office/drawing/2014/main" id="{D5ED5251-0545-C806-1880-FD94D08A46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6548" y="297436"/>
                <a:ext cx="3047512" cy="1905422"/>
                <a:chOff x="914888" y="1524220"/>
                <a:chExt cx="3047512" cy="1905422"/>
              </a:xfrm>
            </p:grpSpPr>
            <p:sp>
              <p:nvSpPr>
                <p:cNvPr id="49" name="Freeform 40">
                  <a:extLst>
                    <a:ext uri="{FF2B5EF4-FFF2-40B4-BE49-F238E27FC236}">
                      <a16:creationId xmlns:a16="http://schemas.microsoft.com/office/drawing/2014/main" id="{08800BC8-2841-4452-DBF7-32B1411B70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331" y="1524220"/>
                  <a:ext cx="726958" cy="1905422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id="{05D14E91-2C8E-A4DB-3B94-43A57ED607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888" y="2057294"/>
                  <a:ext cx="2285632" cy="137234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BD681AD1-4488-76AE-7EC0-2255BEB47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889" y="1535325"/>
                  <a:ext cx="3047511" cy="499757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chemeClr val="tx1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1ADE326-C4E5-EA71-BC48-663986A77039}"/>
                  </a:ext>
                </a:extLst>
              </p:cNvPr>
              <p:cNvCxnSpPr/>
              <p:nvPr/>
            </p:nvCxnSpPr>
            <p:spPr bwMode="auto">
              <a:xfrm>
                <a:off x="1384776" y="338686"/>
                <a:ext cx="0" cy="13802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064501-C1D9-E7EC-9CDB-F89FC30809D5}"/>
                </a:ext>
              </a:extLst>
            </p:cNvPr>
            <p:cNvCxnSpPr/>
            <p:nvPr/>
          </p:nvCxnSpPr>
          <p:spPr bwMode="auto">
            <a:xfrm>
              <a:off x="1364142" y="1684063"/>
              <a:ext cx="229198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85000"/>
                  <a:lumOff val="1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C5B334-E05B-2735-504E-FF5D0A10F009}"/>
                </a:ext>
              </a:extLst>
            </p:cNvPr>
            <p:cNvCxnSpPr/>
            <p:nvPr/>
          </p:nvCxnSpPr>
          <p:spPr bwMode="auto">
            <a:xfrm flipH="1">
              <a:off x="599090" y="1717380"/>
              <a:ext cx="765052" cy="5029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85000"/>
                  <a:lumOff val="1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D366F3C-ED47-9F11-48C5-ADDAA68D5EB1}"/>
              </a:ext>
            </a:extLst>
          </p:cNvPr>
          <p:cNvSpPr/>
          <p:nvPr/>
        </p:nvSpPr>
        <p:spPr>
          <a:xfrm>
            <a:off x="4524637" y="3341582"/>
            <a:ext cx="3557374" cy="82057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FFCC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2F0FA6B-DA6C-2E34-7B20-A132CAE29F61}"/>
              </a:ext>
            </a:extLst>
          </p:cNvPr>
          <p:cNvSpPr txBox="1"/>
          <p:nvPr/>
        </p:nvSpPr>
        <p:spPr>
          <a:xfrm>
            <a:off x="4579367" y="3364872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0) x 12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07BCF9-1736-E16A-6E99-ACA1BB0FEE14}"/>
              </a:ext>
            </a:extLst>
          </p:cNvPr>
          <p:cNvSpPr txBox="1"/>
          <p:nvPr/>
        </p:nvSpPr>
        <p:spPr>
          <a:xfrm>
            <a:off x="4519134" y="4894086"/>
            <a:ext cx="3897645" cy="1354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kumimoji="0" lang="vi-V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 </a:t>
            </a:r>
            <a:r>
              <a:rPr lang="en-US" sz="3200" b="1" dirty="0">
                <a:ln w="3175">
                  <a:noFill/>
                </a:ln>
                <a:solidFill>
                  <a:srgbClr val="ED5565"/>
                </a:solidFill>
                <a:latin typeface="Calibri (Body)"/>
                <a:cs typeface="Calibri" panose="020F050202020403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(15 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+ 1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2) x 12 x 2</a:t>
            </a:r>
            <a:r>
              <a: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 w="3175"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 (Body)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 w="0"/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8C1D16-506D-8E26-E143-5A6CB0D24DFF}"/>
              </a:ext>
            </a:extLst>
          </p:cNvPr>
          <p:cNvGrpSpPr/>
          <p:nvPr/>
        </p:nvGrpSpPr>
        <p:grpSpPr>
          <a:xfrm>
            <a:off x="692338" y="3331284"/>
            <a:ext cx="3623690" cy="1435086"/>
            <a:chOff x="2590800" y="5298831"/>
            <a:chExt cx="4343400" cy="22612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5EC72CA-7C30-2EFF-B038-54E7A578271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rgbClr val="FFFF00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33D1CB-C328-1EA7-B731-974FF054213E}"/>
                </a:ext>
              </a:extLst>
            </p:cNvPr>
            <p:cNvSpPr txBox="1"/>
            <p:nvPr/>
          </p:nvSpPr>
          <p:spPr>
            <a:xfrm>
              <a:off x="2647921" y="5426255"/>
              <a:ext cx="4229158" cy="213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( 15 + 1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0) x 2 x 12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9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3B6A3-8F7B-4A04-A80D-E2BD9C03450E}"/>
              </a:ext>
            </a:extLst>
          </p:cNvPr>
          <p:cNvSpPr/>
          <p:nvPr/>
        </p:nvSpPr>
        <p:spPr>
          <a:xfrm>
            <a:off x="3150831" y="461981"/>
            <a:ext cx="8430896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68A36-CCA6-49EF-8370-CF34C1EA7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/>
        </p:blipFill>
        <p:spPr>
          <a:xfrm flipH="1">
            <a:off x="-342900" y="0"/>
            <a:ext cx="3564488" cy="2967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CBA5-1893-4318-A021-C155D5A2462E}"/>
              </a:ext>
            </a:extLst>
          </p:cNvPr>
          <p:cNvSpPr txBox="1"/>
          <p:nvPr/>
        </p:nvSpPr>
        <p:spPr>
          <a:xfrm>
            <a:off x="3352157" y="906490"/>
            <a:ext cx="8545541" cy="11917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xung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quanh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nhật</a:t>
            </a:r>
            <a:r>
              <a:rPr lang="en-US" sz="3200" b="1" noProof="0" dirty="0">
                <a:solidFill>
                  <a:srgbClr val="C00000"/>
                </a:solidFill>
                <a:latin typeface="Calibr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rằng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chu vi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mặt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đáy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17 cm,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12cm.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12" descr="Etoile_1">
            <a:extLst>
              <a:ext uri="{FF2B5EF4-FFF2-40B4-BE49-F238E27FC236}">
                <a16:creationId xmlns:a16="http://schemas.microsoft.com/office/drawing/2014/main" id="{8601AD0F-CDF4-4F15-9F30-83203D161A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22" y="107279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>
            <a:extLst>
              <a:ext uri="{FF2B5EF4-FFF2-40B4-BE49-F238E27FC236}">
                <a16:creationId xmlns:a16="http://schemas.microsoft.com/office/drawing/2014/main" id="{F346445A-C4CA-4D30-A71E-9E4D6568CFCC}"/>
              </a:ext>
            </a:extLst>
          </p:cNvPr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>
            <a:extLst>
              <a:ext uri="{FF2B5EF4-FFF2-40B4-BE49-F238E27FC236}">
                <a16:creationId xmlns:a16="http://schemas.microsoft.com/office/drawing/2014/main" id="{8CC7CD2C-2B1B-4DFE-BB2B-C611DE161607}"/>
              </a:ext>
            </a:extLst>
          </p:cNvPr>
          <p:cNvSpPr/>
          <p:nvPr/>
        </p:nvSpPr>
        <p:spPr>
          <a:xfrm>
            <a:off x="11452251" y="69575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>
            <a:extLst>
              <a:ext uri="{FF2B5EF4-FFF2-40B4-BE49-F238E27FC236}">
                <a16:creationId xmlns:a16="http://schemas.microsoft.com/office/drawing/2014/main" id="{50F1AF3A-9486-4F2C-ACD7-619FD25C1536}"/>
              </a:ext>
            </a:extLst>
          </p:cNvPr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F6C1C4-DD83-494D-8531-51EC6E9150BC}"/>
              </a:ext>
            </a:extLst>
          </p:cNvPr>
          <p:cNvGrpSpPr/>
          <p:nvPr/>
        </p:nvGrpSpPr>
        <p:grpSpPr>
          <a:xfrm>
            <a:off x="5965662" y="4544645"/>
            <a:ext cx="5840820" cy="885014"/>
            <a:chOff x="2549193" y="3469209"/>
            <a:chExt cx="4765059" cy="1005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E0307BC-ED69-45D7-B18D-4BCD28536CBA}"/>
                </a:ext>
              </a:extLst>
            </p:cNvPr>
            <p:cNvSpPr/>
            <p:nvPr/>
          </p:nvSpPr>
          <p:spPr>
            <a:xfrm>
              <a:off x="2590456" y="3469209"/>
              <a:ext cx="471345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8CC90D-4218-49AA-920C-FA5F6F14AD9C}"/>
                </a:ext>
              </a:extLst>
            </p:cNvPr>
            <p:cNvSpPr txBox="1"/>
            <p:nvPr/>
          </p:nvSpPr>
          <p:spPr>
            <a:xfrm>
              <a:off x="2549193" y="3624550"/>
              <a:ext cx="4765059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</a:t>
              </a:r>
              <a:r>
                <a:rPr lang="en-US" sz="4000" b="1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) x 2 x 4 + 7 x 5 x 2</a:t>
              </a:r>
              <a:endParaRPr kumimoji="0" lang="en-US" sz="4000" b="1" i="0" u="none" strike="noStrike" kern="0" cap="none" spc="0" normalizeH="0" baseline="0" noProof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53D56E-D6C0-4A55-8D64-84D57DB7165C}"/>
              </a:ext>
            </a:extLst>
          </p:cNvPr>
          <p:cNvGrpSpPr/>
          <p:nvPr/>
        </p:nvGrpSpPr>
        <p:grpSpPr>
          <a:xfrm>
            <a:off x="5965662" y="3109805"/>
            <a:ext cx="5777562" cy="1348581"/>
            <a:chOff x="2590800" y="5298832"/>
            <a:chExt cx="5712281" cy="20396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9FE144-0A01-4C3E-A5BD-6C24937B4426}"/>
                </a:ext>
              </a:extLst>
            </p:cNvPr>
            <p:cNvSpPr/>
            <p:nvPr/>
          </p:nvSpPr>
          <p:spPr>
            <a:xfrm>
              <a:off x="2590800" y="5298832"/>
              <a:ext cx="5712281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0A44A0-F501-4F64-A374-657EEE41C8A5}"/>
                </a:ext>
              </a:extLst>
            </p:cNvPr>
            <p:cNvSpPr txBox="1"/>
            <p:nvPr/>
          </p:nvSpPr>
          <p:spPr>
            <a:xfrm>
              <a:off x="2825515" y="5476508"/>
              <a:ext cx="4804578" cy="1861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en-US" sz="4000" b="1" i="0" u="none" strike="noStrike" kern="1200" cap="none" spc="0" normalizeH="0" baseline="0" noProof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+ 5) x 4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6F089C-AAE7-4E23-A799-6490828E311C}"/>
              </a:ext>
            </a:extLst>
          </p:cNvPr>
          <p:cNvGrpSpPr/>
          <p:nvPr/>
        </p:nvGrpSpPr>
        <p:grpSpPr>
          <a:xfrm>
            <a:off x="441503" y="4534664"/>
            <a:ext cx="5593862" cy="885977"/>
            <a:chOff x="2590800" y="5298831"/>
            <a:chExt cx="4634090" cy="131063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C98CF20-DF2C-4EFB-AE9B-E9D361125101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71202A-3A2B-4E23-9F20-C9456A4E0C00}"/>
                </a:ext>
              </a:extLst>
            </p:cNvPr>
            <p:cNvSpPr txBox="1"/>
            <p:nvPr/>
          </p:nvSpPr>
          <p:spPr>
            <a:xfrm>
              <a:off x="2995731" y="5473519"/>
              <a:ext cx="4229159" cy="910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(5 + 5)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x 2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x 5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7" name="Picture 46">
            <a:hlinkClick r:id="rId6" action="ppaction://hlinksldjump"/>
            <a:extLst>
              <a:ext uri="{FF2B5EF4-FFF2-40B4-BE49-F238E27FC236}">
                <a16:creationId xmlns:a16="http://schemas.microsoft.com/office/drawing/2014/main" id="{8A986D9C-2D13-4158-9AB9-0FF8DFFFF7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53" y="5767002"/>
            <a:ext cx="3054312" cy="109099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16920A6-C155-421F-B64B-93B1CF31EC01}"/>
              </a:ext>
            </a:extLst>
          </p:cNvPr>
          <p:cNvSpPr txBox="1"/>
          <p:nvPr/>
        </p:nvSpPr>
        <p:spPr>
          <a:xfrm>
            <a:off x="501079" y="6181866"/>
            <a:ext cx="1163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 KHÓA</a:t>
            </a:r>
          </a:p>
        </p:txBody>
      </p:sp>
      <p:grpSp>
        <p:nvGrpSpPr>
          <p:cNvPr id="43" name="Google Shape;2075;p60">
            <a:extLst>
              <a:ext uri="{FF2B5EF4-FFF2-40B4-BE49-F238E27FC236}">
                <a16:creationId xmlns:a16="http://schemas.microsoft.com/office/drawing/2014/main" id="{FF52072D-B27C-4867-A13C-C682EEA938FE}"/>
              </a:ext>
            </a:extLst>
          </p:cNvPr>
          <p:cNvGrpSpPr/>
          <p:nvPr/>
        </p:nvGrpSpPr>
        <p:grpSpPr>
          <a:xfrm rot="10800000" flipH="1">
            <a:off x="9517821" y="5626895"/>
            <a:ext cx="2816990" cy="1231105"/>
            <a:chOff x="7446343" y="212596"/>
            <a:chExt cx="1552422" cy="990230"/>
          </a:xfrm>
        </p:grpSpPr>
        <p:sp>
          <p:nvSpPr>
            <p:cNvPr id="44" name="Google Shape;2076;p60">
              <a:extLst>
                <a:ext uri="{FF2B5EF4-FFF2-40B4-BE49-F238E27FC236}">
                  <a16:creationId xmlns:a16="http://schemas.microsoft.com/office/drawing/2014/main" id="{637B0705-5A3B-43B7-98B9-5D5F0CA1BC0D}"/>
                </a:ext>
              </a:extLst>
            </p:cNvPr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7;p60">
              <a:extLst>
                <a:ext uri="{FF2B5EF4-FFF2-40B4-BE49-F238E27FC236}">
                  <a16:creationId xmlns:a16="http://schemas.microsoft.com/office/drawing/2014/main" id="{3747551C-89AF-477E-BB4E-F591DD5C1B6D}"/>
                </a:ext>
              </a:extLst>
            </p:cNvPr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8;p60">
              <a:extLst>
                <a:ext uri="{FF2B5EF4-FFF2-40B4-BE49-F238E27FC236}">
                  <a16:creationId xmlns:a16="http://schemas.microsoft.com/office/drawing/2014/main" id="{08E02EDA-F29F-4074-B43D-69399BAE53CB}"/>
                </a:ext>
              </a:extLst>
            </p:cNvPr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9;p60">
              <a:extLst>
                <a:ext uri="{FF2B5EF4-FFF2-40B4-BE49-F238E27FC236}">
                  <a16:creationId xmlns:a16="http://schemas.microsoft.com/office/drawing/2014/main" id="{E89258C8-BBD0-471F-92ED-4309D3A3C2EC}"/>
                </a:ext>
              </a:extLst>
            </p:cNvPr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80;p60">
              <a:extLst>
                <a:ext uri="{FF2B5EF4-FFF2-40B4-BE49-F238E27FC236}">
                  <a16:creationId xmlns:a16="http://schemas.microsoft.com/office/drawing/2014/main" id="{CF4E0622-6802-4AEF-A808-5FC69134CC82}"/>
                </a:ext>
              </a:extLst>
            </p:cNvPr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1;p60">
              <a:extLst>
                <a:ext uri="{FF2B5EF4-FFF2-40B4-BE49-F238E27FC236}">
                  <a16:creationId xmlns:a16="http://schemas.microsoft.com/office/drawing/2014/main" id="{B37CEDE3-34CC-47C3-8084-315BEC7E5A4D}"/>
                </a:ext>
              </a:extLst>
            </p:cNvPr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82;p60">
              <a:extLst>
                <a:ext uri="{FF2B5EF4-FFF2-40B4-BE49-F238E27FC236}">
                  <a16:creationId xmlns:a16="http://schemas.microsoft.com/office/drawing/2014/main" id="{B7A2CCCC-BDA4-41D3-8047-4052517FEA15}"/>
                </a:ext>
              </a:extLst>
            </p:cNvPr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3;p60">
              <a:extLst>
                <a:ext uri="{FF2B5EF4-FFF2-40B4-BE49-F238E27FC236}">
                  <a16:creationId xmlns:a16="http://schemas.microsoft.com/office/drawing/2014/main" id="{30EE645F-30F4-4456-91AB-A6044C686112}"/>
                </a:ext>
              </a:extLst>
            </p:cNvPr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4;p60">
              <a:extLst>
                <a:ext uri="{FF2B5EF4-FFF2-40B4-BE49-F238E27FC236}">
                  <a16:creationId xmlns:a16="http://schemas.microsoft.com/office/drawing/2014/main" id="{40AE179E-C298-467C-8103-02172CAC25AE}"/>
                </a:ext>
              </a:extLst>
            </p:cNvPr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5;p60">
              <a:extLst>
                <a:ext uri="{FF2B5EF4-FFF2-40B4-BE49-F238E27FC236}">
                  <a16:creationId xmlns:a16="http://schemas.microsoft.com/office/drawing/2014/main" id="{4A550777-913C-4DB3-9298-2CEFA63DC29B}"/>
                </a:ext>
              </a:extLst>
            </p:cNvPr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6;p60">
              <a:extLst>
                <a:ext uri="{FF2B5EF4-FFF2-40B4-BE49-F238E27FC236}">
                  <a16:creationId xmlns:a16="http://schemas.microsoft.com/office/drawing/2014/main" id="{64BFDEAF-7DEC-415D-96B6-292AE73734EE}"/>
                </a:ext>
              </a:extLst>
            </p:cNvPr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7;p60">
              <a:extLst>
                <a:ext uri="{FF2B5EF4-FFF2-40B4-BE49-F238E27FC236}">
                  <a16:creationId xmlns:a16="http://schemas.microsoft.com/office/drawing/2014/main" id="{2452F3E1-2D51-40A8-95AD-13541A017ABB}"/>
                </a:ext>
              </a:extLst>
            </p:cNvPr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8;p60">
              <a:extLst>
                <a:ext uri="{FF2B5EF4-FFF2-40B4-BE49-F238E27FC236}">
                  <a16:creationId xmlns:a16="http://schemas.microsoft.com/office/drawing/2014/main" id="{04E2B4C5-D585-46F6-B137-7CDB30272752}"/>
                </a:ext>
              </a:extLst>
            </p:cNvPr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9;p60">
              <a:extLst>
                <a:ext uri="{FF2B5EF4-FFF2-40B4-BE49-F238E27FC236}">
                  <a16:creationId xmlns:a16="http://schemas.microsoft.com/office/drawing/2014/main" id="{FDBEB7A0-5979-4B86-843E-A47E4DAE96C2}"/>
                </a:ext>
              </a:extLst>
            </p:cNvPr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90;p60">
              <a:extLst>
                <a:ext uri="{FF2B5EF4-FFF2-40B4-BE49-F238E27FC236}">
                  <a16:creationId xmlns:a16="http://schemas.microsoft.com/office/drawing/2014/main" id="{2D835C88-7341-4593-A98B-FF533655B2B4}"/>
                </a:ext>
              </a:extLst>
            </p:cNvPr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91;p60">
              <a:extLst>
                <a:ext uri="{FF2B5EF4-FFF2-40B4-BE49-F238E27FC236}">
                  <a16:creationId xmlns:a16="http://schemas.microsoft.com/office/drawing/2014/main" id="{8562CCFB-5940-4E68-B3C3-64DEF4712FD8}"/>
                </a:ext>
              </a:extLst>
            </p:cNvPr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92;p60">
              <a:extLst>
                <a:ext uri="{FF2B5EF4-FFF2-40B4-BE49-F238E27FC236}">
                  <a16:creationId xmlns:a16="http://schemas.microsoft.com/office/drawing/2014/main" id="{4A1CB87F-B232-42A4-B42B-07E4FA5C1B3C}"/>
                </a:ext>
              </a:extLst>
            </p:cNvPr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3;p60">
              <a:extLst>
                <a:ext uri="{FF2B5EF4-FFF2-40B4-BE49-F238E27FC236}">
                  <a16:creationId xmlns:a16="http://schemas.microsoft.com/office/drawing/2014/main" id="{766C56A9-576E-465E-9331-A0E3BD6F9445}"/>
                </a:ext>
              </a:extLst>
            </p:cNvPr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94;p60">
              <a:extLst>
                <a:ext uri="{FF2B5EF4-FFF2-40B4-BE49-F238E27FC236}">
                  <a16:creationId xmlns:a16="http://schemas.microsoft.com/office/drawing/2014/main" id="{0391404C-96E6-4B45-9008-9A4DC1919EA3}"/>
                </a:ext>
              </a:extLst>
            </p:cNvPr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95;p60">
              <a:extLst>
                <a:ext uri="{FF2B5EF4-FFF2-40B4-BE49-F238E27FC236}">
                  <a16:creationId xmlns:a16="http://schemas.microsoft.com/office/drawing/2014/main" id="{48A63EF7-59AD-424D-9659-51C576EBA1C2}"/>
                </a:ext>
              </a:extLst>
            </p:cNvPr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6;p60">
              <a:extLst>
                <a:ext uri="{FF2B5EF4-FFF2-40B4-BE49-F238E27FC236}">
                  <a16:creationId xmlns:a16="http://schemas.microsoft.com/office/drawing/2014/main" id="{E4938187-8678-46D5-A17B-A327CD0845A0}"/>
                </a:ext>
              </a:extLst>
            </p:cNvPr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7;p60">
              <a:extLst>
                <a:ext uri="{FF2B5EF4-FFF2-40B4-BE49-F238E27FC236}">
                  <a16:creationId xmlns:a16="http://schemas.microsoft.com/office/drawing/2014/main" id="{16F2207C-D8E6-41D2-B51D-A819F68DE54B}"/>
                </a:ext>
              </a:extLst>
            </p:cNvPr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8;p60">
              <a:extLst>
                <a:ext uri="{FF2B5EF4-FFF2-40B4-BE49-F238E27FC236}">
                  <a16:creationId xmlns:a16="http://schemas.microsoft.com/office/drawing/2014/main" id="{BADF96B2-BE50-4894-A48D-E9C7D58CE8DA}"/>
                </a:ext>
              </a:extLst>
            </p:cNvPr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9;p60">
              <a:extLst>
                <a:ext uri="{FF2B5EF4-FFF2-40B4-BE49-F238E27FC236}">
                  <a16:creationId xmlns:a16="http://schemas.microsoft.com/office/drawing/2014/main" id="{C8AB731C-BF40-46C1-A6D5-607DC16FA206}"/>
                </a:ext>
              </a:extLst>
            </p:cNvPr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00;p60">
              <a:extLst>
                <a:ext uri="{FF2B5EF4-FFF2-40B4-BE49-F238E27FC236}">
                  <a16:creationId xmlns:a16="http://schemas.microsoft.com/office/drawing/2014/main" id="{9EBE6F80-6693-40ED-A114-ED72FEB28447}"/>
                </a:ext>
              </a:extLst>
            </p:cNvPr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01;p60">
              <a:extLst>
                <a:ext uri="{FF2B5EF4-FFF2-40B4-BE49-F238E27FC236}">
                  <a16:creationId xmlns:a16="http://schemas.microsoft.com/office/drawing/2014/main" id="{21FED600-8488-40FC-AD0B-FA3B78F3326E}"/>
                </a:ext>
              </a:extLst>
            </p:cNvPr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02;p60">
              <a:extLst>
                <a:ext uri="{FF2B5EF4-FFF2-40B4-BE49-F238E27FC236}">
                  <a16:creationId xmlns:a16="http://schemas.microsoft.com/office/drawing/2014/main" id="{E97B5EC7-9DC8-4454-AD3B-A2DB3E20D760}"/>
                </a:ext>
              </a:extLst>
            </p:cNvPr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03;p60">
              <a:extLst>
                <a:ext uri="{FF2B5EF4-FFF2-40B4-BE49-F238E27FC236}">
                  <a16:creationId xmlns:a16="http://schemas.microsoft.com/office/drawing/2014/main" id="{B0D3230E-315E-43F3-8356-25099799AF29}"/>
                </a:ext>
              </a:extLst>
            </p:cNvPr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04;p60">
              <a:extLst>
                <a:ext uri="{FF2B5EF4-FFF2-40B4-BE49-F238E27FC236}">
                  <a16:creationId xmlns:a16="http://schemas.microsoft.com/office/drawing/2014/main" id="{08877FE9-732F-42F8-A5AC-2A76592D22C4}"/>
                </a:ext>
              </a:extLst>
            </p:cNvPr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05;p60">
              <a:extLst>
                <a:ext uri="{FF2B5EF4-FFF2-40B4-BE49-F238E27FC236}">
                  <a16:creationId xmlns:a16="http://schemas.microsoft.com/office/drawing/2014/main" id="{7C10914C-DFD7-4D1E-B52E-29552A43E5E4}"/>
                </a:ext>
              </a:extLst>
            </p:cNvPr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6;p60">
              <a:extLst>
                <a:ext uri="{FF2B5EF4-FFF2-40B4-BE49-F238E27FC236}">
                  <a16:creationId xmlns:a16="http://schemas.microsoft.com/office/drawing/2014/main" id="{1071D7A1-F704-431B-B4EA-FD86C007F686}"/>
                </a:ext>
              </a:extLst>
            </p:cNvPr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7;p60">
              <a:extLst>
                <a:ext uri="{FF2B5EF4-FFF2-40B4-BE49-F238E27FC236}">
                  <a16:creationId xmlns:a16="http://schemas.microsoft.com/office/drawing/2014/main" id="{9097927A-0BA9-4058-997F-B5E6A01142AC}"/>
                </a:ext>
              </a:extLst>
            </p:cNvPr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8;p60">
              <a:extLst>
                <a:ext uri="{FF2B5EF4-FFF2-40B4-BE49-F238E27FC236}">
                  <a16:creationId xmlns:a16="http://schemas.microsoft.com/office/drawing/2014/main" id="{7DCB459A-5BFC-400B-B3C8-A6EF17094AE2}"/>
                </a:ext>
              </a:extLst>
            </p:cNvPr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9;p60">
              <a:extLst>
                <a:ext uri="{FF2B5EF4-FFF2-40B4-BE49-F238E27FC236}">
                  <a16:creationId xmlns:a16="http://schemas.microsoft.com/office/drawing/2014/main" id="{4DC743EB-701B-4B7F-9ED2-7B12E80A67F8}"/>
                </a:ext>
              </a:extLst>
            </p:cNvPr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0;p60">
              <a:extLst>
                <a:ext uri="{FF2B5EF4-FFF2-40B4-BE49-F238E27FC236}">
                  <a16:creationId xmlns:a16="http://schemas.microsoft.com/office/drawing/2014/main" id="{53CAFB32-4A3F-4398-ADB1-2DC30F700BDA}"/>
                </a:ext>
              </a:extLst>
            </p:cNvPr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1;p60">
              <a:extLst>
                <a:ext uri="{FF2B5EF4-FFF2-40B4-BE49-F238E27FC236}">
                  <a16:creationId xmlns:a16="http://schemas.microsoft.com/office/drawing/2014/main" id="{4163468E-377A-479D-8CA1-61BF1B2F5855}"/>
                </a:ext>
              </a:extLst>
            </p:cNvPr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2;p60">
              <a:extLst>
                <a:ext uri="{FF2B5EF4-FFF2-40B4-BE49-F238E27FC236}">
                  <a16:creationId xmlns:a16="http://schemas.microsoft.com/office/drawing/2014/main" id="{5B497084-F1DD-4138-9D70-257324A30AE6}"/>
                </a:ext>
              </a:extLst>
            </p:cNvPr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3;p60">
              <a:extLst>
                <a:ext uri="{FF2B5EF4-FFF2-40B4-BE49-F238E27FC236}">
                  <a16:creationId xmlns:a16="http://schemas.microsoft.com/office/drawing/2014/main" id="{E0A171FA-A6C4-497D-B036-B7F9C9D6DE14}"/>
                </a:ext>
              </a:extLst>
            </p:cNvPr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4;p60">
              <a:extLst>
                <a:ext uri="{FF2B5EF4-FFF2-40B4-BE49-F238E27FC236}">
                  <a16:creationId xmlns:a16="http://schemas.microsoft.com/office/drawing/2014/main" id="{9F47BAA1-1DAC-4C48-8E2E-7E61FAA1D720}"/>
                </a:ext>
              </a:extLst>
            </p:cNvPr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15;p60">
              <a:extLst>
                <a:ext uri="{FF2B5EF4-FFF2-40B4-BE49-F238E27FC236}">
                  <a16:creationId xmlns:a16="http://schemas.microsoft.com/office/drawing/2014/main" id="{1F8C3798-16EA-4AE3-976E-76EBECEFC4B9}"/>
                </a:ext>
              </a:extLst>
            </p:cNvPr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6;p60">
              <a:extLst>
                <a:ext uri="{FF2B5EF4-FFF2-40B4-BE49-F238E27FC236}">
                  <a16:creationId xmlns:a16="http://schemas.microsoft.com/office/drawing/2014/main" id="{71A0D473-696B-495A-BDED-69B7D39AB600}"/>
                </a:ext>
              </a:extLst>
            </p:cNvPr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445867-836D-32BA-6E1B-0609E0A1553B}"/>
              </a:ext>
            </a:extLst>
          </p:cNvPr>
          <p:cNvSpPr/>
          <p:nvPr/>
        </p:nvSpPr>
        <p:spPr>
          <a:xfrm>
            <a:off x="3133519" y="475821"/>
            <a:ext cx="8430896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E1539-4F49-561B-6DCA-60C180CE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/>
        </p:blipFill>
        <p:spPr>
          <a:xfrm flipH="1">
            <a:off x="-360212" y="13840"/>
            <a:ext cx="3564488" cy="2967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29F04-2E95-DE8E-6C4A-17E9F015BEBD}"/>
              </a:ext>
            </a:extLst>
          </p:cNvPr>
          <p:cNvSpPr txBox="1"/>
          <p:nvPr/>
        </p:nvSpPr>
        <p:spPr>
          <a:xfrm>
            <a:off x="3248262" y="651712"/>
            <a:ext cx="8545541" cy="1747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toàn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phần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của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nhật</a:t>
            </a:r>
            <a:r>
              <a:rPr lang="en-US" sz="3200" b="1" noProof="0" dirty="0">
                <a:solidFill>
                  <a:srgbClr val="C00000"/>
                </a:solidFill>
                <a:latin typeface="Calibr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Calibri"/>
              </a:rPr>
              <a:t>rằng</a:t>
            </a:r>
            <a:r>
              <a:rPr lang="en-US" sz="3200" b="1">
                <a:solidFill>
                  <a:srgbClr val="C00000"/>
                </a:solidFill>
                <a:latin typeface="Calibri"/>
              </a:rPr>
              <a:t> chiều dài là 7m, chiều rộng là 5m, </a:t>
            </a:r>
            <a:r>
              <a:rPr lang="en-US" sz="3200" b="1" dirty="0" err="1">
                <a:solidFill>
                  <a:srgbClr val="C00000"/>
                </a:solidFill>
                <a:latin typeface="Calibri"/>
              </a:rPr>
              <a:t>chiều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Calibri"/>
              </a:rPr>
              <a:t>cao</a:t>
            </a:r>
            <a:r>
              <a:rPr lang="en-US" sz="3200" b="1">
                <a:solidFill>
                  <a:srgbClr val="C00000"/>
                </a:solidFill>
                <a:latin typeface="Calibri"/>
              </a:rPr>
              <a:t> 4m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C66EE-0D0F-521D-6A4C-82A719595886}"/>
              </a:ext>
            </a:extLst>
          </p:cNvPr>
          <p:cNvGrpSpPr/>
          <p:nvPr/>
        </p:nvGrpSpPr>
        <p:grpSpPr>
          <a:xfrm>
            <a:off x="441502" y="3110751"/>
            <a:ext cx="5923628" cy="1340034"/>
            <a:chOff x="2590799" y="5298831"/>
            <a:chExt cx="5449019" cy="211145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52095B-9CC7-4DA7-7934-76FAAAE97474}"/>
                </a:ext>
              </a:extLst>
            </p:cNvPr>
            <p:cNvSpPr/>
            <p:nvPr/>
          </p:nvSpPr>
          <p:spPr>
            <a:xfrm>
              <a:off x="2590799" y="5298831"/>
              <a:ext cx="4822893" cy="1310640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0FFB88-450A-BBF8-48D4-A8AD3DF8AC0F}"/>
                </a:ext>
              </a:extLst>
            </p:cNvPr>
            <p:cNvSpPr txBox="1"/>
            <p:nvPr/>
          </p:nvSpPr>
          <p:spPr>
            <a:xfrm>
              <a:off x="3099302" y="5470466"/>
              <a:ext cx="4940516" cy="19398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+ 5) x 2 x 4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DD53ED-B145-1FBF-B72D-5975D7002771}"/>
              </a:ext>
            </a:extLst>
          </p:cNvPr>
          <p:cNvGrpSpPr/>
          <p:nvPr/>
        </p:nvGrpSpPr>
        <p:grpSpPr>
          <a:xfrm>
            <a:off x="6025088" y="4524510"/>
            <a:ext cx="5787733" cy="885014"/>
            <a:chOff x="6021007" y="5543761"/>
            <a:chExt cx="5787733" cy="8850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82860D4-1A5C-A324-FAE9-F1B60FB78F65}"/>
                </a:ext>
              </a:extLst>
            </p:cNvPr>
            <p:cNvSpPr/>
            <p:nvPr/>
          </p:nvSpPr>
          <p:spPr>
            <a:xfrm>
              <a:off x="6021007" y="5543761"/>
              <a:ext cx="5787733" cy="885014"/>
            </a:xfrm>
            <a:prstGeom prst="roundRect">
              <a:avLst/>
            </a:prstGeom>
            <a:solidFill>
              <a:srgbClr val="FFFF00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BBD678-4985-A59E-4217-93DC7FDD8FD4}"/>
                </a:ext>
              </a:extLst>
            </p:cNvPr>
            <p:cNvSpPr txBox="1"/>
            <p:nvPr/>
          </p:nvSpPr>
          <p:spPr>
            <a:xfrm>
              <a:off x="6045271" y="5688478"/>
              <a:ext cx="5739206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kumimoji="0" lang="en-US" sz="4000" b="1" i="0" u="none" strike="noStrike" kern="0" cap="none" spc="0" normalizeH="0" baseline="0" noProof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(7 + </a:t>
              </a:r>
              <a:r>
                <a:rPr lang="en-US" sz="4000" b="1">
                  <a:ln w="3175">
                    <a:noFill/>
                  </a:ln>
                  <a:solidFill>
                    <a:srgbClr val="17375E"/>
                  </a:solidFill>
                  <a:latin typeface="Calibri (Body)"/>
                  <a:cs typeface="Calibri" panose="020F050202020403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) x 2 x 4 + 7 x 5 x 2</a:t>
              </a:r>
              <a:endParaRPr kumimoji="0" lang="en-US" sz="4000" b="1" i="0" u="none" strike="noStrike" kern="0" cap="none" spc="0" normalizeH="0" baseline="0" noProof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3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5 L -0.21966 -0.30672 C -0.203 -0.3044 -0.18594 -0.30602 -0.16979 -0.3 C -0.15274 -0.29329 -0.16016 -0.28403 -0.15143 -0.27385 C -0.14818 -0.27014 -0.14115 -0.26482 -0.14115 -0.26459 L -0.13646 -0.25255 L -0.12136 -0.20649 C -0.11094 -0.16459 -0.11654 -0.18149 -0.10651 -0.15463 C -0.10404 -0.13704 -0.10664 -0.15024 -0.09596 -0.125 C -0.09427 -0.12084 -0.0931 -0.11667 -0.09154 -0.11297 C -0.08998 -0.1095 -0.08776 -0.10625 -0.08685 -0.10255 C -0.08268 -0.08866 -0.08503 -0.09399 -0.08099 -0.08542 C -0.07813 -0.06737 -0.08268 -0.08843 -0.07526 -0.075 C -0.07409 -0.07292 -0.07461 -0.07014 -0.07409 -0.06806 C -0.07344 -0.06598 -0.07266 -0.06436 -0.07175 -0.06274 C -0.07044 -0.06019 -0.06836 -0.05811 -0.06706 -0.05579 C -0.06498 -0.05186 -0.0638 -0.04723 -0.06133 -0.04375 C -0.06003 -0.04167 -0.0582 -0.04121 -0.0569 -0.04028 C -0.0556 -0.03913 -0.0543 -0.03797 -0.05326 -0.03681 C -0.05052 -0.03288 -0.0487 -0.02848 -0.04518 -0.02639 C -0.04375 -0.02524 -0.04206 -0.025 -0.0405 -0.02454 C -0.03932 -0.02338 -0.03828 -0.02176 -0.03711 -0.02107 C -0.03555 -0.02014 -0.03399 -0.02014 -0.03242 -0.01945 C -0.03073 -0.01829 -0.02943 -0.0169 -0.028 -0.01598 C -0.02682 -0.01505 -0.02539 -0.01482 -0.02435 -0.01413 C -0.02318 -0.0132 -0.02214 -0.01135 -0.02096 -0.01065 C -0.01862 -0.00926 -0.01641 -0.00834 -0.01406 -0.00718 C -0.01289 -0.00672 -0.01159 -0.00602 -0.01042 -0.00556 C -0.00899 -0.00487 -0.00742 -0.0044 -0.00599 -0.00371 C 0.00078 4.81481E-6 -0.00326 -0.00024 -0.00013 -0.00024 L -0.00013 4.8148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>
            <a:extLst>
              <a:ext uri="{FF2B5EF4-FFF2-40B4-BE49-F238E27FC236}">
                <a16:creationId xmlns:a16="http://schemas.microsoft.com/office/drawing/2014/main" id="{3EB54D8A-A606-4210-8CF7-9BF70EE89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39CD20-AE33-4F8F-9C18-74D2309BDF6C}"/>
              </a:ext>
            </a:extLst>
          </p:cNvPr>
          <p:cNvSpPr/>
          <p:nvPr/>
        </p:nvSpPr>
        <p:spPr>
          <a:xfrm>
            <a:off x="1221383" y="1246818"/>
            <a:ext cx="9725025" cy="389785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25BC7-3746-49D6-BD5B-502FDA4860A7}"/>
              </a:ext>
            </a:extLst>
          </p:cNvPr>
          <p:cNvSpPr/>
          <p:nvPr/>
        </p:nvSpPr>
        <p:spPr>
          <a:xfrm>
            <a:off x="-35877" y="3813232"/>
            <a:ext cx="2907122" cy="3232110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10128E7E-AD89-41E6-B52C-A06F346BE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726"/>
          <a:stretch/>
        </p:blipFill>
        <p:spPr>
          <a:xfrm rot="21194136">
            <a:off x="-334636" y="3627105"/>
            <a:ext cx="1773672" cy="3597484"/>
          </a:xfrm>
          <a:prstGeom prst="rect">
            <a:avLst/>
          </a:prstGeom>
        </p:spPr>
      </p:pic>
      <p:grpSp>
        <p:nvGrpSpPr>
          <p:cNvPr id="76" name="Google Shape;181;p35">
            <a:extLst>
              <a:ext uri="{FF2B5EF4-FFF2-40B4-BE49-F238E27FC236}">
                <a16:creationId xmlns:a16="http://schemas.microsoft.com/office/drawing/2014/main" id="{666C1CF7-38AF-4937-8939-45D648438EC2}"/>
              </a:ext>
            </a:extLst>
          </p:cNvPr>
          <p:cNvGrpSpPr/>
          <p:nvPr/>
        </p:nvGrpSpPr>
        <p:grpSpPr>
          <a:xfrm rot="21220710">
            <a:off x="42353" y="3817800"/>
            <a:ext cx="2974757" cy="3195508"/>
            <a:chOff x="675000" y="787600"/>
            <a:chExt cx="3672058" cy="3568285"/>
          </a:xfrm>
        </p:grpSpPr>
        <p:sp>
          <p:nvSpPr>
            <p:cNvPr id="77" name="Google Shape;182;p35">
              <a:extLst>
                <a:ext uri="{FF2B5EF4-FFF2-40B4-BE49-F238E27FC236}">
                  <a16:creationId xmlns:a16="http://schemas.microsoft.com/office/drawing/2014/main" id="{75826E6E-9CE1-4A88-9458-8A80DF800B71}"/>
                </a:ext>
              </a:extLst>
            </p:cNvPr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78" name="Google Shape;183;p35">
              <a:extLst>
                <a:ext uri="{FF2B5EF4-FFF2-40B4-BE49-F238E27FC236}">
                  <a16:creationId xmlns:a16="http://schemas.microsoft.com/office/drawing/2014/main" id="{09870EAC-0B09-4E90-A8C5-4108432D97AC}"/>
                </a:ext>
              </a:extLst>
            </p:cNvPr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79" name="Google Shape;184;p35">
              <a:extLst>
                <a:ext uri="{FF2B5EF4-FFF2-40B4-BE49-F238E27FC236}">
                  <a16:creationId xmlns:a16="http://schemas.microsoft.com/office/drawing/2014/main" id="{42BC7F84-5D1F-47B3-81FC-87C24AE9F4E6}"/>
                </a:ext>
              </a:extLst>
            </p:cNvPr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0" name="Google Shape;185;p35">
              <a:extLst>
                <a:ext uri="{FF2B5EF4-FFF2-40B4-BE49-F238E27FC236}">
                  <a16:creationId xmlns:a16="http://schemas.microsoft.com/office/drawing/2014/main" id="{F8920FFD-9901-49A3-A6AE-8EF67CE88001}"/>
                </a:ext>
              </a:extLst>
            </p:cNvPr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1" name="Google Shape;186;p35">
              <a:extLst>
                <a:ext uri="{FF2B5EF4-FFF2-40B4-BE49-F238E27FC236}">
                  <a16:creationId xmlns:a16="http://schemas.microsoft.com/office/drawing/2014/main" id="{7D1C7C50-8F2B-429A-82C0-C8EF342E8146}"/>
                </a:ext>
              </a:extLst>
            </p:cNvPr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2" name="Google Shape;187;p35">
              <a:extLst>
                <a:ext uri="{FF2B5EF4-FFF2-40B4-BE49-F238E27FC236}">
                  <a16:creationId xmlns:a16="http://schemas.microsoft.com/office/drawing/2014/main" id="{E91DAC1B-59C4-414E-9312-08D5C07707D6}"/>
                </a:ext>
              </a:extLst>
            </p:cNvPr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3" name="Google Shape;188;p35">
              <a:extLst>
                <a:ext uri="{FF2B5EF4-FFF2-40B4-BE49-F238E27FC236}">
                  <a16:creationId xmlns:a16="http://schemas.microsoft.com/office/drawing/2014/main" id="{452A3F26-3DDE-4F5A-8F03-74CA782D6B9C}"/>
                </a:ext>
              </a:extLst>
            </p:cNvPr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4" name="Google Shape;189;p35">
              <a:extLst>
                <a:ext uri="{FF2B5EF4-FFF2-40B4-BE49-F238E27FC236}">
                  <a16:creationId xmlns:a16="http://schemas.microsoft.com/office/drawing/2014/main" id="{6E738994-4AC5-4E3C-9CF1-C64B86AEFD76}"/>
                </a:ext>
              </a:extLst>
            </p:cNvPr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5" name="Google Shape;190;p35">
              <a:extLst>
                <a:ext uri="{FF2B5EF4-FFF2-40B4-BE49-F238E27FC236}">
                  <a16:creationId xmlns:a16="http://schemas.microsoft.com/office/drawing/2014/main" id="{09F429A9-72AD-43BB-ABD1-FBF732389EE9}"/>
                </a:ext>
              </a:extLst>
            </p:cNvPr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6" name="Google Shape;191;p35">
              <a:extLst>
                <a:ext uri="{FF2B5EF4-FFF2-40B4-BE49-F238E27FC236}">
                  <a16:creationId xmlns:a16="http://schemas.microsoft.com/office/drawing/2014/main" id="{E04F67A6-8DD8-4AF7-A2FE-5C867333C61C}"/>
                </a:ext>
              </a:extLst>
            </p:cNvPr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7" name="Google Shape;192;p35">
              <a:extLst>
                <a:ext uri="{FF2B5EF4-FFF2-40B4-BE49-F238E27FC236}">
                  <a16:creationId xmlns:a16="http://schemas.microsoft.com/office/drawing/2014/main" id="{33198C94-F832-4EE6-8E59-E52749CDA345}"/>
                </a:ext>
              </a:extLst>
            </p:cNvPr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8" name="Google Shape;193;p35">
              <a:extLst>
                <a:ext uri="{FF2B5EF4-FFF2-40B4-BE49-F238E27FC236}">
                  <a16:creationId xmlns:a16="http://schemas.microsoft.com/office/drawing/2014/main" id="{37CFCB96-10B9-4665-AFA0-0F95AA3A782F}"/>
                </a:ext>
              </a:extLst>
            </p:cNvPr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89" name="Google Shape;194;p35">
              <a:extLst>
                <a:ext uri="{FF2B5EF4-FFF2-40B4-BE49-F238E27FC236}">
                  <a16:creationId xmlns:a16="http://schemas.microsoft.com/office/drawing/2014/main" id="{B741724F-2BBD-4BD6-821A-84B718EE415A}"/>
                </a:ext>
              </a:extLst>
            </p:cNvPr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0" name="Google Shape;195;p35">
              <a:extLst>
                <a:ext uri="{FF2B5EF4-FFF2-40B4-BE49-F238E27FC236}">
                  <a16:creationId xmlns:a16="http://schemas.microsoft.com/office/drawing/2014/main" id="{245C6121-2D61-4F1B-B0E9-5C63A52F8B0E}"/>
                </a:ext>
              </a:extLst>
            </p:cNvPr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1" name="Google Shape;196;p35">
              <a:extLst>
                <a:ext uri="{FF2B5EF4-FFF2-40B4-BE49-F238E27FC236}">
                  <a16:creationId xmlns:a16="http://schemas.microsoft.com/office/drawing/2014/main" id="{EAE3E570-A91C-4511-8BEA-748E175616DB}"/>
                </a:ext>
              </a:extLst>
            </p:cNvPr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2" name="Google Shape;197;p35">
              <a:extLst>
                <a:ext uri="{FF2B5EF4-FFF2-40B4-BE49-F238E27FC236}">
                  <a16:creationId xmlns:a16="http://schemas.microsoft.com/office/drawing/2014/main" id="{200C71B3-0828-440D-8475-D188BC289913}"/>
                </a:ext>
              </a:extLst>
            </p:cNvPr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3" name="Google Shape;198;p35">
              <a:extLst>
                <a:ext uri="{FF2B5EF4-FFF2-40B4-BE49-F238E27FC236}">
                  <a16:creationId xmlns:a16="http://schemas.microsoft.com/office/drawing/2014/main" id="{96610F30-F862-49DE-B710-FD1F5D89BC19}"/>
                </a:ext>
              </a:extLst>
            </p:cNvPr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4" name="Google Shape;199;p35">
              <a:extLst>
                <a:ext uri="{FF2B5EF4-FFF2-40B4-BE49-F238E27FC236}">
                  <a16:creationId xmlns:a16="http://schemas.microsoft.com/office/drawing/2014/main" id="{E53F2D67-7C5D-47BB-8B46-8ED7D0E4D79E}"/>
                </a:ext>
              </a:extLst>
            </p:cNvPr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5" name="Google Shape;200;p35">
              <a:extLst>
                <a:ext uri="{FF2B5EF4-FFF2-40B4-BE49-F238E27FC236}">
                  <a16:creationId xmlns:a16="http://schemas.microsoft.com/office/drawing/2014/main" id="{903654D8-EAB5-46D5-8226-CB8AEAE3A8CD}"/>
                </a:ext>
              </a:extLst>
            </p:cNvPr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6" name="Google Shape;201;p35">
              <a:extLst>
                <a:ext uri="{FF2B5EF4-FFF2-40B4-BE49-F238E27FC236}">
                  <a16:creationId xmlns:a16="http://schemas.microsoft.com/office/drawing/2014/main" id="{3BD00ADB-4D93-4CF7-A4E7-D6C72657879E}"/>
                </a:ext>
              </a:extLst>
            </p:cNvPr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7" name="Google Shape;202;p35">
              <a:extLst>
                <a:ext uri="{FF2B5EF4-FFF2-40B4-BE49-F238E27FC236}">
                  <a16:creationId xmlns:a16="http://schemas.microsoft.com/office/drawing/2014/main" id="{60730F71-0A7A-4573-A551-64389FAEBBF5}"/>
                </a:ext>
              </a:extLst>
            </p:cNvPr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8" name="Google Shape;203;p35">
              <a:extLst>
                <a:ext uri="{FF2B5EF4-FFF2-40B4-BE49-F238E27FC236}">
                  <a16:creationId xmlns:a16="http://schemas.microsoft.com/office/drawing/2014/main" id="{6A775DF8-8FB6-4E6E-8338-751BC1CC2F40}"/>
                </a:ext>
              </a:extLst>
            </p:cNvPr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99" name="Google Shape;204;p35">
              <a:extLst>
                <a:ext uri="{FF2B5EF4-FFF2-40B4-BE49-F238E27FC236}">
                  <a16:creationId xmlns:a16="http://schemas.microsoft.com/office/drawing/2014/main" id="{56D54094-D8E5-4100-8DE2-AED84CFB3831}"/>
                </a:ext>
              </a:extLst>
            </p:cNvPr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0" name="Google Shape;205;p35">
              <a:extLst>
                <a:ext uri="{FF2B5EF4-FFF2-40B4-BE49-F238E27FC236}">
                  <a16:creationId xmlns:a16="http://schemas.microsoft.com/office/drawing/2014/main" id="{64C43DB2-1B99-4802-8A77-F313900437F7}"/>
                </a:ext>
              </a:extLst>
            </p:cNvPr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1" name="Google Shape;206;p35">
              <a:extLst>
                <a:ext uri="{FF2B5EF4-FFF2-40B4-BE49-F238E27FC236}">
                  <a16:creationId xmlns:a16="http://schemas.microsoft.com/office/drawing/2014/main" id="{836AB58A-064E-49C8-A996-9D3BD5703428}"/>
                </a:ext>
              </a:extLst>
            </p:cNvPr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2" name="Google Shape;207;p35">
              <a:extLst>
                <a:ext uri="{FF2B5EF4-FFF2-40B4-BE49-F238E27FC236}">
                  <a16:creationId xmlns:a16="http://schemas.microsoft.com/office/drawing/2014/main" id="{71830D8E-4FF3-4446-9CE0-F7FFBFE43BDA}"/>
                </a:ext>
              </a:extLst>
            </p:cNvPr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3" name="Google Shape;208;p35">
              <a:extLst>
                <a:ext uri="{FF2B5EF4-FFF2-40B4-BE49-F238E27FC236}">
                  <a16:creationId xmlns:a16="http://schemas.microsoft.com/office/drawing/2014/main" id="{76C8E4DD-6692-42E9-A60E-F23B84A64121}"/>
                </a:ext>
              </a:extLst>
            </p:cNvPr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4" name="Google Shape;209;p35">
              <a:extLst>
                <a:ext uri="{FF2B5EF4-FFF2-40B4-BE49-F238E27FC236}">
                  <a16:creationId xmlns:a16="http://schemas.microsoft.com/office/drawing/2014/main" id="{969A6D60-0DD1-4F0E-8A53-800401B62E8E}"/>
                </a:ext>
              </a:extLst>
            </p:cNvPr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5" name="Google Shape;210;p35">
              <a:extLst>
                <a:ext uri="{FF2B5EF4-FFF2-40B4-BE49-F238E27FC236}">
                  <a16:creationId xmlns:a16="http://schemas.microsoft.com/office/drawing/2014/main" id="{A6494BD1-B912-4DC4-926D-D337A446B224}"/>
                </a:ext>
              </a:extLst>
            </p:cNvPr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6" name="Google Shape;211;p35">
              <a:extLst>
                <a:ext uri="{FF2B5EF4-FFF2-40B4-BE49-F238E27FC236}">
                  <a16:creationId xmlns:a16="http://schemas.microsoft.com/office/drawing/2014/main" id="{CDBFD673-9B8A-4D09-BA4F-DD193CA6E7DA}"/>
                </a:ext>
              </a:extLst>
            </p:cNvPr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7" name="Google Shape;212;p35">
              <a:extLst>
                <a:ext uri="{FF2B5EF4-FFF2-40B4-BE49-F238E27FC236}">
                  <a16:creationId xmlns:a16="http://schemas.microsoft.com/office/drawing/2014/main" id="{76D8F6D5-D6EB-487A-875A-732FA2F15121}"/>
                </a:ext>
              </a:extLst>
            </p:cNvPr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8" name="Google Shape;213;p35">
              <a:extLst>
                <a:ext uri="{FF2B5EF4-FFF2-40B4-BE49-F238E27FC236}">
                  <a16:creationId xmlns:a16="http://schemas.microsoft.com/office/drawing/2014/main" id="{7EE0DDA4-3E1D-4C1D-B0F0-C35D0B5AC9CD}"/>
                </a:ext>
              </a:extLst>
            </p:cNvPr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09" name="Google Shape;214;p35">
              <a:extLst>
                <a:ext uri="{FF2B5EF4-FFF2-40B4-BE49-F238E27FC236}">
                  <a16:creationId xmlns:a16="http://schemas.microsoft.com/office/drawing/2014/main" id="{0E6BBEBC-6BE6-424C-872C-81DF79734716}"/>
                </a:ext>
              </a:extLst>
            </p:cNvPr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0" name="Google Shape;215;p35">
              <a:extLst>
                <a:ext uri="{FF2B5EF4-FFF2-40B4-BE49-F238E27FC236}">
                  <a16:creationId xmlns:a16="http://schemas.microsoft.com/office/drawing/2014/main" id="{8CCB1042-23FA-442C-BF18-40D6A0FC8ACB}"/>
                </a:ext>
              </a:extLst>
            </p:cNvPr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1" name="Google Shape;216;p35">
              <a:extLst>
                <a:ext uri="{FF2B5EF4-FFF2-40B4-BE49-F238E27FC236}">
                  <a16:creationId xmlns:a16="http://schemas.microsoft.com/office/drawing/2014/main" id="{EC788AB6-2196-4CF8-95A0-35A23CF7A75F}"/>
                </a:ext>
              </a:extLst>
            </p:cNvPr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2" name="Google Shape;217;p35">
              <a:extLst>
                <a:ext uri="{FF2B5EF4-FFF2-40B4-BE49-F238E27FC236}">
                  <a16:creationId xmlns:a16="http://schemas.microsoft.com/office/drawing/2014/main" id="{53969B4C-253E-421A-BDA8-B8B75D57D28F}"/>
                </a:ext>
              </a:extLst>
            </p:cNvPr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3" name="Google Shape;218;p35">
              <a:extLst>
                <a:ext uri="{FF2B5EF4-FFF2-40B4-BE49-F238E27FC236}">
                  <a16:creationId xmlns:a16="http://schemas.microsoft.com/office/drawing/2014/main" id="{74A8218A-1A82-44AC-92BD-ABA938D94DC1}"/>
                </a:ext>
              </a:extLst>
            </p:cNvPr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4" name="Google Shape;219;p35">
              <a:extLst>
                <a:ext uri="{FF2B5EF4-FFF2-40B4-BE49-F238E27FC236}">
                  <a16:creationId xmlns:a16="http://schemas.microsoft.com/office/drawing/2014/main" id="{CB42639C-8B67-401A-A693-235F414FB8CD}"/>
                </a:ext>
              </a:extLst>
            </p:cNvPr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5" name="Google Shape;220;p35">
              <a:extLst>
                <a:ext uri="{FF2B5EF4-FFF2-40B4-BE49-F238E27FC236}">
                  <a16:creationId xmlns:a16="http://schemas.microsoft.com/office/drawing/2014/main" id="{0CB187CC-B4A6-452B-B558-96492974D55D}"/>
                </a:ext>
              </a:extLst>
            </p:cNvPr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6" name="Google Shape;221;p35">
              <a:extLst>
                <a:ext uri="{FF2B5EF4-FFF2-40B4-BE49-F238E27FC236}">
                  <a16:creationId xmlns:a16="http://schemas.microsoft.com/office/drawing/2014/main" id="{F12996BD-4546-415E-9F79-4A38830BD327}"/>
                </a:ext>
              </a:extLst>
            </p:cNvPr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7" name="Google Shape;222;p35">
              <a:extLst>
                <a:ext uri="{FF2B5EF4-FFF2-40B4-BE49-F238E27FC236}">
                  <a16:creationId xmlns:a16="http://schemas.microsoft.com/office/drawing/2014/main" id="{8CDAF82F-3423-4245-8460-D1BDAD94C2D8}"/>
                </a:ext>
              </a:extLst>
            </p:cNvPr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8" name="Google Shape;223;p35">
              <a:extLst>
                <a:ext uri="{FF2B5EF4-FFF2-40B4-BE49-F238E27FC236}">
                  <a16:creationId xmlns:a16="http://schemas.microsoft.com/office/drawing/2014/main" id="{5590F5D4-6CF9-4DCC-9155-57A134CA8627}"/>
                </a:ext>
              </a:extLst>
            </p:cNvPr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19" name="Google Shape;224;p35">
              <a:extLst>
                <a:ext uri="{FF2B5EF4-FFF2-40B4-BE49-F238E27FC236}">
                  <a16:creationId xmlns:a16="http://schemas.microsoft.com/office/drawing/2014/main" id="{0640E8A6-EC2E-486C-9382-C025AB475959}"/>
                </a:ext>
              </a:extLst>
            </p:cNvPr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0" name="Google Shape;225;p35">
              <a:extLst>
                <a:ext uri="{FF2B5EF4-FFF2-40B4-BE49-F238E27FC236}">
                  <a16:creationId xmlns:a16="http://schemas.microsoft.com/office/drawing/2014/main" id="{D06638E1-C924-4EE1-BDB4-57EA27E241FF}"/>
                </a:ext>
              </a:extLst>
            </p:cNvPr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1" name="Google Shape;226;p35">
              <a:extLst>
                <a:ext uri="{FF2B5EF4-FFF2-40B4-BE49-F238E27FC236}">
                  <a16:creationId xmlns:a16="http://schemas.microsoft.com/office/drawing/2014/main" id="{7058D47F-0AA4-41A7-9A40-9830CF551291}"/>
                </a:ext>
              </a:extLst>
            </p:cNvPr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2" name="Google Shape;227;p35">
              <a:extLst>
                <a:ext uri="{FF2B5EF4-FFF2-40B4-BE49-F238E27FC236}">
                  <a16:creationId xmlns:a16="http://schemas.microsoft.com/office/drawing/2014/main" id="{C100957A-183B-4C6E-8457-43B5002F42EC}"/>
                </a:ext>
              </a:extLst>
            </p:cNvPr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3" name="Google Shape;228;p35">
              <a:extLst>
                <a:ext uri="{FF2B5EF4-FFF2-40B4-BE49-F238E27FC236}">
                  <a16:creationId xmlns:a16="http://schemas.microsoft.com/office/drawing/2014/main" id="{4EA049EF-01B5-4468-85EB-6420960537A4}"/>
                </a:ext>
              </a:extLst>
            </p:cNvPr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4" name="Google Shape;229;p35">
              <a:extLst>
                <a:ext uri="{FF2B5EF4-FFF2-40B4-BE49-F238E27FC236}">
                  <a16:creationId xmlns:a16="http://schemas.microsoft.com/office/drawing/2014/main" id="{76DAD9DD-0DB0-4933-8A7D-AE55D6C63E27}"/>
                </a:ext>
              </a:extLst>
            </p:cNvPr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5" name="Google Shape;230;p35">
              <a:extLst>
                <a:ext uri="{FF2B5EF4-FFF2-40B4-BE49-F238E27FC236}">
                  <a16:creationId xmlns:a16="http://schemas.microsoft.com/office/drawing/2014/main" id="{309B1937-A115-4B7F-8A13-30202893FBA9}"/>
                </a:ext>
              </a:extLst>
            </p:cNvPr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6" name="Google Shape;231;p35">
              <a:extLst>
                <a:ext uri="{FF2B5EF4-FFF2-40B4-BE49-F238E27FC236}">
                  <a16:creationId xmlns:a16="http://schemas.microsoft.com/office/drawing/2014/main" id="{7FECE63A-357B-4A9C-A40A-7B77119597A6}"/>
                </a:ext>
              </a:extLst>
            </p:cNvPr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7" name="Google Shape;232;p35">
              <a:extLst>
                <a:ext uri="{FF2B5EF4-FFF2-40B4-BE49-F238E27FC236}">
                  <a16:creationId xmlns:a16="http://schemas.microsoft.com/office/drawing/2014/main" id="{16F27235-44CD-4A34-9237-DA64944BBAFC}"/>
                </a:ext>
              </a:extLst>
            </p:cNvPr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8" name="Google Shape;233;p35">
              <a:extLst>
                <a:ext uri="{FF2B5EF4-FFF2-40B4-BE49-F238E27FC236}">
                  <a16:creationId xmlns:a16="http://schemas.microsoft.com/office/drawing/2014/main" id="{F996F598-FB30-4584-8836-68912142237A}"/>
                </a:ext>
              </a:extLst>
            </p:cNvPr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29" name="Google Shape;234;p35">
              <a:extLst>
                <a:ext uri="{FF2B5EF4-FFF2-40B4-BE49-F238E27FC236}">
                  <a16:creationId xmlns:a16="http://schemas.microsoft.com/office/drawing/2014/main" id="{E798A427-FEFB-45B0-A031-24D1E55662CC}"/>
                </a:ext>
              </a:extLst>
            </p:cNvPr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30" name="Google Shape;235;p35">
              <a:extLst>
                <a:ext uri="{FF2B5EF4-FFF2-40B4-BE49-F238E27FC236}">
                  <a16:creationId xmlns:a16="http://schemas.microsoft.com/office/drawing/2014/main" id="{F0B66462-5168-4B8F-A0DE-ECAFC478C4D0}"/>
                </a:ext>
              </a:extLst>
            </p:cNvPr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  <p:sp>
          <p:nvSpPr>
            <p:cNvPr id="131" name="Google Shape;236;p35">
              <a:extLst>
                <a:ext uri="{FF2B5EF4-FFF2-40B4-BE49-F238E27FC236}">
                  <a16:creationId xmlns:a16="http://schemas.microsoft.com/office/drawing/2014/main" id="{03E09E03-A493-4228-A113-E49E86FE572D}"/>
                </a:ext>
              </a:extLst>
            </p:cNvPr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FE668E"/>
                </a:solidFill>
              </a:endParaRP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A31A6273-2AA1-4EE5-A5BC-7715C55C9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53072" y="2656578"/>
            <a:ext cx="2876353" cy="428506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4907DED-896E-4789-86C6-B67EAF3E6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6908" y="-300304"/>
            <a:ext cx="5989203" cy="1528526"/>
          </a:xfrm>
          <a:prstGeom prst="rect">
            <a:avLst/>
          </a:prstGeom>
        </p:spPr>
      </p:pic>
      <p:sp>
        <p:nvSpPr>
          <p:cNvPr id="170" name="Google Shape;674;p42">
            <a:extLst>
              <a:ext uri="{FF2B5EF4-FFF2-40B4-BE49-F238E27FC236}">
                <a16:creationId xmlns:a16="http://schemas.microsoft.com/office/drawing/2014/main" id="{6AC9594D-A832-4849-AB36-11F9158C4202}"/>
              </a:ext>
            </a:extLst>
          </p:cNvPr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E668E"/>
              </a:solidFill>
            </a:endParaRPr>
          </a:p>
        </p:txBody>
      </p:sp>
      <p:pic>
        <p:nvPicPr>
          <p:cNvPr id="3075" name="Picture 3074">
            <a:extLst>
              <a:ext uri="{FF2B5EF4-FFF2-40B4-BE49-F238E27FC236}">
                <a16:creationId xmlns:a16="http://schemas.microsoft.com/office/drawing/2014/main" id="{A2B4D9F8-A935-4CC3-A59A-D1E8FDB4D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7716" y="3987444"/>
            <a:ext cx="4842637" cy="1138637"/>
          </a:xfrm>
          <a:prstGeom prst="rect">
            <a:avLst/>
          </a:prstGeom>
        </p:spPr>
      </p:pic>
      <p:pic>
        <p:nvPicPr>
          <p:cNvPr id="4" name="bensound-hey">
            <a:hlinkClick r:id="" action="ppaction://media"/>
            <a:extLst>
              <a:ext uri="{FF2B5EF4-FFF2-40B4-BE49-F238E27FC236}">
                <a16:creationId xmlns:a16="http://schemas.microsoft.com/office/drawing/2014/main" id="{A1F5FCEC-49BC-4ECF-B6C1-EFF3131FC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56758" y="228921"/>
            <a:ext cx="1138636" cy="1138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637" y="2092036"/>
            <a:ext cx="8374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E668E"/>
                </a:solidFill>
              </a:rPr>
              <a:t>Diện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tích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xung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quanh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và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diện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tích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toàn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phần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của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hình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 dirty="0" err="1">
                <a:solidFill>
                  <a:srgbClr val="FE668E"/>
                </a:solidFill>
              </a:rPr>
              <a:t>lập</a:t>
            </a:r>
            <a:r>
              <a:rPr lang="en-US" sz="4000" dirty="0">
                <a:solidFill>
                  <a:srgbClr val="FE668E"/>
                </a:solidFill>
              </a:rPr>
              <a:t> </a:t>
            </a:r>
            <a:r>
              <a:rPr lang="en-US" sz="4000">
                <a:solidFill>
                  <a:srgbClr val="FE668E"/>
                </a:solidFill>
              </a:rPr>
              <a:t>phương</a:t>
            </a:r>
            <a:endParaRPr lang="en-US" sz="4000" dirty="0">
              <a:solidFill>
                <a:srgbClr val="FE66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Medieval fairy tale">
            <a:extLst>
              <a:ext uri="{FF2B5EF4-FFF2-40B4-BE49-F238E27FC236}">
                <a16:creationId xmlns:a16="http://schemas.microsoft.com/office/drawing/2014/main" id="{65614B41-0745-4E17-BD5B-0DDF8DD4A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/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5509C4AD-B5D5-450A-990F-68533BB8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88DD21-694B-4F65-9A2A-6F1B99C45BA8}"/>
              </a:ext>
            </a:extLst>
          </p:cNvPr>
          <p:cNvGrpSpPr/>
          <p:nvPr/>
        </p:nvGrpSpPr>
        <p:grpSpPr>
          <a:xfrm>
            <a:off x="3990640" y="2753259"/>
            <a:ext cx="2213570" cy="1896727"/>
            <a:chOff x="1089689" y="2781300"/>
            <a:chExt cx="3076743" cy="22288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6ADE1D-E271-4000-A510-9C55115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72259C-BAFB-4947-B092-31E553D35909}"/>
                </a:ext>
              </a:extLst>
            </p:cNvPr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C75543-EDA9-428E-81E1-DDE6D4B5FAFD}"/>
              </a:ext>
            </a:extLst>
          </p:cNvPr>
          <p:cNvSpPr txBox="1"/>
          <p:nvPr/>
        </p:nvSpPr>
        <p:spPr>
          <a:xfrm>
            <a:off x="2530139" y="1586696"/>
            <a:ext cx="76999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FFC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3F828F-4C5E-47FD-A75E-7469EB88A701}"/>
              </a:ext>
            </a:extLst>
          </p:cNvPr>
          <p:cNvSpPr txBox="1"/>
          <p:nvPr/>
        </p:nvSpPr>
        <p:spPr>
          <a:xfrm>
            <a:off x="2610916" y="1586696"/>
            <a:ext cx="6456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KHÁM </a:t>
            </a:r>
          </a:p>
          <a:p>
            <a:pPr algn="just"/>
            <a:r>
              <a:rPr lang="en-US" sz="8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           PHÁ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7391C388-EA83-4FC0-8B9F-E58D1FB1F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7A74B2-12B8-47B9-B72A-41F2FC20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454B4-76FE-49DC-861C-58865FC1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021743"/>
            <a:ext cx="6205544" cy="5043168"/>
          </a:xfrm>
          <a:prstGeom prst="rect">
            <a:avLst/>
          </a:prstGeom>
        </p:spPr>
      </p:pic>
      <p:grpSp>
        <p:nvGrpSpPr>
          <p:cNvPr id="9" name="Group 35">
            <a:extLst>
              <a:ext uri="{FF2B5EF4-FFF2-40B4-BE49-F238E27FC236}">
                <a16:creationId xmlns:a16="http://schemas.microsoft.com/office/drawing/2014/main" id="{B61A394F-33F9-4AAE-A32E-CF8668BE5DAC}"/>
              </a:ext>
            </a:extLst>
          </p:cNvPr>
          <p:cNvGrpSpPr>
            <a:grpSpLocks/>
          </p:cNvGrpSpPr>
          <p:nvPr/>
        </p:nvGrpSpPr>
        <p:grpSpPr bwMode="auto">
          <a:xfrm>
            <a:off x="1643670" y="2822618"/>
            <a:ext cx="3614332" cy="3435921"/>
            <a:chOff x="6091242" y="301624"/>
            <a:chExt cx="2235631" cy="1984377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49D31687-C57A-40BE-9DD6-6DD2C89FBC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1242" y="301624"/>
              <a:ext cx="2224525" cy="1984377"/>
              <a:chOff x="5007933" y="1444624"/>
              <a:chExt cx="2154290" cy="1984377"/>
            </a:xfrm>
          </p:grpSpPr>
          <p:sp>
            <p:nvSpPr>
              <p:cNvPr id="15" name="Freeform 40">
                <a:extLst>
                  <a:ext uri="{FF2B5EF4-FFF2-40B4-BE49-F238E27FC236}">
                    <a16:creationId xmlns:a16="http://schemas.microsoft.com/office/drawing/2014/main" id="{5ADD247F-253E-4607-8B20-5C1CC2961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28" y="1447800"/>
                <a:ext cx="533195" cy="19812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0" y="1248"/>
                  </a:cxn>
                  <a:cxn ang="0">
                    <a:pos x="336" y="912"/>
                  </a:cxn>
                  <a:cxn ang="0">
                    <a:pos x="336" y="0"/>
                  </a:cxn>
                </a:cxnLst>
                <a:rect l="0" t="0" r="r" b="b"/>
                <a:pathLst>
                  <a:path w="336" h="1248">
                    <a:moveTo>
                      <a:pt x="336" y="0"/>
                    </a:moveTo>
                    <a:lnTo>
                      <a:pt x="0" y="336"/>
                    </a:lnTo>
                    <a:lnTo>
                      <a:pt x="0" y="1248"/>
                    </a:lnTo>
                    <a:lnTo>
                      <a:pt x="336" y="91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E52B9803-1CB5-40CF-8162-EAF076ABC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446" y="1981201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6E70DEC8-E308-4C0F-B1FD-63B229ABC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447800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EE6096DA-25EE-4273-B5F6-17775EF9E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8690" y="1978025"/>
                <a:ext cx="1599582" cy="14478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12"/>
                  </a:cxn>
                  <a:cxn ang="0">
                    <a:pos x="1008" y="912"/>
                  </a:cxn>
                  <a:cxn ang="0">
                    <a:pos x="1008" y="0"/>
                  </a:cxn>
                  <a:cxn ang="0">
                    <a:pos x="0" y="0"/>
                  </a:cxn>
                </a:cxnLst>
                <a:rect l="0" t="0" r="r" b="b"/>
                <a:pathLst>
                  <a:path w="1008" h="912">
                    <a:moveTo>
                      <a:pt x="0" y="0"/>
                    </a:moveTo>
                    <a:lnTo>
                      <a:pt x="0" y="912"/>
                    </a:lnTo>
                    <a:lnTo>
                      <a:pt x="1008" y="912"/>
                    </a:lnTo>
                    <a:lnTo>
                      <a:pt x="10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2A07920B-736A-4B82-85CB-0F4754301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933" y="1444624"/>
                <a:ext cx="2132777" cy="533400"/>
              </a:xfrm>
              <a:custGeom>
                <a:avLst/>
                <a:gdLst/>
                <a:ahLst/>
                <a:cxnLst>
                  <a:cxn ang="0">
                    <a:pos x="336" y="0"/>
                  </a:cxn>
                  <a:cxn ang="0">
                    <a:pos x="0" y="336"/>
                  </a:cxn>
                  <a:cxn ang="0">
                    <a:pos x="1008" y="336"/>
                  </a:cxn>
                  <a:cxn ang="0">
                    <a:pos x="1344" y="0"/>
                  </a:cxn>
                  <a:cxn ang="0">
                    <a:pos x="336" y="0"/>
                  </a:cxn>
                </a:cxnLst>
                <a:rect l="0" t="0" r="r" b="b"/>
                <a:pathLst>
                  <a:path w="1344" h="336">
                    <a:moveTo>
                      <a:pt x="336" y="0"/>
                    </a:moveTo>
                    <a:lnTo>
                      <a:pt x="0" y="336"/>
                    </a:lnTo>
                    <a:lnTo>
                      <a:pt x="1008" y="336"/>
                    </a:lnTo>
                    <a:lnTo>
                      <a:pt x="1344" y="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>
                    <a:lumMod val="25000"/>
                  </a:schemeClr>
                </a:solidFill>
                <a:round/>
                <a:headEnd/>
                <a:tailEnd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37">
              <a:extLst>
                <a:ext uri="{FF2B5EF4-FFF2-40B4-BE49-F238E27FC236}">
                  <a16:creationId xmlns:a16="http://schemas.microsoft.com/office/drawing/2014/main" id="{9ADDB6D8-4423-4DA5-9DC9-AE4A32F62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0617" y="328450"/>
              <a:ext cx="2186256" cy="1954752"/>
              <a:chOff x="6140617" y="328450"/>
              <a:chExt cx="2186256" cy="195475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6D2D9AD-BD5E-4F70-B57E-B65C59DEBA18}"/>
                  </a:ext>
                </a:extLst>
              </p:cNvPr>
              <p:cNvCxnSpPr/>
              <p:nvPr/>
            </p:nvCxnSpPr>
            <p:spPr bwMode="auto">
              <a:xfrm>
                <a:off x="6667207" y="328613"/>
                <a:ext cx="0" cy="14366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B0ED4FC-7498-41AB-BCEC-2F5F2E0139BE}"/>
                  </a:ext>
                </a:extLst>
              </p:cNvPr>
              <p:cNvCxnSpPr/>
              <p:nvPr/>
            </p:nvCxnSpPr>
            <p:spPr bwMode="auto">
              <a:xfrm>
                <a:off x="6698940" y="1752600"/>
                <a:ext cx="1627933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BB8BA8D-982D-4112-980E-73FE1F3AA867}"/>
                  </a:ext>
                </a:extLst>
              </p:cNvPr>
              <p:cNvCxnSpPr/>
              <p:nvPr/>
            </p:nvCxnSpPr>
            <p:spPr bwMode="auto">
              <a:xfrm flipH="1">
                <a:off x="6140429" y="1765300"/>
                <a:ext cx="526777" cy="5175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2">
                    <a:lumMod val="2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9D9221-CA53-4531-9238-A9806A8B23E2}"/>
              </a:ext>
            </a:extLst>
          </p:cNvPr>
          <p:cNvSpPr/>
          <p:nvPr/>
        </p:nvSpPr>
        <p:spPr>
          <a:xfrm>
            <a:off x="482600" y="471944"/>
            <a:ext cx="11359630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CÁC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CON</a:t>
            </a: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HÃY CHO BIẾT CHIẾC HÒM NÀY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CÓ DẠNG</a:t>
            </a:r>
            <a:r>
              <a:rPr lang="en-US" sz="28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HÌNH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4316AA-8EB2-4224-B242-016A775DB48F}"/>
              </a:ext>
            </a:extLst>
          </p:cNvPr>
          <p:cNvSpPr/>
          <p:nvPr/>
        </p:nvSpPr>
        <p:spPr>
          <a:xfrm>
            <a:off x="2626132" y="505085"/>
            <a:ext cx="7393568" cy="92356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1">
                    <a:lumMod val="75000"/>
                  </a:schemeClr>
                </a:solidFill>
                <a:latin typeface="Arial"/>
              </a:rPr>
              <a:t>HÌNH LẬP PHƯƠNG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3946 -0.002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6D71EE-5894-4714-8D83-9817E168DE60}"/>
              </a:ext>
            </a:extLst>
          </p:cNvPr>
          <p:cNvSpPr/>
          <p:nvPr/>
        </p:nvSpPr>
        <p:spPr>
          <a:xfrm>
            <a:off x="3778759" y="759391"/>
            <a:ext cx="7717439" cy="5339218"/>
          </a:xfrm>
          <a:prstGeom prst="roundRect">
            <a:avLst/>
          </a:prstGeom>
          <a:solidFill>
            <a:schemeClr val="bg1">
              <a:alpha val="98000"/>
            </a:schemeClr>
          </a:solidFill>
          <a:ln w="38100">
            <a:solidFill>
              <a:schemeClr val="tx2">
                <a:lumMod val="2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Dựa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vào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đặc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điểm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,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hãy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tìm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cách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xung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quanh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và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diện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tích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toàn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phần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của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hình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lập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 </a:t>
            </a:r>
            <a:r>
              <a:rPr lang="en-US" altLang="en-US" sz="4000" dirty="0" err="1">
                <a:solidFill>
                  <a:srgbClr val="660033"/>
                </a:solidFill>
                <a:cs typeface="Arial" pitchFamily="34" charset="0"/>
              </a:rPr>
              <a:t>phương</a:t>
            </a:r>
            <a:r>
              <a:rPr lang="en-US" altLang="en-US" sz="4000" dirty="0">
                <a:solidFill>
                  <a:srgbClr val="660033"/>
                </a:solidFill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01A6F-F299-4E5D-8A11-E41FB7032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1502" y="856861"/>
            <a:ext cx="3355498" cy="58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548F111-729A-4661-989D-921869CFAB04}"/>
              </a:ext>
            </a:extLst>
          </p:cNvPr>
          <p:cNvSpPr/>
          <p:nvPr/>
        </p:nvSpPr>
        <p:spPr>
          <a:xfrm>
            <a:off x="429746" y="859145"/>
            <a:ext cx="11332508" cy="5772419"/>
          </a:xfrm>
          <a:prstGeom prst="roundRect">
            <a:avLst>
              <a:gd name="adj" fmla="val 6307"/>
            </a:avLst>
          </a:prstGeom>
          <a:solidFill>
            <a:schemeClr val="bg1"/>
          </a:solidFill>
          <a:ln w="190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 rot="19488384">
            <a:off x="3618302" y="2465875"/>
            <a:ext cx="167505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1097280">
              <a:spcBef>
                <a:spcPct val="50000"/>
              </a:spcBef>
              <a:defRPr/>
            </a:pP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i="1" dirty="0" err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2160" i="1" dirty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97063" y="737714"/>
            <a:ext cx="3434749" cy="2515410"/>
            <a:chOff x="1080746" y="114300"/>
            <a:chExt cx="2862291" cy="2096175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471960" y="1856532"/>
              <a:ext cx="1318865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dài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 rot="16200000">
              <a:off x="3105070" y="598324"/>
              <a:ext cx="132199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chiều</a:t>
              </a:r>
              <a:r>
                <a:rPr lang="en-US" sz="2160" i="1" dirty="0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cao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1080746" y="424487"/>
              <a:ext cx="2501453" cy="1458913"/>
              <a:chOff x="599090" y="297436"/>
              <a:chExt cx="3064970" cy="1922874"/>
            </a:xfrm>
          </p:grpSpPr>
          <p:grpSp>
            <p:nvGrpSpPr>
              <p:cNvPr id="20" name="Group 27"/>
              <p:cNvGrpSpPr>
                <a:grpSpLocks/>
              </p:cNvGrpSpPr>
              <p:nvPr/>
            </p:nvGrpSpPr>
            <p:grpSpPr bwMode="auto">
              <a:xfrm>
                <a:off x="615840" y="297436"/>
                <a:ext cx="3048220" cy="1905000"/>
                <a:chOff x="615840" y="297436"/>
                <a:chExt cx="3048220" cy="1905000"/>
              </a:xfrm>
            </p:grpSpPr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>
                  <a:off x="615840" y="297436"/>
                  <a:ext cx="3048220" cy="1905000"/>
                  <a:chOff x="914180" y="1524220"/>
                  <a:chExt cx="3048220" cy="1905000"/>
                </a:xfrm>
              </p:grpSpPr>
              <p:sp>
                <p:nvSpPr>
                  <p:cNvPr id="25" name="Freeform 40"/>
                  <p:cNvSpPr>
                    <a:spLocks/>
                  </p:cNvSpPr>
                  <p:nvPr/>
                </p:nvSpPr>
                <p:spPr bwMode="auto">
                  <a:xfrm>
                    <a:off x="3224331" y="1524220"/>
                    <a:ext cx="726958" cy="1905422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0" y="1248"/>
                      </a:cxn>
                      <a:cxn ang="0">
                        <a:pos x="336" y="912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336" h="1248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0" y="1248"/>
                        </a:lnTo>
                        <a:lnTo>
                          <a:pt x="336" y="912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37"/>
                  <p:cNvSpPr>
                    <a:spLocks/>
                  </p:cNvSpPr>
                  <p:nvPr/>
                </p:nvSpPr>
                <p:spPr bwMode="auto">
                  <a:xfrm>
                    <a:off x="914889" y="2057294"/>
                    <a:ext cx="2285633" cy="13723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912"/>
                      </a:cxn>
                      <a:cxn ang="0">
                        <a:pos x="1008" y="912"/>
                      </a:cxn>
                      <a:cxn ang="0">
                        <a:pos x="10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08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008" y="912"/>
                        </a:lnTo>
                        <a:lnTo>
                          <a:pt x="10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39"/>
                  <p:cNvSpPr>
                    <a:spLocks/>
                  </p:cNvSpPr>
                  <p:nvPr/>
                </p:nvSpPr>
                <p:spPr bwMode="auto">
                  <a:xfrm>
                    <a:off x="914889" y="1535325"/>
                    <a:ext cx="3047511" cy="499757"/>
                  </a:xfrm>
                  <a:custGeom>
                    <a:avLst/>
                    <a:gdLst/>
                    <a:ahLst/>
                    <a:cxnLst>
                      <a:cxn ang="0">
                        <a:pos x="336" y="0"/>
                      </a:cxn>
                      <a:cxn ang="0">
                        <a:pos x="0" y="336"/>
                      </a:cxn>
                      <a:cxn ang="0">
                        <a:pos x="1008" y="336"/>
                      </a:cxn>
                      <a:cxn ang="0">
                        <a:pos x="1344" y="0"/>
                      </a:cxn>
                      <a:cxn ang="0">
                        <a:pos x="336" y="0"/>
                      </a:cxn>
                    </a:cxnLst>
                    <a:rect l="0" t="0" r="r" b="b"/>
                    <a:pathLst>
                      <a:path w="1344" h="336">
                        <a:moveTo>
                          <a:pt x="336" y="0"/>
                        </a:moveTo>
                        <a:lnTo>
                          <a:pt x="0" y="336"/>
                        </a:lnTo>
                        <a:lnTo>
                          <a:pt x="1008" y="336"/>
                        </a:lnTo>
                        <a:lnTo>
                          <a:pt x="1344" y="0"/>
                        </a:lnTo>
                        <a:lnTo>
                          <a:pt x="336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</p:spPr>
                <p:txBody>
                  <a:bodyPr/>
                  <a:lstStyle/>
                  <a:p>
                    <a:pPr defTabSz="1097280">
                      <a:defRPr/>
                    </a:pPr>
                    <a:endParaRPr lang="en-US" sz="240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1384776" y="338686"/>
                  <a:ext cx="0" cy="138028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364142" y="1684063"/>
                <a:ext cx="2291982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99090" y="1717380"/>
                <a:ext cx="765052" cy="50293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4">
                    <a:lumMod val="85000"/>
                    <a:lumOff val="1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7" name="Group 46"/>
          <p:cNvGrpSpPr/>
          <p:nvPr/>
        </p:nvGrpSpPr>
        <p:grpSpPr>
          <a:xfrm>
            <a:off x="7784171" y="1000841"/>
            <a:ext cx="2368206" cy="2257081"/>
            <a:chOff x="5740413" y="419100"/>
            <a:chExt cx="1973505" cy="1880901"/>
          </a:xfrm>
        </p:grpSpPr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6107024" y="1946058"/>
              <a:ext cx="862012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 rot="16200000">
              <a:off x="7139606" y="772703"/>
              <a:ext cx="79468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 rot="18889261">
              <a:off x="6919100" y="1663439"/>
              <a:ext cx="78189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defTabSz="1097280">
                <a:spcBef>
                  <a:spcPct val="50000"/>
                </a:spcBef>
                <a:defRPr/>
              </a:pPr>
              <a:r>
                <a:rPr lang="en-US" sz="2160" i="1" dirty="0" err="1">
                  <a:solidFill>
                    <a:srgbClr val="660033"/>
                  </a:solidFill>
                  <a:latin typeface="Arial" pitchFamily="34" charset="0"/>
                  <a:cs typeface="Arial" pitchFamily="34" charset="0"/>
                </a:rPr>
                <a:t>cạnh</a:t>
              </a:r>
              <a:endParaRPr lang="en-US" sz="2160" i="1" dirty="0">
                <a:solidFill>
                  <a:srgbClr val="66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5740413" y="419100"/>
              <a:ext cx="1600200" cy="1504069"/>
              <a:chOff x="6102349" y="304800"/>
              <a:chExt cx="2224524" cy="1981200"/>
            </a:xfrm>
          </p:grpSpPr>
          <p:grpSp>
            <p:nvGrpSpPr>
              <p:cNvPr id="29" name="Group 36"/>
              <p:cNvGrpSpPr>
                <a:grpSpLocks/>
              </p:cNvGrpSpPr>
              <p:nvPr/>
            </p:nvGrpSpPr>
            <p:grpSpPr bwMode="auto">
              <a:xfrm>
                <a:off x="6102349" y="304800"/>
                <a:ext cx="2214013" cy="1981200"/>
                <a:chOff x="5018690" y="1447800"/>
                <a:chExt cx="2144110" cy="1981200"/>
              </a:xfrm>
            </p:grpSpPr>
            <p:sp>
              <p:nvSpPr>
                <p:cNvPr id="34" name="Freeform 40"/>
                <p:cNvSpPr>
                  <a:spLocks/>
                </p:cNvSpPr>
                <p:nvPr/>
              </p:nvSpPr>
              <p:spPr bwMode="auto">
                <a:xfrm>
                  <a:off x="6629028" y="1447800"/>
                  <a:ext cx="533195" cy="19812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0" y="1248"/>
                    </a:cxn>
                    <a:cxn ang="0">
                      <a:pos x="336" y="912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336" h="1248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0" y="1248"/>
                      </a:lnTo>
                      <a:lnTo>
                        <a:pt x="336" y="912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Freeform 37"/>
                <p:cNvSpPr>
                  <a:spLocks/>
                </p:cNvSpPr>
                <p:nvPr/>
              </p:nvSpPr>
              <p:spPr bwMode="auto">
                <a:xfrm>
                  <a:off x="5029447" y="1981200"/>
                  <a:ext cx="1599582" cy="1447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912"/>
                    </a:cxn>
                    <a:cxn ang="0">
                      <a:pos x="1008" y="912"/>
                    </a:cxn>
                    <a:cxn ang="0">
                      <a:pos x="10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8" h="912">
                      <a:moveTo>
                        <a:pt x="0" y="0"/>
                      </a:moveTo>
                      <a:lnTo>
                        <a:pt x="0" y="912"/>
                      </a:lnTo>
                      <a:lnTo>
                        <a:pt x="1008" y="912"/>
                      </a:lnTo>
                      <a:lnTo>
                        <a:pt x="10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Freeform 39"/>
                <p:cNvSpPr>
                  <a:spLocks/>
                </p:cNvSpPr>
                <p:nvPr/>
              </p:nvSpPr>
              <p:spPr bwMode="auto">
                <a:xfrm>
                  <a:off x="5018690" y="1447800"/>
                  <a:ext cx="2132777" cy="533400"/>
                </a:xfrm>
                <a:custGeom>
                  <a:avLst/>
                  <a:gdLst/>
                  <a:ahLst/>
                  <a:cxnLst>
                    <a:cxn ang="0">
                      <a:pos x="336" y="0"/>
                    </a:cxn>
                    <a:cxn ang="0">
                      <a:pos x="0" y="336"/>
                    </a:cxn>
                    <a:cxn ang="0">
                      <a:pos x="1008" y="336"/>
                    </a:cxn>
                    <a:cxn ang="0">
                      <a:pos x="1344" y="0"/>
                    </a:cxn>
                    <a:cxn ang="0">
                      <a:pos x="336" y="0"/>
                    </a:cxn>
                  </a:cxnLst>
                  <a:rect l="0" t="0" r="r" b="b"/>
                  <a:pathLst>
                    <a:path w="1344" h="336">
                      <a:moveTo>
                        <a:pt x="336" y="0"/>
                      </a:moveTo>
                      <a:lnTo>
                        <a:pt x="0" y="336"/>
                      </a:lnTo>
                      <a:lnTo>
                        <a:pt x="1008" y="336"/>
                      </a:lnTo>
                      <a:lnTo>
                        <a:pt x="1344" y="0"/>
                      </a:lnTo>
                      <a:lnTo>
                        <a:pt x="336" y="0"/>
                      </a:lnTo>
                      <a:close/>
                    </a:path>
                  </a:pathLst>
                </a:custGeom>
                <a:solidFill>
                  <a:srgbClr val="C5DCF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</p:spPr>
              <p:txBody>
                <a:bodyPr/>
                <a:lstStyle/>
                <a:p>
                  <a:pPr defTabSz="1097280">
                    <a:defRPr/>
                  </a:pPr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37"/>
              <p:cNvGrpSpPr>
                <a:grpSpLocks/>
              </p:cNvGrpSpPr>
              <p:nvPr/>
            </p:nvGrpSpPr>
            <p:grpSpPr bwMode="auto">
              <a:xfrm>
                <a:off x="6140617" y="328450"/>
                <a:ext cx="2186256" cy="1954752"/>
                <a:chOff x="6140617" y="328450"/>
                <a:chExt cx="2186256" cy="1954752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6667207" y="328613"/>
                  <a:ext cx="0" cy="1436687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>
                  <a:off x="6698940" y="1752600"/>
                  <a:ext cx="1627933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/>
                <p:cNvCxnSpPr/>
                <p:nvPr/>
              </p:nvCxnSpPr>
              <p:spPr bwMode="auto">
                <a:xfrm flipH="1">
                  <a:off x="6140429" y="1765300"/>
                  <a:ext cx="526777" cy="517525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4">
                      <a:lumMod val="85000"/>
                      <a:lumOff val="15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5913120" y="1039110"/>
            <a:ext cx="0" cy="5412490"/>
          </a:xfrm>
          <a:prstGeom prst="lin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69"/>
          <p:cNvSpPr txBox="1">
            <a:spLocks noChangeArrowheads="1"/>
          </p:cNvSpPr>
          <p:nvPr/>
        </p:nvSpPr>
        <p:spPr bwMode="auto">
          <a:xfrm>
            <a:off x="6004569" y="3989694"/>
            <a:ext cx="5303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</a:p>
        </p:txBody>
      </p:sp>
      <p:sp>
        <p:nvSpPr>
          <p:cNvPr id="46" name="Text Box 69"/>
          <p:cNvSpPr txBox="1">
            <a:spLocks noChangeArrowheads="1"/>
          </p:cNvSpPr>
          <p:nvPr/>
        </p:nvSpPr>
        <p:spPr bwMode="auto">
          <a:xfrm>
            <a:off x="6057122" y="5207960"/>
            <a:ext cx="54363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lập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phương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= ?</a:t>
            </a:r>
            <a:endParaRPr lang="en-US" alt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6D39D9-BD55-4A07-8785-119575767D46}"/>
              </a:ext>
            </a:extLst>
          </p:cNvPr>
          <p:cNvSpPr/>
          <p:nvPr/>
        </p:nvSpPr>
        <p:spPr>
          <a:xfrm>
            <a:off x="7334747" y="124777"/>
            <a:ext cx="3083954" cy="52489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LẬP PHƯƠNG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1939FF1-32D3-4877-A452-8532CC7632E6}"/>
              </a:ext>
            </a:extLst>
          </p:cNvPr>
          <p:cNvSpPr/>
          <p:nvPr/>
        </p:nvSpPr>
        <p:spPr>
          <a:xfrm>
            <a:off x="1570500" y="95077"/>
            <a:ext cx="3286755" cy="564415"/>
          </a:xfrm>
          <a:prstGeom prst="roundRect">
            <a:avLst/>
          </a:prstGeom>
          <a:solidFill>
            <a:schemeClr val="bg1">
              <a:alpha val="98000"/>
            </a:schemeClr>
          </a:solidFill>
          <a:ln w="12700">
            <a:solidFill>
              <a:srgbClr val="00206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HÌNH HỘP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E668E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CHỮ NHẬT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9111CF-51CC-44F7-8CB5-804C8FF71432}"/>
              </a:ext>
            </a:extLst>
          </p:cNvPr>
          <p:cNvSpPr/>
          <p:nvPr/>
        </p:nvSpPr>
        <p:spPr>
          <a:xfrm>
            <a:off x="1144842" y="3422895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703735-2D01-4385-846C-1361F9B71143}"/>
              </a:ext>
            </a:extLst>
          </p:cNvPr>
          <p:cNvSpPr/>
          <p:nvPr/>
        </p:nvSpPr>
        <p:spPr>
          <a:xfrm>
            <a:off x="6626997" y="3395926"/>
            <a:ext cx="883230" cy="471808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3AA9D2-88B4-431B-B3C6-1159129A9A6A}"/>
              </a:ext>
            </a:extLst>
          </p:cNvPr>
          <p:cNvSpPr/>
          <p:nvPr/>
        </p:nvSpPr>
        <p:spPr>
          <a:xfrm>
            <a:off x="2299928" y="3422894"/>
            <a:ext cx="2039111" cy="517501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7096DF7-2580-4365-BCDB-141954E3BD4E}"/>
              </a:ext>
            </a:extLst>
          </p:cNvPr>
          <p:cNvSpPr/>
          <p:nvPr/>
        </p:nvSpPr>
        <p:spPr>
          <a:xfrm>
            <a:off x="8382052" y="3379996"/>
            <a:ext cx="3111437" cy="458495"/>
          </a:xfrm>
          <a:prstGeom prst="roundRect">
            <a:avLst/>
          </a:prstGeom>
          <a:solidFill>
            <a:srgbClr val="FF990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015A95-3D38-4537-A4DC-132BBA6B310C}"/>
              </a:ext>
            </a:extLst>
          </p:cNvPr>
          <p:cNvSpPr/>
          <p:nvPr/>
        </p:nvSpPr>
        <p:spPr>
          <a:xfrm>
            <a:off x="2135988" y="4426436"/>
            <a:ext cx="3685683" cy="313101"/>
          </a:xfrm>
          <a:prstGeom prst="roundRect">
            <a:avLst/>
          </a:prstGeom>
          <a:solidFill>
            <a:srgbClr val="92D050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94E8D6-4EF7-4952-B77D-592CC3513B4E}"/>
              </a:ext>
            </a:extLst>
          </p:cNvPr>
          <p:cNvSpPr/>
          <p:nvPr/>
        </p:nvSpPr>
        <p:spPr>
          <a:xfrm>
            <a:off x="2074557" y="5689496"/>
            <a:ext cx="3685683" cy="313101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0A61B-1731-452F-B479-EE1DCF1C0854}"/>
              </a:ext>
            </a:extLst>
          </p:cNvPr>
          <p:cNvSpPr/>
          <p:nvPr/>
        </p:nvSpPr>
        <p:spPr>
          <a:xfrm>
            <a:off x="503491" y="6095189"/>
            <a:ext cx="2735009" cy="284316"/>
          </a:xfrm>
          <a:prstGeom prst="roundRect">
            <a:avLst/>
          </a:prstGeom>
          <a:solidFill>
            <a:srgbClr val="FFFF99">
              <a:alpha val="59000"/>
            </a:srgbClr>
          </a:solidFill>
          <a:ln w="1270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68E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 Box 69"/>
          <p:cNvSpPr txBox="1">
            <a:spLocks noChangeArrowheads="1"/>
          </p:cNvSpPr>
          <p:nvPr/>
        </p:nvSpPr>
        <p:spPr bwMode="auto">
          <a:xfrm>
            <a:off x="415195" y="3433037"/>
            <a:ext cx="4924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>
            <a:off x="5913120" y="3376826"/>
            <a:ext cx="5838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6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vuông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nhau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3" name="Text Box 69"/>
          <p:cNvSpPr txBox="1">
            <a:spLocks noChangeArrowheads="1"/>
          </p:cNvSpPr>
          <p:nvPr/>
        </p:nvSpPr>
        <p:spPr bwMode="auto">
          <a:xfrm>
            <a:off x="415195" y="3985525"/>
            <a:ext cx="5497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xung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quanh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423893" y="5251271"/>
            <a:ext cx="534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1097280">
              <a:spcBef>
                <a:spcPct val="50000"/>
              </a:spcBef>
            </a:pP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toàn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phần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hộp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tổng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Arial" pitchFamily="34" charset="0"/>
              </a:rPr>
              <a:t>đáy</a:t>
            </a:r>
            <a:r>
              <a:rPr lang="en-US" altLang="en-US" sz="2400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0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5" grpId="0" animBg="1"/>
      <p:bldP spid="56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41" grpId="0"/>
      <p:bldP spid="42" grpId="0"/>
      <p:bldP spid="43" grpId="0"/>
      <p:bldP spid="45" grpId="0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870</Words>
  <Application>Microsoft Office PowerPoint</Application>
  <PresentationFormat>Widescreen</PresentationFormat>
  <Paragraphs>128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DengXian</vt:lpstr>
      <vt:lpstr>#9Slide02 Noi dung dai</vt:lpstr>
      <vt:lpstr>Anaheim</vt:lpstr>
      <vt:lpstr>Arial</vt:lpstr>
      <vt:lpstr>Barlow</vt:lpstr>
      <vt:lpstr>Calibri</vt:lpstr>
      <vt:lpstr>Calibri (Body)</vt:lpstr>
      <vt:lpstr>Fredoka One</vt:lpstr>
      <vt:lpstr>Nunito</vt:lpstr>
      <vt:lpstr>Raleway</vt:lpstr>
      <vt:lpstr>Ranchers</vt:lpstr>
      <vt:lpstr>Tahoma</vt:lpstr>
      <vt:lpstr>Times New Roman</vt:lpstr>
      <vt:lpstr>Romeo and Juliet Slideshow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Huyền Thanh</cp:lastModifiedBy>
  <cp:revision>40</cp:revision>
  <dcterms:created xsi:type="dcterms:W3CDTF">2022-01-19T05:02:48Z</dcterms:created>
  <dcterms:modified xsi:type="dcterms:W3CDTF">2023-02-16T03:11:28Z</dcterms:modified>
</cp:coreProperties>
</file>