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4" r:id="rId3"/>
    <p:sldId id="286" r:id="rId4"/>
    <p:sldId id="288" r:id="rId5"/>
    <p:sldId id="289" r:id="rId6"/>
    <p:sldId id="290" r:id="rId7"/>
    <p:sldId id="395" r:id="rId8"/>
    <p:sldId id="257" r:id="rId9"/>
    <p:sldId id="400" r:id="rId10"/>
    <p:sldId id="258" r:id="rId11"/>
    <p:sldId id="259" r:id="rId12"/>
    <p:sldId id="262" r:id="rId13"/>
    <p:sldId id="396" r:id="rId14"/>
    <p:sldId id="293" r:id="rId15"/>
    <p:sldId id="397" r:id="rId16"/>
    <p:sldId id="398" r:id="rId17"/>
    <p:sldId id="260" r:id="rId18"/>
    <p:sldId id="399" r:id="rId19"/>
    <p:sldId id="261" r:id="rId2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E42E6-A79C-441C-8D81-8C5604301802}" v="377" dt="2022-03-10T11:42:50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0" autoAdjust="0"/>
    <p:restoredTop sz="94660"/>
  </p:normalViewPr>
  <p:slideViewPr>
    <p:cSldViewPr>
      <p:cViewPr varScale="1">
        <p:scale>
          <a:sx n="69" d="100"/>
          <a:sy n="69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CFF43D2D-33EB-4CBC-B9F5-B114BA784736}"/>
    <pc:docChg chg="custSel modSld">
      <pc:chgData name="thơ nguyễn" userId="1d70a463e08dd161" providerId="LiveId" clId="{CFF43D2D-33EB-4CBC-B9F5-B114BA784736}" dt="2022-03-06T14:25:34.187" v="0" actId="478"/>
      <pc:docMkLst>
        <pc:docMk/>
      </pc:docMkLst>
      <pc:sldChg chg="delSp mod">
        <pc:chgData name="thơ nguyễn" userId="1d70a463e08dd161" providerId="LiveId" clId="{CFF43D2D-33EB-4CBC-B9F5-B114BA784736}" dt="2022-03-06T14:25:34.187" v="0" actId="478"/>
        <pc:sldMkLst>
          <pc:docMk/>
          <pc:sldMk cId="4141882428" sldId="256"/>
        </pc:sldMkLst>
        <pc:spChg chg="del">
          <ac:chgData name="thơ nguyễn" userId="1d70a463e08dd161" providerId="LiveId" clId="{CFF43D2D-33EB-4CBC-B9F5-B114BA784736}" dt="2022-03-06T14:25:34.187" v="0" actId="478"/>
          <ac:spMkLst>
            <pc:docMk/>
            <pc:sldMk cId="4141882428" sldId="256"/>
            <ac:spMk id="5" creationId="{00000000-0000-0000-0000-000000000000}"/>
          </ac:spMkLst>
        </pc:spChg>
      </pc:sldChg>
    </pc:docChg>
  </pc:docChgLst>
  <pc:docChgLst>
    <pc:chgData name="thơ nguyễn" userId="1d70a463e08dd161" providerId="LiveId" clId="{3D8E42E6-A79C-441C-8D81-8C5604301802}"/>
    <pc:docChg chg="custSel addSld delSld modSld sldOrd">
      <pc:chgData name="thơ nguyễn" userId="1d70a463e08dd161" providerId="LiveId" clId="{3D8E42E6-A79C-441C-8D81-8C5604301802}" dt="2022-03-10T11:42:53.882" v="706" actId="47"/>
      <pc:docMkLst>
        <pc:docMk/>
      </pc:docMkLst>
      <pc:sldChg chg="addSp modSp mod modAnim chgLayout">
        <pc:chgData name="thơ nguyễn" userId="1d70a463e08dd161" providerId="LiveId" clId="{3D8E42E6-A79C-441C-8D81-8C5604301802}" dt="2022-03-10T11:42:20.534" v="700" actId="1076"/>
        <pc:sldMkLst>
          <pc:docMk/>
          <pc:sldMk cId="560140148" sldId="258"/>
        </pc:sldMkLst>
        <pc:spChg chg="add mod">
          <ac:chgData name="thơ nguyễn" userId="1d70a463e08dd161" providerId="LiveId" clId="{3D8E42E6-A79C-441C-8D81-8C5604301802}" dt="2022-03-10T11:42:18.199" v="699" actId="20577"/>
          <ac:spMkLst>
            <pc:docMk/>
            <pc:sldMk cId="560140148" sldId="258"/>
            <ac:spMk id="8" creationId="{219A9CC3-590B-483A-80CC-3206CC97B064}"/>
          </ac:spMkLst>
        </pc:spChg>
        <pc:spChg chg="add mod">
          <ac:chgData name="thơ nguyễn" userId="1d70a463e08dd161" providerId="LiveId" clId="{3D8E42E6-A79C-441C-8D81-8C5604301802}" dt="2022-03-10T11:42:14.105" v="693" actId="20577"/>
          <ac:spMkLst>
            <pc:docMk/>
            <pc:sldMk cId="560140148" sldId="258"/>
            <ac:spMk id="10" creationId="{0990162C-A3BF-4490-B066-D94B8746CAA9}"/>
          </ac:spMkLst>
        </pc:spChg>
        <pc:spChg chg="add mod">
          <ac:chgData name="thơ nguyễn" userId="1d70a463e08dd161" providerId="LiveId" clId="{3D8E42E6-A79C-441C-8D81-8C5604301802}" dt="2022-03-10T11:42:04.214" v="680" actId="20577"/>
          <ac:spMkLst>
            <pc:docMk/>
            <pc:sldMk cId="560140148" sldId="258"/>
            <ac:spMk id="11" creationId="{B46BE85E-B046-4B13-A36B-95AD30425A05}"/>
          </ac:spMkLst>
        </pc:spChg>
        <pc:picChg chg="mod modCrop">
          <ac:chgData name="thơ nguyễn" userId="1d70a463e08dd161" providerId="LiveId" clId="{3D8E42E6-A79C-441C-8D81-8C5604301802}" dt="2022-03-10T11:42:20.534" v="700" actId="1076"/>
          <ac:picMkLst>
            <pc:docMk/>
            <pc:sldMk cId="560140148" sldId="258"/>
            <ac:picMk id="9" creationId="{331D0A47-C8A8-4F49-AE13-5ED35986D8DA}"/>
          </ac:picMkLst>
        </pc:picChg>
      </pc:sldChg>
      <pc:sldChg chg="modSp add mod">
        <pc:chgData name="thơ nguyễn" userId="1d70a463e08dd161" providerId="LiveId" clId="{3D8E42E6-A79C-441C-8D81-8C5604301802}" dt="2022-03-06T14:34:35.329" v="136" actId="20577"/>
        <pc:sldMkLst>
          <pc:docMk/>
          <pc:sldMk cId="2228519011" sldId="260"/>
        </pc:sldMkLst>
        <pc:spChg chg="mod">
          <ac:chgData name="thơ nguyễn" userId="1d70a463e08dd161" providerId="LiveId" clId="{3D8E42E6-A79C-441C-8D81-8C5604301802}" dt="2022-03-06T14:34:01.372" v="114" actId="20577"/>
          <ac:spMkLst>
            <pc:docMk/>
            <pc:sldMk cId="2228519011" sldId="260"/>
            <ac:spMk id="7" creationId="{C02DE192-802F-4BEA-AAC1-CA7FC7B2EA24}"/>
          </ac:spMkLst>
        </pc:spChg>
        <pc:spChg chg="mod">
          <ac:chgData name="thơ nguyễn" userId="1d70a463e08dd161" providerId="LiveId" clId="{3D8E42E6-A79C-441C-8D81-8C5604301802}" dt="2022-03-06T14:34:07.840" v="116" actId="20577"/>
          <ac:spMkLst>
            <pc:docMk/>
            <pc:sldMk cId="2228519011" sldId="260"/>
            <ac:spMk id="8" creationId="{AD6C1F15-1B86-43FC-BED5-FCDE4F3C2F35}"/>
          </ac:spMkLst>
        </pc:spChg>
        <pc:spChg chg="mod">
          <ac:chgData name="thơ nguyễn" userId="1d70a463e08dd161" providerId="LiveId" clId="{3D8E42E6-A79C-441C-8D81-8C5604301802}" dt="2022-03-06T14:34:22.388" v="128" actId="20577"/>
          <ac:spMkLst>
            <pc:docMk/>
            <pc:sldMk cId="2228519011" sldId="260"/>
            <ac:spMk id="9" creationId="{00A0A32D-57B4-42BD-AAD5-1F9BC3B70EAF}"/>
          </ac:spMkLst>
        </pc:spChg>
        <pc:spChg chg="mod">
          <ac:chgData name="thơ nguyễn" userId="1d70a463e08dd161" providerId="LiveId" clId="{3D8E42E6-A79C-441C-8D81-8C5604301802}" dt="2022-03-06T14:34:35.329" v="136" actId="20577"/>
          <ac:spMkLst>
            <pc:docMk/>
            <pc:sldMk cId="2228519011" sldId="260"/>
            <ac:spMk id="10" creationId="{975BE347-2939-4E3A-B1E5-8116477211C7}"/>
          </ac:spMkLst>
        </pc:spChg>
        <pc:spChg chg="mod">
          <ac:chgData name="thơ nguyễn" userId="1d70a463e08dd161" providerId="LiveId" clId="{3D8E42E6-A79C-441C-8D81-8C5604301802}" dt="2022-03-06T14:34:12.551" v="120" actId="20577"/>
          <ac:spMkLst>
            <pc:docMk/>
            <pc:sldMk cId="2228519011" sldId="260"/>
            <ac:spMk id="11" creationId="{BF982FF0-87C7-441C-8AF6-856B29D6DAAB}"/>
          </ac:spMkLst>
        </pc:spChg>
      </pc:sldChg>
      <pc:sldChg chg="del">
        <pc:chgData name="thơ nguyễn" userId="1d70a463e08dd161" providerId="LiveId" clId="{3D8E42E6-A79C-441C-8D81-8C5604301802}" dt="2022-03-06T14:27:48.440" v="37" actId="47"/>
        <pc:sldMkLst>
          <pc:docMk/>
          <pc:sldMk cId="4181871353" sldId="260"/>
        </pc:sldMkLst>
      </pc:sldChg>
      <pc:sldChg chg="add">
        <pc:chgData name="thơ nguyễn" userId="1d70a463e08dd161" providerId="LiveId" clId="{3D8E42E6-A79C-441C-8D81-8C5604301802}" dt="2022-03-06T14:31:50.973" v="39"/>
        <pc:sldMkLst>
          <pc:docMk/>
          <pc:sldMk cId="516787752" sldId="262"/>
        </pc:sldMkLst>
      </pc:sldChg>
      <pc:sldChg chg="del">
        <pc:chgData name="thơ nguyễn" userId="1d70a463e08dd161" providerId="LiveId" clId="{3D8E42E6-A79C-441C-8D81-8C5604301802}" dt="2022-03-06T14:27:48.440" v="37" actId="47"/>
        <pc:sldMkLst>
          <pc:docMk/>
          <pc:sldMk cId="2418897683" sldId="262"/>
        </pc:sldMkLst>
      </pc:sldChg>
      <pc:sldChg chg="del">
        <pc:chgData name="thơ nguyễn" userId="1d70a463e08dd161" providerId="LiveId" clId="{3D8E42E6-A79C-441C-8D81-8C5604301802}" dt="2022-03-06T14:27:48.440" v="37" actId="47"/>
        <pc:sldMkLst>
          <pc:docMk/>
          <pc:sldMk cId="478407203" sldId="263"/>
        </pc:sldMkLst>
      </pc:sldChg>
      <pc:sldChg chg="del">
        <pc:chgData name="thơ nguyễn" userId="1d70a463e08dd161" providerId="LiveId" clId="{3D8E42E6-A79C-441C-8D81-8C5604301802}" dt="2022-03-06T14:27:48.440" v="37" actId="47"/>
        <pc:sldMkLst>
          <pc:docMk/>
          <pc:sldMk cId="3759878962" sldId="264"/>
        </pc:sldMkLst>
      </pc:sldChg>
      <pc:sldChg chg="add setBg">
        <pc:chgData name="thơ nguyễn" userId="1d70a463e08dd161" providerId="LiveId" clId="{3D8E42E6-A79C-441C-8D81-8C5604301802}" dt="2022-03-06T14:28:21.265" v="38"/>
        <pc:sldMkLst>
          <pc:docMk/>
          <pc:sldMk cId="2102157434" sldId="286"/>
        </pc:sldMkLst>
      </pc:sldChg>
      <pc:sldChg chg="add setBg">
        <pc:chgData name="thơ nguyễn" userId="1d70a463e08dd161" providerId="LiveId" clId="{3D8E42E6-A79C-441C-8D81-8C5604301802}" dt="2022-03-06T14:28:21.265" v="38"/>
        <pc:sldMkLst>
          <pc:docMk/>
          <pc:sldMk cId="963488765" sldId="288"/>
        </pc:sldMkLst>
      </pc:sldChg>
      <pc:sldChg chg="add setBg">
        <pc:chgData name="thơ nguyễn" userId="1d70a463e08dd161" providerId="LiveId" clId="{3D8E42E6-A79C-441C-8D81-8C5604301802}" dt="2022-03-06T14:28:21.265" v="38"/>
        <pc:sldMkLst>
          <pc:docMk/>
          <pc:sldMk cId="1241939976" sldId="289"/>
        </pc:sldMkLst>
      </pc:sldChg>
      <pc:sldChg chg="add setBg">
        <pc:chgData name="thơ nguyễn" userId="1d70a463e08dd161" providerId="LiveId" clId="{3D8E42E6-A79C-441C-8D81-8C5604301802}" dt="2022-03-06T14:28:21.265" v="38"/>
        <pc:sldMkLst>
          <pc:docMk/>
          <pc:sldMk cId="1523056017" sldId="290"/>
        </pc:sldMkLst>
      </pc:sldChg>
      <pc:sldChg chg="add">
        <pc:chgData name="thơ nguyễn" userId="1d70a463e08dd161" providerId="LiveId" clId="{3D8E42E6-A79C-441C-8D81-8C5604301802}" dt="2022-03-06T14:31:50.973" v="39"/>
        <pc:sldMkLst>
          <pc:docMk/>
          <pc:sldMk cId="2084180414" sldId="293"/>
        </pc:sldMkLst>
      </pc:sldChg>
      <pc:sldChg chg="del">
        <pc:chgData name="thơ nguyễn" userId="1d70a463e08dd161" providerId="LiveId" clId="{3D8E42E6-A79C-441C-8D81-8C5604301802}" dt="2022-03-06T14:27:10.209" v="36" actId="47"/>
        <pc:sldMkLst>
          <pc:docMk/>
          <pc:sldMk cId="3371717543" sldId="295"/>
        </pc:sldMkLst>
      </pc:sldChg>
      <pc:sldChg chg="modSp add mod ord">
        <pc:chgData name="thơ nguyễn" userId="1d70a463e08dd161" providerId="LiveId" clId="{3D8E42E6-A79C-441C-8D81-8C5604301802}" dt="2022-03-10T11:35:50.440" v="138"/>
        <pc:sldMkLst>
          <pc:docMk/>
          <pc:sldMk cId="1451711278" sldId="395"/>
        </pc:sldMkLst>
        <pc:spChg chg="mod">
          <ac:chgData name="thơ nguyễn" userId="1d70a463e08dd161" providerId="LiveId" clId="{3D8E42E6-A79C-441C-8D81-8C5604301802}" dt="2022-03-06T14:26:43.718" v="10" actId="20577"/>
          <ac:spMkLst>
            <pc:docMk/>
            <pc:sldMk cId="1451711278" sldId="395"/>
            <ac:spMk id="2" creationId="{00000000-0000-0000-0000-000000000000}"/>
          </ac:spMkLst>
        </pc:spChg>
        <pc:spChg chg="mod">
          <ac:chgData name="thơ nguyễn" userId="1d70a463e08dd161" providerId="LiveId" clId="{3D8E42E6-A79C-441C-8D81-8C5604301802}" dt="2022-03-06T14:26:58.622" v="35" actId="1036"/>
          <ac:spMkLst>
            <pc:docMk/>
            <pc:sldMk cId="1451711278" sldId="395"/>
            <ac:spMk id="13" creationId="{00000000-0000-0000-0000-000000000000}"/>
          </ac:spMkLst>
        </pc:spChg>
      </pc:sldChg>
      <pc:sldChg chg="add">
        <pc:chgData name="thơ nguyễn" userId="1d70a463e08dd161" providerId="LiveId" clId="{3D8E42E6-A79C-441C-8D81-8C5604301802}" dt="2022-03-06T14:31:50.973" v="39"/>
        <pc:sldMkLst>
          <pc:docMk/>
          <pc:sldMk cId="2582147490" sldId="396"/>
        </pc:sldMkLst>
      </pc:sldChg>
      <pc:sldChg chg="modSp add mod">
        <pc:chgData name="thơ nguyễn" userId="1d70a463e08dd161" providerId="LiveId" clId="{3D8E42E6-A79C-441C-8D81-8C5604301802}" dt="2022-03-06T14:33:09.660" v="98" actId="20577"/>
        <pc:sldMkLst>
          <pc:docMk/>
          <pc:sldMk cId="3221957269" sldId="397"/>
        </pc:sldMkLst>
        <pc:spChg chg="mod">
          <ac:chgData name="thơ nguyễn" userId="1d70a463e08dd161" providerId="LiveId" clId="{3D8E42E6-A79C-441C-8D81-8C5604301802}" dt="2022-03-06T14:32:53.184" v="78" actId="1076"/>
          <ac:spMkLst>
            <pc:docMk/>
            <pc:sldMk cId="3221957269" sldId="397"/>
            <ac:spMk id="6" creationId="{A7C0AB05-0241-4E27-A3ED-A5ACCB68CDE5}"/>
          </ac:spMkLst>
        </pc:spChg>
        <pc:spChg chg="mod">
          <ac:chgData name="thơ nguyễn" userId="1d70a463e08dd161" providerId="LiveId" clId="{3D8E42E6-A79C-441C-8D81-8C5604301802}" dt="2022-03-06T14:32:49.955" v="77" actId="403"/>
          <ac:spMkLst>
            <pc:docMk/>
            <pc:sldMk cId="3221957269" sldId="397"/>
            <ac:spMk id="7" creationId="{C02DE192-802F-4BEA-AAC1-CA7FC7B2EA24}"/>
          </ac:spMkLst>
        </pc:spChg>
        <pc:spChg chg="mod">
          <ac:chgData name="thơ nguyễn" userId="1d70a463e08dd161" providerId="LiveId" clId="{3D8E42E6-A79C-441C-8D81-8C5604301802}" dt="2022-03-06T14:33:02.557" v="86" actId="20577"/>
          <ac:spMkLst>
            <pc:docMk/>
            <pc:sldMk cId="3221957269" sldId="397"/>
            <ac:spMk id="8" creationId="{AD6C1F15-1B86-43FC-BED5-FCDE4F3C2F35}"/>
          </ac:spMkLst>
        </pc:spChg>
        <pc:spChg chg="mod">
          <ac:chgData name="thơ nguyễn" userId="1d70a463e08dd161" providerId="LiveId" clId="{3D8E42E6-A79C-441C-8D81-8C5604301802}" dt="2022-03-06T14:33:05.961" v="92" actId="20577"/>
          <ac:spMkLst>
            <pc:docMk/>
            <pc:sldMk cId="3221957269" sldId="397"/>
            <ac:spMk id="9" creationId="{00A0A32D-57B4-42BD-AAD5-1F9BC3B70EAF}"/>
          </ac:spMkLst>
        </pc:spChg>
        <pc:spChg chg="mod">
          <ac:chgData name="thơ nguyễn" userId="1d70a463e08dd161" providerId="LiveId" clId="{3D8E42E6-A79C-441C-8D81-8C5604301802}" dt="2022-03-06T14:33:09.660" v="98" actId="20577"/>
          <ac:spMkLst>
            <pc:docMk/>
            <pc:sldMk cId="3221957269" sldId="397"/>
            <ac:spMk id="10" creationId="{975BE347-2939-4E3A-B1E5-8116477211C7}"/>
          </ac:spMkLst>
        </pc:spChg>
        <pc:spChg chg="mod">
          <ac:chgData name="thơ nguyễn" userId="1d70a463e08dd161" providerId="LiveId" clId="{3D8E42E6-A79C-441C-8D81-8C5604301802}" dt="2022-03-06T14:32:57.853" v="80" actId="20577"/>
          <ac:spMkLst>
            <pc:docMk/>
            <pc:sldMk cId="3221957269" sldId="397"/>
            <ac:spMk id="11" creationId="{BF982FF0-87C7-441C-8AF6-856B29D6DAAB}"/>
          </ac:spMkLst>
        </pc:spChg>
      </pc:sldChg>
      <pc:sldChg chg="add">
        <pc:chgData name="thơ nguyễn" userId="1d70a463e08dd161" providerId="LiveId" clId="{3D8E42E6-A79C-441C-8D81-8C5604301802}" dt="2022-03-06T14:31:50.973" v="39"/>
        <pc:sldMkLst>
          <pc:docMk/>
          <pc:sldMk cId="2915563531" sldId="398"/>
        </pc:sldMkLst>
      </pc:sldChg>
      <pc:sldChg chg="modSp add mod">
        <pc:chgData name="thơ nguyễn" userId="1d70a463e08dd161" providerId="LiveId" clId="{3D8E42E6-A79C-441C-8D81-8C5604301802}" dt="2022-03-06T14:33:51.917" v="112" actId="20577"/>
        <pc:sldMkLst>
          <pc:docMk/>
          <pc:sldMk cId="2008752342" sldId="399"/>
        </pc:sldMkLst>
        <pc:spChg chg="mod">
          <ac:chgData name="thơ nguyễn" userId="1d70a463e08dd161" providerId="LiveId" clId="{3D8E42E6-A79C-441C-8D81-8C5604301802}" dt="2022-03-06T14:33:33.329" v="100" actId="20577"/>
          <ac:spMkLst>
            <pc:docMk/>
            <pc:sldMk cId="2008752342" sldId="399"/>
            <ac:spMk id="7" creationId="{C02DE192-802F-4BEA-AAC1-CA7FC7B2EA24}"/>
          </ac:spMkLst>
        </pc:spChg>
        <pc:spChg chg="mod">
          <ac:chgData name="thơ nguyễn" userId="1d70a463e08dd161" providerId="LiveId" clId="{3D8E42E6-A79C-441C-8D81-8C5604301802}" dt="2022-03-06T14:33:36.829" v="102" actId="20577"/>
          <ac:spMkLst>
            <pc:docMk/>
            <pc:sldMk cId="2008752342" sldId="399"/>
            <ac:spMk id="8" creationId="{AD6C1F15-1B86-43FC-BED5-FCDE4F3C2F35}"/>
          </ac:spMkLst>
        </pc:spChg>
        <pc:spChg chg="mod">
          <ac:chgData name="thơ nguyễn" userId="1d70a463e08dd161" providerId="LiveId" clId="{3D8E42E6-A79C-441C-8D81-8C5604301802}" dt="2022-03-06T14:33:51.917" v="112" actId="20577"/>
          <ac:spMkLst>
            <pc:docMk/>
            <pc:sldMk cId="2008752342" sldId="399"/>
            <ac:spMk id="9" creationId="{00A0A32D-57B4-42BD-AAD5-1F9BC3B70EAF}"/>
          </ac:spMkLst>
        </pc:spChg>
        <pc:spChg chg="mod">
          <ac:chgData name="thơ nguyễn" userId="1d70a463e08dd161" providerId="LiveId" clId="{3D8E42E6-A79C-441C-8D81-8C5604301802}" dt="2022-03-06T14:33:48.392" v="109" actId="20577"/>
          <ac:spMkLst>
            <pc:docMk/>
            <pc:sldMk cId="2008752342" sldId="399"/>
            <ac:spMk id="10" creationId="{975BE347-2939-4E3A-B1E5-8116477211C7}"/>
          </ac:spMkLst>
        </pc:spChg>
        <pc:spChg chg="mod">
          <ac:chgData name="thơ nguyễn" userId="1d70a463e08dd161" providerId="LiveId" clId="{3D8E42E6-A79C-441C-8D81-8C5604301802}" dt="2022-03-06T14:33:43.638" v="106" actId="20577"/>
          <ac:spMkLst>
            <pc:docMk/>
            <pc:sldMk cId="2008752342" sldId="399"/>
            <ac:spMk id="11" creationId="{BF982FF0-87C7-441C-8AF6-856B29D6DAAB}"/>
          </ac:spMkLst>
        </pc:spChg>
      </pc:sldChg>
      <pc:sldChg chg="addSp delSp modSp new mod delAnim modAnim chgLayout">
        <pc:chgData name="thơ nguyễn" userId="1d70a463e08dd161" providerId="LiveId" clId="{3D8E42E6-A79C-441C-8D81-8C5604301802}" dt="2022-03-10T11:40:17.793" v="382" actId="700"/>
        <pc:sldMkLst>
          <pc:docMk/>
          <pc:sldMk cId="505674524" sldId="400"/>
        </pc:sldMkLst>
        <pc:spChg chg="mod">
          <ac:chgData name="thơ nguyễn" userId="1d70a463e08dd161" providerId="LiveId" clId="{3D8E42E6-A79C-441C-8D81-8C5604301802}" dt="2022-03-10T11:38:05.741" v="343" actId="2711"/>
          <ac:spMkLst>
            <pc:docMk/>
            <pc:sldMk cId="505674524" sldId="400"/>
            <ac:spMk id="4" creationId="{9A1DA714-41E7-4173-B07A-0CE5151032CF}"/>
          </ac:spMkLst>
        </pc:spChg>
        <pc:spChg chg="mod">
          <ac:chgData name="thơ nguyễn" userId="1d70a463e08dd161" providerId="LiveId" clId="{3D8E42E6-A79C-441C-8D81-8C5604301802}" dt="2022-03-10T11:38:05.741" v="343" actId="2711"/>
          <ac:spMkLst>
            <pc:docMk/>
            <pc:sldMk cId="505674524" sldId="400"/>
            <ac:spMk id="5" creationId="{94B8FE96-E6D4-4350-BDF6-BD3FC2FA6491}"/>
          </ac:spMkLst>
        </pc:spChg>
        <pc:spChg chg="mod">
          <ac:chgData name="thơ nguyễn" userId="1d70a463e08dd161" providerId="LiveId" clId="{3D8E42E6-A79C-441C-8D81-8C5604301802}" dt="2022-03-10T11:38:05.741" v="343" actId="2711"/>
          <ac:spMkLst>
            <pc:docMk/>
            <pc:sldMk cId="505674524" sldId="400"/>
            <ac:spMk id="6" creationId="{74D932BD-563B-4664-92B1-1803F25A5FE7}"/>
          </ac:spMkLst>
        </pc:spChg>
        <pc:spChg chg="add del mod">
          <ac:chgData name="thơ nguyễn" userId="1d70a463e08dd161" providerId="LiveId" clId="{3D8E42E6-A79C-441C-8D81-8C5604301802}" dt="2022-03-10T11:37:01.584" v="146"/>
          <ac:spMkLst>
            <pc:docMk/>
            <pc:sldMk cId="505674524" sldId="400"/>
            <ac:spMk id="7" creationId="{AFEF0ECB-53A2-4C79-94A6-C0AEF2BC6830}"/>
          </ac:spMkLst>
        </pc:spChg>
        <pc:spChg chg="mod">
          <ac:chgData name="thơ nguyễn" userId="1d70a463e08dd161" providerId="LiveId" clId="{3D8E42E6-A79C-441C-8D81-8C5604301802}" dt="2022-03-10T11:36:57.024" v="142"/>
          <ac:spMkLst>
            <pc:docMk/>
            <pc:sldMk cId="505674524" sldId="400"/>
            <ac:spMk id="10" creationId="{D632959F-B4A0-4623-BDAD-52816EE98174}"/>
          </ac:spMkLst>
        </pc:spChg>
        <pc:spChg chg="del mod">
          <ac:chgData name="thơ nguyễn" userId="1d70a463e08dd161" providerId="LiveId" clId="{3D8E42E6-A79C-441C-8D81-8C5604301802}" dt="2022-03-10T11:37:01.581" v="144" actId="478"/>
          <ac:spMkLst>
            <pc:docMk/>
            <pc:sldMk cId="505674524" sldId="400"/>
            <ac:spMk id="11" creationId="{A9397F6E-A600-4BB7-BF7D-DFFDBC7985F3}"/>
          </ac:spMkLst>
        </pc:spChg>
        <pc:spChg chg="mod">
          <ac:chgData name="thơ nguyễn" userId="1d70a463e08dd161" providerId="LiveId" clId="{3D8E42E6-A79C-441C-8D81-8C5604301802}" dt="2022-03-10T11:36:57.024" v="142"/>
          <ac:spMkLst>
            <pc:docMk/>
            <pc:sldMk cId="505674524" sldId="400"/>
            <ac:spMk id="12" creationId="{24FD8D71-2589-4C91-BC20-911794918814}"/>
          </ac:spMkLst>
        </pc:spChg>
        <pc:spChg chg="add mod">
          <ac:chgData name="thơ nguyễn" userId="1d70a463e08dd161" providerId="LiveId" clId="{3D8E42E6-A79C-441C-8D81-8C5604301802}" dt="2022-03-10T11:40:04.897" v="381"/>
          <ac:spMkLst>
            <pc:docMk/>
            <pc:sldMk cId="505674524" sldId="400"/>
            <ac:spMk id="14" creationId="{92FFD3D5-59E7-4CED-AD65-92894A4D0159}"/>
          </ac:spMkLst>
        </pc:spChg>
        <pc:spChg chg="add mod">
          <ac:chgData name="thơ nguyễn" userId="1d70a463e08dd161" providerId="LiveId" clId="{3D8E42E6-A79C-441C-8D81-8C5604301802}" dt="2022-03-10T11:38:40.986" v="365" actId="113"/>
          <ac:spMkLst>
            <pc:docMk/>
            <pc:sldMk cId="505674524" sldId="400"/>
            <ac:spMk id="15" creationId="{1B2ECD09-3EB4-4286-BD22-07597DCA635E}"/>
          </ac:spMkLst>
        </pc:spChg>
        <pc:spChg chg="add mod">
          <ac:chgData name="thơ nguyễn" userId="1d70a463e08dd161" providerId="LiveId" clId="{3D8E42E6-A79C-441C-8D81-8C5604301802}" dt="2022-03-10T11:38:54.524" v="370" actId="1076"/>
          <ac:spMkLst>
            <pc:docMk/>
            <pc:sldMk cId="505674524" sldId="400"/>
            <ac:spMk id="16" creationId="{3D6CFB4F-3D79-43A6-B030-66D724342805}"/>
          </ac:spMkLst>
        </pc:spChg>
        <pc:grpChg chg="add mod">
          <ac:chgData name="thơ nguyễn" userId="1d70a463e08dd161" providerId="LiveId" clId="{3D8E42E6-A79C-441C-8D81-8C5604301802}" dt="2022-03-10T11:36:51.205" v="140"/>
          <ac:grpSpMkLst>
            <pc:docMk/>
            <pc:sldMk cId="505674524" sldId="400"/>
            <ac:grpSpMk id="2" creationId="{82419FF6-1D1A-4763-BE81-76CC86A8CB61}"/>
          </ac:grpSpMkLst>
        </pc:grpChg>
        <pc:grpChg chg="mod">
          <ac:chgData name="thơ nguyễn" userId="1d70a463e08dd161" providerId="LiveId" clId="{3D8E42E6-A79C-441C-8D81-8C5604301802}" dt="2022-03-10T11:36:51.205" v="140"/>
          <ac:grpSpMkLst>
            <pc:docMk/>
            <pc:sldMk cId="505674524" sldId="400"/>
            <ac:grpSpMk id="3" creationId="{2AF0A4FE-2B1B-4369-9499-468CCAD953CB}"/>
          </ac:grpSpMkLst>
        </pc:grpChg>
        <pc:grpChg chg="add del mod">
          <ac:chgData name="thơ nguyễn" userId="1d70a463e08dd161" providerId="LiveId" clId="{3D8E42E6-A79C-441C-8D81-8C5604301802}" dt="2022-03-10T11:37:02.757" v="147" actId="478"/>
          <ac:grpSpMkLst>
            <pc:docMk/>
            <pc:sldMk cId="505674524" sldId="400"/>
            <ac:grpSpMk id="8" creationId="{BFC0363E-AA6D-4F2A-A200-F929BC68CA01}"/>
          </ac:grpSpMkLst>
        </pc:grpChg>
        <pc:grpChg chg="del mod">
          <ac:chgData name="thơ nguyễn" userId="1d70a463e08dd161" providerId="LiveId" clId="{3D8E42E6-A79C-441C-8D81-8C5604301802}" dt="2022-03-10T11:37:01.581" v="144" actId="478"/>
          <ac:grpSpMkLst>
            <pc:docMk/>
            <pc:sldMk cId="505674524" sldId="400"/>
            <ac:grpSpMk id="9" creationId="{07A3FC3A-1446-4BA5-BFCC-B3AFF8B5DE73}"/>
          </ac:grpSpMkLst>
        </pc:grpChg>
        <pc:picChg chg="add mod modCrop">
          <ac:chgData name="thơ nguyễn" userId="1d70a463e08dd161" providerId="LiveId" clId="{3D8E42E6-A79C-441C-8D81-8C5604301802}" dt="2022-03-10T11:39:43.668" v="380" actId="1076"/>
          <ac:picMkLst>
            <pc:docMk/>
            <pc:sldMk cId="505674524" sldId="400"/>
            <ac:picMk id="17" creationId="{72332F65-5E71-4071-97BC-2B3F2033A78C}"/>
          </ac:picMkLst>
        </pc:picChg>
      </pc:sldChg>
      <pc:sldChg chg="new del">
        <pc:chgData name="thơ nguyễn" userId="1d70a463e08dd161" providerId="LiveId" clId="{3D8E42E6-A79C-441C-8D81-8C5604301802}" dt="2022-03-10T11:42:52.863" v="705" actId="47"/>
        <pc:sldMkLst>
          <pc:docMk/>
          <pc:sldMk cId="1270377557" sldId="401"/>
        </pc:sldMkLst>
      </pc:sldChg>
      <pc:sldChg chg="new del">
        <pc:chgData name="thơ nguyễn" userId="1d70a463e08dd161" providerId="LiveId" clId="{3D8E42E6-A79C-441C-8D81-8C5604301802}" dt="2022-03-10T11:42:46.730" v="702" actId="47"/>
        <pc:sldMkLst>
          <pc:docMk/>
          <pc:sldMk cId="3956983801" sldId="401"/>
        </pc:sldMkLst>
      </pc:sldChg>
      <pc:sldChg chg="add del setBg">
        <pc:chgData name="thơ nguyễn" userId="1d70a463e08dd161" providerId="LiveId" clId="{3D8E42E6-A79C-441C-8D81-8C5604301802}" dt="2022-03-10T11:42:53.882" v="706" actId="47"/>
        <pc:sldMkLst>
          <pc:docMk/>
          <pc:sldMk cId="561640826" sldId="4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280CD-2EC0-403B-BE2B-A484F4E0395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C3E91-3C6B-4657-A6B7-DD1E13A3F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C3E91-3C6B-4657-A6B7-DD1E13A3F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9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92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664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08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93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26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59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61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8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62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739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D07FB-61E6-4992-A701-E5B7BD9028F8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42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12" Type="http://schemas.openxmlformats.org/officeDocument/2006/relationships/image" Target="../media/image17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17.xml"/><Relationship Id="rId5" Type="http://schemas.openxmlformats.org/officeDocument/2006/relationships/slide" Target="slide14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16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3.png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38822" y="764704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8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t="-35000" r="-3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584" y="260648"/>
            <a:ext cx="10885244" cy="635000"/>
            <a:chOff x="1253941" y="554838"/>
            <a:chExt cx="108852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33540" y="576775"/>
              <a:ext cx="10105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+mj-lt"/>
                  <a:cs typeface="Times New Roman" pitchFamily="18" charset="0"/>
                </a:rPr>
                <a:t>Thể hiện phép nhân, phép chia bằng nhiều cách.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31D0A47-C8A8-4F49-AE13-5ED35986D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5" t="12863" r="1563"/>
          <a:stretch/>
        </p:blipFill>
        <p:spPr>
          <a:xfrm>
            <a:off x="7903373" y="3111682"/>
            <a:ext cx="3749154" cy="3629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9A9CC3-590B-483A-80CC-3206CC97B064}"/>
              </a:ext>
            </a:extLst>
          </p:cNvPr>
          <p:cNvSpPr txBox="1"/>
          <p:nvPr/>
        </p:nvSpPr>
        <p:spPr>
          <a:xfrm>
            <a:off x="537886" y="1177207"/>
            <a:ext cx="10186263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0162C-A3BF-4490-B066-D94B8746CAA9}"/>
              </a:ext>
            </a:extLst>
          </p:cNvPr>
          <p:cNvSpPr txBox="1"/>
          <p:nvPr/>
        </p:nvSpPr>
        <p:spPr>
          <a:xfrm>
            <a:off x="4603470" y="2812270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BE85E-B046-4B13-A36B-95AD30425A05}"/>
              </a:ext>
            </a:extLst>
          </p:cNvPr>
          <p:cNvSpPr txBox="1"/>
          <p:nvPr/>
        </p:nvSpPr>
        <p:spPr>
          <a:xfrm>
            <a:off x="1237258" y="199473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6014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t="-35000" r="-3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6638" y="119534"/>
            <a:ext cx="10911176" cy="1077218"/>
            <a:chOff x="1253941" y="511805"/>
            <a:chExt cx="10911176" cy="1077218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1056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+mj-lt"/>
                  <a:cs typeface="Times New Roman" pitchFamily="18" charset="0"/>
                </a:rPr>
                <a:t>Sử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dụng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đồ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dạng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lập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phương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hộp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nhật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trụ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cầu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tạo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hình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9493AE-2D56-4794-937D-1350A081F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463120" y="1471566"/>
            <a:ext cx="111046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28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04A34-6C3D-4FE3-AB80-97DC0C48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2190413" cy="68571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44141E-6DEA-44E5-BB2E-AABEBB0161D0}"/>
              </a:ext>
            </a:extLst>
          </p:cNvPr>
          <p:cNvSpPr/>
          <p:nvPr/>
        </p:nvSpPr>
        <p:spPr>
          <a:xfrm>
            <a:off x="3070870" y="332656"/>
            <a:ext cx="6519088" cy="12195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599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Thỏ</a:t>
            </a:r>
            <a:r>
              <a:rPr lang="en-US" sz="659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con </a:t>
            </a:r>
            <a:r>
              <a:rPr lang="en-US" sz="6599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làm</a:t>
            </a:r>
            <a:r>
              <a:rPr lang="en-US" sz="659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v</a:t>
            </a:r>
            <a:r>
              <a:rPr lang="vi-VN" sz="659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ư</a:t>
            </a:r>
            <a:r>
              <a:rPr lang="en-US" sz="6599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ờn</a:t>
            </a:r>
            <a:endParaRPr lang="en-US" sz="6599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1F03C-EF48-4506-9C1E-10793665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A8979A6-8801-4C4D-871A-EB67AFE113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931" y="278692"/>
            <a:ext cx="725785" cy="70041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C3485DF8-6053-4F99-8C2F-B13186BCC4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3934" y="278692"/>
            <a:ext cx="761901" cy="7619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8788642-1CF9-482E-BA84-B82DFAE29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052" y="278692"/>
            <a:ext cx="746203" cy="728883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F2A2318B-FA9A-4179-B598-E203723A0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0474" y="278693"/>
            <a:ext cx="765135" cy="74688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5E8D3A25-F161-416E-918C-FC95352FA43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9825" y="278693"/>
            <a:ext cx="815929" cy="757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345C9-DC26-4A64-AB29-EE3E1ADF03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7386910" y="4160787"/>
            <a:ext cx="834392" cy="1154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2B7B8-3B65-466F-9F49-155F70EC49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7953730" y="3761344"/>
            <a:ext cx="834392" cy="1154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AFAFA-151C-4739-8B3F-82A7AFF15F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8488876" y="3383964"/>
            <a:ext cx="834392" cy="1154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E46C47-6F20-4D97-A191-F1EEA6E7E6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5700053" y="4036516"/>
            <a:ext cx="834392" cy="1154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53F6B3-7D1B-4FCF-9A55-B81029E164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6266872" y="3637073"/>
            <a:ext cx="834392" cy="1154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E24779-903F-47DB-95CC-BF36772DA5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6802019" y="3259693"/>
            <a:ext cx="834392" cy="1154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AEC599-4772-4329-957A-6F323AE1BA1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3984620" y="4036516"/>
            <a:ext cx="834392" cy="1154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5566C4-08B2-4F4A-94FD-CDAE54911E3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4551439" y="3637073"/>
            <a:ext cx="834392" cy="1154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E4612B-7719-48F2-B06B-DF683A52028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5086585" y="3259693"/>
            <a:ext cx="834392" cy="11542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8B19C3-00E8-4003-BF93-FBB09ABD2E0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2297146" y="4036516"/>
            <a:ext cx="834392" cy="11542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1D7E0F-60B5-410B-96D7-2E1A085B47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2863965" y="3637073"/>
            <a:ext cx="834392" cy="1154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E0547B-BFCD-46A3-9A47-30CEE16B68A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3399112" y="3259693"/>
            <a:ext cx="834392" cy="11542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9A27D-6905-42D5-AB4A-9352E50757A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520113" y="4160787"/>
            <a:ext cx="834392" cy="11542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7642B6-E936-444C-8C1F-7CF6215DD9F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1086932" y="3761344"/>
            <a:ext cx="834392" cy="1154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11B227-B1E4-4B8C-9262-919535CDCD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33" t="2622" r="25344" b="32661"/>
          <a:stretch/>
        </p:blipFill>
        <p:spPr>
          <a:xfrm>
            <a:off x="1622078" y="3383964"/>
            <a:ext cx="834392" cy="1154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196D4-B9C5-400C-9088-5982EED2C7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1302" y="2966780"/>
            <a:ext cx="3828121" cy="3828121"/>
          </a:xfrm>
          <a:prstGeom prst="rect">
            <a:avLst/>
          </a:prstGeom>
        </p:spPr>
      </p:pic>
      <p:pic>
        <p:nvPicPr>
          <p:cNvPr id="29" name="Picture 12" descr="Káº¿t quáº£ hÃ¬nh áº£nh cho win text gif">
            <a:extLst>
              <a:ext uri="{FF2B5EF4-FFF2-40B4-BE49-F238E27FC236}">
                <a16:creationId xmlns:a16="http://schemas.microsoft.com/office/drawing/2014/main" id="{30BE0FCA-B522-4A91-A034-C9A7E0B16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85" y="298912"/>
            <a:ext cx="3537882" cy="35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5 0.05393 L 0.03945 0.053 C 0.01693 0.05949 -0.0056 0.07083 -0.02799 0.06921 C -0.03633 0.06921 -0.06654 0.04351 -0.07799 0.03379 C -0.08268 0.02407 -0.09544 -0.00093 -0.09961 -0.01297 C -0.1013 -0.01783 -0.10286 -0.02755 -0.10443 -0.03311 C -0.10638 -0.03959 -0.11042 -0.04931 -0.11042 -0.05 " pathEditMode="relative" rAng="0" ptsTypes="A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42 -0.05 L -0.11042 -0.04931 C -0.11328 -0.04838 -0.11589 -0.04838 -0.11849 -0.04514 C -0.13138 -0.02986 -0.14401 -0.0037 -0.15703 0.0037 C -0.1681 0.01042 -0.17943 0.00046 -0.1905 -0.00208 C -0.20456 -0.00463 -0.21237 -0.0081 -0.22578 -0.01296 L -0.23138 -0.01806 C -0.23386 -0.01991 -0.23633 -0.01991 -0.23854 -0.02315 C -0.24128 -0.02732 -0.24649 -0.04005 -0.24649 -0.03912 " pathEditMode="relative" rAng="0" ptsTypes="AAAAAAA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35 -0.04815 L -0.24635 -0.04815 C -0.25664 -0.05162 -0.26706 -0.0544 -0.27721 -0.05857 C -0.28711 -0.06274 -0.29648 -0.06968 -0.30638 -0.07338 C -0.31549 -0.07662 -0.32474 -0.07709 -0.33385 -0.0794 C -0.33919 -0.08056 -0.3444 -0.08218 -0.34974 -0.0838 C -0.35195 -0.08519 -0.35404 -0.08774 -0.35638 -0.0882 C -0.36055 -0.08889 -0.36471 -0.08704 -0.36888 -0.08681 C -0.37057 -0.08658 -0.37227 -0.08681 -0.37383 -0.08681 " pathEditMode="relative" ptsTypes="AAAAA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27 -0.0882 L -0.37227 -0.0882 C -0.40677 -0.08612 -0.41237 -0.08473 -0.4556 -0.09121 C -0.46602 -0.09283 -0.47617 -0.09723 -0.48646 -0.1 C -0.49583 -0.09908 -0.50534 -0.09862 -0.51471 -0.09723 C -0.51562 -0.097 -0.51719 -0.09561 -0.51719 -0.09561 " pathEditMode="relative" ptsTypes="AAAA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549 -0.10301 L -0.51549 -0.10301 L -0.53971 -0.09723 C -0.54258 -0.09653 -0.54531 -0.09468 -0.54805 -0.09422 C -0.56224 -0.09167 -0.57643 -0.09028 -0.59062 -0.0882 L -0.63724 -0.08982 " pathEditMode="relative" ptsTypes="AAAA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267" y="122028"/>
            <a:ext cx="10499484" cy="28819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134766" y="1034729"/>
            <a:ext cx="10175062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x 8 = 16,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266" y="311370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067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121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067" y="3125591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9" y="3554695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194" y="4920308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70" y="3540519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21" y="4904797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027" y="1054246"/>
            <a:ext cx="3179807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0121" y="120672"/>
            <a:ext cx="10499484" cy="28819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422798" y="825501"/>
            <a:ext cx="10175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x 9 = ?</a:t>
            </a:r>
          </a:p>
          <a:p>
            <a:pPr lvl="0"/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12614" y="3189814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7317" y="4612315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703469" y="4590864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22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317" y="3223147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337" y="3630800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45" y="5017864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20" y="3638076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369" y="4980902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027" y="1054246"/>
            <a:ext cx="3179807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267" y="122028"/>
            <a:ext cx="10499484" cy="28819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4546422" y="1054246"/>
            <a:ext cx="407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297" y="4646984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2451" y="315666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505" y="315666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098" y="4658865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19" y="5087969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79" y="3562218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00" y="5073794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05" y="3546707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027" y="1054246"/>
            <a:ext cx="3179807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267" y="122028"/>
            <a:ext cx="10499484" cy="28819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638822" y="816510"/>
            <a:ext cx="75608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445097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121" y="3125591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121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067" y="3125591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45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820" y="4955744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8" y="3531140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70" y="3540519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21" y="4904797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027" y="1054246"/>
            <a:ext cx="3179807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267" y="122028"/>
            <a:ext cx="10499484" cy="28819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422798" y="1097283"/>
            <a:ext cx="930718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266" y="311370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50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067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121" y="4514759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067" y="3125591"/>
            <a:ext cx="4825804" cy="1295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45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9" y="3554695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194" y="4920308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70" y="3540519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21" y="4904797"/>
            <a:ext cx="952788" cy="9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027" y="1054246"/>
            <a:ext cx="3179807" cy="32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1916832"/>
            <a:ext cx="8136904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0910" y="2852936"/>
            <a:ext cx="6773142" cy="144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7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7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7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custGeom>
            <a:avLst/>
            <a:gdLst>
              <a:gd name="connsiteX0" fmla="*/ 0 w 7128792"/>
              <a:gd name="connsiteY0" fmla="*/ 132017 h 792088"/>
              <a:gd name="connsiteX1" fmla="*/ 132017 w 7128792"/>
              <a:gd name="connsiteY1" fmla="*/ 0 h 792088"/>
              <a:gd name="connsiteX2" fmla="*/ 6996775 w 7128792"/>
              <a:gd name="connsiteY2" fmla="*/ 0 h 792088"/>
              <a:gd name="connsiteX3" fmla="*/ 7128792 w 7128792"/>
              <a:gd name="connsiteY3" fmla="*/ 132017 h 792088"/>
              <a:gd name="connsiteX4" fmla="*/ 7128792 w 7128792"/>
              <a:gd name="connsiteY4" fmla="*/ 660071 h 792088"/>
              <a:gd name="connsiteX5" fmla="*/ 6996775 w 7128792"/>
              <a:gd name="connsiteY5" fmla="*/ 792088 h 792088"/>
              <a:gd name="connsiteX6" fmla="*/ 132017 w 7128792"/>
              <a:gd name="connsiteY6" fmla="*/ 792088 h 792088"/>
              <a:gd name="connsiteX7" fmla="*/ 0 w 7128792"/>
              <a:gd name="connsiteY7" fmla="*/ 660071 h 792088"/>
              <a:gd name="connsiteX8" fmla="*/ 0 w 7128792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8792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1032546" y="-47972"/>
                  <a:pt x="5768741" y="-135018"/>
                  <a:pt x="6996775" y="0"/>
                </a:cubicBezTo>
                <a:cubicBezTo>
                  <a:pt x="7068528" y="-5128"/>
                  <a:pt x="7124710" y="67468"/>
                  <a:pt x="7128792" y="132017"/>
                </a:cubicBezTo>
                <a:cubicBezTo>
                  <a:pt x="7094845" y="335435"/>
                  <a:pt x="7137088" y="493914"/>
                  <a:pt x="7128792" y="660071"/>
                </a:cubicBezTo>
                <a:cubicBezTo>
                  <a:pt x="7123804" y="729962"/>
                  <a:pt x="7073434" y="787761"/>
                  <a:pt x="6996775" y="792088"/>
                </a:cubicBezTo>
                <a:cubicBezTo>
                  <a:pt x="4823366" y="872574"/>
                  <a:pt x="2190818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7128792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3542075" y="-167747"/>
                  <a:pt x="5953079" y="44969"/>
                  <a:pt x="6996775" y="0"/>
                </a:cubicBezTo>
                <a:cubicBezTo>
                  <a:pt x="7076931" y="-180"/>
                  <a:pt x="7130154" y="57094"/>
                  <a:pt x="7128792" y="132017"/>
                </a:cubicBezTo>
                <a:cubicBezTo>
                  <a:pt x="7120910" y="218611"/>
                  <a:pt x="7145263" y="594709"/>
                  <a:pt x="7128792" y="660071"/>
                </a:cubicBezTo>
                <a:cubicBezTo>
                  <a:pt x="7133322" y="723633"/>
                  <a:pt x="7072490" y="782690"/>
                  <a:pt x="6996775" y="792088"/>
                </a:cubicBezTo>
                <a:cubicBezTo>
                  <a:pt x="4999216" y="916185"/>
                  <a:pt x="2437812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701515" y="618709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Tháng 2 có 28 ngày</a:t>
            </a:r>
          </a:p>
        </p:txBody>
      </p:sp>
    </p:spTree>
    <p:extLst>
      <p:ext uri="{BB962C8B-B14F-4D97-AF65-F5344CB8AC3E}">
        <p14:creationId xmlns:p14="http://schemas.microsoft.com/office/powerpoint/2010/main" val="210215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custGeom>
            <a:avLst/>
            <a:gdLst>
              <a:gd name="connsiteX0" fmla="*/ 0 w 7128792"/>
              <a:gd name="connsiteY0" fmla="*/ 132017 h 792088"/>
              <a:gd name="connsiteX1" fmla="*/ 132017 w 7128792"/>
              <a:gd name="connsiteY1" fmla="*/ 0 h 792088"/>
              <a:gd name="connsiteX2" fmla="*/ 6996775 w 7128792"/>
              <a:gd name="connsiteY2" fmla="*/ 0 h 792088"/>
              <a:gd name="connsiteX3" fmla="*/ 7128792 w 7128792"/>
              <a:gd name="connsiteY3" fmla="*/ 132017 h 792088"/>
              <a:gd name="connsiteX4" fmla="*/ 7128792 w 7128792"/>
              <a:gd name="connsiteY4" fmla="*/ 660071 h 792088"/>
              <a:gd name="connsiteX5" fmla="*/ 6996775 w 7128792"/>
              <a:gd name="connsiteY5" fmla="*/ 792088 h 792088"/>
              <a:gd name="connsiteX6" fmla="*/ 132017 w 7128792"/>
              <a:gd name="connsiteY6" fmla="*/ 792088 h 792088"/>
              <a:gd name="connsiteX7" fmla="*/ 0 w 7128792"/>
              <a:gd name="connsiteY7" fmla="*/ 660071 h 792088"/>
              <a:gd name="connsiteX8" fmla="*/ 0 w 7128792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8792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1032546" y="-47972"/>
                  <a:pt x="5768741" y="-135018"/>
                  <a:pt x="6996775" y="0"/>
                </a:cubicBezTo>
                <a:cubicBezTo>
                  <a:pt x="7068528" y="-5128"/>
                  <a:pt x="7124710" y="67468"/>
                  <a:pt x="7128792" y="132017"/>
                </a:cubicBezTo>
                <a:cubicBezTo>
                  <a:pt x="7094845" y="335435"/>
                  <a:pt x="7137088" y="493914"/>
                  <a:pt x="7128792" y="660071"/>
                </a:cubicBezTo>
                <a:cubicBezTo>
                  <a:pt x="7123804" y="729962"/>
                  <a:pt x="7073434" y="787761"/>
                  <a:pt x="6996775" y="792088"/>
                </a:cubicBezTo>
                <a:cubicBezTo>
                  <a:pt x="4823366" y="872574"/>
                  <a:pt x="2190818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7128792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3542075" y="-167747"/>
                  <a:pt x="5953079" y="44969"/>
                  <a:pt x="6996775" y="0"/>
                </a:cubicBezTo>
                <a:cubicBezTo>
                  <a:pt x="7076931" y="-180"/>
                  <a:pt x="7130154" y="57094"/>
                  <a:pt x="7128792" y="132017"/>
                </a:cubicBezTo>
                <a:cubicBezTo>
                  <a:pt x="7120910" y="218611"/>
                  <a:pt x="7145263" y="594709"/>
                  <a:pt x="7128792" y="660071"/>
                </a:cubicBezTo>
                <a:cubicBezTo>
                  <a:pt x="7133322" y="723633"/>
                  <a:pt x="7072490" y="782690"/>
                  <a:pt x="6996775" y="792088"/>
                </a:cubicBezTo>
                <a:cubicBezTo>
                  <a:pt x="4999216" y="916185"/>
                  <a:pt x="2437812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b)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 27 tháng 2 là thứ mấy?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646934" y="6155898"/>
            <a:ext cx="5399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Ngày 27 tháng 2 là Chủ nhật</a:t>
            </a:r>
          </a:p>
        </p:txBody>
      </p:sp>
    </p:spTree>
    <p:extLst>
      <p:ext uri="{BB962C8B-B14F-4D97-AF65-F5344CB8AC3E}">
        <p14:creationId xmlns:p14="http://schemas.microsoft.com/office/powerpoint/2010/main" val="963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10513168" cy="792088"/>
          </a:xfrm>
          <a:custGeom>
            <a:avLst/>
            <a:gdLst>
              <a:gd name="connsiteX0" fmla="*/ 0 w 10513168"/>
              <a:gd name="connsiteY0" fmla="*/ 132017 h 792088"/>
              <a:gd name="connsiteX1" fmla="*/ 132017 w 10513168"/>
              <a:gd name="connsiteY1" fmla="*/ 0 h 792088"/>
              <a:gd name="connsiteX2" fmla="*/ 10381151 w 10513168"/>
              <a:gd name="connsiteY2" fmla="*/ 0 h 792088"/>
              <a:gd name="connsiteX3" fmla="*/ 10513168 w 10513168"/>
              <a:gd name="connsiteY3" fmla="*/ 132017 h 792088"/>
              <a:gd name="connsiteX4" fmla="*/ 10513168 w 10513168"/>
              <a:gd name="connsiteY4" fmla="*/ 660071 h 792088"/>
              <a:gd name="connsiteX5" fmla="*/ 10381151 w 10513168"/>
              <a:gd name="connsiteY5" fmla="*/ 792088 h 792088"/>
              <a:gd name="connsiteX6" fmla="*/ 132017 w 10513168"/>
              <a:gd name="connsiteY6" fmla="*/ 792088 h 792088"/>
              <a:gd name="connsiteX7" fmla="*/ 0 w 10513168"/>
              <a:gd name="connsiteY7" fmla="*/ 660071 h 792088"/>
              <a:gd name="connsiteX8" fmla="*/ 0 w 10513168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3168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3386856" y="-47972"/>
                  <a:pt x="6539125" y="-135018"/>
                  <a:pt x="10381151" y="0"/>
                </a:cubicBezTo>
                <a:cubicBezTo>
                  <a:pt x="10452904" y="-5128"/>
                  <a:pt x="10509086" y="67468"/>
                  <a:pt x="10513168" y="132017"/>
                </a:cubicBezTo>
                <a:cubicBezTo>
                  <a:pt x="10479221" y="335435"/>
                  <a:pt x="10521464" y="493914"/>
                  <a:pt x="10513168" y="660071"/>
                </a:cubicBezTo>
                <a:cubicBezTo>
                  <a:pt x="10508180" y="729962"/>
                  <a:pt x="10457810" y="787761"/>
                  <a:pt x="10381151" y="792088"/>
                </a:cubicBezTo>
                <a:cubicBezTo>
                  <a:pt x="7763847" y="872574"/>
                  <a:pt x="4152196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10513168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2968096" y="-167747"/>
                  <a:pt x="5378977" y="44969"/>
                  <a:pt x="10381151" y="0"/>
                </a:cubicBezTo>
                <a:cubicBezTo>
                  <a:pt x="10461307" y="-180"/>
                  <a:pt x="10514530" y="57094"/>
                  <a:pt x="10513168" y="132017"/>
                </a:cubicBezTo>
                <a:cubicBezTo>
                  <a:pt x="10505286" y="218611"/>
                  <a:pt x="10529639" y="594709"/>
                  <a:pt x="10513168" y="660071"/>
                </a:cubicBezTo>
                <a:cubicBezTo>
                  <a:pt x="10517698" y="723633"/>
                  <a:pt x="10456866" y="782690"/>
                  <a:pt x="10381151" y="792088"/>
                </a:cubicBezTo>
                <a:cubicBezTo>
                  <a:pt x="7930311" y="916185"/>
                  <a:pt x="2584355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Các ngày thứ Sáu trong tháng là những ngày bao nhiêu?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426700" y="6038848"/>
            <a:ext cx="11481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Các ngày thứ Sáu trong tháng là ngày 4, ngày 14, ngày 18 và ngày 25.</a:t>
            </a:r>
          </a:p>
        </p:txBody>
      </p:sp>
    </p:spTree>
    <p:extLst>
      <p:ext uri="{BB962C8B-B14F-4D97-AF65-F5344CB8AC3E}">
        <p14:creationId xmlns:p14="http://schemas.microsoft.com/office/powerpoint/2010/main" val="12419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18916" y="640547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838622" y="4779002"/>
            <a:ext cx="10513168" cy="973402"/>
          </a:xfrm>
          <a:custGeom>
            <a:avLst/>
            <a:gdLst>
              <a:gd name="connsiteX0" fmla="*/ 0 w 10513168"/>
              <a:gd name="connsiteY0" fmla="*/ 162237 h 973402"/>
              <a:gd name="connsiteX1" fmla="*/ 162237 w 10513168"/>
              <a:gd name="connsiteY1" fmla="*/ 0 h 973402"/>
              <a:gd name="connsiteX2" fmla="*/ 10350931 w 10513168"/>
              <a:gd name="connsiteY2" fmla="*/ 0 h 973402"/>
              <a:gd name="connsiteX3" fmla="*/ 10513168 w 10513168"/>
              <a:gd name="connsiteY3" fmla="*/ 162237 h 973402"/>
              <a:gd name="connsiteX4" fmla="*/ 10513168 w 10513168"/>
              <a:gd name="connsiteY4" fmla="*/ 811165 h 973402"/>
              <a:gd name="connsiteX5" fmla="*/ 10350931 w 10513168"/>
              <a:gd name="connsiteY5" fmla="*/ 973402 h 973402"/>
              <a:gd name="connsiteX6" fmla="*/ 162237 w 10513168"/>
              <a:gd name="connsiteY6" fmla="*/ 973402 h 973402"/>
              <a:gd name="connsiteX7" fmla="*/ 0 w 10513168"/>
              <a:gd name="connsiteY7" fmla="*/ 811165 h 973402"/>
              <a:gd name="connsiteX8" fmla="*/ 0 w 10513168"/>
              <a:gd name="connsiteY8" fmla="*/ 162237 h 97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3168" h="973402" fill="none" extrusionOk="0">
                <a:moveTo>
                  <a:pt x="0" y="162237"/>
                </a:moveTo>
                <a:cubicBezTo>
                  <a:pt x="4893" y="83848"/>
                  <a:pt x="76823" y="866"/>
                  <a:pt x="162237" y="0"/>
                </a:cubicBezTo>
                <a:cubicBezTo>
                  <a:pt x="2857959" y="-47972"/>
                  <a:pt x="8217535" y="-135018"/>
                  <a:pt x="10350931" y="0"/>
                </a:cubicBezTo>
                <a:cubicBezTo>
                  <a:pt x="10439658" y="-3869"/>
                  <a:pt x="10506346" y="86612"/>
                  <a:pt x="10513168" y="162237"/>
                </a:cubicBezTo>
                <a:cubicBezTo>
                  <a:pt x="10499415" y="443951"/>
                  <a:pt x="10562712" y="532888"/>
                  <a:pt x="10513168" y="811165"/>
                </a:cubicBezTo>
                <a:cubicBezTo>
                  <a:pt x="10505644" y="896211"/>
                  <a:pt x="10444015" y="969381"/>
                  <a:pt x="10350931" y="973402"/>
                </a:cubicBezTo>
                <a:cubicBezTo>
                  <a:pt x="7114741" y="1053888"/>
                  <a:pt x="4125045" y="880282"/>
                  <a:pt x="162237" y="973402"/>
                </a:cubicBezTo>
                <a:cubicBezTo>
                  <a:pt x="82064" y="975825"/>
                  <a:pt x="-2590" y="898324"/>
                  <a:pt x="0" y="811165"/>
                </a:cubicBezTo>
                <a:cubicBezTo>
                  <a:pt x="-19327" y="742203"/>
                  <a:pt x="34438" y="270113"/>
                  <a:pt x="0" y="162237"/>
                </a:cubicBezTo>
                <a:close/>
              </a:path>
              <a:path w="10513168" h="973402" stroke="0" extrusionOk="0">
                <a:moveTo>
                  <a:pt x="0" y="162237"/>
                </a:moveTo>
                <a:cubicBezTo>
                  <a:pt x="3707" y="67311"/>
                  <a:pt x="72395" y="1793"/>
                  <a:pt x="162237" y="0"/>
                </a:cubicBezTo>
                <a:cubicBezTo>
                  <a:pt x="4556422" y="-167747"/>
                  <a:pt x="5730682" y="44969"/>
                  <a:pt x="10350931" y="0"/>
                </a:cubicBezTo>
                <a:cubicBezTo>
                  <a:pt x="10449212" y="-216"/>
                  <a:pt x="10515318" y="69461"/>
                  <a:pt x="10513168" y="162237"/>
                </a:cubicBezTo>
                <a:cubicBezTo>
                  <a:pt x="10495405" y="359120"/>
                  <a:pt x="10525132" y="701023"/>
                  <a:pt x="10513168" y="811165"/>
                </a:cubicBezTo>
                <a:cubicBezTo>
                  <a:pt x="10519777" y="887125"/>
                  <a:pt x="10442484" y="966858"/>
                  <a:pt x="10350931" y="973402"/>
                </a:cubicBezTo>
                <a:cubicBezTo>
                  <a:pt x="7395464" y="1097499"/>
                  <a:pt x="3603392" y="925607"/>
                  <a:pt x="162237" y="973402"/>
                </a:cubicBezTo>
                <a:cubicBezTo>
                  <a:pt x="58726" y="969834"/>
                  <a:pt x="-1952" y="899319"/>
                  <a:pt x="0" y="811165"/>
                </a:cubicBezTo>
                <a:cubicBezTo>
                  <a:pt x="49551" y="722077"/>
                  <a:pt x="-7696" y="407986"/>
                  <a:pt x="0" y="1622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d)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Nếu thứ Hai tuần này là ngày 28 tháng 2 thì thứ Hai tuần trước là ngày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740674" y="5786566"/>
            <a:ext cx="1070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</a:rPr>
              <a:t>Nếu thứ Hai tuần này là ngày 28 tháng 2 thì thứ Hai tuần trước là ngày 21 tháng 2.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03" y="5297806"/>
            <a:ext cx="2645184" cy="15509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5" y="129338"/>
            <a:ext cx="2733841" cy="1447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7" y="5428478"/>
            <a:ext cx="2263806" cy="1289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0" y="1718860"/>
            <a:ext cx="10818207" cy="398297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9777" y="1718860"/>
            <a:ext cx="0" cy="385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80081" y="2155402"/>
            <a:ext cx="8391208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2"/>
            <a:r>
              <a:rPr lang="vi-VN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Thứ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10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tháng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3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2022</a:t>
            </a:r>
            <a:endParaRPr lang="en-US" sz="359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3645" y="2922115"/>
            <a:ext cx="1269605" cy="644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2"/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Toán</a:t>
            </a:r>
            <a:endParaRPr lang="en-US" sz="359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6774" y="3686391"/>
            <a:ext cx="5104282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2"/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Em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vui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học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toán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(</a:t>
            </a:r>
            <a:r>
              <a:rPr lang="en-US" sz="359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Tiết</a:t>
            </a:r>
            <a:r>
              <a:rPr lang="en-US" sz="3590" b="1" dirty="0">
                <a:solidFill>
                  <a:srgbClr val="990099"/>
                </a:solidFill>
                <a:latin typeface="HP001 4 hàng" panose="020B06030503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517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838" y="2492896"/>
            <a:ext cx="63367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EM VUI</a:t>
            </a: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HỌC TOÁN</a:t>
            </a:r>
          </a:p>
        </p:txBody>
      </p:sp>
    </p:spTree>
    <p:extLst>
      <p:ext uri="{BB962C8B-B14F-4D97-AF65-F5344CB8AC3E}">
        <p14:creationId xmlns:p14="http://schemas.microsoft.com/office/powerpoint/2010/main" val="26115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419FF6-1D1A-4763-BE81-76CC86A8CB61}"/>
              </a:ext>
            </a:extLst>
          </p:cNvPr>
          <p:cNvGrpSpPr/>
          <p:nvPr/>
        </p:nvGrpSpPr>
        <p:grpSpPr>
          <a:xfrm>
            <a:off x="652584" y="260648"/>
            <a:ext cx="10885244" cy="635000"/>
            <a:chOff x="1253941" y="554838"/>
            <a:chExt cx="10885244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F0A4FE-2B1B-4369-9499-468CCAD953C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4B8FE96-E6D4-4350-BDF6-BD3FC2FA649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4D932BD-563B-4664-92B1-1803F25A5FE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DA714-41E7-4173-B07A-0CE5151032CF}"/>
                </a:ext>
              </a:extLst>
            </p:cNvPr>
            <p:cNvSpPr txBox="1"/>
            <p:nvPr/>
          </p:nvSpPr>
          <p:spPr>
            <a:xfrm>
              <a:off x="2033540" y="576775"/>
              <a:ext cx="10105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FFD3D5-59E7-4CED-AD65-92894A4D0159}"/>
              </a:ext>
            </a:extLst>
          </p:cNvPr>
          <p:cNvSpPr txBox="1"/>
          <p:nvPr/>
        </p:nvSpPr>
        <p:spPr>
          <a:xfrm>
            <a:off x="733478" y="1268760"/>
            <a:ext cx="10186263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chia: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ECD09-3EB4-4286-BD22-07597DCA635E}"/>
              </a:ext>
            </a:extLst>
          </p:cNvPr>
          <p:cNvSpPr txBox="1"/>
          <p:nvPr/>
        </p:nvSpPr>
        <p:spPr>
          <a:xfrm>
            <a:off x="4799062" y="2903823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2 =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6CFB4F-3D79-43A6-B030-66D724342805}"/>
              </a:ext>
            </a:extLst>
          </p:cNvPr>
          <p:cNvSpPr txBox="1"/>
          <p:nvPr/>
        </p:nvSpPr>
        <p:spPr>
          <a:xfrm>
            <a:off x="1111708" y="208629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332F65-5E71-4071-97BC-2B3F2033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r="44853"/>
          <a:stretch/>
        </p:blipFill>
        <p:spPr>
          <a:xfrm>
            <a:off x="7343534" y="2903823"/>
            <a:ext cx="4846879" cy="40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434</Words>
  <Application>Microsoft Office PowerPoint</Application>
  <PresentationFormat>Custom</PresentationFormat>
  <Paragraphs>63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等线</vt:lpstr>
      <vt:lpstr>HP001 4 hàng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18</cp:revision>
  <dcterms:created xsi:type="dcterms:W3CDTF">2021-08-05T09:12:04Z</dcterms:created>
  <dcterms:modified xsi:type="dcterms:W3CDTF">2022-03-10T12:25:44Z</dcterms:modified>
</cp:coreProperties>
</file>