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83" r:id="rId3"/>
    <p:sldId id="466" r:id="rId4"/>
    <p:sldId id="524" r:id="rId5"/>
    <p:sldId id="471" r:id="rId6"/>
    <p:sldId id="535" r:id="rId7"/>
    <p:sldId id="472" r:id="rId8"/>
    <p:sldId id="536" r:id="rId9"/>
    <p:sldId id="485" r:id="rId10"/>
    <p:sldId id="506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530" r:id="rId19"/>
    <p:sldId id="53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75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21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7" r:id="rId8"/>
    <p:sldLayoutId id="214748369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13/03/2022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56: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14 + 3 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8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xmlns="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22226"/>
            <a:ext cx="1219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xmlns="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0" y="5187950"/>
            <a:ext cx="1219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xmlns="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390650" y="1243011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xmlns="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1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xmlns="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13" y="58515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xmlns="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55826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xmlns="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8789" y="1489081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xmlns="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xmlns="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6016625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664912A-482C-4C14-B900-B79134A2E90D}"/>
              </a:ext>
            </a:extLst>
          </p:cNvPr>
          <p:cNvSpPr/>
          <p:nvPr/>
        </p:nvSpPr>
        <p:spPr>
          <a:xfrm>
            <a:off x="10317163" y="229393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206D3A-1BFB-43F7-8724-314492A90E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-0.04024 0.00278 -0.08112 -0.00069 -0.12097 0.00695 C -0.12383 0.00741 -0.12188 0.01435 -0.12357 0.01736 C -0.12748 0.02408 -0.13242 0.02917 -0.13685 0.03496 C -0.13854 0.03727 -0.14219 0.04213 -0.14219 0.04236 C -0.14896 0.06921 -0.13972 0.03519 -0.15 0.06296 C -0.15117 0.06621 -0.15873 0.07107 -0.16042 0.07408 C -0.16602 0.0831 -0.17357 0.07824 -0.18125 0.08102 C -0.24518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xmlns="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-1" y="-7936"/>
            <a:ext cx="1217635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xmlns="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649" y="3224213"/>
            <a:ext cx="121607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xmlns="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549370" y="351406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88" y="3985647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0" y="1395754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897936" y="577682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xmlns="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xmlns="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" y="4150747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9C6B57D-A0DC-4AEF-9606-F1E68ECE1CB6}"/>
              </a:ext>
            </a:extLst>
          </p:cNvPr>
          <p:cNvSpPr/>
          <p:nvPr/>
        </p:nvSpPr>
        <p:spPr>
          <a:xfrm>
            <a:off x="-1" y="-23811"/>
            <a:ext cx="12160701" cy="501593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xmlns="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0279" y="4576195"/>
            <a:ext cx="33214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smtClean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xmlns="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FFA3DB-6AEB-420E-B130-235BBBEEB7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4024 0.00278 -0.08112 -0.00069 -0.12097 0.00695 C -0.12383 0.00741 -0.12188 0.01435 -0.12357 0.01736 C -0.12748 0.02408 -0.13243 0.02917 -0.13685 0.03496 C -0.13854 0.03727 -0.14219 0.04213 -0.14219 0.04236 C -0.14896 0.06922 -0.13972 0.03519 -0.15 0.06297 C -0.15118 0.06621 -0.15873 0.07107 -0.16042 0.07408 C -0.16602 0.0831 -0.17357 0.07824 -0.18125 0.08102 C -0.24519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xmlns="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41275"/>
            <a:ext cx="12192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xmlns="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2701" y="3224213"/>
            <a:ext cx="1214435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xmlns="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2058994" y="212723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7377111" y="463557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xmlns="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xmlns="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4090989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5C85B80-08CE-423A-A5F3-74F718F4C91F}"/>
              </a:ext>
            </a:extLst>
          </p:cNvPr>
          <p:cNvSpPr/>
          <p:nvPr/>
        </p:nvSpPr>
        <p:spPr>
          <a:xfrm>
            <a:off x="12701" y="5564"/>
            <a:ext cx="12144358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UTM Avo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UTM Avo"/>
              </a:rPr>
              <a:t>TIẾP TỤC</a:t>
            </a:r>
            <a:endParaRPr lang="en-US" sz="60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xmlns="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4511676"/>
            <a:ext cx="382395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D: 19</a:t>
            </a: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xmlns="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AEB481-8F9B-4C06-9288-4ADBC88BA8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xmlns="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xmlns="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xmlns="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xmlns="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xmlns="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xmlns="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14" y="4406444"/>
            <a:ext cx="543381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20/11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27/7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8/3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22/12</a:t>
            </a: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xmlns="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339F68-0322-4CBF-A88D-32864DA078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xmlns="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xmlns="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xmlns="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xmlns="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xmlns="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xmlns="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153" y="4483101"/>
            <a:ext cx="339883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xmlns="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8C2278-48CE-40D5-8883-277DD33EE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xmlns="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xmlns="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xmlns="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xmlns="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xmlns="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xmlns="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008" y="4454068"/>
            <a:ext cx="321626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xmlns="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7716ACF-6FEA-40A1-8E0D-CD3720D62E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xmlns="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xmlns="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xmlns="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xmlns="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xmlns="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Calibri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xmlns="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895" y="4406444"/>
            <a:ext cx="414592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xmlns="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7C235EC-88DB-4582-B61C-E75E8B45EE6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10" y="0"/>
            <a:ext cx="1919273" cy="853011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592334" y="264063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8832" y="193657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xmlns="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F06B89C4-D5CF-4FC5-831B-290AD4FCAB5B}"/>
              </a:ext>
            </a:extLst>
          </p:cNvPr>
          <p:cNvSpPr/>
          <p:nvPr/>
        </p:nvSpPr>
        <p:spPr>
          <a:xfrm>
            <a:off x="2467079" y="1925465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3F010470-2F15-4671-A92A-3527BD76E8C9}"/>
              </a:ext>
            </a:extLst>
          </p:cNvPr>
          <p:cNvGrpSpPr/>
          <p:nvPr/>
        </p:nvGrpSpPr>
        <p:grpSpPr>
          <a:xfrm>
            <a:off x="2925955" y="2288195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xmlns="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C3C1E7-1A81-4F72-9069-94CFFAF527B5}"/>
              </a:ext>
            </a:extLst>
          </p:cNvPr>
          <p:cNvGrpSpPr/>
          <p:nvPr/>
        </p:nvGrpSpPr>
        <p:grpSpPr>
          <a:xfrm>
            <a:off x="6545996" y="2290613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xmlns="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xmlns="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xmlns="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xmlns="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xmlns="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E7A6E125-C12D-411B-9422-857EE5BBEC03}"/>
              </a:ext>
            </a:extLst>
          </p:cNvPr>
          <p:cNvGrpSpPr/>
          <p:nvPr/>
        </p:nvGrpSpPr>
        <p:grpSpPr>
          <a:xfrm>
            <a:off x="2925956" y="3211754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xmlns="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xmlns="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xmlns="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xmlns="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CB641199-B8AD-4563-AC81-62FE0CA0F08F}"/>
              </a:ext>
            </a:extLst>
          </p:cNvPr>
          <p:cNvGrpSpPr/>
          <p:nvPr/>
        </p:nvGrpSpPr>
        <p:grpSpPr>
          <a:xfrm>
            <a:off x="5831093" y="3211754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xmlns="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xmlns="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xmlns="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xmlns="" id="{0F8005B0-9D61-405E-AEE3-64F0805A2198}"/>
              </a:ext>
            </a:extLst>
          </p:cNvPr>
          <p:cNvSpPr/>
          <p:nvPr/>
        </p:nvSpPr>
        <p:spPr>
          <a:xfrm>
            <a:off x="4852165" y="4914531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56DCBC90-D547-4F96-B8CC-76BD30A948AD}"/>
              </a:ext>
            </a:extLst>
          </p:cNvPr>
          <p:cNvGrpSpPr/>
          <p:nvPr/>
        </p:nvGrpSpPr>
        <p:grpSpPr>
          <a:xfrm>
            <a:off x="4935730" y="4952683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xmlns="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xmlns="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xmlns="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xmlns="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xmlns="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xmlns="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2" y="433386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87436596-4144-41C6-B6CB-8E4ECA081749}"/>
              </a:ext>
            </a:extLst>
          </p:cNvPr>
          <p:cNvSpPr/>
          <p:nvPr/>
        </p:nvSpPr>
        <p:spPr>
          <a:xfrm>
            <a:off x="1281825" y="1584885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93757FF1-F0A4-49B3-8C69-AD2A70CADF16}"/>
              </a:ext>
            </a:extLst>
          </p:cNvPr>
          <p:cNvGrpSpPr/>
          <p:nvPr/>
        </p:nvGrpSpPr>
        <p:grpSpPr>
          <a:xfrm>
            <a:off x="1565343" y="1707942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xmlns="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xmlns="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xmlns="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xmlns="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xmlns="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8BD52290-FF14-48EC-9B65-9A01541BE779}"/>
              </a:ext>
            </a:extLst>
          </p:cNvPr>
          <p:cNvGrpSpPr/>
          <p:nvPr/>
        </p:nvGrpSpPr>
        <p:grpSpPr>
          <a:xfrm>
            <a:off x="693147" y="724627"/>
            <a:ext cx="1229369" cy="937052"/>
            <a:chOff x="603079" y="604864"/>
            <a:chExt cx="151220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xmlns="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48300D2B-79CB-49D0-9FB4-B17C469D6042}"/>
                </a:ext>
              </a:extLst>
            </p:cNvPr>
            <p:cNvSpPr/>
            <p:nvPr/>
          </p:nvSpPr>
          <p:spPr>
            <a:xfrm>
              <a:off x="603079" y="833605"/>
              <a:ext cx="1382838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 </a:t>
              </a: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4D127EAE-457A-4A1B-A0D9-6184E5073BCC}"/>
              </a:ext>
            </a:extLst>
          </p:cNvPr>
          <p:cNvSpPr/>
          <p:nvPr/>
        </p:nvSpPr>
        <p:spPr>
          <a:xfrm>
            <a:off x="1922516" y="853579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5DAA5575-3605-40B1-A292-64980C61F1E8}"/>
              </a:ext>
            </a:extLst>
          </p:cNvPr>
          <p:cNvGrpSpPr/>
          <p:nvPr/>
        </p:nvGrpSpPr>
        <p:grpSpPr>
          <a:xfrm>
            <a:off x="3453026" y="1707942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xmlns="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xmlns="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xmlns="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xmlns="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xmlns="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CE09E898-3983-4347-A254-4C66315EACD0}"/>
              </a:ext>
            </a:extLst>
          </p:cNvPr>
          <p:cNvGrpSpPr/>
          <p:nvPr/>
        </p:nvGrpSpPr>
        <p:grpSpPr>
          <a:xfrm>
            <a:off x="1599118" y="2118540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xmlns="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xmlns="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xmlns="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xmlns="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xmlns="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xmlns="" id="{837B1C16-6E74-497D-95AD-D0CEC4DC33A1}"/>
              </a:ext>
            </a:extLst>
          </p:cNvPr>
          <p:cNvSpPr/>
          <p:nvPr/>
        </p:nvSpPr>
        <p:spPr>
          <a:xfrm>
            <a:off x="3453026" y="2118540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xmlns="" id="{1DDA938F-D3C4-4E75-BDDC-5BCB38157983}"/>
              </a:ext>
            </a:extLst>
          </p:cNvPr>
          <p:cNvSpPr/>
          <p:nvPr/>
        </p:nvSpPr>
        <p:spPr>
          <a:xfrm>
            <a:off x="6736914" y="1584885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904054ED-86C6-441F-A2EB-4F9CC65B98A5}"/>
              </a:ext>
            </a:extLst>
          </p:cNvPr>
          <p:cNvGrpSpPr/>
          <p:nvPr/>
        </p:nvGrpSpPr>
        <p:grpSpPr>
          <a:xfrm>
            <a:off x="7020431" y="1707942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xmlns="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xmlns="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xmlns="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xmlns="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xmlns="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058DF1D8-76B0-4DAF-B5EF-42A17642AB83}"/>
              </a:ext>
            </a:extLst>
          </p:cNvPr>
          <p:cNvGrpSpPr/>
          <p:nvPr/>
        </p:nvGrpSpPr>
        <p:grpSpPr>
          <a:xfrm>
            <a:off x="8908114" y="1707942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xmlns="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xmlns="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xmlns="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xmlns="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xmlns="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xmlns="" id="{5EF02872-61F0-46A0-A709-A192C48A65D9}"/>
              </a:ext>
            </a:extLst>
          </p:cNvPr>
          <p:cNvGrpSpPr/>
          <p:nvPr/>
        </p:nvGrpSpPr>
        <p:grpSpPr>
          <a:xfrm>
            <a:off x="7054206" y="2118540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xmlns="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xmlns="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xmlns="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xmlns="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xmlns="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xmlns="" id="{DBE19F39-38F6-44F6-9B0E-0B35509CEACE}"/>
              </a:ext>
            </a:extLst>
          </p:cNvPr>
          <p:cNvSpPr/>
          <p:nvPr/>
        </p:nvSpPr>
        <p:spPr>
          <a:xfrm>
            <a:off x="8908114" y="2118540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xmlns="" id="{49B120C8-DA7B-415C-811C-4447F1E6EC1E}"/>
              </a:ext>
            </a:extLst>
          </p:cNvPr>
          <p:cNvSpPr/>
          <p:nvPr/>
        </p:nvSpPr>
        <p:spPr>
          <a:xfrm>
            <a:off x="9256154" y="2118540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xmlns="" id="{B7BE2E87-9AC6-4D29-BE46-8D438D18B866}"/>
              </a:ext>
            </a:extLst>
          </p:cNvPr>
          <p:cNvSpPr/>
          <p:nvPr/>
        </p:nvSpPr>
        <p:spPr>
          <a:xfrm>
            <a:off x="9605512" y="2118540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xmlns="" id="{981C8EC8-5DB7-4B2E-B161-6FDDE3275FA9}"/>
              </a:ext>
            </a:extLst>
          </p:cNvPr>
          <p:cNvSpPr/>
          <p:nvPr/>
        </p:nvSpPr>
        <p:spPr>
          <a:xfrm>
            <a:off x="1150789" y="3188951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xmlns="" id="{41B7E7DF-C494-48D1-8CC6-059E410BDEA4}"/>
              </a:ext>
            </a:extLst>
          </p:cNvPr>
          <p:cNvGrpSpPr/>
          <p:nvPr/>
        </p:nvGrpSpPr>
        <p:grpSpPr>
          <a:xfrm>
            <a:off x="1434306" y="3312008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xmlns="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xmlns="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xmlns="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xmlns="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xmlns="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8C644030-DFDC-49A5-A08F-C0642E89DCC7}"/>
              </a:ext>
            </a:extLst>
          </p:cNvPr>
          <p:cNvGrpSpPr/>
          <p:nvPr/>
        </p:nvGrpSpPr>
        <p:grpSpPr>
          <a:xfrm>
            <a:off x="3321989" y="3312008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xmlns="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xmlns="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xmlns="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xmlns="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xmlns="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xmlns="" id="{FF9F69A3-AEEA-46D0-8B90-74A9C2116139}"/>
              </a:ext>
            </a:extLst>
          </p:cNvPr>
          <p:cNvGrpSpPr/>
          <p:nvPr/>
        </p:nvGrpSpPr>
        <p:grpSpPr>
          <a:xfrm>
            <a:off x="1468081" y="3722606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xmlns="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xmlns="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xmlns="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xmlns="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xmlns="" id="{000BEB6E-156A-4224-9135-5A47FC976E7C}"/>
              </a:ext>
            </a:extLst>
          </p:cNvPr>
          <p:cNvSpPr/>
          <p:nvPr/>
        </p:nvSpPr>
        <p:spPr>
          <a:xfrm>
            <a:off x="2918522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xmlns="" id="{82D1F272-0DDE-4DF2-9189-C96F9CFB45AA}"/>
              </a:ext>
            </a:extLst>
          </p:cNvPr>
          <p:cNvSpPr/>
          <p:nvPr/>
        </p:nvSpPr>
        <p:spPr>
          <a:xfrm>
            <a:off x="3266562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3615920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xmlns="" id="{9ADBA8DC-3A43-48EB-A89A-1BF4EA951D04}"/>
              </a:ext>
            </a:extLst>
          </p:cNvPr>
          <p:cNvGrpSpPr/>
          <p:nvPr/>
        </p:nvGrpSpPr>
        <p:grpSpPr>
          <a:xfrm>
            <a:off x="2026915" y="2487788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xmlns="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xmlns="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xmlns="" id="{BD2EE4E0-1749-4809-B8E8-9E4E6AF08BBF}"/>
              </a:ext>
            </a:extLst>
          </p:cNvPr>
          <p:cNvGrpSpPr/>
          <p:nvPr/>
        </p:nvGrpSpPr>
        <p:grpSpPr>
          <a:xfrm>
            <a:off x="7500269" y="2453206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xmlns="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xmlns="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xmlns="" id="{FB69FC20-F53D-4F3A-BD50-67285F41D42F}"/>
              </a:ext>
            </a:extLst>
          </p:cNvPr>
          <p:cNvGrpSpPr/>
          <p:nvPr/>
        </p:nvGrpSpPr>
        <p:grpSpPr>
          <a:xfrm>
            <a:off x="1918157" y="4097663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xmlns="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xmlns="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xmlns="" id="{F19FF24A-4E52-4017-8E86-2E2FC4739E12}"/>
              </a:ext>
            </a:extLst>
          </p:cNvPr>
          <p:cNvSpPr/>
          <p:nvPr/>
        </p:nvSpPr>
        <p:spPr>
          <a:xfrm>
            <a:off x="3671448" y="25138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6D00EFBC-C48B-48D3-BC08-0FADF4F25E0B}"/>
              </a:ext>
            </a:extLst>
          </p:cNvPr>
          <p:cNvSpPr/>
          <p:nvPr/>
        </p:nvSpPr>
        <p:spPr>
          <a:xfrm>
            <a:off x="3761152" y="24989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D454DDE1-B81C-44BA-851D-F2A7E8BE3B3C}"/>
              </a:ext>
            </a:extLst>
          </p:cNvPr>
          <p:cNvSpPr/>
          <p:nvPr/>
        </p:nvSpPr>
        <p:spPr>
          <a:xfrm>
            <a:off x="9221285" y="24796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xmlns="" id="{D16D5482-D971-42A0-8203-6573B67EDD2B}"/>
              </a:ext>
            </a:extLst>
          </p:cNvPr>
          <p:cNvSpPr/>
          <p:nvPr/>
        </p:nvSpPr>
        <p:spPr>
          <a:xfrm>
            <a:off x="3582311" y="409680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xmlns="" id="{0BD2919A-2520-460C-BF6C-EE9B1BF2F4AF}"/>
              </a:ext>
            </a:extLst>
          </p:cNvPr>
          <p:cNvSpPr/>
          <p:nvPr/>
        </p:nvSpPr>
        <p:spPr>
          <a:xfrm>
            <a:off x="9228947" y="247477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xmlns="" id="{094C1FFC-9B38-417E-9648-C32730D9F295}"/>
              </a:ext>
            </a:extLst>
          </p:cNvPr>
          <p:cNvSpPr/>
          <p:nvPr/>
        </p:nvSpPr>
        <p:spPr>
          <a:xfrm>
            <a:off x="3658927" y="410993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xmlns="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69484" y="681713"/>
            <a:ext cx="1418526" cy="953127"/>
          </a:xfrm>
          <a:prstGeom prst="rect">
            <a:avLst/>
          </a:prstGeom>
        </p:spPr>
      </p:pic>
      <p:sp>
        <p:nvSpPr>
          <p:cNvPr id="108" name="Rectangle: Rounded Corners 1">
            <a:extLst>
              <a:ext uri="{FF2B5EF4-FFF2-40B4-BE49-F238E27FC236}">
                <a16:creationId xmlns:a16="http://schemas.microsoft.com/office/drawing/2014/main" xmlns="" id="{981C8EC8-5DB7-4B2E-B161-6FDDE3275FA9}"/>
              </a:ext>
            </a:extLst>
          </p:cNvPr>
          <p:cNvSpPr/>
          <p:nvPr/>
        </p:nvSpPr>
        <p:spPr>
          <a:xfrm>
            <a:off x="6726804" y="3188951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9" name="Nhóm 70">
            <a:extLst>
              <a:ext uri="{FF2B5EF4-FFF2-40B4-BE49-F238E27FC236}">
                <a16:creationId xmlns:a16="http://schemas.microsoft.com/office/drawing/2014/main" xmlns="" id="{41B7E7DF-C494-48D1-8CC6-059E410BDEA4}"/>
              </a:ext>
            </a:extLst>
          </p:cNvPr>
          <p:cNvGrpSpPr/>
          <p:nvPr/>
        </p:nvGrpSpPr>
        <p:grpSpPr>
          <a:xfrm>
            <a:off x="7010321" y="3312008"/>
            <a:ext cx="1757868" cy="252000"/>
            <a:chOff x="2867670" y="3429000"/>
            <a:chExt cx="1757868" cy="252000"/>
          </a:xfrm>
        </p:grpSpPr>
        <p:sp>
          <p:nvSpPr>
            <p:cNvPr id="110" name="Oval 20">
              <a:extLst>
                <a:ext uri="{FF2B5EF4-FFF2-40B4-BE49-F238E27FC236}">
                  <a16:creationId xmlns:a16="http://schemas.microsoft.com/office/drawing/2014/main" xmlns="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21">
              <a:extLst>
                <a:ext uri="{FF2B5EF4-FFF2-40B4-BE49-F238E27FC236}">
                  <a16:creationId xmlns:a16="http://schemas.microsoft.com/office/drawing/2014/main" xmlns="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22">
              <a:extLst>
                <a:ext uri="{FF2B5EF4-FFF2-40B4-BE49-F238E27FC236}">
                  <a16:creationId xmlns:a16="http://schemas.microsoft.com/office/drawing/2014/main" xmlns="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22">
              <a:extLst>
                <a:ext uri="{FF2B5EF4-FFF2-40B4-BE49-F238E27FC236}">
                  <a16:creationId xmlns:a16="http://schemas.microsoft.com/office/drawing/2014/main" xmlns="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21">
              <a:extLst>
                <a:ext uri="{FF2B5EF4-FFF2-40B4-BE49-F238E27FC236}">
                  <a16:creationId xmlns:a16="http://schemas.microsoft.com/office/drawing/2014/main" xmlns="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5" name="Nhóm 76">
            <a:extLst>
              <a:ext uri="{FF2B5EF4-FFF2-40B4-BE49-F238E27FC236}">
                <a16:creationId xmlns:a16="http://schemas.microsoft.com/office/drawing/2014/main" xmlns="" id="{8C644030-DFDC-49A5-A08F-C0642E89DCC7}"/>
              </a:ext>
            </a:extLst>
          </p:cNvPr>
          <p:cNvGrpSpPr/>
          <p:nvPr/>
        </p:nvGrpSpPr>
        <p:grpSpPr>
          <a:xfrm>
            <a:off x="8898004" y="3312008"/>
            <a:ext cx="1757868" cy="252000"/>
            <a:chOff x="2867670" y="3429000"/>
            <a:chExt cx="1757868" cy="252000"/>
          </a:xfrm>
        </p:grpSpPr>
        <p:sp>
          <p:nvSpPr>
            <p:cNvPr id="116" name="Oval 20">
              <a:extLst>
                <a:ext uri="{FF2B5EF4-FFF2-40B4-BE49-F238E27FC236}">
                  <a16:creationId xmlns:a16="http://schemas.microsoft.com/office/drawing/2014/main" xmlns="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val 21">
              <a:extLst>
                <a:ext uri="{FF2B5EF4-FFF2-40B4-BE49-F238E27FC236}">
                  <a16:creationId xmlns:a16="http://schemas.microsoft.com/office/drawing/2014/main" xmlns="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22">
              <a:extLst>
                <a:ext uri="{FF2B5EF4-FFF2-40B4-BE49-F238E27FC236}">
                  <a16:creationId xmlns:a16="http://schemas.microsoft.com/office/drawing/2014/main" xmlns="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val 22">
              <a:extLst>
                <a:ext uri="{FF2B5EF4-FFF2-40B4-BE49-F238E27FC236}">
                  <a16:creationId xmlns:a16="http://schemas.microsoft.com/office/drawing/2014/main" xmlns="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21">
              <a:extLst>
                <a:ext uri="{FF2B5EF4-FFF2-40B4-BE49-F238E27FC236}">
                  <a16:creationId xmlns:a16="http://schemas.microsoft.com/office/drawing/2014/main" xmlns="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Nhóm 82">
            <a:extLst>
              <a:ext uri="{FF2B5EF4-FFF2-40B4-BE49-F238E27FC236}">
                <a16:creationId xmlns:a16="http://schemas.microsoft.com/office/drawing/2014/main" xmlns="" id="{FF9F69A3-AEEA-46D0-8B90-74A9C2116139}"/>
              </a:ext>
            </a:extLst>
          </p:cNvPr>
          <p:cNvGrpSpPr/>
          <p:nvPr/>
        </p:nvGrpSpPr>
        <p:grpSpPr>
          <a:xfrm>
            <a:off x="7044096" y="3722606"/>
            <a:ext cx="1749371" cy="263872"/>
            <a:chOff x="2867670" y="3429000"/>
            <a:chExt cx="1749371" cy="263872"/>
          </a:xfrm>
        </p:grpSpPr>
        <p:sp>
          <p:nvSpPr>
            <p:cNvPr id="122" name="Oval 21">
              <a:extLst>
                <a:ext uri="{FF2B5EF4-FFF2-40B4-BE49-F238E27FC236}">
                  <a16:creationId xmlns:a16="http://schemas.microsoft.com/office/drawing/2014/main" xmlns="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22">
              <a:extLst>
                <a:ext uri="{FF2B5EF4-FFF2-40B4-BE49-F238E27FC236}">
                  <a16:creationId xmlns:a16="http://schemas.microsoft.com/office/drawing/2014/main" xmlns="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22">
              <a:extLst>
                <a:ext uri="{FF2B5EF4-FFF2-40B4-BE49-F238E27FC236}">
                  <a16:creationId xmlns:a16="http://schemas.microsoft.com/office/drawing/2014/main" xmlns="" id="{D4461F83-7B61-4A3F-9914-E6CE1DFCE3AE}"/>
                </a:ext>
              </a:extLst>
            </p:cNvPr>
            <p:cNvSpPr/>
            <p:nvPr/>
          </p:nvSpPr>
          <p:spPr>
            <a:xfrm>
              <a:off x="4365041" y="3440872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21">
              <a:extLst>
                <a:ext uri="{FF2B5EF4-FFF2-40B4-BE49-F238E27FC236}">
                  <a16:creationId xmlns:a16="http://schemas.microsoft.com/office/drawing/2014/main" xmlns="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6" name="Oval 21">
            <a:extLst>
              <a:ext uri="{FF2B5EF4-FFF2-40B4-BE49-F238E27FC236}">
                <a16:creationId xmlns:a16="http://schemas.microsoft.com/office/drawing/2014/main" xmlns="" id="{000BEB6E-156A-4224-9135-5A47FC976E7C}"/>
              </a:ext>
            </a:extLst>
          </p:cNvPr>
          <p:cNvSpPr/>
          <p:nvPr/>
        </p:nvSpPr>
        <p:spPr>
          <a:xfrm>
            <a:off x="8880907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Oval 21">
            <a:extLst>
              <a:ext uri="{FF2B5EF4-FFF2-40B4-BE49-F238E27FC236}">
                <a16:creationId xmlns:a16="http://schemas.microsoft.com/office/drawing/2014/main" xmlns="" id="{82D1F272-0DDE-4DF2-9189-C96F9CFB45AA}"/>
              </a:ext>
            </a:extLst>
          </p:cNvPr>
          <p:cNvSpPr/>
          <p:nvPr/>
        </p:nvSpPr>
        <p:spPr>
          <a:xfrm>
            <a:off x="9228947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9578305" y="3722606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9" name="Group 53">
            <a:extLst>
              <a:ext uri="{FF2B5EF4-FFF2-40B4-BE49-F238E27FC236}">
                <a16:creationId xmlns:a16="http://schemas.microsoft.com/office/drawing/2014/main" xmlns="" id="{FB69FC20-F53D-4F3A-BD50-67285F41D42F}"/>
              </a:ext>
            </a:extLst>
          </p:cNvPr>
          <p:cNvGrpSpPr/>
          <p:nvPr/>
        </p:nvGrpSpPr>
        <p:grpSpPr>
          <a:xfrm>
            <a:off x="7494172" y="4097663"/>
            <a:ext cx="2440763" cy="584775"/>
            <a:chOff x="1186269" y="2782669"/>
            <a:chExt cx="2184948" cy="584775"/>
          </a:xfrm>
        </p:grpSpPr>
        <p:sp>
          <p:nvSpPr>
            <p:cNvPr id="130" name="Rounded Rectangle 10">
              <a:extLst>
                <a:ext uri="{FF2B5EF4-FFF2-40B4-BE49-F238E27FC236}">
                  <a16:creationId xmlns:a16="http://schemas.microsoft.com/office/drawing/2014/main" xmlns="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1" name="Text Box 5">
              <a:extLst>
                <a:ext uri="{FF2B5EF4-FFF2-40B4-BE49-F238E27FC236}">
                  <a16:creationId xmlns:a16="http://schemas.microsoft.com/office/drawing/2014/main" xmlns="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14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 </a:t>
              </a:r>
            </a:p>
          </p:txBody>
        </p:sp>
      </p:grpSp>
      <p:sp>
        <p:nvSpPr>
          <p:cNvPr id="132" name="Rounded Rectangle 5">
            <a:extLst>
              <a:ext uri="{FF2B5EF4-FFF2-40B4-BE49-F238E27FC236}">
                <a16:creationId xmlns:a16="http://schemas.microsoft.com/office/drawing/2014/main" xmlns="" id="{D16D5482-D971-42A0-8203-6573B67EDD2B}"/>
              </a:ext>
            </a:extLst>
          </p:cNvPr>
          <p:cNvSpPr/>
          <p:nvPr/>
        </p:nvSpPr>
        <p:spPr>
          <a:xfrm>
            <a:off x="9158326" y="409680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33" name="Rounded Rectangle 5">
            <a:extLst>
              <a:ext uri="{FF2B5EF4-FFF2-40B4-BE49-F238E27FC236}">
                <a16:creationId xmlns:a16="http://schemas.microsoft.com/office/drawing/2014/main" xmlns="" id="{094C1FFC-9B38-417E-9648-C32730D9F295}"/>
              </a:ext>
            </a:extLst>
          </p:cNvPr>
          <p:cNvSpPr/>
          <p:nvPr/>
        </p:nvSpPr>
        <p:spPr>
          <a:xfrm>
            <a:off x="9221277" y="409631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Rectangle: Rounded Corners 1">
            <a:extLst>
              <a:ext uri="{FF2B5EF4-FFF2-40B4-BE49-F238E27FC236}">
                <a16:creationId xmlns:a16="http://schemas.microsoft.com/office/drawing/2014/main" xmlns="" id="{981C8EC8-5DB7-4B2E-B161-6FDDE3275FA9}"/>
              </a:ext>
            </a:extLst>
          </p:cNvPr>
          <p:cNvSpPr/>
          <p:nvPr/>
        </p:nvSpPr>
        <p:spPr>
          <a:xfrm>
            <a:off x="1083750" y="4877746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5" name="Nhóm 70">
            <a:extLst>
              <a:ext uri="{FF2B5EF4-FFF2-40B4-BE49-F238E27FC236}">
                <a16:creationId xmlns:a16="http://schemas.microsoft.com/office/drawing/2014/main" xmlns="" id="{41B7E7DF-C494-48D1-8CC6-059E410BDEA4}"/>
              </a:ext>
            </a:extLst>
          </p:cNvPr>
          <p:cNvGrpSpPr/>
          <p:nvPr/>
        </p:nvGrpSpPr>
        <p:grpSpPr>
          <a:xfrm>
            <a:off x="1367267" y="5000803"/>
            <a:ext cx="1757868" cy="252000"/>
            <a:chOff x="2867670" y="3429000"/>
            <a:chExt cx="1757868" cy="252000"/>
          </a:xfrm>
        </p:grpSpPr>
        <p:sp>
          <p:nvSpPr>
            <p:cNvPr id="136" name="Oval 20">
              <a:extLst>
                <a:ext uri="{FF2B5EF4-FFF2-40B4-BE49-F238E27FC236}">
                  <a16:creationId xmlns:a16="http://schemas.microsoft.com/office/drawing/2014/main" xmlns="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21">
              <a:extLst>
                <a:ext uri="{FF2B5EF4-FFF2-40B4-BE49-F238E27FC236}">
                  <a16:creationId xmlns:a16="http://schemas.microsoft.com/office/drawing/2014/main" xmlns="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Oval 22">
              <a:extLst>
                <a:ext uri="{FF2B5EF4-FFF2-40B4-BE49-F238E27FC236}">
                  <a16:creationId xmlns:a16="http://schemas.microsoft.com/office/drawing/2014/main" xmlns="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22">
              <a:extLst>
                <a:ext uri="{FF2B5EF4-FFF2-40B4-BE49-F238E27FC236}">
                  <a16:creationId xmlns:a16="http://schemas.microsoft.com/office/drawing/2014/main" xmlns="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val 21">
              <a:extLst>
                <a:ext uri="{FF2B5EF4-FFF2-40B4-BE49-F238E27FC236}">
                  <a16:creationId xmlns:a16="http://schemas.microsoft.com/office/drawing/2014/main" xmlns="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1" name="Nhóm 76">
            <a:extLst>
              <a:ext uri="{FF2B5EF4-FFF2-40B4-BE49-F238E27FC236}">
                <a16:creationId xmlns:a16="http://schemas.microsoft.com/office/drawing/2014/main" xmlns="" id="{8C644030-DFDC-49A5-A08F-C0642E89DCC7}"/>
              </a:ext>
            </a:extLst>
          </p:cNvPr>
          <p:cNvGrpSpPr/>
          <p:nvPr/>
        </p:nvGrpSpPr>
        <p:grpSpPr>
          <a:xfrm>
            <a:off x="3254950" y="5000803"/>
            <a:ext cx="1757868" cy="252000"/>
            <a:chOff x="2867670" y="3429000"/>
            <a:chExt cx="1757868" cy="252000"/>
          </a:xfrm>
        </p:grpSpPr>
        <p:sp>
          <p:nvSpPr>
            <p:cNvPr id="142" name="Oval 20">
              <a:extLst>
                <a:ext uri="{FF2B5EF4-FFF2-40B4-BE49-F238E27FC236}">
                  <a16:creationId xmlns:a16="http://schemas.microsoft.com/office/drawing/2014/main" xmlns="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21">
              <a:extLst>
                <a:ext uri="{FF2B5EF4-FFF2-40B4-BE49-F238E27FC236}">
                  <a16:creationId xmlns:a16="http://schemas.microsoft.com/office/drawing/2014/main" xmlns="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22">
              <a:extLst>
                <a:ext uri="{FF2B5EF4-FFF2-40B4-BE49-F238E27FC236}">
                  <a16:creationId xmlns:a16="http://schemas.microsoft.com/office/drawing/2014/main" xmlns="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22">
              <a:extLst>
                <a:ext uri="{FF2B5EF4-FFF2-40B4-BE49-F238E27FC236}">
                  <a16:creationId xmlns:a16="http://schemas.microsoft.com/office/drawing/2014/main" xmlns="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21">
              <a:extLst>
                <a:ext uri="{FF2B5EF4-FFF2-40B4-BE49-F238E27FC236}">
                  <a16:creationId xmlns:a16="http://schemas.microsoft.com/office/drawing/2014/main" xmlns="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7" name="Nhóm 82">
            <a:extLst>
              <a:ext uri="{FF2B5EF4-FFF2-40B4-BE49-F238E27FC236}">
                <a16:creationId xmlns:a16="http://schemas.microsoft.com/office/drawing/2014/main" xmlns="" id="{FF9F69A3-AEEA-46D0-8B90-74A9C2116139}"/>
              </a:ext>
            </a:extLst>
          </p:cNvPr>
          <p:cNvGrpSpPr/>
          <p:nvPr/>
        </p:nvGrpSpPr>
        <p:grpSpPr>
          <a:xfrm>
            <a:off x="1401042" y="5411401"/>
            <a:ext cx="1339636" cy="252000"/>
            <a:chOff x="2867670" y="3429000"/>
            <a:chExt cx="1339636" cy="252000"/>
          </a:xfrm>
        </p:grpSpPr>
        <p:sp>
          <p:nvSpPr>
            <p:cNvPr id="148" name="Oval 21">
              <a:extLst>
                <a:ext uri="{FF2B5EF4-FFF2-40B4-BE49-F238E27FC236}">
                  <a16:creationId xmlns:a16="http://schemas.microsoft.com/office/drawing/2014/main" xmlns="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22">
              <a:extLst>
                <a:ext uri="{FF2B5EF4-FFF2-40B4-BE49-F238E27FC236}">
                  <a16:creationId xmlns:a16="http://schemas.microsoft.com/office/drawing/2014/main" xmlns="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21">
              <a:extLst>
                <a:ext uri="{FF2B5EF4-FFF2-40B4-BE49-F238E27FC236}">
                  <a16:creationId xmlns:a16="http://schemas.microsoft.com/office/drawing/2014/main" xmlns="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2" name="Oval 21">
            <a:extLst>
              <a:ext uri="{FF2B5EF4-FFF2-40B4-BE49-F238E27FC236}">
                <a16:creationId xmlns:a16="http://schemas.microsoft.com/office/drawing/2014/main" xmlns="" id="{000BEB6E-156A-4224-9135-5A47FC976E7C}"/>
              </a:ext>
            </a:extLst>
          </p:cNvPr>
          <p:cNvSpPr/>
          <p:nvPr/>
        </p:nvSpPr>
        <p:spPr>
          <a:xfrm>
            <a:off x="2851483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Oval 21">
            <a:extLst>
              <a:ext uri="{FF2B5EF4-FFF2-40B4-BE49-F238E27FC236}">
                <a16:creationId xmlns:a16="http://schemas.microsoft.com/office/drawing/2014/main" xmlns="" id="{82D1F272-0DDE-4DF2-9189-C96F9CFB45AA}"/>
              </a:ext>
            </a:extLst>
          </p:cNvPr>
          <p:cNvSpPr/>
          <p:nvPr/>
        </p:nvSpPr>
        <p:spPr>
          <a:xfrm>
            <a:off x="3199523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3548881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53">
            <a:extLst>
              <a:ext uri="{FF2B5EF4-FFF2-40B4-BE49-F238E27FC236}">
                <a16:creationId xmlns:a16="http://schemas.microsoft.com/office/drawing/2014/main" xmlns="" id="{FB69FC20-F53D-4F3A-BD50-67285F41D42F}"/>
              </a:ext>
            </a:extLst>
          </p:cNvPr>
          <p:cNvGrpSpPr/>
          <p:nvPr/>
        </p:nvGrpSpPr>
        <p:grpSpPr>
          <a:xfrm>
            <a:off x="1851118" y="5786458"/>
            <a:ext cx="2440763" cy="584775"/>
            <a:chOff x="1186269" y="2782669"/>
            <a:chExt cx="2184948" cy="584775"/>
          </a:xfrm>
        </p:grpSpPr>
        <p:sp>
          <p:nvSpPr>
            <p:cNvPr id="156" name="Rounded Rectangle 10">
              <a:extLst>
                <a:ext uri="{FF2B5EF4-FFF2-40B4-BE49-F238E27FC236}">
                  <a16:creationId xmlns:a16="http://schemas.microsoft.com/office/drawing/2014/main" xmlns="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xmlns="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12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 </a:t>
              </a:r>
            </a:p>
          </p:txBody>
        </p:sp>
      </p:grpSp>
      <p:sp>
        <p:nvSpPr>
          <p:cNvPr id="158" name="Rounded Rectangle 5">
            <a:extLst>
              <a:ext uri="{FF2B5EF4-FFF2-40B4-BE49-F238E27FC236}">
                <a16:creationId xmlns:a16="http://schemas.microsoft.com/office/drawing/2014/main" xmlns="" id="{D16D5482-D971-42A0-8203-6573B67EDD2B}"/>
              </a:ext>
            </a:extLst>
          </p:cNvPr>
          <p:cNvSpPr/>
          <p:nvPr/>
        </p:nvSpPr>
        <p:spPr>
          <a:xfrm>
            <a:off x="3515272" y="57855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9" name="Rounded Rectangle 5">
            <a:extLst>
              <a:ext uri="{FF2B5EF4-FFF2-40B4-BE49-F238E27FC236}">
                <a16:creationId xmlns:a16="http://schemas.microsoft.com/office/drawing/2014/main" xmlns="" id="{094C1FFC-9B38-417E-9648-C32730D9F295}"/>
              </a:ext>
            </a:extLst>
          </p:cNvPr>
          <p:cNvSpPr/>
          <p:nvPr/>
        </p:nvSpPr>
        <p:spPr>
          <a:xfrm>
            <a:off x="3571984" y="57997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Rectangle: Rounded Corners 1">
            <a:extLst>
              <a:ext uri="{FF2B5EF4-FFF2-40B4-BE49-F238E27FC236}">
                <a16:creationId xmlns:a16="http://schemas.microsoft.com/office/drawing/2014/main" xmlns="" id="{981C8EC8-5DB7-4B2E-B161-6FDDE3275FA9}"/>
              </a:ext>
            </a:extLst>
          </p:cNvPr>
          <p:cNvSpPr/>
          <p:nvPr/>
        </p:nvSpPr>
        <p:spPr>
          <a:xfrm>
            <a:off x="6758787" y="4877746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1" name="Nhóm 70">
            <a:extLst>
              <a:ext uri="{FF2B5EF4-FFF2-40B4-BE49-F238E27FC236}">
                <a16:creationId xmlns:a16="http://schemas.microsoft.com/office/drawing/2014/main" xmlns="" id="{41B7E7DF-C494-48D1-8CC6-059E410BDEA4}"/>
              </a:ext>
            </a:extLst>
          </p:cNvPr>
          <p:cNvGrpSpPr/>
          <p:nvPr/>
        </p:nvGrpSpPr>
        <p:grpSpPr>
          <a:xfrm>
            <a:off x="7042304" y="5000803"/>
            <a:ext cx="1757868" cy="252000"/>
            <a:chOff x="2867670" y="3429000"/>
            <a:chExt cx="1757868" cy="252000"/>
          </a:xfrm>
        </p:grpSpPr>
        <p:sp>
          <p:nvSpPr>
            <p:cNvPr id="162" name="Oval 20">
              <a:extLst>
                <a:ext uri="{FF2B5EF4-FFF2-40B4-BE49-F238E27FC236}">
                  <a16:creationId xmlns:a16="http://schemas.microsoft.com/office/drawing/2014/main" xmlns="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21">
              <a:extLst>
                <a:ext uri="{FF2B5EF4-FFF2-40B4-BE49-F238E27FC236}">
                  <a16:creationId xmlns:a16="http://schemas.microsoft.com/office/drawing/2014/main" xmlns="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22">
              <a:extLst>
                <a:ext uri="{FF2B5EF4-FFF2-40B4-BE49-F238E27FC236}">
                  <a16:creationId xmlns:a16="http://schemas.microsoft.com/office/drawing/2014/main" xmlns="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22">
              <a:extLst>
                <a:ext uri="{FF2B5EF4-FFF2-40B4-BE49-F238E27FC236}">
                  <a16:creationId xmlns:a16="http://schemas.microsoft.com/office/drawing/2014/main" xmlns="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21">
              <a:extLst>
                <a:ext uri="{FF2B5EF4-FFF2-40B4-BE49-F238E27FC236}">
                  <a16:creationId xmlns:a16="http://schemas.microsoft.com/office/drawing/2014/main" xmlns="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Nhóm 76">
            <a:extLst>
              <a:ext uri="{FF2B5EF4-FFF2-40B4-BE49-F238E27FC236}">
                <a16:creationId xmlns:a16="http://schemas.microsoft.com/office/drawing/2014/main" xmlns="" id="{8C644030-DFDC-49A5-A08F-C0642E89DCC7}"/>
              </a:ext>
            </a:extLst>
          </p:cNvPr>
          <p:cNvGrpSpPr/>
          <p:nvPr/>
        </p:nvGrpSpPr>
        <p:grpSpPr>
          <a:xfrm>
            <a:off x="8929987" y="5000803"/>
            <a:ext cx="1757868" cy="252000"/>
            <a:chOff x="2867670" y="3429000"/>
            <a:chExt cx="1757868" cy="252000"/>
          </a:xfrm>
        </p:grpSpPr>
        <p:sp>
          <p:nvSpPr>
            <p:cNvPr id="168" name="Oval 20">
              <a:extLst>
                <a:ext uri="{FF2B5EF4-FFF2-40B4-BE49-F238E27FC236}">
                  <a16:creationId xmlns:a16="http://schemas.microsoft.com/office/drawing/2014/main" xmlns="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21">
              <a:extLst>
                <a:ext uri="{FF2B5EF4-FFF2-40B4-BE49-F238E27FC236}">
                  <a16:creationId xmlns:a16="http://schemas.microsoft.com/office/drawing/2014/main" xmlns="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22">
              <a:extLst>
                <a:ext uri="{FF2B5EF4-FFF2-40B4-BE49-F238E27FC236}">
                  <a16:creationId xmlns:a16="http://schemas.microsoft.com/office/drawing/2014/main" xmlns="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22">
              <a:extLst>
                <a:ext uri="{FF2B5EF4-FFF2-40B4-BE49-F238E27FC236}">
                  <a16:creationId xmlns:a16="http://schemas.microsoft.com/office/drawing/2014/main" xmlns="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21">
              <a:extLst>
                <a:ext uri="{FF2B5EF4-FFF2-40B4-BE49-F238E27FC236}">
                  <a16:creationId xmlns:a16="http://schemas.microsoft.com/office/drawing/2014/main" xmlns="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3" name="Nhóm 82">
            <a:extLst>
              <a:ext uri="{FF2B5EF4-FFF2-40B4-BE49-F238E27FC236}">
                <a16:creationId xmlns:a16="http://schemas.microsoft.com/office/drawing/2014/main" xmlns="" id="{FF9F69A3-AEEA-46D0-8B90-74A9C2116139}"/>
              </a:ext>
            </a:extLst>
          </p:cNvPr>
          <p:cNvGrpSpPr/>
          <p:nvPr/>
        </p:nvGrpSpPr>
        <p:grpSpPr>
          <a:xfrm>
            <a:off x="7076079" y="5411401"/>
            <a:ext cx="1339636" cy="252000"/>
            <a:chOff x="2867670" y="3429000"/>
            <a:chExt cx="1339636" cy="252000"/>
          </a:xfrm>
        </p:grpSpPr>
        <p:sp>
          <p:nvSpPr>
            <p:cNvPr id="174" name="Oval 21">
              <a:extLst>
                <a:ext uri="{FF2B5EF4-FFF2-40B4-BE49-F238E27FC236}">
                  <a16:creationId xmlns:a16="http://schemas.microsoft.com/office/drawing/2014/main" xmlns="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22">
              <a:extLst>
                <a:ext uri="{FF2B5EF4-FFF2-40B4-BE49-F238E27FC236}">
                  <a16:creationId xmlns:a16="http://schemas.microsoft.com/office/drawing/2014/main" xmlns="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22">
              <a:extLst>
                <a:ext uri="{FF2B5EF4-FFF2-40B4-BE49-F238E27FC236}">
                  <a16:creationId xmlns:a16="http://schemas.microsoft.com/office/drawing/2014/main" xmlns="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21">
              <a:extLst>
                <a:ext uri="{FF2B5EF4-FFF2-40B4-BE49-F238E27FC236}">
                  <a16:creationId xmlns:a16="http://schemas.microsoft.com/office/drawing/2014/main" xmlns="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8" name="Oval 21">
            <a:extLst>
              <a:ext uri="{FF2B5EF4-FFF2-40B4-BE49-F238E27FC236}">
                <a16:creationId xmlns:a16="http://schemas.microsoft.com/office/drawing/2014/main" xmlns="" id="{000BEB6E-156A-4224-9135-5A47FC976E7C}"/>
              </a:ext>
            </a:extLst>
          </p:cNvPr>
          <p:cNvSpPr/>
          <p:nvPr/>
        </p:nvSpPr>
        <p:spPr>
          <a:xfrm>
            <a:off x="8526520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21">
            <a:extLst>
              <a:ext uri="{FF2B5EF4-FFF2-40B4-BE49-F238E27FC236}">
                <a16:creationId xmlns:a16="http://schemas.microsoft.com/office/drawing/2014/main" xmlns="" id="{82D1F272-0DDE-4DF2-9189-C96F9CFB45AA}"/>
              </a:ext>
            </a:extLst>
          </p:cNvPr>
          <p:cNvSpPr/>
          <p:nvPr/>
        </p:nvSpPr>
        <p:spPr>
          <a:xfrm>
            <a:off x="8874560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9223918" y="5411401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1" name="Group 53">
            <a:extLst>
              <a:ext uri="{FF2B5EF4-FFF2-40B4-BE49-F238E27FC236}">
                <a16:creationId xmlns:a16="http://schemas.microsoft.com/office/drawing/2014/main" xmlns="" id="{FB69FC20-F53D-4F3A-BD50-67285F41D42F}"/>
              </a:ext>
            </a:extLst>
          </p:cNvPr>
          <p:cNvGrpSpPr/>
          <p:nvPr/>
        </p:nvGrpSpPr>
        <p:grpSpPr>
          <a:xfrm>
            <a:off x="7526155" y="5786458"/>
            <a:ext cx="2440763" cy="584775"/>
            <a:chOff x="1186269" y="2782669"/>
            <a:chExt cx="2184948" cy="584775"/>
          </a:xfrm>
        </p:grpSpPr>
        <p:sp>
          <p:nvSpPr>
            <p:cNvPr id="182" name="Rounded Rectangle 10">
              <a:extLst>
                <a:ext uri="{FF2B5EF4-FFF2-40B4-BE49-F238E27FC236}">
                  <a16:creationId xmlns:a16="http://schemas.microsoft.com/office/drawing/2014/main" xmlns="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Text Box 5">
              <a:extLst>
                <a:ext uri="{FF2B5EF4-FFF2-40B4-BE49-F238E27FC236}">
                  <a16:creationId xmlns:a16="http://schemas.microsoft.com/office/drawing/2014/main" xmlns="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10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+ </a:t>
              </a:r>
              <a:r>
                <a:rPr kumimoji="0" lang="en-US" alt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 </a:t>
              </a:r>
            </a:p>
          </p:txBody>
        </p:sp>
      </p:grpSp>
      <p:sp>
        <p:nvSpPr>
          <p:cNvPr id="184" name="Rounded Rectangle 5">
            <a:extLst>
              <a:ext uri="{FF2B5EF4-FFF2-40B4-BE49-F238E27FC236}">
                <a16:creationId xmlns:a16="http://schemas.microsoft.com/office/drawing/2014/main" xmlns="" id="{D16D5482-D971-42A0-8203-6573B67EDD2B}"/>
              </a:ext>
            </a:extLst>
          </p:cNvPr>
          <p:cNvSpPr/>
          <p:nvPr/>
        </p:nvSpPr>
        <p:spPr>
          <a:xfrm>
            <a:off x="9190309" y="57855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5" name="Rounded Rectangle 5">
            <a:extLst>
              <a:ext uri="{FF2B5EF4-FFF2-40B4-BE49-F238E27FC236}">
                <a16:creationId xmlns:a16="http://schemas.microsoft.com/office/drawing/2014/main" xmlns="" id="{094C1FFC-9B38-417E-9648-C32730D9F295}"/>
              </a:ext>
            </a:extLst>
          </p:cNvPr>
          <p:cNvSpPr/>
          <p:nvPr/>
        </p:nvSpPr>
        <p:spPr>
          <a:xfrm>
            <a:off x="9262732" y="57855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6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9910721" y="37094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8144484" y="3711538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2134765" y="539886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3899240" y="539886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33" grpId="0"/>
      <p:bldP spid="158" grpId="0"/>
      <p:bldP spid="159" grpId="0"/>
      <p:bldP spid="184" grpId="0"/>
      <p:bldP spid="1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74341" y="79793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1839859" y="1341862"/>
            <a:ext cx="9022512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14 + 3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327</Words>
  <Application>Microsoft Office PowerPoint</Application>
  <PresentationFormat>Widescreen</PresentationFormat>
  <Paragraphs>91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Default Theme</vt:lpstr>
      <vt:lpstr>Tuần 26 Bài 56: Phép cộng dạng 14 + 3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TT</cp:lastModifiedBy>
  <cp:revision>44</cp:revision>
  <dcterms:created xsi:type="dcterms:W3CDTF">2022-01-03T11:59:04Z</dcterms:created>
  <dcterms:modified xsi:type="dcterms:W3CDTF">2022-03-13T02:31:10Z</dcterms:modified>
</cp:coreProperties>
</file>