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6" r:id="rId3"/>
  </p:sldMasterIdLst>
  <p:notesMasterIdLst>
    <p:notesMasterId r:id="rId24"/>
  </p:notesMasterIdLst>
  <p:sldIdLst>
    <p:sldId id="2648" r:id="rId4"/>
    <p:sldId id="2642" r:id="rId5"/>
    <p:sldId id="2643" r:id="rId6"/>
    <p:sldId id="2644" r:id="rId7"/>
    <p:sldId id="2645" r:id="rId8"/>
    <p:sldId id="2646" r:id="rId9"/>
    <p:sldId id="2647" r:id="rId10"/>
    <p:sldId id="2664" r:id="rId11"/>
    <p:sldId id="2649" r:id="rId12"/>
    <p:sldId id="2650" r:id="rId13"/>
    <p:sldId id="2651" r:id="rId14"/>
    <p:sldId id="2652" r:id="rId15"/>
    <p:sldId id="2634" r:id="rId16"/>
    <p:sldId id="2665" r:id="rId17"/>
    <p:sldId id="2666" r:id="rId18"/>
    <p:sldId id="2667" r:id="rId19"/>
    <p:sldId id="2668" r:id="rId20"/>
    <p:sldId id="325" r:id="rId21"/>
    <p:sldId id="2661" r:id="rId22"/>
    <p:sldId id="26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D8706-1F2A-4A7D-839E-BEB97410C26A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71F36-9AFF-4264-AE8E-E1C9364B3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0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0E16-959C-4F4C-9405-8126F9AE4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86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6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82743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425793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0986813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5578859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19877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77089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11297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04696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12326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6146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4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01110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3735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489485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6623308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3677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6400701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706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395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89391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909079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59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78373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7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98653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1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42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7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285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34535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7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9" r:id="rId6"/>
    <p:sldLayoutId id="2147483710" r:id="rId7"/>
    <p:sldLayoutId id="214748366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517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3.png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openxmlformats.org/officeDocument/2006/relationships/image" Target="../media/image25.sv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3.png"/><Relationship Id="rId10" Type="http://schemas.openxmlformats.org/officeDocument/2006/relationships/image" Target="../media/image27.sv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434340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FDD49-5B62-4C63-BF75-8A79EB79F3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7222" y="2252926"/>
            <a:ext cx="7980356" cy="175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Tiết</a:t>
            </a:r>
            <a:r>
              <a:rPr lang="en-US" sz="3200" dirty="0"/>
              <a:t> 1)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E53B64-B179-477D-81EC-A11750DF38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7" y="-41932"/>
            <a:ext cx="1993900" cy="1943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1AD8D6-176B-4D5A-AE3C-55C7BA88F01B}"/>
              </a:ext>
            </a:extLst>
          </p:cNvPr>
          <p:cNvSpPr txBox="1"/>
          <p:nvPr/>
        </p:nvSpPr>
        <p:spPr>
          <a:xfrm>
            <a:off x="2105247" y="169886"/>
            <a:ext cx="695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24 465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18 252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cộng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24 465 + 18 252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8F914-E8D0-462E-AB9A-EBA44756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587" y="4591050"/>
            <a:ext cx="62007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04732" y="277516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  <a:r>
              <a:rPr kumimoji="0" lang="en-US" sz="6000" b="0" i="0" u="none" strike="noStrike" kern="1200" cap="none" spc="6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537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34261" y="396591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2 348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120258" y="504639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2149263" y="490519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1666119" y="492395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140549" y="490266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44860" y="38631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340448" y="492171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6A059-A9F4-4242-9B10-7B3446D9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838645"/>
            <a:ext cx="10039350" cy="196308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B54B68E-D2C1-46EC-8BCF-3DD603D43D38}"/>
              </a:ext>
            </a:extLst>
          </p:cNvPr>
          <p:cNvSpPr/>
          <p:nvPr/>
        </p:nvSpPr>
        <p:spPr>
          <a:xfrm rot="16200000"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774927-6B70-4D5C-9023-7940F85113C9}"/>
              </a:ext>
            </a:extLst>
          </p:cNvPr>
          <p:cNvSpPr txBox="1"/>
          <p:nvPr/>
        </p:nvSpPr>
        <p:spPr>
          <a:xfrm>
            <a:off x="3390832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3 418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C7CB383-E432-45AD-91D8-BA11793AE248}"/>
              </a:ext>
            </a:extLst>
          </p:cNvPr>
          <p:cNvSpPr txBox="1"/>
          <p:nvPr/>
        </p:nvSpPr>
        <p:spPr>
          <a:xfrm>
            <a:off x="3420361" y="394686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2 657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863FD3-5CAB-4E36-928C-C55A9A839991}"/>
              </a:ext>
            </a:extLst>
          </p:cNvPr>
          <p:cNvSpPr/>
          <p:nvPr/>
        </p:nvSpPr>
        <p:spPr>
          <a:xfrm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FB6E9D4-610F-4E5C-B24A-FE4B970F4ADA}"/>
              </a:ext>
            </a:extLst>
          </p:cNvPr>
          <p:cNvSpPr/>
          <p:nvPr/>
        </p:nvSpPr>
        <p:spPr>
          <a:xfrm>
            <a:off x="3206358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4FD21D9-BA76-4E37-91C3-DD747C1EC302}"/>
              </a:ext>
            </a:extLst>
          </p:cNvPr>
          <p:cNvSpPr txBox="1"/>
          <p:nvPr/>
        </p:nvSpPr>
        <p:spPr>
          <a:xfrm>
            <a:off x="5235363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55D04D-C41A-4AF5-9F91-627DF8DAE062}"/>
              </a:ext>
            </a:extLst>
          </p:cNvPr>
          <p:cNvSpPr txBox="1"/>
          <p:nvPr/>
        </p:nvSpPr>
        <p:spPr>
          <a:xfrm>
            <a:off x="4752219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60519A-5928-4729-BD8C-8804FAC8422E}"/>
              </a:ext>
            </a:extLst>
          </p:cNvPr>
          <p:cNvSpPr txBox="1"/>
          <p:nvPr/>
        </p:nvSpPr>
        <p:spPr>
          <a:xfrm>
            <a:off x="4226649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821F3AF-ACD9-4334-9DB3-A139979300E9}"/>
              </a:ext>
            </a:extLst>
          </p:cNvPr>
          <p:cNvSpPr/>
          <p:nvPr/>
        </p:nvSpPr>
        <p:spPr>
          <a:xfrm>
            <a:off x="487378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EE65C1-A556-418A-9B32-EC12957FE8BD}"/>
              </a:ext>
            </a:extLst>
          </p:cNvPr>
          <p:cNvSpPr txBox="1"/>
          <p:nvPr/>
        </p:nvSpPr>
        <p:spPr>
          <a:xfrm>
            <a:off x="3426548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5717BD4-6F7B-4FCF-A639-EB3ED562E625}"/>
              </a:ext>
            </a:extLst>
          </p:cNvPr>
          <p:cNvSpPr/>
          <p:nvPr/>
        </p:nvSpPr>
        <p:spPr>
          <a:xfrm rot="16200000"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73049E0-4B88-4B59-BAEB-EB69144AB0DB}"/>
              </a:ext>
            </a:extLst>
          </p:cNvPr>
          <p:cNvSpPr/>
          <p:nvPr/>
        </p:nvSpPr>
        <p:spPr>
          <a:xfrm>
            <a:off x="3540285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BBBB1A0-E86A-4C9B-890E-24329C751E90}"/>
              </a:ext>
            </a:extLst>
          </p:cNvPr>
          <p:cNvSpPr txBox="1"/>
          <p:nvPr/>
        </p:nvSpPr>
        <p:spPr>
          <a:xfrm>
            <a:off x="6334057" y="27942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7 304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B5327C6-3FBB-4749-8CAB-B555DF2CB45C}"/>
              </a:ext>
            </a:extLst>
          </p:cNvPr>
          <p:cNvSpPr txBox="1"/>
          <p:nvPr/>
        </p:nvSpPr>
        <p:spPr>
          <a:xfrm>
            <a:off x="7162800" y="3984966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876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8CEDAA8-33E5-48AF-9957-036B673BF66A}"/>
              </a:ext>
            </a:extLst>
          </p:cNvPr>
          <p:cNvSpPr/>
          <p:nvPr/>
        </p:nvSpPr>
        <p:spPr>
          <a:xfrm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A235E58-2ED0-4B44-A378-E4D52CB89EC2}"/>
              </a:ext>
            </a:extLst>
          </p:cNvPr>
          <p:cNvSpPr/>
          <p:nvPr/>
        </p:nvSpPr>
        <p:spPr>
          <a:xfrm>
            <a:off x="6149583" y="50654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BD92F39-61D9-45C6-98BF-972E75166C99}"/>
              </a:ext>
            </a:extLst>
          </p:cNvPr>
          <p:cNvSpPr txBox="1"/>
          <p:nvPr/>
        </p:nvSpPr>
        <p:spPr>
          <a:xfrm>
            <a:off x="8178588" y="49242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8DF0449-FF55-48EC-9138-9EF70E32530E}"/>
              </a:ext>
            </a:extLst>
          </p:cNvPr>
          <p:cNvSpPr txBox="1"/>
          <p:nvPr/>
        </p:nvSpPr>
        <p:spPr>
          <a:xfrm>
            <a:off x="7695444" y="49430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B4B52D-9F46-4A01-A400-D775354BA467}"/>
              </a:ext>
            </a:extLst>
          </p:cNvPr>
          <p:cNvSpPr txBox="1"/>
          <p:nvPr/>
        </p:nvSpPr>
        <p:spPr>
          <a:xfrm>
            <a:off x="7169874" y="49217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632D638-6978-4802-8297-4940785623C4}"/>
              </a:ext>
            </a:extLst>
          </p:cNvPr>
          <p:cNvSpPr/>
          <p:nvPr/>
        </p:nvSpPr>
        <p:spPr>
          <a:xfrm>
            <a:off x="7817010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C60A03-1866-4072-8403-E38D3DD6BCED}"/>
              </a:ext>
            </a:extLst>
          </p:cNvPr>
          <p:cNvSpPr txBox="1"/>
          <p:nvPr/>
        </p:nvSpPr>
        <p:spPr>
          <a:xfrm>
            <a:off x="6369773" y="49407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F899FCB-F7BB-4022-9E4C-F4BA6C98A050}"/>
              </a:ext>
            </a:extLst>
          </p:cNvPr>
          <p:cNvSpPr/>
          <p:nvPr/>
        </p:nvSpPr>
        <p:spPr>
          <a:xfrm rot="16200000"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413B9D4-4E77-4978-875E-57CBAAEB2BBE}"/>
              </a:ext>
            </a:extLst>
          </p:cNvPr>
          <p:cNvSpPr/>
          <p:nvPr/>
        </p:nvSpPr>
        <p:spPr>
          <a:xfrm>
            <a:off x="6483510" y="37203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8E8A6F4-D66D-42B0-9A16-61CFC7BC573C}"/>
              </a:ext>
            </a:extLst>
          </p:cNvPr>
          <p:cNvSpPr txBox="1"/>
          <p:nvPr/>
        </p:nvSpPr>
        <p:spPr>
          <a:xfrm>
            <a:off x="9324907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8 843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417106E-C519-4B08-9FBF-F5A839A14317}"/>
              </a:ext>
            </a:extLst>
          </p:cNvPr>
          <p:cNvSpPr txBox="1"/>
          <p:nvPr/>
        </p:nvSpPr>
        <p:spPr>
          <a:xfrm>
            <a:off x="10153650" y="3937341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8893AF4-74DB-4E05-93FB-AB94BA77C94B}"/>
              </a:ext>
            </a:extLst>
          </p:cNvPr>
          <p:cNvSpPr/>
          <p:nvPr/>
        </p:nvSpPr>
        <p:spPr>
          <a:xfrm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05F27DC-D56D-4270-81D7-8E9BF994646C}"/>
              </a:ext>
            </a:extLst>
          </p:cNvPr>
          <p:cNvSpPr/>
          <p:nvPr/>
        </p:nvSpPr>
        <p:spPr>
          <a:xfrm>
            <a:off x="9140433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8CBEB4-BBB9-437E-9D11-DD411C5FF289}"/>
              </a:ext>
            </a:extLst>
          </p:cNvPr>
          <p:cNvSpPr txBox="1"/>
          <p:nvPr/>
        </p:nvSpPr>
        <p:spPr>
          <a:xfrm>
            <a:off x="11169438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466B3BE-1CA2-491A-A064-905EA0A74B71}"/>
              </a:ext>
            </a:extLst>
          </p:cNvPr>
          <p:cNvSpPr txBox="1"/>
          <p:nvPr/>
        </p:nvSpPr>
        <p:spPr>
          <a:xfrm>
            <a:off x="10686294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0A6BE85-B76B-46D1-B467-923DD1CF520C}"/>
              </a:ext>
            </a:extLst>
          </p:cNvPr>
          <p:cNvSpPr txBox="1"/>
          <p:nvPr/>
        </p:nvSpPr>
        <p:spPr>
          <a:xfrm>
            <a:off x="10160724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9029A45-1E65-4AC2-8DAC-EF5D38DB9044}"/>
              </a:ext>
            </a:extLst>
          </p:cNvPr>
          <p:cNvSpPr/>
          <p:nvPr/>
        </p:nvSpPr>
        <p:spPr>
          <a:xfrm>
            <a:off x="10807860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DC2E47B-1FA3-41DD-91C3-9C31BCBC3BE7}"/>
              </a:ext>
            </a:extLst>
          </p:cNvPr>
          <p:cNvSpPr txBox="1"/>
          <p:nvPr/>
        </p:nvSpPr>
        <p:spPr>
          <a:xfrm>
            <a:off x="9360623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8329D68-C94D-438D-95B0-5C30AC3E1664}"/>
              </a:ext>
            </a:extLst>
          </p:cNvPr>
          <p:cNvSpPr/>
          <p:nvPr/>
        </p:nvSpPr>
        <p:spPr>
          <a:xfrm rot="16200000"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0DCAF34-7BC2-4B62-A1F3-FFEBCC7380FE}"/>
              </a:ext>
            </a:extLst>
          </p:cNvPr>
          <p:cNvSpPr/>
          <p:nvPr/>
        </p:nvSpPr>
        <p:spPr>
          <a:xfrm>
            <a:off x="9474360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45" grpId="0" animBg="1"/>
      <p:bldP spid="79" grpId="0"/>
      <p:bldP spid="80" grpId="0"/>
      <p:bldP spid="81" grpId="0" animBg="1"/>
      <p:bldP spid="82" grpId="0" animBg="1"/>
      <p:bldP spid="83" grpId="0"/>
      <p:bldP spid="84" grpId="0"/>
      <p:bldP spid="85" grpId="0"/>
      <p:bldP spid="86" grpId="0" animBg="1"/>
      <p:bldP spid="86" grpId="1" animBg="1"/>
      <p:bldP spid="87" grpId="0"/>
      <p:bldP spid="88" grpId="0" animBg="1"/>
      <p:bldP spid="89" grpId="0" animBg="1"/>
      <p:bldP spid="89" grpId="1" animBg="1"/>
      <p:bldP spid="90" grpId="0"/>
      <p:bldP spid="91" grpId="0"/>
      <p:bldP spid="92" grpId="0" animBg="1"/>
      <p:bldP spid="93" grpId="0" animBg="1"/>
      <p:bldP spid="94" grpId="0"/>
      <p:bldP spid="95" grpId="0"/>
      <p:bldP spid="96" grpId="0"/>
      <p:bldP spid="108" grpId="0" animBg="1"/>
      <p:bldP spid="108" grpId="1" animBg="1"/>
      <p:bldP spid="109" grpId="0"/>
      <p:bldP spid="110" grpId="0" animBg="1"/>
      <p:bldP spid="111" grpId="0" animBg="1"/>
      <p:bldP spid="111" grpId="1" animBg="1"/>
      <p:bldP spid="112" grpId="0"/>
      <p:bldP spid="113" grpId="0"/>
      <p:bldP spid="114" grpId="0" animBg="1"/>
      <p:bldP spid="115" grpId="0" animBg="1"/>
      <p:bldP spid="116" grpId="0"/>
      <p:bldP spid="117" grpId="0"/>
      <p:bldP spid="118" grpId="0"/>
      <p:bldP spid="119" grpId="0" animBg="1"/>
      <p:bldP spid="119" grpId="1" animBg="1"/>
      <p:bldP spid="120" grpId="0"/>
      <p:bldP spid="121" grpId="0" animBg="1"/>
      <p:bldP spid="122" grpId="0" animBg="1"/>
      <p:bldP spid="1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EADD1B-9957-4EF1-BB03-AD7755EA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833562"/>
            <a:ext cx="11096013" cy="22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5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25 638 + 41 546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25 638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41 546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16 187 + 5 806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16 187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5 806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956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4 794 + 8 123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00551" y="137882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4 794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00550" y="261542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8 123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63567" y="28323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714751" y="3898448"/>
            <a:ext cx="1703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54042" y="28418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9DA35-9CCD-483B-9C97-910CDBC68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699" y="1863759"/>
            <a:ext cx="614530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035B1D9-D3D0-4D77-A2AB-92AF01FB9125}"/>
              </a:ext>
            </a:extLst>
          </p:cNvPr>
          <p:cNvGrpSpPr/>
          <p:nvPr/>
        </p:nvGrpSpPr>
        <p:grpSpPr>
          <a:xfrm>
            <a:off x="1657919" y="1118398"/>
            <a:ext cx="9198467" cy="4101302"/>
            <a:chOff x="2278140" y="1118398"/>
            <a:chExt cx="7635719" cy="3100507"/>
          </a:xfrm>
        </p:grpSpPr>
        <p:sp>
          <p:nvSpPr>
            <p:cNvPr id="7" name="Google Shape;174;p4">
              <a:extLst>
                <a:ext uri="{FF2B5EF4-FFF2-40B4-BE49-F238E27FC236}">
                  <a16:creationId xmlns:a16="http://schemas.microsoft.com/office/drawing/2014/main" id="{8A60BDE0-C054-444F-BDCC-347D834E7810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427F8C-56B3-4677-8623-DC06A7667C07}"/>
                </a:ext>
              </a:extLst>
            </p:cNvPr>
            <p:cNvSpPr txBox="1"/>
            <p:nvPr/>
          </p:nvSpPr>
          <p:spPr>
            <a:xfrm>
              <a:off x="2791608" y="1364132"/>
              <a:ext cx="6592474" cy="285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hia lớp thành 2 nhóm để “Đố bạn” về phép cộng trong phạm vi 100000.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 diện 2 nhóm lên oẳn tù tì, nhóm nào thắng sẽ đưa ra câu đố trước và nhóm thua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Nếu trả lời đúng, nhóm đó sẽ được đưa ra câu đố tiếp và gọi 1 bạn bên nhóm bên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Cứ như vậy trong vòng 1 phút. Nhóm nào có câu trả lời đúng nhiều hơn sẽ chiến thắng.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5397164-A9BC-49F3-8285-878C72C2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E82E8-9A88-4A79-A398-14DFEB23F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DE0E57-3295-481F-AE7D-39C512AA6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01CFF1-4086-4850-8005-A5C9A2B5D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89DFCB9-CC11-47B6-BD81-C543205E9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9DE93BC-6237-494F-A1C7-0D5B23D80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DCB572-64F5-40BE-ACCC-1062A8A32470}"/>
              </a:ext>
            </a:extLst>
          </p:cNvPr>
          <p:cNvSpPr/>
          <p:nvPr/>
        </p:nvSpPr>
        <p:spPr>
          <a:xfrm>
            <a:off x="3295649" y="136305"/>
            <a:ext cx="5572125" cy="66379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2299069" y="2294323"/>
            <a:ext cx="8837725" cy="1335037"/>
            <a:chOff x="1742883" y="2970191"/>
            <a:chExt cx="8837725" cy="1335037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</a:t>
              </a:r>
              <a:r>
                <a:rPr lang="en-US" sz="3200" b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ớ cách cộng các số trong phạm vi 100 000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1742883" y="2970191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1958556" y="3629360"/>
            <a:ext cx="9093178" cy="2071682"/>
            <a:chOff x="1487430" y="2910654"/>
            <a:chExt cx="9093178" cy="2071682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ực hiện phép cộng có nhớ cần cộng phần nhớ sang kết quả của hàng tiếp liền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1487430" y="2910654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4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 + 400 = 900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541227" y="107758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310 + 550 = 860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339621" y="7405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+ 30 = 430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371955" y="604901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9614F-0518-4A22-9921-05E6F32E2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413177"/>
            <a:ext cx="8477250" cy="34458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D3238B-8FD5-4591-9AE3-65328E26D1B0}"/>
              </a:ext>
            </a:extLst>
          </p:cNvPr>
          <p:cNvSpPr/>
          <p:nvPr/>
        </p:nvSpPr>
        <p:spPr>
          <a:xfrm>
            <a:off x="1447799" y="4229101"/>
            <a:ext cx="9820275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409</Words>
  <Application>Microsoft Office PowerPoint</Application>
  <PresentationFormat>Widescreen</PresentationFormat>
  <Paragraphs>109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等线 Light</vt:lpstr>
      <vt:lpstr>微软雅黑</vt:lpstr>
      <vt:lpstr>宋体</vt:lpstr>
      <vt:lpstr>Arial</vt:lpstr>
      <vt:lpstr>Arial Black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思源黑体 CN</vt:lpstr>
      <vt:lpstr>Office 主题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2023-01-07T00:05:40Z</dcterms:created>
  <dcterms:modified xsi:type="dcterms:W3CDTF">2023-03-06T06:56:55Z</dcterms:modified>
</cp:coreProperties>
</file>