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90" r:id="rId2"/>
    <p:sldId id="262" r:id="rId3"/>
    <p:sldId id="257" r:id="rId4"/>
    <p:sldId id="261" r:id="rId5"/>
    <p:sldId id="263" r:id="rId6"/>
    <p:sldId id="264" r:id="rId7"/>
    <p:sldId id="360" r:id="rId8"/>
    <p:sldId id="373" r:id="rId9"/>
    <p:sldId id="386" r:id="rId10"/>
    <p:sldId id="387" r:id="rId11"/>
    <p:sldId id="384" r:id="rId12"/>
    <p:sldId id="388" r:id="rId13"/>
    <p:sldId id="385" r:id="rId14"/>
    <p:sldId id="381" r:id="rId15"/>
    <p:sldId id="383" r:id="rId16"/>
    <p:sldId id="270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60" d="100"/>
          <a:sy n="60" d="100"/>
        </p:scale>
        <p:origin x="84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A5FF8-1B47-4FA5-9161-8CF23809F35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A9B73-AD4D-401C-BE2C-B730FBD8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8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98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6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5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07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7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1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649" r:id="rId6"/>
    <p:sldLayoutId id="2147483650" r:id="rId7"/>
    <p:sldLayoutId id="2147483824" r:id="rId8"/>
    <p:sldLayoutId id="214748382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image" Target="../media/image14.gif"/><Relationship Id="rId5" Type="http://schemas.openxmlformats.org/officeDocument/2006/relationships/image" Target="../media/image9.gif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gif"/><Relationship Id="rId12" Type="http://schemas.openxmlformats.org/officeDocument/2006/relationships/slide" Target="slide4.xml"/><Relationship Id="rId17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11" Type="http://schemas.openxmlformats.org/officeDocument/2006/relationships/image" Target="../media/image17.gif"/><Relationship Id="rId5" Type="http://schemas.openxmlformats.org/officeDocument/2006/relationships/slide" Target="slide5.xml"/><Relationship Id="rId15" Type="http://schemas.openxmlformats.org/officeDocument/2006/relationships/image" Target="../media/image14.gif"/><Relationship Id="rId10" Type="http://schemas.openxmlformats.org/officeDocument/2006/relationships/slide" Target="slide6.xml"/><Relationship Id="rId4" Type="http://schemas.openxmlformats.org/officeDocument/2006/relationships/image" Target="../media/image8.jpg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348321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129: Ôn tập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DC083A-618E-4270-BE2E-96765620B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-1872" r="-110" b="-3147"/>
          <a:stretch/>
        </p:blipFill>
        <p:spPr>
          <a:xfrm>
            <a:off x="435270" y="228600"/>
            <a:ext cx="11506200" cy="678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013" y="943428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4813" y="943427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2013" y="2243031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112" y="2827806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013" y="3617883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02756" y="3487254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64128" y="4121499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0759" y="4684686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1445" y="4755744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08187" y="4755744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3616" y="5368221"/>
            <a:ext cx="63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1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DC083A-618E-4270-BE2E-96765620B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-1872" r="-110" b="-3147"/>
          <a:stretch/>
        </p:blipFill>
        <p:spPr>
          <a:xfrm>
            <a:off x="435270" y="228600"/>
            <a:ext cx="11506200" cy="6781800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xmlns="" id="{9B763D20-11E2-4722-A23A-6ADF7232F0F3}"/>
              </a:ext>
            </a:extLst>
          </p:cNvPr>
          <p:cNvSpPr/>
          <p:nvPr/>
        </p:nvSpPr>
        <p:spPr>
          <a:xfrm>
            <a:off x="139700" y="1231900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xmlns="" id="{AE039A68-11CB-4127-AF9C-BBCEBB9F8997}"/>
              </a:ext>
            </a:extLst>
          </p:cNvPr>
          <p:cNvSpPr/>
          <p:nvPr/>
        </p:nvSpPr>
        <p:spPr>
          <a:xfrm>
            <a:off x="152400" y="2400300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CCD0F87A-13D1-473A-BA1B-0BBFEB451A0F}"/>
              </a:ext>
            </a:extLst>
          </p:cNvPr>
          <p:cNvSpPr/>
          <p:nvPr/>
        </p:nvSpPr>
        <p:spPr>
          <a:xfrm>
            <a:off x="152400" y="3676651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509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DC083A-618E-4270-BE2E-96765620B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-1872" r="-110" b="-3147"/>
          <a:stretch/>
        </p:blipFill>
        <p:spPr>
          <a:xfrm>
            <a:off x="435270" y="228600"/>
            <a:ext cx="115062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9">
            <a:extLst>
              <a:ext uri="{FF2B5EF4-FFF2-40B4-BE49-F238E27FC236}">
                <a16:creationId xmlns:a16="http://schemas.microsoft.com/office/drawing/2014/main" xmlns="" id="{5D00AF33-95EF-4EA0-9703-EE2320A807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2643188" y="552450"/>
            <a:ext cx="6550025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07F6C79C-C214-4FC2-9E72-CB4EEB994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972" y="3429000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D6BD68-6DC4-4069-BE5E-D3CCFAF01789}"/>
              </a:ext>
            </a:extLst>
          </p:cNvPr>
          <p:cNvSpPr txBox="1"/>
          <p:nvPr/>
        </p:nvSpPr>
        <p:spPr>
          <a:xfrm>
            <a:off x="3294574" y="2526415"/>
            <a:ext cx="579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LUYỆN TẬP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1CA70A22-8FCB-42DF-B012-283BA6E696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68784" y="3126580"/>
            <a:ext cx="3806372" cy="347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7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3A949559-EC4B-4FC6-9720-CB52B01B8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534" y="4516956"/>
            <a:ext cx="1735667" cy="2264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28F750-2225-4F46-BE3D-FEF86F6E88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016" y="542491"/>
            <a:ext cx="12987899" cy="4537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69EBAF-0862-4A91-927D-F86341AE50E8}"/>
              </a:ext>
            </a:extLst>
          </p:cNvPr>
          <p:cNvSpPr txBox="1"/>
          <p:nvPr/>
        </p:nvSpPr>
        <p:spPr>
          <a:xfrm>
            <a:off x="5158683" y="1868751"/>
            <a:ext cx="375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EB93-04E7-4A16-8E15-CC239C5479AE}"/>
              </a:ext>
            </a:extLst>
          </p:cNvPr>
          <p:cNvSpPr txBox="1"/>
          <p:nvPr/>
        </p:nvSpPr>
        <p:spPr>
          <a:xfrm>
            <a:off x="7001618" y="2521892"/>
            <a:ext cx="471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69EBAF-0862-4A91-927D-F86341AE50E8}"/>
              </a:ext>
            </a:extLst>
          </p:cNvPr>
          <p:cNvSpPr txBox="1"/>
          <p:nvPr/>
        </p:nvSpPr>
        <p:spPr>
          <a:xfrm>
            <a:off x="8158175" y="3337369"/>
            <a:ext cx="375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50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xmlns="" id="{31CE53FC-0AC0-4410-B1EE-6FCBEF3AE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104" y="3785409"/>
            <a:ext cx="2898953" cy="28989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4D52656-D48F-4BB6-A3B3-B37DDEE0D5E5}"/>
              </a:ext>
            </a:extLst>
          </p:cNvPr>
          <p:cNvSpPr/>
          <p:nvPr/>
        </p:nvSpPr>
        <p:spPr>
          <a:xfrm>
            <a:off x="1313544" y="1910572"/>
            <a:ext cx="8615363" cy="1874837"/>
          </a:xfrm>
          <a:prstGeom prst="rect">
            <a:avLst/>
          </a:prstGeom>
          <a:solidFill>
            <a:srgbClr val="92D050"/>
          </a:solidFill>
          <a:ln w="15875" cap="flat" cmpd="sng" algn="ctr">
            <a:solidFill>
              <a:srgbClr val="58CDD0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Mèo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xuýt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xoa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: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-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Các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bạn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thật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là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tuyệt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vời</a:t>
            </a:r>
            <a:r>
              <a:rPr kumimoji="0" lang="en-A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xmlns="" id="{A4DAED29-1789-4ABB-A4D2-D9E431C67FA4}"/>
              </a:ext>
            </a:extLst>
          </p:cNvPr>
          <p:cNvSpPr/>
          <p:nvPr/>
        </p:nvSpPr>
        <p:spPr>
          <a:xfrm>
            <a:off x="0" y="-113137"/>
            <a:ext cx="2844800" cy="81253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p:spPr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ctr" defTabSz="1217613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4. </a:t>
            </a:r>
            <a:r>
              <a:rPr kumimoji="0" lang="en-AU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Tập</a:t>
            </a:r>
            <a:r>
              <a:rPr kumimoji="0" lang="en-AU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chép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  <a:ea typeface=".黑体-日本语"/>
              <a:cs typeface=".黑体-日本语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868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2881" y="1718159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Chuối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Đột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9943518" y="331228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  <p:sp>
        <p:nvSpPr>
          <p:cNvPr id="3" name="Arrow: Pentagon 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C2868092-12B1-43BB-9711-F4D79A9B7935}"/>
              </a:ext>
            </a:extLst>
          </p:cNvPr>
          <p:cNvSpPr/>
          <p:nvPr/>
        </p:nvSpPr>
        <p:spPr>
          <a:xfrm>
            <a:off x="10438544" y="6344848"/>
            <a:ext cx="1514823" cy="441789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Kết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thúc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730158" y="499141"/>
            <a:ext cx="8839200" cy="2663504"/>
          </a:xfrm>
          <a:prstGeom prst="wedgeRoundRectCallout">
            <a:avLst>
              <a:gd name="adj1" fmla="val -58478"/>
              <a:gd name="adj2" fmla="val 68290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0971" y="778879"/>
            <a:ext cx="63203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- </a:t>
            </a:r>
            <a:r>
              <a:rPr kumimoji="0" lang="en-US" sz="4000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oen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40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9758" y="40105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FCC69C-B8D6-47A8-BBEE-99E850B13E6C}"/>
              </a:ext>
            </a:extLst>
          </p:cNvPr>
          <p:cNvSpPr txBox="1"/>
          <p:nvPr/>
        </p:nvSpPr>
        <p:spPr>
          <a:xfrm>
            <a:off x="4199467" y="1676577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toen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hoen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B95975-A97E-4828-ACE2-FB813870D88E}"/>
              </a:ext>
            </a:extLst>
          </p:cNvPr>
          <p:cNvSpPr txBox="1"/>
          <p:nvPr/>
        </p:nvSpPr>
        <p:spPr>
          <a:xfrm>
            <a:off x="4275458" y="2446898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khoét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gỗ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AE3C0F6-2259-48CF-A2A8-4D328101BF14}"/>
              </a:ext>
            </a:extLst>
          </p:cNvPr>
          <p:cNvSpPr/>
          <p:nvPr/>
        </p:nvSpPr>
        <p:spPr>
          <a:xfrm>
            <a:off x="4048539" y="1736000"/>
            <a:ext cx="677333" cy="584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3" grpId="0"/>
      <p:bldP spid="10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907405" y="588246"/>
            <a:ext cx="10037852" cy="1643166"/>
          </a:xfrm>
          <a:prstGeom prst="wedgeRoundRectCallout">
            <a:avLst>
              <a:gd name="adj1" fmla="val -52327"/>
              <a:gd name="adj2" fmla="val 133750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6383" y="670108"/>
            <a:ext cx="972887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kể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tên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đã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126?</a:t>
            </a:r>
            <a:endParaRPr kumimoji="0" lang="en-US" sz="36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96278" y="1157207"/>
            <a:ext cx="2969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16" y="3759609"/>
            <a:ext cx="2434297" cy="30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349356" y="1848544"/>
            <a:ext cx="9842643" cy="2096534"/>
          </a:xfrm>
          <a:prstGeom prst="wedgeRoundRectCallout">
            <a:avLst>
              <a:gd name="adj1" fmla="val -55158"/>
              <a:gd name="adj2" fmla="val 49774"/>
              <a:gd name="adj3" fmla="val 16667"/>
            </a:avLst>
          </a:prstGeom>
          <a:solidFill>
            <a:srgbClr val="FFC0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9356" y="2241580"/>
            <a:ext cx="98426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vần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127?</a:t>
            </a:r>
          </a:p>
        </p:txBody>
      </p:sp>
      <p:sp>
        <p:nvSpPr>
          <p:cNvPr id="8" name="Rectangle 7"/>
          <p:cNvSpPr/>
          <p:nvPr/>
        </p:nvSpPr>
        <p:spPr>
          <a:xfrm>
            <a:off x="3668782" y="2887911"/>
            <a:ext cx="65343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oang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oac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CE0D86D0-5CAE-49C3-B015-6BFC20279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55" y="119333"/>
            <a:ext cx="5731497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20B96955-F5C9-4413-966E-85602B493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3" y="4927600"/>
            <a:ext cx="11827934" cy="15406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3EAF491-1ADC-4F8A-8B0B-176E5716C5A0}"/>
              </a:ext>
            </a:extLst>
          </p:cNvPr>
          <p:cNvSpPr/>
          <p:nvPr/>
        </p:nvSpPr>
        <p:spPr>
          <a:xfrm>
            <a:off x="4224086" y="1604774"/>
            <a:ext cx="44101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BD184997-3E09-4C0E-89D6-00549FB31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462"/>
          <a:stretch/>
        </p:blipFill>
        <p:spPr bwMode="auto">
          <a:xfrm>
            <a:off x="0" y="609600"/>
            <a:ext cx="121920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0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DC083A-618E-4270-BE2E-96765620B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-1872" r="-110" b="-3147"/>
          <a:stretch/>
        </p:blipFill>
        <p:spPr>
          <a:xfrm>
            <a:off x="435270" y="228600"/>
            <a:ext cx="11506200" cy="67818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252651" y="1724297"/>
            <a:ext cx="2076995" cy="261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800011" y="1750423"/>
            <a:ext cx="29173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466217" y="3013165"/>
            <a:ext cx="2076995" cy="261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31222" y="4885509"/>
            <a:ext cx="3492138" cy="8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048205" y="5551714"/>
            <a:ext cx="1456509" cy="8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72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</TotalTime>
  <Words>110</Words>
  <Application>Microsoft Office PowerPoint</Application>
  <PresentationFormat>Widescreen</PresentationFormat>
  <Paragraphs>40</Paragraphs>
  <Slides>16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UTM Avo</vt:lpstr>
      <vt:lpstr>等线</vt:lpstr>
      <vt:lpstr>Calibri</vt:lpstr>
      <vt:lpstr>Arial</vt:lpstr>
      <vt:lpstr>Times New Roman</vt:lpstr>
      <vt:lpstr>华康方圆体W7</vt:lpstr>
      <vt:lpstr>.黑体-日本语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TT</cp:lastModifiedBy>
  <cp:revision>108</cp:revision>
  <dcterms:created xsi:type="dcterms:W3CDTF">2021-11-01T08:16:43Z</dcterms:created>
  <dcterms:modified xsi:type="dcterms:W3CDTF">2022-03-03T09:28:44Z</dcterms:modified>
</cp:coreProperties>
</file>