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9"/>
  </p:notesMasterIdLst>
  <p:sldIdLst>
    <p:sldId id="302" r:id="rId2"/>
    <p:sldId id="256" r:id="rId3"/>
    <p:sldId id="268" r:id="rId4"/>
    <p:sldId id="257" r:id="rId5"/>
    <p:sldId id="265" r:id="rId6"/>
    <p:sldId id="259" r:id="rId7"/>
    <p:sldId id="260" r:id="rId8"/>
    <p:sldId id="271" r:id="rId9"/>
    <p:sldId id="261" r:id="rId10"/>
    <p:sldId id="288" r:id="rId11"/>
    <p:sldId id="289" r:id="rId12"/>
    <p:sldId id="297" r:id="rId13"/>
    <p:sldId id="298" r:id="rId14"/>
    <p:sldId id="282" r:id="rId15"/>
    <p:sldId id="301" r:id="rId16"/>
    <p:sldId id="285" r:id="rId17"/>
    <p:sldId id="28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58" y="84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179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830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344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001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89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38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56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0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14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8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00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16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48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59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0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94" y="309093"/>
            <a:ext cx="499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848" y="1893615"/>
            <a:ext cx="548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1556" y="4464712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20864" y="3701589"/>
            <a:ext cx="1340482" cy="1317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xmlns="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1308366-DD7B-4BEB-B841-53CD0D000F64}"/>
              </a:ext>
            </a:extLst>
          </p:cNvPr>
          <p:cNvSpPr txBox="1"/>
          <p:nvPr/>
        </p:nvSpPr>
        <p:spPr>
          <a:xfrm>
            <a:off x="2638569" y="432093"/>
            <a:ext cx="429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xmlns="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251" y="211826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1720644" y="1740310"/>
            <a:ext cx="5211097" cy="8252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Mẫu đọc nhạc ở Chủ đề 4 - SGK Âm nhạc lớp 1 - Cánh diều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556" l="3750" r="94297">
                        <a14:foregroundMark x1="50703" y1="30417" x2="50703" y2="30417"/>
                        <a14:foregroundMark x1="33906" y1="31389" x2="33906" y2="31389"/>
                        <a14:foregroundMark x1="9609" y1="30833" x2="9609" y2="30833"/>
                        <a14:foregroundMark x1="8906" y1="36806" x2="8906" y2="36806"/>
                        <a14:foregroundMark x1="7891" y1="41250" x2="7891" y2="41250"/>
                        <a14:foregroundMark x1="7734" y1="47222" x2="7734" y2="47222"/>
                        <a14:foregroundMark x1="10703" y1="32361" x2="10703" y2="32361"/>
                        <a14:foregroundMark x1="7891" y1="32361" x2="7891" y2="32361"/>
                        <a14:foregroundMark x1="8047" y1="37361" x2="8047" y2="37361"/>
                        <a14:foregroundMark x1="65391" y1="31806" x2="65391" y2="31806"/>
                        <a14:foregroundMark x1="57969" y1="31806" x2="57969" y2="31806"/>
                        <a14:foregroundMark x1="75156" y1="31806" x2="75156" y2="31806"/>
                        <a14:foregroundMark x1="79844" y1="31806" x2="79844" y2="31806"/>
                        <a14:backgroundMark x1="5156" y1="35833" x2="5156" y2="35833"/>
                        <a14:backgroundMark x1="5859" y1="48750" x2="5859" y2="48750"/>
                        <a14:backgroundMark x1="28125" y1="55278" x2="28125" y2="55278"/>
                        <a14:backgroundMark x1="12578" y1="51250" x2="12578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6" y="1577408"/>
            <a:ext cx="7219027" cy="29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7291" y="1713416"/>
            <a:ext cx="381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Son - La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nhac-cd4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3" name="Mẫu đọc nhạc ở Chủ đề 5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4995" y="2877856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xmlns="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1308366-DD7B-4BEB-B841-53CD0D000F64}"/>
              </a:ext>
            </a:extLst>
          </p:cNvPr>
          <p:cNvSpPr txBox="1"/>
          <p:nvPr/>
        </p:nvSpPr>
        <p:spPr>
          <a:xfrm>
            <a:off x="1047550" y="1589480"/>
            <a:ext cx="7733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vông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4" y="3113995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70" y="2368922"/>
            <a:ext cx="586780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xmlns="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4" name="Tập tầm vông (HINH MINH HOA THEO LOI BAI HAT).mp4">
            <a:hlinkClick r:id="" action="ppaction://media"/>
            <a:extLst>
              <a:ext uri="{FF2B5EF4-FFF2-40B4-BE49-F238E27FC236}">
                <a16:creationId xmlns:a16="http://schemas.microsoft.com/office/drawing/2014/main" xmlns="" id="{87103F2F-C892-2D47-9818-2F56287A2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0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-45704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xmlns="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>
            <a:extLst>
              <a:ext uri="{FF2B5EF4-FFF2-40B4-BE49-F238E27FC236}">
                <a16:creationId xmlns:a16="http://schemas.microsoft.com/office/drawing/2014/main" xmlns="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xmlns="" id="{132A7D85-EB05-C949-91E5-FCD3888AB0C7}"/>
              </a:ext>
            </a:extLst>
          </p:cNvPr>
          <p:cNvSpPr txBox="1"/>
          <p:nvPr/>
        </p:nvSpPr>
        <p:spPr>
          <a:xfrm>
            <a:off x="1140375" y="1897177"/>
            <a:ext cx="6674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diễn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“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Xoè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”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hợp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vỗ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9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xmlns="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xmlns="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39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166" y="-2053169"/>
            <a:ext cx="5037667" cy="9144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424" y="59819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404"/>
            <a:ext cx="1329881" cy="98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18989A4C-24C8-4564-BA5B-0617A7FBF406}"/>
              </a:ext>
            </a:extLst>
          </p:cNvPr>
          <p:cNvSpPr txBox="1"/>
          <p:nvPr/>
        </p:nvSpPr>
        <p:spPr>
          <a:xfrm>
            <a:off x="3294529" y="879517"/>
            <a:ext cx="21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32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2</a:t>
            </a:r>
            <a:endParaRPr lang="en-US" sz="32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20" y="4267552"/>
            <a:ext cx="1334514" cy="875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049" y="2747382"/>
            <a:ext cx="1485480" cy="804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xmlns="" id="{E1312046-106C-4EDE-BAE2-DDE2117B9276}"/>
              </a:ext>
            </a:extLst>
          </p:cNvPr>
          <p:cNvSpPr txBox="1"/>
          <p:nvPr/>
        </p:nvSpPr>
        <p:spPr>
          <a:xfrm>
            <a:off x="2214766" y="1623997"/>
            <a:ext cx="43620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Son - La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72564" y="1635155"/>
            <a:ext cx="3055714" cy="354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xmlns="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1308366-DD7B-4BEB-B841-53CD0D000F64}"/>
              </a:ext>
            </a:extLst>
          </p:cNvPr>
          <p:cNvSpPr txBox="1"/>
          <p:nvPr/>
        </p:nvSpPr>
        <p:spPr>
          <a:xfrm>
            <a:off x="2649937" y="1110800"/>
            <a:ext cx="412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oè hoa (Bài hát mẫu) SGK Âm nhạc 1 - Cánh diều.mp4">
            <a:hlinkClick r:id="" action="ppaction://media"/>
            <a:extLst>
              <a:ext uri="{FF2B5EF4-FFF2-40B4-BE49-F238E27FC236}">
                <a16:creationId xmlns:a16="http://schemas.microsoft.com/office/drawing/2014/main" xmlns="" id="{2F67DAC5-1D91-E94A-B0F9-30A5211831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D3A82B9B-2334-4133-BED9-675E2AF18DEB}"/>
              </a:ext>
            </a:extLst>
          </p:cNvPr>
          <p:cNvSpPr txBox="1"/>
          <p:nvPr/>
        </p:nvSpPr>
        <p:spPr>
          <a:xfrm>
            <a:off x="1597118" y="331053"/>
            <a:ext cx="594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Trò</a:t>
            </a:r>
            <a:r>
              <a:rPr lang="en-US" sz="3600" b="1" spc="-225" dirty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chơi</a:t>
            </a:r>
            <a:r>
              <a:rPr lang="en-US" sz="3600" b="1" spc="-225" dirty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Đi</a:t>
            </a:r>
            <a:r>
              <a:rPr lang="en-US" sz="36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sz="36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sz="36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sz="36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đánh</a:t>
            </a:r>
            <a:r>
              <a:rPr lang="en-US" sz="3600" b="1" spc="-225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rơi</a:t>
            </a:r>
            <a:endParaRPr lang="en-US" sz="36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xmlns="" id="{0C720F2C-E295-482A-905B-CC275A168699}"/>
              </a:ext>
            </a:extLst>
          </p:cNvPr>
          <p:cNvGrpSpPr/>
          <p:nvPr/>
        </p:nvGrpSpPr>
        <p:grpSpPr>
          <a:xfrm>
            <a:off x="960827" y="973794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xmlns="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xmlns="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xmlns="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xmlns="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xmlns="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8404" y="182475"/>
            <a:ext cx="1367084" cy="111208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0120" y="1956797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/>
          </a:p>
        </p:txBody>
      </p:sp>
      <p:sp>
        <p:nvSpPr>
          <p:cNvPr id="5" name="Rectangle 4"/>
          <p:cNvSpPr/>
          <p:nvPr/>
        </p:nvSpPr>
        <p:spPr>
          <a:xfrm>
            <a:off x="2723890" y="2465533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4416428" y="300953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5422" y="3533963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xmlns="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xmlns="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xmlns="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xmlns="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xmlns="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xmlns="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2689413" y="187860"/>
            <a:ext cx="3321422" cy="914400"/>
          </a:xfrm>
          <a:prstGeom prst="sun">
            <a:avLst/>
          </a:prstGeom>
          <a:solidFill>
            <a:srgbClr val="A8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D3A82B9B-2334-4133-BED9-675E2AF18DEB}"/>
              </a:ext>
            </a:extLst>
          </p:cNvPr>
          <p:cNvSpPr txBox="1"/>
          <p:nvPr/>
        </p:nvSpPr>
        <p:spPr>
          <a:xfrm>
            <a:off x="3365796" y="30761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F3BA3496-1DEF-4BBC-AD89-4AB3F06E0587}"/>
              </a:ext>
            </a:extLst>
          </p:cNvPr>
          <p:cNvGrpSpPr/>
          <p:nvPr/>
        </p:nvGrpSpPr>
        <p:grpSpPr>
          <a:xfrm>
            <a:off x="1054620" y="990076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:a16="http://schemas.microsoft.com/office/drawing/2014/main" xmlns="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:a16="http://schemas.microsoft.com/office/drawing/2014/main" xmlns="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:a16="http://schemas.microsoft.com/office/drawing/2014/main" xmlns="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:a16="http://schemas.microsoft.com/office/drawing/2014/main" xmlns="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:a16="http://schemas.microsoft.com/office/drawing/2014/main" xmlns="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516" y="257837"/>
            <a:ext cx="1367084" cy="111208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31908" y="1521767"/>
            <a:ext cx="80588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ý: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291</Words>
  <Application>Microsoft Office PowerPoint</Application>
  <PresentationFormat>On-screen Show (16:9)</PresentationFormat>
  <Paragraphs>60</Paragraphs>
  <Slides>17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Times New Roman</vt:lpstr>
      <vt:lpstr>汉仪乐喵体W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2022-12-19T01:36:49Z</dcterms:modified>
</cp:coreProperties>
</file>