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1"/>
  </p:notesMasterIdLst>
  <p:sldIdLst>
    <p:sldId id="310" r:id="rId2"/>
    <p:sldId id="333" r:id="rId3"/>
    <p:sldId id="524" r:id="rId4"/>
    <p:sldId id="319" r:id="rId5"/>
    <p:sldId id="342" r:id="rId6"/>
    <p:sldId id="343" r:id="rId7"/>
    <p:sldId id="334" r:id="rId8"/>
    <p:sldId id="341" r:id="rId9"/>
    <p:sldId id="259" r:id="rId10"/>
  </p:sldIdLst>
  <p:sldSz cx="12161838" cy="6858000"/>
  <p:notesSz cx="6858000" cy="9144000"/>
  <p:embeddedFontLst>
    <p:embeddedFont>
      <p:font typeface="Comfortaa" panose="020B0604020202020204" charset="0"/>
      <p:regular r:id="rId12"/>
      <p:bold r:id="rId13"/>
    </p:embeddedFont>
    <p:embeddedFont>
      <p:font typeface="Delius Unicase" panose="020B0604020202020204" charset="0"/>
      <p:regular r:id="rId14"/>
      <p:bold r:id="rId15"/>
    </p:embeddedFont>
    <p:embeddedFont>
      <p:font typeface="Fredoka One" panose="020B0604020202020204" charset="0"/>
      <p:regular r:id="rId16"/>
    </p:embeddedFont>
    <p:embeddedFont>
      <p:font typeface="Chewy" panose="020B0604020202020204" charset="0"/>
      <p:regular r:id="rId17"/>
    </p:embeddedFont>
    <p:embeddedFont>
      <p:font typeface="Arial-Rounded" panose="020B0500000000000000" pitchFamily="34" charset="0"/>
      <p:regular r:id="rId18"/>
    </p:embeddedFont>
    <p:embeddedFont>
      <p:font typeface="Arial Rounded MT Bold" panose="020F0704030504030204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5C2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22" autoAdjust="0"/>
  </p:normalViewPr>
  <p:slideViewPr>
    <p:cSldViewPr>
      <p:cViewPr varScale="1">
        <p:scale>
          <a:sx n="64" d="100"/>
          <a:sy n="64" d="100"/>
        </p:scale>
        <p:origin x="660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7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Phần này nhiều tài liệu nên người soạn k đưa nhiều dẫn chứng vào 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>
                <a:hlinkClick r:id="rId3"/>
              </a:rPr>
              <a:t>https://www.facebook.com/nhilinh.phan/</a:t>
            </a:r>
            <a:endParaRPr lang="en-US" sz="1100"/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>
                <a:hlinkClick r:id="rId4"/>
              </a:rPr>
              <a:t>https://www.facebook.com/groups/443096903751589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94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109186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78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83611" l="9000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67" b="16031"/>
          <a:stretch/>
        </p:blipFill>
        <p:spPr>
          <a:xfrm>
            <a:off x="0" y="0"/>
            <a:ext cx="3490194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0224" y="2171700"/>
            <a:ext cx="7699330" cy="3093080"/>
          </a:xfrm>
          <a:prstGeom prst="rect">
            <a:avLst/>
          </a:prstGeom>
          <a:noFill/>
        </p:spPr>
        <p:txBody>
          <a:bodyPr wrap="square" lIns="45647" tIns="22823" rIns="45647" bIns="22823" rtlCol="0">
            <a:spAutoFit/>
          </a:bodyPr>
          <a:lstStyle/>
          <a:p>
            <a:pPr algn="ctr"/>
            <a:r>
              <a:rPr lang="en-US" sz="990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Khởi động:</a:t>
            </a:r>
            <a:endParaRPr lang="en-US" sz="330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0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 đua các tổ xem tổ nào sưu tầm được nhiều sách, báo, tài liệu, … theo chủ đề thầy cô đã dặn dò.</a:t>
            </a:r>
          </a:p>
        </p:txBody>
      </p:sp>
    </p:spTree>
    <p:extLst>
      <p:ext uri="{BB962C8B-B14F-4D97-AF65-F5344CB8AC3E}">
        <p14:creationId xmlns:p14="http://schemas.microsoft.com/office/powerpoint/2010/main" val="144899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:a16="http://schemas.microsoft.com/office/drawing/2014/main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8" name="Google Shape;592;p33">
            <a:extLst>
              <a:ext uri="{FF2B5EF4-FFF2-40B4-BE49-F238E27FC236}">
                <a16:creationId xmlns:a16="http://schemas.microsoft.com/office/drawing/2014/main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:a16="http://schemas.microsoft.com/office/drawing/2014/main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:a16="http://schemas.microsoft.com/office/drawing/2014/main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:a16="http://schemas.microsoft.com/office/drawing/2014/main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:a16="http://schemas.microsoft.com/office/drawing/2014/main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:a16="http://schemas.microsoft.com/office/drawing/2014/main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:a16="http://schemas.microsoft.com/office/drawing/2014/main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:a16="http://schemas.microsoft.com/office/drawing/2014/main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:a16="http://schemas.microsoft.com/office/drawing/2014/main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:a16="http://schemas.microsoft.com/office/drawing/2014/main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:a16="http://schemas.microsoft.com/office/drawing/2014/main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:a16="http://schemas.microsoft.com/office/drawing/2014/main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:a16="http://schemas.microsoft.com/office/drawing/2014/main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:a16="http://schemas.microsoft.com/office/drawing/2014/main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:a16="http://schemas.microsoft.com/office/drawing/2014/main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:a16="http://schemas.microsoft.com/office/drawing/2014/main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:a16="http://schemas.microsoft.com/office/drawing/2014/main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" name="Google Shape;585;p33">
            <a:extLst>
              <a:ext uri="{FF2B5EF4-FFF2-40B4-BE49-F238E27FC236}">
                <a16:creationId xmlns:a16="http://schemas.microsoft.com/office/drawing/2014/main" id="{BD3C4A11-217B-4897-ADD7-3D57F675362C}"/>
              </a:ext>
            </a:extLst>
          </p:cNvPr>
          <p:cNvSpPr txBox="1">
            <a:spLocks/>
          </p:cNvSpPr>
          <p:nvPr/>
        </p:nvSpPr>
        <p:spPr>
          <a:xfrm>
            <a:off x="1054485" y="2366170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20: </a:t>
            </a: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/>
            </a:r>
            <a:b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TỪ CHÚ BỒ CÂU </a:t>
            </a:r>
          </a:p>
          <a:p>
            <a:pPr>
              <a:spcAft>
                <a:spcPts val="1331"/>
              </a:spcAft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ĐẾN IN-TƠ-NÉT</a:t>
            </a:r>
            <a:endParaRPr lang="vi-VN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18319" y="457200"/>
            <a:ext cx="11460441" cy="1839515"/>
            <a:chOff x="294783" y="915918"/>
            <a:chExt cx="10273634" cy="1839515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073041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37030" y="1001107"/>
              <a:ext cx="963138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Tìm đọc sách, báo hoặc bản hướng dẫn sử dụng một đồ dung trong gia đình (ti vi, máy tính, điện thoại, …).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0D6BECE-B089-475B-BF80-F9F33EAB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919" y="2566510"/>
            <a:ext cx="6407487" cy="33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sử dụng quạt điện Hitachi HEF-DC6000 nội địa Nhật">
            <a:extLst>
              <a:ext uri="{FF2B5EF4-FFF2-40B4-BE49-F238E27FC236}">
                <a16:creationId xmlns:a16="http://schemas.microsoft.com/office/drawing/2014/main" id="{3DB71CAC-68D3-472E-918F-F2B2957E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357188"/>
            <a:ext cx="66675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5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h sử dụng iPhone 5S dành cho người mới bắt đầu">
            <a:extLst>
              <a:ext uri="{FF2B5EF4-FFF2-40B4-BE49-F238E27FC236}">
                <a16:creationId xmlns:a16="http://schemas.microsoft.com/office/drawing/2014/main" id="{C7DCCFF5-5BB6-439E-AC68-D07EC2AF8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95" y="368648"/>
            <a:ext cx="8437061" cy="61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5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75519" y="511942"/>
            <a:ext cx="12528392" cy="731520"/>
            <a:chOff x="294783" y="915918"/>
            <a:chExt cx="12528392" cy="731520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47742" y="1044632"/>
              <a:ext cx="11775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Trao đổi với các bạn một số điều em mới đọc được.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547206E-04BC-4DDF-A0C5-B36ACBC4F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0" t="54444"/>
          <a:stretch/>
        </p:blipFill>
        <p:spPr>
          <a:xfrm>
            <a:off x="3531138" y="1828800"/>
            <a:ext cx="509956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3BB4B1-AF3B-41CE-8784-3409ED99CE4D}"/>
              </a:ext>
            </a:extLst>
          </p:cNvPr>
          <p:cNvSpPr txBox="1"/>
          <p:nvPr/>
        </p:nvSpPr>
        <p:spPr>
          <a:xfrm>
            <a:off x="745653" y="533400"/>
            <a:ext cx="1067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 KÍ ĐỌC SÁCH CỦA EM</a:t>
            </a:r>
            <a:endParaRPr lang="en-US" sz="3600" i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Notebook Cartoon Vector Illustration Black White Stock Vector (Royalty  Free) 732356062">
            <a:extLst>
              <a:ext uri="{FF2B5EF4-FFF2-40B4-BE49-F238E27FC236}">
                <a16:creationId xmlns:a16="http://schemas.microsoft.com/office/drawing/2014/main" id="{34EF2433-A803-4D8F-85C6-E0A96548C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4" b="86429" l="3226" r="9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04"/>
          <a:stretch/>
        </p:blipFill>
        <p:spPr bwMode="auto">
          <a:xfrm>
            <a:off x="3756819" y="1255931"/>
            <a:ext cx="4648200" cy="52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0242A-5C09-4B84-B64F-EE746B7BA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556" y="3900758"/>
            <a:ext cx="1752601" cy="1234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4C3A1-6DC0-40B5-AA10-8FD1FEB91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428" y="1964930"/>
            <a:ext cx="2706859" cy="2060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F9BF3-51BD-438C-890A-DDB47E36E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431" y="5211568"/>
            <a:ext cx="2554445" cy="54259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B7725D-E2DE-4127-B972-CF5EEDEC0E67}"/>
              </a:ext>
            </a:extLst>
          </p:cNvPr>
          <p:cNvSpPr/>
          <p:nvPr/>
        </p:nvSpPr>
        <p:spPr>
          <a:xfrm>
            <a:off x="4891428" y="2057400"/>
            <a:ext cx="2706859" cy="3810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53723" y="432956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162</Words>
  <Application>Microsoft Office PowerPoint</Application>
  <PresentationFormat>Custom</PresentationFormat>
  <Paragraphs>20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Comfortaa</vt:lpstr>
      <vt:lpstr>Delius Unicase</vt:lpstr>
      <vt:lpstr>Fredoka One</vt:lpstr>
      <vt:lpstr>Chewy</vt:lpstr>
      <vt:lpstr>Arial-Rounded</vt:lpstr>
      <vt:lpstr>Arial Rounded MT Bold</vt:lpstr>
      <vt:lpstr>Frankfurter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MTC</cp:lastModifiedBy>
  <cp:revision>120</cp:revision>
  <dcterms:modified xsi:type="dcterms:W3CDTF">2023-03-21T02:22:02Z</dcterms:modified>
</cp:coreProperties>
</file>