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66" r:id="rId2"/>
    <p:sldId id="443" r:id="rId3"/>
    <p:sldId id="467" r:id="rId4"/>
    <p:sldId id="468" r:id="rId5"/>
    <p:sldId id="469" r:id="rId6"/>
    <p:sldId id="470" r:id="rId7"/>
    <p:sldId id="471" r:id="rId8"/>
    <p:sldId id="472" r:id="rId9"/>
    <p:sldId id="447" r:id="rId10"/>
    <p:sldId id="473" r:id="rId11"/>
    <p:sldId id="474" r:id="rId12"/>
    <p:sldId id="475" r:id="rId13"/>
    <p:sldId id="476"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2BE"/>
    <a:srgbClr val="FF0000"/>
    <a:srgbClr val="008A3A"/>
    <a:srgbClr val="0000CC"/>
    <a:srgbClr val="FEDEEC"/>
    <a:srgbClr val="FDCFE3"/>
    <a:srgbClr val="FF7C80"/>
    <a:srgbClr val="FF0066"/>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2" d="100"/>
          <a:sy n="62" d="100"/>
        </p:scale>
        <p:origin x="610" y="8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pic>
        <p:nvPicPr>
          <p:cNvPr id="16" name="Hình ảnh 15">
            <a:extLst>
              <a:ext uri="{FF2B5EF4-FFF2-40B4-BE49-F238E27FC236}">
                <a16:creationId xmlns:a16="http://schemas.microsoft.com/office/drawing/2014/main" id="{C708FC56-9584-17F6-3E3C-058C5B3D0B95}"/>
              </a:ext>
            </a:extLst>
          </p:cNvPr>
          <p:cNvPicPr>
            <a:picLocks noChangeAspect="1"/>
          </p:cNvPicPr>
          <p:nvPr userDrawn="1"/>
        </p:nvPicPr>
        <p:blipFill>
          <a:blip r:embed="rId5"/>
          <a:stretch>
            <a:fillRect/>
          </a:stretch>
        </p:blipFill>
        <p:spPr>
          <a:xfrm>
            <a:off x="6490714" y="1134779"/>
            <a:ext cx="2816596" cy="1335140"/>
          </a:xfrm>
          <a:prstGeom prst="rect">
            <a:avLst/>
          </a:prstGeom>
        </p:spPr>
      </p:pic>
    </p:spTree>
    <p:extLst>
      <p:ext uri="{BB962C8B-B14F-4D97-AF65-F5344CB8AC3E}">
        <p14:creationId xmlns:p14="http://schemas.microsoft.com/office/powerpoint/2010/main" val="233094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670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20323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bg1"/>
        </a:solidFill>
        <a:effectLst/>
      </p:bgPr>
    </p:bg>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461098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498798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386862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218CA476-3BBC-7695-3CC4-8B7736FFCC5C}"/>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Hình ảnh 2">
            <a:extLst>
              <a:ext uri="{FF2B5EF4-FFF2-40B4-BE49-F238E27FC236}">
                <a16:creationId xmlns:a16="http://schemas.microsoft.com/office/drawing/2014/main" id="{F239D790-E980-B048-0202-4F58B09156E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077056" y="65314"/>
            <a:ext cx="1195387" cy="1513837"/>
          </a:xfrm>
          <a:prstGeom prst="rect">
            <a:avLst/>
          </a:prstGeom>
        </p:spPr>
      </p:pic>
    </p:spTree>
    <p:extLst>
      <p:ext uri="{BB962C8B-B14F-4D97-AF65-F5344CB8AC3E}">
        <p14:creationId xmlns:p14="http://schemas.microsoft.com/office/powerpoint/2010/main" val="2414902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14"/>
          <p:cNvSpPr txBox="1">
            <a:spLocks noChangeArrowheads="1"/>
          </p:cNvSpPr>
          <p:nvPr/>
        </p:nvSpPr>
        <p:spPr bwMode="auto">
          <a:xfrm>
            <a:off x="2504" y="7315200"/>
            <a:ext cx="12435839" cy="11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nl-NL" sz="6600" b="1" i="0" u="none" strike="noStrike" kern="1200" cap="none" spc="0" normalizeH="0" baseline="0" noProof="0">
                <a:ln>
                  <a:noFill/>
                </a:ln>
                <a:solidFill>
                  <a:srgbClr val="000000"/>
                </a:solidFill>
                <a:effectLst/>
                <a:uLnTx/>
                <a:uFillTx/>
                <a:latin typeface="SVN-Anastasia" panose="020B0606040200020203" pitchFamily="34" charset="0"/>
                <a:ea typeface="Times New Roman" panose="02020603050405020304" pitchFamily="18" charset="0"/>
                <a:cs typeface="+mn-cs"/>
              </a:rPr>
              <a:t>Vòng tay bạn bè</a:t>
            </a:r>
            <a:endParaRPr kumimoji="0" 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SVN-Anastasia" panose="020B0606040200020203" pitchFamily="34" charset="0"/>
              <a:ea typeface="+mn-ea"/>
              <a:cs typeface="Times New Roman" pitchFamily="18" charset="0"/>
            </a:endParaRPr>
          </a:p>
        </p:txBody>
      </p:sp>
      <p:sp>
        <p:nvSpPr>
          <p:cNvPr id="3" name="Hộp Văn bản 2">
            <a:extLst>
              <a:ext uri="{FF2B5EF4-FFF2-40B4-BE49-F238E27FC236}">
                <a16:creationId xmlns:a16="http://schemas.microsoft.com/office/drawing/2014/main" id="{AD62D1B0-AE47-7ED4-7A46-34C92CE7A005}"/>
              </a:ext>
            </a:extLst>
          </p:cNvPr>
          <p:cNvSpPr txBox="1"/>
          <p:nvPr/>
        </p:nvSpPr>
        <p:spPr>
          <a:xfrm>
            <a:off x="4252119" y="4724400"/>
            <a:ext cx="1905000" cy="15696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P-087" panose="020B0803050302020204" pitchFamily="34" charset="0"/>
                <a:ea typeface="+mn-ea"/>
                <a:cs typeface="Times New Roman" pitchFamily="18" charset="0"/>
              </a:rPr>
              <a:t>30</a:t>
            </a:r>
            <a:endParaRPr kumimoji="0" lang="en-US" sz="9600" b="0" i="0" u="none" strike="noStrike" kern="1200" cap="none" spc="0" normalizeH="0" baseline="0" noProof="0" dirty="0">
              <a:ln>
                <a:noFill/>
              </a:ln>
              <a:solidFill>
                <a:srgbClr val="FFFFFF"/>
              </a:solidFill>
              <a:effectLst/>
              <a:uLnTx/>
              <a:uFillTx/>
              <a:latin typeface="HP-087" panose="020B0803050302020204" pitchFamily="34" charset="0"/>
              <a:ea typeface="+mn-ea"/>
              <a:cs typeface="+mn-cs"/>
            </a:endParaRPr>
          </a:p>
        </p:txBody>
      </p:sp>
    </p:spTree>
    <p:extLst>
      <p:ext uri="{BB962C8B-B14F-4D97-AF65-F5344CB8AC3E}">
        <p14:creationId xmlns:p14="http://schemas.microsoft.com/office/powerpoint/2010/main" val="261098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228B5F1-FD5B-7A1F-1B20-7682EE281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5" name="Hình ảnh 4">
            <a:extLst>
              <a:ext uri="{FF2B5EF4-FFF2-40B4-BE49-F238E27FC236}">
                <a16:creationId xmlns:a16="http://schemas.microsoft.com/office/drawing/2014/main" id="{D9C30539-8529-0975-2BA2-AE37F91AD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16" name="Hình ảnh 15">
            <a:extLst>
              <a:ext uri="{FF2B5EF4-FFF2-40B4-BE49-F238E27FC236}">
                <a16:creationId xmlns:a16="http://schemas.microsoft.com/office/drawing/2014/main" id="{4396C3D6-11C5-175F-C4E6-19FE6C0646A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20507938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01155-D73B-A8FA-09B9-813A304AC9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29" b="89894" l="9043" r="89894">
                        <a14:foregroundMark x1="9043" y1="28369" x2="9043" y2="28369"/>
                        <a14:foregroundMark x1="89716" y1="42021" x2="89894" y2="48050"/>
                        <a14:foregroundMark x1="9220" y1="16489" x2="12411" y2="19681"/>
                        <a14:foregroundMark x1="13298" y1="19858" x2="9752" y2="16489"/>
                      </a14:backgroundRemoval>
                    </a14:imgEffect>
                  </a14:imgLayer>
                </a14:imgProps>
              </a:ext>
              <a:ext uri="{28A0092B-C50C-407E-A947-70E740481C1C}">
                <a14:useLocalDpi xmlns:a14="http://schemas.microsoft.com/office/drawing/2010/main" val="0"/>
              </a:ext>
            </a:extLst>
          </a:blip>
          <a:srcRect l="7567" t="14360" r="8179" b="22779"/>
          <a:stretch/>
        </p:blipFill>
        <p:spPr bwMode="auto">
          <a:xfrm>
            <a:off x="2956719" y="304800"/>
            <a:ext cx="12399657" cy="7749787"/>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a16="http://schemas.microsoft.com/office/drawing/2014/main" id="{04BDCB3F-3052-11C9-8372-D097DFF49E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8889" t="8889" r="32222" b="11111"/>
          <a:stretch/>
        </p:blipFill>
        <p:spPr>
          <a:xfrm>
            <a:off x="442119" y="3352800"/>
            <a:ext cx="3352800" cy="5486400"/>
          </a:xfrm>
          <a:prstGeom prst="rect">
            <a:avLst/>
          </a:prstGeom>
        </p:spPr>
      </p:pic>
      <p:sp>
        <p:nvSpPr>
          <p:cNvPr id="7" name="Hộp Văn bản 6">
            <a:extLst>
              <a:ext uri="{FF2B5EF4-FFF2-40B4-BE49-F238E27FC236}">
                <a16:creationId xmlns:a16="http://schemas.microsoft.com/office/drawing/2014/main" id="{CE97FD77-15D6-1934-9E5E-F0EFCFC39DE5}"/>
              </a:ext>
            </a:extLst>
          </p:cNvPr>
          <p:cNvSpPr txBox="1"/>
          <p:nvPr/>
        </p:nvSpPr>
        <p:spPr>
          <a:xfrm>
            <a:off x="4272899" y="2708565"/>
            <a:ext cx="9982200" cy="4154984"/>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160" normalizeH="0" baseline="0" noProof="0">
                <a:ln>
                  <a:noFill/>
                </a:ln>
                <a:solidFill>
                  <a:srgbClr val="000000"/>
                </a:solidFill>
                <a:effectLst/>
                <a:uLnTx/>
                <a:uFillTx/>
                <a:latin typeface="#9Slide03 AllRoundGothic" panose="020B0703020202020104" pitchFamily="34" charset="0"/>
                <a:ea typeface="+mn-ea"/>
                <a:cs typeface="+mn-cs"/>
              </a:rPr>
              <a:t>	Hằng ngày, các em hãy thực hiện những hành vi ứng xử than thiện, hoà đồng với bạn, biết quan tâm, chia sẻ với bạn bè khi ở trường, ở cộng đồng, trong học tập và các hoạt động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160" normalizeH="0" baseline="0" noProof="0">
                <a:ln>
                  <a:noFill/>
                </a:ln>
                <a:solidFill>
                  <a:srgbClr val="000000"/>
                </a:solidFill>
                <a:effectLst/>
                <a:uLnTx/>
                <a:uFillTx/>
                <a:latin typeface="#9Slide03 AllRoundGothic" panose="020B0703020202020104" pitchFamily="34" charset="0"/>
                <a:ea typeface="+mn-ea"/>
                <a:cs typeface="+mn-cs"/>
              </a:rPr>
              <a:t>tập thể.</a:t>
            </a:r>
            <a:endParaRPr kumimoji="0" lang="en-US" sz="6000" b="0" i="0" u="none" strike="noStrike" kern="1200" cap="none" spc="-160" normalizeH="0" baseline="0" noProof="0">
              <a:ln>
                <a:noFill/>
              </a:ln>
              <a:solidFill>
                <a:srgbClr val="FF0066"/>
              </a:solidFill>
              <a:effectLst/>
              <a:uLnTx/>
              <a:uFillTx/>
              <a:latin typeface="#9Slide03 AllRoundGothic" panose="020B0703020202020104" pitchFamily="34" charset="0"/>
              <a:ea typeface="+mn-ea"/>
              <a:cs typeface="+mn-cs"/>
            </a:endParaRPr>
          </a:p>
        </p:txBody>
      </p:sp>
    </p:spTree>
    <p:extLst>
      <p:ext uri="{BB962C8B-B14F-4D97-AF65-F5344CB8AC3E}">
        <p14:creationId xmlns:p14="http://schemas.microsoft.com/office/powerpoint/2010/main" val="33226711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750"/>
                                        <p:tgtEl>
                                          <p:spTgt spid="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504D75D-86FD-5C40-C84F-2588BD39E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3" name="Hình ảnh 2">
            <a:extLst>
              <a:ext uri="{FF2B5EF4-FFF2-40B4-BE49-F238E27FC236}">
                <a16:creationId xmlns:a16="http://schemas.microsoft.com/office/drawing/2014/main" id="{BB4E1D0A-9715-48B8-9ACF-66FADB968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4" name="Hình ảnh 3">
            <a:extLst>
              <a:ext uri="{FF2B5EF4-FFF2-40B4-BE49-F238E27FC236}">
                <a16:creationId xmlns:a16="http://schemas.microsoft.com/office/drawing/2014/main" id="{EA399079-5464-5F6E-CB0C-C762399AA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2811521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99A1557-3282-8681-3F65-FE99CF6A8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319" y="914400"/>
            <a:ext cx="8025572" cy="3533949"/>
          </a:xfrm>
          <a:prstGeom prst="rect">
            <a:avLst/>
          </a:prstGeom>
        </p:spPr>
      </p:pic>
      <p:pic>
        <p:nvPicPr>
          <p:cNvPr id="3" name="Hình ảnh 2">
            <a:extLst>
              <a:ext uri="{FF2B5EF4-FFF2-40B4-BE49-F238E27FC236}">
                <a16:creationId xmlns:a16="http://schemas.microsoft.com/office/drawing/2014/main" id="{06246B23-132F-03F0-F8DD-596DC7614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7235" y="4080907"/>
            <a:ext cx="4321693" cy="4013319"/>
          </a:xfrm>
          <a:prstGeom prst="rect">
            <a:avLst/>
          </a:prstGeom>
        </p:spPr>
      </p:pic>
      <p:pic>
        <p:nvPicPr>
          <p:cNvPr id="4" name="Hình ảnh 3">
            <a:extLst>
              <a:ext uri="{FF2B5EF4-FFF2-40B4-BE49-F238E27FC236}">
                <a16:creationId xmlns:a16="http://schemas.microsoft.com/office/drawing/2014/main" id="{6470ADBA-DE49-D3DB-3A73-003154C7D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9" y="2697997"/>
            <a:ext cx="10748963" cy="7978120"/>
          </a:xfrm>
          <a:prstGeom prst="rect">
            <a:avLst/>
          </a:prstGeom>
        </p:spPr>
      </p:pic>
      <p:pic>
        <p:nvPicPr>
          <p:cNvPr id="5" name="Hình ảnh 4">
            <a:extLst>
              <a:ext uri="{FF2B5EF4-FFF2-40B4-BE49-F238E27FC236}">
                <a16:creationId xmlns:a16="http://schemas.microsoft.com/office/drawing/2014/main" id="{15DC3EB3-4FC1-CFF4-827A-D708B8D85B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36450" y="3564770"/>
            <a:ext cx="4541731" cy="4529456"/>
          </a:xfrm>
          <a:prstGeom prst="rect">
            <a:avLst/>
          </a:prstGeom>
        </p:spPr>
      </p:pic>
    </p:spTree>
    <p:extLst>
      <p:ext uri="{BB962C8B-B14F-4D97-AF65-F5344CB8AC3E}">
        <p14:creationId xmlns:p14="http://schemas.microsoft.com/office/powerpoint/2010/main" val="1701348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2D819A22-481B-25E3-5847-6D2612003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3" name="Hình ảnh 2">
            <a:extLst>
              <a:ext uri="{FF2B5EF4-FFF2-40B4-BE49-F238E27FC236}">
                <a16:creationId xmlns:a16="http://schemas.microsoft.com/office/drawing/2014/main" id="{E9F11888-839C-B596-368D-52DBA3A05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342" y="1939802"/>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2EFB35A5-2F70-09F9-7A72-C9E62A3FC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6" name="Hình ảnh 5" descr="Ảnh có chứa văn bản, tối&#10;&#10;Mô tả được tạo tự động">
            <a:extLst>
              <a:ext uri="{FF2B5EF4-FFF2-40B4-BE49-F238E27FC236}">
                <a16:creationId xmlns:a16="http://schemas.microsoft.com/office/drawing/2014/main" id="{BAF8753D-7317-5D6E-F60C-C8B558BF5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6" descr="Ảnh có chứa phụ kiện, phong bì&#10;&#10;Mô tả được tạo tự động">
            <a:extLst>
              <a:ext uri="{FF2B5EF4-FFF2-40B4-BE49-F238E27FC236}">
                <a16:creationId xmlns:a16="http://schemas.microsoft.com/office/drawing/2014/main" id="{E99E1192-5AC6-7674-D20E-B2578100C6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7">
            <a:extLst>
              <a:ext uri="{FF2B5EF4-FFF2-40B4-BE49-F238E27FC236}">
                <a16:creationId xmlns:a16="http://schemas.microsoft.com/office/drawing/2014/main" id="{FA925415-CC51-1223-5715-5B4A8078A8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027230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8"/>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FFB61FB-5DFF-EDE1-FD79-FDEF4FD1055B}"/>
              </a:ext>
            </a:extLst>
          </p:cNvPr>
          <p:cNvSpPr txBox="1"/>
          <p:nvPr/>
        </p:nvSpPr>
        <p:spPr>
          <a:xfrm>
            <a:off x="3490119" y="462540"/>
            <a:ext cx="12496800"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Thứ … ngày … tháng … năm 20 …</a:t>
            </a:r>
          </a:p>
        </p:txBody>
      </p:sp>
      <p:sp>
        <p:nvSpPr>
          <p:cNvPr id="3" name="Hộp Văn bản 2">
            <a:extLst>
              <a:ext uri="{FF2B5EF4-FFF2-40B4-BE49-F238E27FC236}">
                <a16:creationId xmlns:a16="http://schemas.microsoft.com/office/drawing/2014/main" id="{E2EA2C3F-7262-0540-B1E2-F04961EF103F}"/>
              </a:ext>
            </a:extLst>
          </p:cNvPr>
          <p:cNvSpPr txBox="1"/>
          <p:nvPr/>
        </p:nvSpPr>
        <p:spPr>
          <a:xfrm>
            <a:off x="2651920" y="1364159"/>
            <a:ext cx="12725400"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Hoạt động trải nghiệm</a:t>
            </a:r>
          </a:p>
        </p:txBody>
      </p:sp>
      <p:sp>
        <p:nvSpPr>
          <p:cNvPr id="4" name="Hộp Văn bản 3">
            <a:extLst>
              <a:ext uri="{FF2B5EF4-FFF2-40B4-BE49-F238E27FC236}">
                <a16:creationId xmlns:a16="http://schemas.microsoft.com/office/drawing/2014/main" id="{4F8F7E7A-C6ED-E27B-D36A-FE13320942D9}"/>
              </a:ext>
            </a:extLst>
          </p:cNvPr>
          <p:cNvSpPr txBox="1"/>
          <p:nvPr/>
        </p:nvSpPr>
        <p:spPr>
          <a:xfrm>
            <a:off x="2347119" y="2265778"/>
            <a:ext cx="12725400"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00000"/>
                </a:solidFill>
                <a:effectLst/>
                <a:uLnTx/>
                <a:uFillTx/>
                <a:latin typeface="HP001 4 hàng" panose="020B0603050302020204" pitchFamily="34" charset="0"/>
                <a:ea typeface="+mn-ea"/>
                <a:cs typeface="+mn-cs"/>
              </a:rPr>
              <a:t>Vòng tay bạn bè</a:t>
            </a:r>
            <a:endParaRPr kumimoji="0" lang="en-US" sz="44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3353014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9D7D8E1-6057-F089-37F3-C10C87D23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4" name="Hình ảnh 3">
            <a:extLst>
              <a:ext uri="{FF2B5EF4-FFF2-40B4-BE49-F238E27FC236}">
                <a16:creationId xmlns:a16="http://schemas.microsoft.com/office/drawing/2014/main" id="{B63116D6-73DC-0975-5D4A-11FDFF279C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616" y="1937475"/>
            <a:ext cx="5486453" cy="4339286"/>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1E1FAF2E-0984-D5C1-6E74-C6648C743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5" name="Hình ảnh 4" descr="Ảnh có chứa văn bản, tối&#10;&#10;Mô tả được tạo tự động">
            <a:extLst>
              <a:ext uri="{FF2B5EF4-FFF2-40B4-BE49-F238E27FC236}">
                <a16:creationId xmlns:a16="http://schemas.microsoft.com/office/drawing/2014/main" id="{E06135F3-8C34-9FFE-66C2-CD11424F0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6" name="Hình ảnh 5" descr="Ảnh có chứa phụ kiện, phong bì&#10;&#10;Mô tả được tạo tự động">
            <a:extLst>
              <a:ext uri="{FF2B5EF4-FFF2-40B4-BE49-F238E27FC236}">
                <a16:creationId xmlns:a16="http://schemas.microsoft.com/office/drawing/2014/main" id="{A7281CD1-83BF-419B-702E-5B990F0A66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7" name="Hình ảnh 6">
            <a:extLst>
              <a:ext uri="{FF2B5EF4-FFF2-40B4-BE49-F238E27FC236}">
                <a16:creationId xmlns:a16="http://schemas.microsoft.com/office/drawing/2014/main" id="{0DFD02B3-46BA-76E3-8541-0B42D5109B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13634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12" dur="2000" fill="hold"/>
                                        <p:tgtEl>
                                          <p:spTgt spid="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14" dur="2000" fill="hold"/>
                                        <p:tgtEl>
                                          <p:spTgt spid="7"/>
                                        </p:tgtEl>
                                        <p:attrNameLst>
                                          <p:attrName>ppt_x</p:attrName>
                                          <p:attrName>ppt_y</p:attrName>
                                        </p:attrNameLst>
                                      </p:cBhvr>
                                    </p:animMotion>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3"/>
                                        </p:tgtEl>
                                        <p:attrNameLst>
                                          <p:attrName>r</p:attrName>
                                        </p:attrNameLst>
                                      </p:cBhvr>
                                    </p:animRot>
                                    <p:animRot by="-240000">
                                      <p:cBhvr>
                                        <p:cTn id="28" dur="200" fill="hold">
                                          <p:stCondLst>
                                            <p:cond delay="200"/>
                                          </p:stCondLst>
                                        </p:cTn>
                                        <p:tgtEl>
                                          <p:spTgt spid="3"/>
                                        </p:tgtEl>
                                        <p:attrNameLst>
                                          <p:attrName>r</p:attrName>
                                        </p:attrNameLst>
                                      </p:cBhvr>
                                    </p:animRot>
                                    <p:animRot by="240000">
                                      <p:cBhvr>
                                        <p:cTn id="29" dur="200" fill="hold">
                                          <p:stCondLst>
                                            <p:cond delay="400"/>
                                          </p:stCondLst>
                                        </p:cTn>
                                        <p:tgtEl>
                                          <p:spTgt spid="3"/>
                                        </p:tgtEl>
                                        <p:attrNameLst>
                                          <p:attrName>r</p:attrName>
                                        </p:attrNameLst>
                                      </p:cBhvr>
                                    </p:animRot>
                                    <p:animRot by="-240000">
                                      <p:cBhvr>
                                        <p:cTn id="30" dur="200" fill="hold">
                                          <p:stCondLst>
                                            <p:cond delay="600"/>
                                          </p:stCondLst>
                                        </p:cTn>
                                        <p:tgtEl>
                                          <p:spTgt spid="3"/>
                                        </p:tgtEl>
                                        <p:attrNameLst>
                                          <p:attrName>r</p:attrName>
                                        </p:attrNameLst>
                                      </p:cBhvr>
                                    </p:animRot>
                                    <p:animRot by="120000">
                                      <p:cBhvr>
                                        <p:cTn id="31"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63DB0DB-7392-1E9D-E41C-83990637083F}"/>
              </a:ext>
            </a:extLst>
          </p:cNvPr>
          <p:cNvPicPr>
            <a:picLocks noChangeAspect="1"/>
          </p:cNvPicPr>
          <p:nvPr/>
        </p:nvPicPr>
        <p:blipFill rotWithShape="1">
          <a:blip r:embed="rId2">
            <a:extLst>
              <a:ext uri="{28A0092B-C50C-407E-A947-70E740481C1C}">
                <a14:useLocalDpi xmlns:a14="http://schemas.microsoft.com/office/drawing/2010/main" val="0"/>
              </a:ext>
            </a:extLst>
          </a:blip>
          <a:srcRect l="20002" t="34144" r="19930" b="11968"/>
          <a:stretch/>
        </p:blipFill>
        <p:spPr>
          <a:xfrm>
            <a:off x="3636397" y="2924981"/>
            <a:ext cx="9003845" cy="5309259"/>
          </a:xfrm>
          <a:prstGeom prst="rect">
            <a:avLst/>
          </a:prstGeom>
        </p:spPr>
      </p:pic>
      <p:grpSp>
        <p:nvGrpSpPr>
          <p:cNvPr id="4" name="Nhóm 3">
            <a:extLst>
              <a:ext uri="{FF2B5EF4-FFF2-40B4-BE49-F238E27FC236}">
                <a16:creationId xmlns:a16="http://schemas.microsoft.com/office/drawing/2014/main" id="{FCE1B87E-FD93-A0A2-8BD6-51D21E3AC20A}"/>
              </a:ext>
            </a:extLst>
          </p:cNvPr>
          <p:cNvGrpSpPr/>
          <p:nvPr/>
        </p:nvGrpSpPr>
        <p:grpSpPr>
          <a:xfrm>
            <a:off x="729555" y="609600"/>
            <a:ext cx="11240766" cy="768567"/>
            <a:chOff x="729555" y="673549"/>
            <a:chExt cx="11240766" cy="768567"/>
          </a:xfrm>
        </p:grpSpPr>
        <p:grpSp>
          <p:nvGrpSpPr>
            <p:cNvPr id="26" name="Nhóm 25">
              <a:extLst>
                <a:ext uri="{FF2B5EF4-FFF2-40B4-BE49-F238E27FC236}">
                  <a16:creationId xmlns:a16="http://schemas.microsoft.com/office/drawing/2014/main" id="{6F9CBACC-6C1D-1682-E030-3ED5A3F98902}"/>
                </a:ext>
              </a:extLst>
            </p:cNvPr>
            <p:cNvGrpSpPr/>
            <p:nvPr/>
          </p:nvGrpSpPr>
          <p:grpSpPr>
            <a:xfrm>
              <a:off x="729555" y="686146"/>
              <a:ext cx="11240766" cy="755970"/>
              <a:chOff x="594519" y="1653241"/>
              <a:chExt cx="11240766" cy="755970"/>
            </a:xfrm>
          </p:grpSpPr>
          <p:sp>
            <p:nvSpPr>
              <p:cNvPr id="15" name="Rectangle 14">
                <a:extLst>
                  <a:ext uri="{FF2B5EF4-FFF2-40B4-BE49-F238E27FC236}">
                    <a16:creationId xmlns:a16="http://schemas.microsoft.com/office/drawing/2014/main" id="{B8D49F16-C347-9E49-B48D-3D7C64460B68}"/>
                  </a:ext>
                </a:extLst>
              </p:cNvPr>
              <p:cNvSpPr/>
              <p:nvPr/>
            </p:nvSpPr>
            <p:spPr>
              <a:xfrm>
                <a:off x="1474605" y="1708061"/>
                <a:ext cx="1036068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Ứng xử với bạn bè</a:t>
                </a:r>
              </a:p>
            </p:txBody>
          </p:sp>
          <p:pic>
            <p:nvPicPr>
              <p:cNvPr id="25" name="Hình ảnh 24">
                <a:extLst>
                  <a:ext uri="{FF2B5EF4-FFF2-40B4-BE49-F238E27FC236}">
                    <a16:creationId xmlns:a16="http://schemas.microsoft.com/office/drawing/2014/main" id="{F385FE9E-464C-505E-5882-C30C5A417FEC}"/>
                  </a:ext>
                </a:extLst>
              </p:cNvPr>
              <p:cNvPicPr>
                <a:picLocks noChangeAspect="1"/>
              </p:cNvPicPr>
              <p:nvPr/>
            </p:nvPicPr>
            <p:blipFill>
              <a:blip r:embed="rId3"/>
              <a:stretch>
                <a:fillRect/>
              </a:stretch>
            </p:blipFill>
            <p:spPr>
              <a:xfrm>
                <a:off x="594519" y="1653241"/>
                <a:ext cx="3151905" cy="755970"/>
              </a:xfrm>
              <a:prstGeom prst="rect">
                <a:avLst/>
              </a:prstGeom>
            </p:spPr>
          </p:pic>
        </p:grpSp>
        <p:sp>
          <p:nvSpPr>
            <p:cNvPr id="27" name="Hộp Văn bản 26">
              <a:extLst>
                <a:ext uri="{FF2B5EF4-FFF2-40B4-BE49-F238E27FC236}">
                  <a16:creationId xmlns:a16="http://schemas.microsoft.com/office/drawing/2014/main" id="{A399EAD0-845C-D25D-835C-6DDBD9C630FA}"/>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a:solidFill>
                    <a:srgbClr val="FFFFFF"/>
                  </a:solidFill>
                </a:rPr>
                <a:t>3</a:t>
              </a:r>
              <a:endParaRPr kumimoji="0" lang="en-US" sz="4000" b="1"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6" name="Hộp Văn bản 5">
            <a:extLst>
              <a:ext uri="{FF2B5EF4-FFF2-40B4-BE49-F238E27FC236}">
                <a16:creationId xmlns:a16="http://schemas.microsoft.com/office/drawing/2014/main" id="{A5A87697-CAFD-2DC8-5FBB-65921E68433D}"/>
              </a:ext>
            </a:extLst>
          </p:cNvPr>
          <p:cNvSpPr txBox="1"/>
          <p:nvPr/>
        </p:nvSpPr>
        <p:spPr>
          <a:xfrm>
            <a:off x="729556" y="1524000"/>
            <a:ext cx="15104964" cy="1200329"/>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Thảo luận nhóm để thống nhất cách ứng xử với bạn bè.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Chia sẻ kết quả thảo luận nhóm trước lớp.</a:t>
            </a:r>
            <a:endPar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29" name="Nhóm 28">
            <a:extLst>
              <a:ext uri="{FF2B5EF4-FFF2-40B4-BE49-F238E27FC236}">
                <a16:creationId xmlns:a16="http://schemas.microsoft.com/office/drawing/2014/main" id="{2E55D216-6593-9722-DA50-2C8976A4D4E1}"/>
              </a:ext>
            </a:extLst>
          </p:cNvPr>
          <p:cNvGrpSpPr/>
          <p:nvPr/>
        </p:nvGrpSpPr>
        <p:grpSpPr>
          <a:xfrm>
            <a:off x="10495905" y="5592536"/>
            <a:ext cx="5702222" cy="3396955"/>
            <a:chOff x="1118911" y="5403918"/>
            <a:chExt cx="5702222" cy="3396955"/>
          </a:xfrm>
        </p:grpSpPr>
        <p:pic>
          <p:nvPicPr>
            <p:cNvPr id="30" name="Hình ảnh 29">
              <a:extLst>
                <a:ext uri="{FF2B5EF4-FFF2-40B4-BE49-F238E27FC236}">
                  <a16:creationId xmlns:a16="http://schemas.microsoft.com/office/drawing/2014/main" id="{F6C23C62-8D5F-8D87-97AC-C1ABE441A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37" name="Bong bóng Ý nghĩ: Hình đám mây 36">
              <a:extLst>
                <a:ext uri="{FF2B5EF4-FFF2-40B4-BE49-F238E27FC236}">
                  <a16:creationId xmlns:a16="http://schemas.microsoft.com/office/drawing/2014/main" id="{CDECB9E2-58B2-4224-B58C-9DDEFF6856AE}"/>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27955572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228B5F1-FD5B-7A1F-1B20-7682EE281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5" name="Hình ảnh 4">
            <a:extLst>
              <a:ext uri="{FF2B5EF4-FFF2-40B4-BE49-F238E27FC236}">
                <a16:creationId xmlns:a16="http://schemas.microsoft.com/office/drawing/2014/main" id="{D9C30539-8529-0975-2BA2-AE37F91AD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16" name="Hình ảnh 15">
            <a:extLst>
              <a:ext uri="{FF2B5EF4-FFF2-40B4-BE49-F238E27FC236}">
                <a16:creationId xmlns:a16="http://schemas.microsoft.com/office/drawing/2014/main" id="{4396C3D6-11C5-175F-C4E6-19FE6C0646A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551114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01155-D73B-A8FA-09B9-813A304AC9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29" b="89894" l="9043" r="89894">
                        <a14:foregroundMark x1="9043" y1="28369" x2="9043" y2="28369"/>
                        <a14:foregroundMark x1="89716" y1="42021" x2="89894" y2="48050"/>
                        <a14:foregroundMark x1="9220" y1="16489" x2="12411" y2="19681"/>
                        <a14:foregroundMark x1="13298" y1="19858" x2="9752" y2="16489"/>
                      </a14:backgroundRemoval>
                    </a14:imgEffect>
                  </a14:imgLayer>
                </a14:imgProps>
              </a:ext>
              <a:ext uri="{28A0092B-C50C-407E-A947-70E740481C1C}">
                <a14:useLocalDpi xmlns:a14="http://schemas.microsoft.com/office/drawing/2010/main" val="0"/>
              </a:ext>
            </a:extLst>
          </a:blip>
          <a:srcRect l="7567" t="14360" r="8179" b="22779"/>
          <a:stretch/>
        </p:blipFill>
        <p:spPr bwMode="auto">
          <a:xfrm>
            <a:off x="2956719" y="304800"/>
            <a:ext cx="12399657" cy="7749787"/>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a16="http://schemas.microsoft.com/office/drawing/2014/main" id="{04BDCB3F-3052-11C9-8372-D097DFF49E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8889" t="8889" r="32222" b="11111"/>
          <a:stretch/>
        </p:blipFill>
        <p:spPr>
          <a:xfrm>
            <a:off x="442119" y="3352800"/>
            <a:ext cx="3352800" cy="5486400"/>
          </a:xfrm>
          <a:prstGeom prst="rect">
            <a:avLst/>
          </a:prstGeom>
        </p:spPr>
      </p:pic>
      <p:grpSp>
        <p:nvGrpSpPr>
          <p:cNvPr id="8" name="Nhóm 7">
            <a:extLst>
              <a:ext uri="{FF2B5EF4-FFF2-40B4-BE49-F238E27FC236}">
                <a16:creationId xmlns:a16="http://schemas.microsoft.com/office/drawing/2014/main" id="{9D8D4424-B382-CB09-6D05-3A348F7D4EE5}"/>
              </a:ext>
            </a:extLst>
          </p:cNvPr>
          <p:cNvGrpSpPr/>
          <p:nvPr/>
        </p:nvGrpSpPr>
        <p:grpSpPr>
          <a:xfrm>
            <a:off x="4456433" y="2494508"/>
            <a:ext cx="9400228" cy="4154984"/>
            <a:chOff x="4475483" y="3802478"/>
            <a:chExt cx="9906000" cy="4154984"/>
          </a:xfrm>
        </p:grpSpPr>
        <p:sp>
          <p:nvSpPr>
            <p:cNvPr id="4" name="Hộp Văn bản 3">
              <a:extLst>
                <a:ext uri="{FF2B5EF4-FFF2-40B4-BE49-F238E27FC236}">
                  <a16:creationId xmlns:a16="http://schemas.microsoft.com/office/drawing/2014/main" id="{66782A6B-CAB1-9F73-3667-48BCF541104D}"/>
                </a:ext>
              </a:extLst>
            </p:cNvPr>
            <p:cNvSpPr txBox="1"/>
            <p:nvPr/>
          </p:nvSpPr>
          <p:spPr>
            <a:xfrm>
              <a:off x="4475483" y="3802478"/>
              <a:ext cx="9906000" cy="4154984"/>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160" normalizeH="0" baseline="0" noProof="0">
                  <a:ln w="76200">
                    <a:solidFill>
                      <a:schemeClr val="bg1"/>
                    </a:solidFill>
                  </a:ln>
                  <a:solidFill>
                    <a:schemeClr val="bg1"/>
                  </a:solidFill>
                  <a:effectLst/>
                  <a:uLnTx/>
                  <a:uFillTx/>
                  <a:latin typeface="#9Slide03 AllRoundGothic" panose="020B0703020202020104" pitchFamily="34" charset="0"/>
                  <a:ea typeface="+mn-ea"/>
                  <a:cs typeface="+mn-cs"/>
                </a:rPr>
                <a:t>Có rất nhiều cách ứng xử phù hợp với bạn bè như: tôn trọng bạn, lắng nghe khi bạn nói, thân thiện, hoà đồng với bạn, … Các em hãy cùng nhau thực hiện tốt những cách ứng xử với bạn bè để xây dựng tình bạn đẹp nhé!</a:t>
              </a:r>
              <a:endParaRPr kumimoji="0" lang="en-US" sz="6000" b="0" i="0" u="none" strike="noStrike" kern="1200" cap="none" spc="-160" normalizeH="0" baseline="0" noProof="0">
                <a:ln w="76200">
                  <a:solidFill>
                    <a:schemeClr val="bg1"/>
                  </a:solidFill>
                </a:ln>
                <a:solidFill>
                  <a:schemeClr val="bg1"/>
                </a:solidFill>
                <a:effectLst/>
                <a:uLnTx/>
                <a:uFillTx/>
                <a:latin typeface="#9Slide03 AllRoundGothic" panose="020B0703020202020104" pitchFamily="34" charset="0"/>
                <a:ea typeface="+mn-ea"/>
                <a:cs typeface="+mn-cs"/>
              </a:endParaRPr>
            </a:p>
          </p:txBody>
        </p:sp>
        <p:sp>
          <p:nvSpPr>
            <p:cNvPr id="7" name="Hộp Văn bản 6">
              <a:extLst>
                <a:ext uri="{FF2B5EF4-FFF2-40B4-BE49-F238E27FC236}">
                  <a16:creationId xmlns:a16="http://schemas.microsoft.com/office/drawing/2014/main" id="{CE97FD77-15D6-1934-9E5E-F0EFCFC39DE5}"/>
                </a:ext>
              </a:extLst>
            </p:cNvPr>
            <p:cNvSpPr txBox="1"/>
            <p:nvPr/>
          </p:nvSpPr>
          <p:spPr>
            <a:xfrm>
              <a:off x="4475483" y="3802478"/>
              <a:ext cx="9906000" cy="4154984"/>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160" normalizeH="0" baseline="0" noProof="0">
                  <a:ln>
                    <a:noFill/>
                  </a:ln>
                  <a:solidFill>
                    <a:srgbClr val="000000"/>
                  </a:solidFill>
                  <a:effectLst/>
                  <a:uLnTx/>
                  <a:uFillTx/>
                  <a:latin typeface="#9Slide03 AllRoundGothic" panose="020B0703020202020104" pitchFamily="34" charset="0"/>
                  <a:ea typeface="+mn-ea"/>
                  <a:cs typeface="+mn-cs"/>
                </a:rPr>
                <a:t>Có rất nhiều cách ứng xử phù hợp với bạn bè như: tôn trọng bạn, lắng nghe khi bạn nói, thân thiện, hoà đồng với bạn, … Các em hãy cùng nhau thực hiện tốt những cách ứng xử với bạn bè để xây dựng tình bạn đẹp nhé!</a:t>
              </a:r>
              <a:endParaRPr kumimoji="0" lang="en-US" sz="6000" b="0" i="0" u="none" strike="noStrike" kern="1200" cap="none" spc="-160" normalizeH="0" baseline="0" noProof="0">
                <a:ln>
                  <a:noFill/>
                </a:ln>
                <a:solidFill>
                  <a:srgbClr val="FF0066"/>
                </a:solidFill>
                <a:effectLst/>
                <a:uLnTx/>
                <a:uFillTx/>
                <a:latin typeface="#9Slide03 AllRoundGothic" panose="020B0703020202020104" pitchFamily="34" charset="0"/>
                <a:ea typeface="+mn-ea"/>
                <a:cs typeface="+mn-cs"/>
              </a:endParaRPr>
            </a:p>
          </p:txBody>
        </p:sp>
      </p:grpSp>
    </p:spTree>
    <p:extLst>
      <p:ext uri="{BB962C8B-B14F-4D97-AF65-F5344CB8AC3E}">
        <p14:creationId xmlns:p14="http://schemas.microsoft.com/office/powerpoint/2010/main" val="7585336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0FD97C5-7BA6-1EE6-0D6F-87C660FCB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DDED87FB-FEA3-003B-FFC6-BC810CFD5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4" name="Hình ảnh 3" descr="Ảnh có chứa văn bản, tối&#10;&#10;Mô tả được tạo tự động">
            <a:extLst>
              <a:ext uri="{FF2B5EF4-FFF2-40B4-BE49-F238E27FC236}">
                <a16:creationId xmlns:a16="http://schemas.microsoft.com/office/drawing/2014/main" id="{B5694CBC-F4CB-8E09-D1B5-CF933FF2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4" descr="Ảnh có chứa phụ kiện, phong bì&#10;&#10;Mô tả được tạo tự động">
            <a:extLst>
              <a:ext uri="{FF2B5EF4-FFF2-40B4-BE49-F238E27FC236}">
                <a16:creationId xmlns:a16="http://schemas.microsoft.com/office/drawing/2014/main" id="{FE92CDBD-8F95-ACC3-A85A-8F586277B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6" name="Hình ảnh 5">
            <a:extLst>
              <a:ext uri="{FF2B5EF4-FFF2-40B4-BE49-F238E27FC236}">
                <a16:creationId xmlns:a16="http://schemas.microsoft.com/office/drawing/2014/main" id="{D1EA41BF-D498-45F4-99E1-AFAD370E9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7" name="Hình ảnh 6">
            <a:extLst>
              <a:ext uri="{FF2B5EF4-FFF2-40B4-BE49-F238E27FC236}">
                <a16:creationId xmlns:a16="http://schemas.microsoft.com/office/drawing/2014/main" id="{7799BBCF-A447-0222-F8F0-E02D2CB35C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7295" y="2209800"/>
            <a:ext cx="6248461" cy="4339286"/>
          </a:xfrm>
          <a:prstGeom prst="rect">
            <a:avLst/>
          </a:prstGeom>
        </p:spPr>
      </p:pic>
    </p:spTree>
    <p:extLst>
      <p:ext uri="{BB962C8B-B14F-4D97-AF65-F5344CB8AC3E}">
        <p14:creationId xmlns:p14="http://schemas.microsoft.com/office/powerpoint/2010/main" val="620751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6"/>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55EBBB-5DD5-7C65-F391-BA8BCE20E8C3}"/>
              </a:ext>
            </a:extLst>
          </p:cNvPr>
          <p:cNvPicPr>
            <a:picLocks noChangeAspect="1"/>
          </p:cNvPicPr>
          <p:nvPr/>
        </p:nvPicPr>
        <p:blipFill>
          <a:blip r:embed="rId2"/>
          <a:stretch>
            <a:fillRect/>
          </a:stretch>
        </p:blipFill>
        <p:spPr>
          <a:xfrm>
            <a:off x="1154517" y="3834702"/>
            <a:ext cx="7008064" cy="4717960"/>
          </a:xfrm>
          <a:prstGeom prst="rect">
            <a:avLst/>
          </a:prstGeom>
        </p:spPr>
      </p:pic>
      <p:pic>
        <p:nvPicPr>
          <p:cNvPr id="18" name="Picture 17">
            <a:extLst>
              <a:ext uri="{FF2B5EF4-FFF2-40B4-BE49-F238E27FC236}">
                <a16:creationId xmlns:a16="http://schemas.microsoft.com/office/drawing/2014/main" id="{3E479C6F-23DD-8DDE-3491-86583FE9FA17}"/>
              </a:ext>
            </a:extLst>
          </p:cNvPr>
          <p:cNvPicPr>
            <a:picLocks noChangeAspect="1"/>
          </p:cNvPicPr>
          <p:nvPr/>
        </p:nvPicPr>
        <p:blipFill>
          <a:blip r:embed="rId3"/>
          <a:stretch>
            <a:fillRect/>
          </a:stretch>
        </p:blipFill>
        <p:spPr>
          <a:xfrm>
            <a:off x="8301592" y="3876119"/>
            <a:ext cx="7073340" cy="4678555"/>
          </a:xfrm>
          <a:prstGeom prst="rect">
            <a:avLst/>
          </a:prstGeom>
        </p:spPr>
      </p:pic>
      <p:grpSp>
        <p:nvGrpSpPr>
          <p:cNvPr id="19" name="Nhóm 18">
            <a:extLst>
              <a:ext uri="{FF2B5EF4-FFF2-40B4-BE49-F238E27FC236}">
                <a16:creationId xmlns:a16="http://schemas.microsoft.com/office/drawing/2014/main" id="{CEBE7C94-F562-7A2A-478C-CD651EE562F1}"/>
              </a:ext>
            </a:extLst>
          </p:cNvPr>
          <p:cNvGrpSpPr/>
          <p:nvPr/>
        </p:nvGrpSpPr>
        <p:grpSpPr>
          <a:xfrm>
            <a:off x="729555" y="457200"/>
            <a:ext cx="11240766" cy="768567"/>
            <a:chOff x="729555" y="673549"/>
            <a:chExt cx="11240766" cy="768567"/>
          </a:xfrm>
        </p:grpSpPr>
        <p:grpSp>
          <p:nvGrpSpPr>
            <p:cNvPr id="21" name="Nhóm 20">
              <a:extLst>
                <a:ext uri="{FF2B5EF4-FFF2-40B4-BE49-F238E27FC236}">
                  <a16:creationId xmlns:a16="http://schemas.microsoft.com/office/drawing/2014/main" id="{81253192-D172-6059-066A-92B0EA1ACB32}"/>
                </a:ext>
              </a:extLst>
            </p:cNvPr>
            <p:cNvGrpSpPr/>
            <p:nvPr/>
          </p:nvGrpSpPr>
          <p:grpSpPr>
            <a:xfrm>
              <a:off x="729555" y="686146"/>
              <a:ext cx="11240766" cy="755970"/>
              <a:chOff x="594519" y="1653241"/>
              <a:chExt cx="11240766" cy="755970"/>
            </a:xfrm>
          </p:grpSpPr>
          <p:sp>
            <p:nvSpPr>
              <p:cNvPr id="23" name="Rectangle 14">
                <a:extLst>
                  <a:ext uri="{FF2B5EF4-FFF2-40B4-BE49-F238E27FC236}">
                    <a16:creationId xmlns:a16="http://schemas.microsoft.com/office/drawing/2014/main" id="{9AED8E23-F5D4-BD4B-6290-9ED45E5A1957}"/>
                  </a:ext>
                </a:extLst>
              </p:cNvPr>
              <p:cNvSpPr/>
              <p:nvPr/>
            </p:nvSpPr>
            <p:spPr>
              <a:xfrm>
                <a:off x="1474605" y="1708061"/>
                <a:ext cx="1036068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Thực hành ứng xử với bạn bè</a:t>
                </a:r>
              </a:p>
            </p:txBody>
          </p:sp>
          <p:pic>
            <p:nvPicPr>
              <p:cNvPr id="24" name="Hình ảnh 23">
                <a:extLst>
                  <a:ext uri="{FF2B5EF4-FFF2-40B4-BE49-F238E27FC236}">
                    <a16:creationId xmlns:a16="http://schemas.microsoft.com/office/drawing/2014/main" id="{E9085302-358E-32D6-0E5A-F446848B2765}"/>
                  </a:ext>
                </a:extLst>
              </p:cNvPr>
              <p:cNvPicPr>
                <a:picLocks noChangeAspect="1"/>
              </p:cNvPicPr>
              <p:nvPr/>
            </p:nvPicPr>
            <p:blipFill>
              <a:blip r:embed="rId4"/>
              <a:stretch>
                <a:fillRect/>
              </a:stretch>
            </p:blipFill>
            <p:spPr>
              <a:xfrm>
                <a:off x="594519" y="1653241"/>
                <a:ext cx="3151905" cy="755970"/>
              </a:xfrm>
              <a:prstGeom prst="rect">
                <a:avLst/>
              </a:prstGeom>
            </p:spPr>
          </p:pic>
        </p:grpSp>
        <p:sp>
          <p:nvSpPr>
            <p:cNvPr id="22" name="Hộp Văn bản 21">
              <a:extLst>
                <a:ext uri="{FF2B5EF4-FFF2-40B4-BE49-F238E27FC236}">
                  <a16:creationId xmlns:a16="http://schemas.microsoft.com/office/drawing/2014/main" id="{152C0A44-22B0-D003-E583-187DA8F439FB}"/>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n-ea"/>
                  <a:cs typeface="+mn-cs"/>
                </a:rPr>
                <a:t>4</a:t>
              </a:r>
            </a:p>
          </p:txBody>
        </p:sp>
      </p:grpSp>
      <p:sp>
        <p:nvSpPr>
          <p:cNvPr id="25" name="Hộp Văn bản 24">
            <a:extLst>
              <a:ext uri="{FF2B5EF4-FFF2-40B4-BE49-F238E27FC236}">
                <a16:creationId xmlns:a16="http://schemas.microsoft.com/office/drawing/2014/main" id="{A3B82C36-C81C-F352-E397-9CC9B26A4EF1}"/>
              </a:ext>
            </a:extLst>
          </p:cNvPr>
          <p:cNvSpPr txBox="1"/>
          <p:nvPr/>
        </p:nvSpPr>
        <p:spPr>
          <a:xfrm>
            <a:off x="749110" y="1143000"/>
            <a:ext cx="10970609" cy="2862322"/>
          </a:xfrm>
          <a:prstGeom prst="rect">
            <a:avLst/>
          </a:prstGeom>
          <a:noFill/>
        </p:spPr>
        <p:txBody>
          <a:bodyPr wrap="square" rtlCol="0">
            <a:spAutoFit/>
          </a:bodyPr>
          <a:lstStyle/>
          <a:p>
            <a:pPr marL="571500" indent="-571500" algn="just">
              <a:buFont typeface="Arial" panose="020B0604020202020204" pitchFamily="34" charset="0"/>
              <a:buChar char="•"/>
            </a:pPr>
            <a:r>
              <a:rPr lang="nl-NL" sz="3600" b="1">
                <a:latin typeface="AvantGarde" panose="00000400000000000000" pitchFamily="2" charset="0"/>
                <a:ea typeface="AvantGarde" panose="00000400000000000000" pitchFamily="2" charset="0"/>
                <a:cs typeface="AvantGarde" panose="00000400000000000000" pitchFamily="2" charset="0"/>
              </a:rPr>
              <a:t>Quan sát tranh và thảo luận về cách ứng xử với bạn trong mỗi tình huống sau.</a:t>
            </a:r>
          </a:p>
          <a:p>
            <a:pPr marL="571500" indent="-571500" algn="just">
              <a:buFont typeface="Arial" panose="020B0604020202020204" pitchFamily="34" charset="0"/>
              <a:buChar char="•"/>
            </a:pPr>
            <a:r>
              <a:rPr lang="nl-NL" sz="3600" b="1">
                <a:latin typeface="AvantGarde" panose="00000400000000000000" pitchFamily="2" charset="0"/>
                <a:ea typeface="AvantGarde" panose="00000400000000000000" pitchFamily="2" charset="0"/>
                <a:cs typeface="AvantGarde" panose="00000400000000000000" pitchFamily="2" charset="0"/>
              </a:rPr>
              <a:t>Đóng vai thực hành ứng xử với bạn.</a:t>
            </a:r>
          </a:p>
          <a:p>
            <a:pPr marL="571500" indent="-571500" algn="just">
              <a:buFont typeface="Arial" panose="020B0604020202020204" pitchFamily="34" charset="0"/>
              <a:buChar char="•"/>
            </a:pPr>
            <a:r>
              <a:rPr lang="nl-NL" sz="3600" b="1">
                <a:latin typeface="AvantGarde" panose="00000400000000000000" pitchFamily="2" charset="0"/>
                <a:ea typeface="AvantGarde" panose="00000400000000000000" pitchFamily="2" charset="0"/>
                <a:cs typeface="AvantGarde" panose="00000400000000000000" pitchFamily="2" charset="0"/>
              </a:rPr>
              <a:t>Chia sẻ điều em học được qua xử lí tình huống.</a:t>
            </a:r>
          </a:p>
        </p:txBody>
      </p:sp>
      <p:grpSp>
        <p:nvGrpSpPr>
          <p:cNvPr id="26" name="Nhóm 25">
            <a:extLst>
              <a:ext uri="{FF2B5EF4-FFF2-40B4-BE49-F238E27FC236}">
                <a16:creationId xmlns:a16="http://schemas.microsoft.com/office/drawing/2014/main" id="{F6610C3C-6F59-1D8C-2911-D8C5C2C17A56}"/>
              </a:ext>
            </a:extLst>
          </p:cNvPr>
          <p:cNvGrpSpPr/>
          <p:nvPr/>
        </p:nvGrpSpPr>
        <p:grpSpPr>
          <a:xfrm>
            <a:off x="10694989" y="799236"/>
            <a:ext cx="5702222" cy="3396955"/>
            <a:chOff x="1118911" y="5403918"/>
            <a:chExt cx="5702222" cy="3396955"/>
          </a:xfrm>
        </p:grpSpPr>
        <p:pic>
          <p:nvPicPr>
            <p:cNvPr id="27" name="Hình ảnh 26">
              <a:extLst>
                <a:ext uri="{FF2B5EF4-FFF2-40B4-BE49-F238E27FC236}">
                  <a16:creationId xmlns:a16="http://schemas.microsoft.com/office/drawing/2014/main" id="{0D2011CF-17FA-675A-6193-47CCE9F2A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28" name="Bong bóng Ý nghĩ: Hình đám mây 27">
              <a:extLst>
                <a:ext uri="{FF2B5EF4-FFF2-40B4-BE49-F238E27FC236}">
                  <a16:creationId xmlns:a16="http://schemas.microsoft.com/office/drawing/2014/main" id="{A0B28E74-2964-1557-6FF6-E12B98F5D3C1}"/>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517119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11032</TotalTime>
  <Words>263</Words>
  <Application>Microsoft Office PowerPoint</Application>
  <PresentationFormat>Custom</PresentationFormat>
  <Paragraphs>20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#9Slide03 AllRoundGothic</vt:lpstr>
      <vt:lpstr>Arial</vt:lpstr>
      <vt:lpstr>AvantGarde</vt:lpstr>
      <vt:lpstr>HP001 4 hàng</vt:lpstr>
      <vt:lpstr>HP-087</vt:lpstr>
      <vt:lpstr>SVN-Anastasia</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thơ nguyễn</cp:lastModifiedBy>
  <cp:revision>1205</cp:revision>
  <dcterms:created xsi:type="dcterms:W3CDTF">2008-09-09T22:52:10Z</dcterms:created>
  <dcterms:modified xsi:type="dcterms:W3CDTF">2023-04-22T17:08:34Z</dcterms:modified>
</cp:coreProperties>
</file>