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2007577091" r:id="rId2"/>
    <p:sldId id="273" r:id="rId3"/>
    <p:sldId id="2007577095" r:id="rId4"/>
    <p:sldId id="294" r:id="rId5"/>
    <p:sldId id="348" r:id="rId6"/>
    <p:sldId id="2007577097" r:id="rId7"/>
    <p:sldId id="2007577103" r:id="rId8"/>
    <p:sldId id="2007577098" r:id="rId9"/>
    <p:sldId id="2007577099" r:id="rId10"/>
    <p:sldId id="2007577100" r:id="rId11"/>
    <p:sldId id="2007577101" r:id="rId12"/>
    <p:sldId id="2007577093" r:id="rId13"/>
    <p:sldId id="375" r:id="rId14"/>
    <p:sldId id="2007577094" r:id="rId15"/>
    <p:sldId id="2007577092" r:id="rId16"/>
  </p:sldIdLst>
  <p:sldSz cx="9144000" cy="5143500" type="screen16x9"/>
  <p:notesSz cx="6858000" cy="9144000"/>
  <p:embeddedFontLst>
    <p:embeddedFont>
      <p:font typeface="等线" charset="-122"/>
      <p:regular r:id="rId18"/>
      <p:bold r:id="rId19"/>
    </p:embeddedFont>
    <p:embeddedFont>
      <p:font typeface="宋体" pitchFamily="2" charset="-122"/>
      <p:regular r:id="rId20"/>
    </p:embeddedFont>
    <p:embeddedFont>
      <p:font typeface="Montserrat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Kalam" charset="0"/>
      <p:regular r:id="rId29"/>
      <p:bold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7D574"/>
    <a:srgbClr val="000000"/>
    <a:srgbClr val="CC7500"/>
    <a:srgbClr val="1E5CC1"/>
    <a:srgbClr val="FB5B53"/>
    <a:srgbClr val="FB4C43"/>
    <a:srgbClr val="6FC9C7"/>
    <a:srgbClr val="FFCC00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96" autoAdjust="0"/>
  </p:normalViewPr>
  <p:slideViewPr>
    <p:cSldViewPr snapToGrid="0">
      <p:cViewPr varScale="1">
        <p:scale>
          <a:sx n="76" d="100"/>
          <a:sy n="76" d="100"/>
        </p:scale>
        <p:origin x="-33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439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y/c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HD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NX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NX 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4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 y/c HS nhắc lại những ND đã học.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NX,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Dặn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5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0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- CC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7532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dưa</a:t>
            </a:r>
            <a:r>
              <a:rPr lang="en-US" dirty="0"/>
              <a:t> </a:t>
            </a:r>
            <a:r>
              <a:rPr lang="en-US" dirty="0" err="1"/>
              <a:t>hấu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5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y/c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HD HS q/s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Trong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ck Mai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V ck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1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y/c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HD HS q/s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Trong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ck Mai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V ck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1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y/c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HD HS q/s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Trong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ck Mai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V ck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1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y/c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HD HS q/s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Trong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ck Mai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V ck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1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y/c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HD HS q/s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Trong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ck Mai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V ck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1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6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1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0" y="194193"/>
            <a:ext cx="853931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8" y="1331119"/>
            <a:ext cx="8582412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255821"/>
            <a:ext cx="1931060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097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E55DF6-4EEA-4675-9E86-2E6A6239FF4F}"/>
              </a:ext>
            </a:extLst>
          </p:cNvPr>
          <p:cNvSpPr/>
          <p:nvPr userDrawn="1"/>
        </p:nvSpPr>
        <p:spPr>
          <a:xfrm>
            <a:off x="76200" y="0"/>
            <a:ext cx="9067800" cy="51435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5238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174940"/>
            <a:ext cx="853931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5"/>
            <a:ext cx="8582412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50" y="255821"/>
            <a:ext cx="1931060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1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10" y="174940"/>
            <a:ext cx="853931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5"/>
            <a:ext cx="8582412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50" y="255821"/>
            <a:ext cx="1931060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0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174940"/>
            <a:ext cx="853931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5"/>
            <a:ext cx="8582412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50" y="255821"/>
            <a:ext cx="1931060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0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174940"/>
            <a:ext cx="853931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5"/>
            <a:ext cx="8582412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50" y="255821"/>
            <a:ext cx="1931060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0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700" r:id="rId12"/>
    <p:sldLayoutId id="214748370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62" y="2533656"/>
            <a:ext cx="2881287" cy="2309356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51" y="4619049"/>
            <a:ext cx="6211755" cy="524117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4619049"/>
            <a:ext cx="5935138" cy="524117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" y="2387625"/>
            <a:ext cx="2300876" cy="2755541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" y="3849064"/>
            <a:ext cx="1374981" cy="1294100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63" y="4405783"/>
            <a:ext cx="3504743" cy="548082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35" y="201664"/>
            <a:ext cx="6533006" cy="133862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93" y="3813419"/>
            <a:ext cx="3618964" cy="12438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22A3CE-8FE3-F77F-FA5A-C590974E37EF}"/>
              </a:ext>
            </a:extLst>
          </p:cNvPr>
          <p:cNvSpPr/>
          <p:nvPr/>
        </p:nvSpPr>
        <p:spPr>
          <a:xfrm>
            <a:off x="457131" y="1714621"/>
            <a:ext cx="8468764" cy="1966173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68571" tIns="34286" rIns="68571" bIns="34286" numCol="1">
            <a:prstTxWarp prst="textArchUp">
              <a:avLst>
                <a:gd name="adj" fmla="val 10397210"/>
              </a:avLst>
            </a:prstTxWarp>
            <a:spAutoFit/>
          </a:bodyPr>
          <a:lstStyle/>
          <a:p>
            <a:pPr algn="ctr"/>
            <a:r>
              <a:rPr lang="en-US" sz="404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</a:t>
            </a:r>
          </a:p>
          <a:p>
            <a:pPr algn="ctr"/>
            <a:r>
              <a:rPr lang="en-US" sz="404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12283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70" y="479297"/>
            <a:ext cx="7220414" cy="4107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5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162" y="1352550"/>
            <a:ext cx="791043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43" indent="-285743">
              <a:buFontTx/>
              <a:buChar char="-"/>
            </a:pP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43" indent="-285743">
              <a:buFontTx/>
              <a:buChar char="-"/>
            </a:pP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43" indent="-285743">
              <a:buFontTx/>
              <a:buChar char="-"/>
            </a:pP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2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1000" t="1000" r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346210" y="40552"/>
            <a:ext cx="789084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2745667" y="436088"/>
            <a:ext cx="366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MAI AN TIÊM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44BCE9-3ADC-4216-B76A-D23552B9B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9824" y="1082419"/>
            <a:ext cx="5276011" cy="2046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852E4B-BBD7-4E25-9574-A7CE0EAF9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9824" y="3040825"/>
            <a:ext cx="5276011" cy="1938491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726730" y="585978"/>
            <a:ext cx="415842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40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1000" t="1000" r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7596D9-39CB-49C0-B4CE-121FE2171F97}"/>
              </a:ext>
            </a:extLst>
          </p:cNvPr>
          <p:cNvGrpSpPr/>
          <p:nvPr/>
        </p:nvGrpSpPr>
        <p:grpSpPr>
          <a:xfrm>
            <a:off x="501663" y="179882"/>
            <a:ext cx="7816923" cy="1462173"/>
            <a:chOff x="511811" y="527283"/>
            <a:chExt cx="5862692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CA41E64-99F6-4801-BDC4-33A47C239C0A}"/>
                </a:ext>
              </a:extLst>
            </p:cNvPr>
            <p:cNvSpPr txBox="1"/>
            <p:nvPr/>
          </p:nvSpPr>
          <p:spPr>
            <a:xfrm>
              <a:off x="1200730" y="777848"/>
              <a:ext cx="517377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Viết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2 – 3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câu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về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nhân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vật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Mai An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Tiêm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trong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câu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chuyện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trên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82B1D1-0C47-4F2E-B107-D914E48BF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473" y="1796689"/>
            <a:ext cx="5593058" cy="3166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1"/>
            <a:ext cx="9142811" cy="5188281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4299006" y="159148"/>
            <a:ext cx="4253717" cy="651475"/>
          </a:xfrm>
          <a:prstGeom prst="rect">
            <a:avLst/>
          </a:prstGeom>
        </p:spPr>
        <p:txBody>
          <a:bodyPr wrap="square" lIns="89538" tIns="44769" rIns="89538" bIns="44769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0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0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3717043" y="2153759"/>
            <a:ext cx="525696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3365962" y="1218463"/>
            <a:ext cx="590484" cy="42285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8" tIns="44769" rIns="89538" bIns="4476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4095087" y="969768"/>
            <a:ext cx="4661556" cy="104536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8" tIns="44769" rIns="89538" bIns="4476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3305953" y="2560624"/>
            <a:ext cx="678455" cy="48306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8" tIns="44769" rIns="89538" bIns="4476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1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1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4095089" y="2362314"/>
            <a:ext cx="4661556" cy="97066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8" tIns="44769" rIns="89538" bIns="4476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2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62" y="2533656"/>
            <a:ext cx="2881287" cy="2309356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51" y="4619049"/>
            <a:ext cx="6211755" cy="524117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4619049"/>
            <a:ext cx="5935138" cy="524117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" y="2387625"/>
            <a:ext cx="2300876" cy="2755541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" y="3849064"/>
            <a:ext cx="1374981" cy="1294100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63" y="4405783"/>
            <a:ext cx="3504743" cy="548082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35" y="201664"/>
            <a:ext cx="6533006" cy="133862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93" y="3813419"/>
            <a:ext cx="3618964" cy="12438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22A3CE-8FE3-F77F-FA5A-C590974E37EF}"/>
              </a:ext>
            </a:extLst>
          </p:cNvPr>
          <p:cNvSpPr/>
          <p:nvPr/>
        </p:nvSpPr>
        <p:spPr>
          <a:xfrm>
            <a:off x="457131" y="1714621"/>
            <a:ext cx="8468764" cy="1966173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68571" tIns="34286" rIns="68571" bIns="34286" numCol="1">
            <a:prstTxWarp prst="textArchUp">
              <a:avLst>
                <a:gd name="adj" fmla="val 10397210"/>
              </a:avLst>
            </a:prstTxWarp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TẠM BIỆT VÀ HẸN GẶP LẠI</a:t>
            </a:r>
          </a:p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CON VÀO NHỮNG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7883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0066" y="743293"/>
            <a:ext cx="5592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717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5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1"/>
            <a:ext cx="9142811" cy="5188281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4299006" y="159148"/>
            <a:ext cx="4253717" cy="651475"/>
          </a:xfrm>
          <a:prstGeom prst="rect">
            <a:avLst/>
          </a:prstGeom>
        </p:spPr>
        <p:txBody>
          <a:bodyPr wrap="square" lIns="89538" tIns="44769" rIns="89538" bIns="44769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0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0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3717043" y="2153759"/>
            <a:ext cx="525696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2715467" y="1123138"/>
            <a:ext cx="590484" cy="42285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8" tIns="44769" rIns="89538" bIns="4476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3393924" y="969768"/>
            <a:ext cx="5580084" cy="79640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8" tIns="44769" rIns="89538" bIns="4476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2715469" y="2111075"/>
            <a:ext cx="678455" cy="48306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8" tIns="44769" rIns="89538" bIns="4476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1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1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3482238" y="1909956"/>
            <a:ext cx="5479244" cy="97066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8" tIns="44769" rIns="89538" bIns="4476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1000" t="1000" r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346210" y="40551"/>
            <a:ext cx="789084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Quan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2745667" y="360932"/>
            <a:ext cx="366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MAI AN TIÊM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44BCE9-3ADC-4216-B76A-D23552B9B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4620" y="891461"/>
            <a:ext cx="6799006" cy="2046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852E4B-BBD7-4E25-9574-A7CE0EAF9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4620" y="3011329"/>
            <a:ext cx="6799006" cy="193849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59722" y="530984"/>
            <a:ext cx="170790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2658793" y="505932"/>
            <a:ext cx="316539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61" y="450936"/>
            <a:ext cx="3081404" cy="4183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2395" y="839244"/>
            <a:ext cx="3306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vât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0285" y="1766170"/>
            <a:ext cx="3118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ở </a:t>
            </a:r>
            <a:r>
              <a:rPr lang="en-US" dirty="0" err="1" smtClean="0"/>
              <a:t>đâu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5649" y="2542782"/>
            <a:ext cx="273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6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78" y="168807"/>
            <a:ext cx="3845492" cy="24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69" y="168806"/>
            <a:ext cx="3194137" cy="2536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21" y="2592889"/>
            <a:ext cx="3628271" cy="24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4" y="124701"/>
            <a:ext cx="6636774" cy="4832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6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398206"/>
            <a:ext cx="7315200" cy="4439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6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1143</Words>
  <Application>Microsoft Office PowerPoint</Application>
  <PresentationFormat>On-screen Show (16:9)</PresentationFormat>
  <Paragraphs>90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等线</vt:lpstr>
      <vt:lpstr>宋体</vt:lpstr>
      <vt:lpstr>Montserrat</vt:lpstr>
      <vt:lpstr>Times New Roman</vt:lpstr>
      <vt:lpstr>Calibri</vt:lpstr>
      <vt:lpstr>仓耳玄三M W05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MinhThangPC.VN</cp:lastModifiedBy>
  <cp:revision>111</cp:revision>
  <dcterms:modified xsi:type="dcterms:W3CDTF">2023-04-11T05:44:27Z</dcterms:modified>
</cp:coreProperties>
</file>