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1449" r:id="rId3"/>
    <p:sldId id="287" r:id="rId4"/>
    <p:sldId id="293" r:id="rId5"/>
    <p:sldId id="294" r:id="rId6"/>
    <p:sldId id="295" r:id="rId7"/>
    <p:sldId id="296" r:id="rId8"/>
    <p:sldId id="288" r:id="rId9"/>
    <p:sldId id="272" r:id="rId10"/>
    <p:sldId id="273" r:id="rId11"/>
    <p:sldId id="1450" r:id="rId12"/>
    <p:sldId id="280" r:id="rId13"/>
    <p:sldId id="289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92" r:id="rId24"/>
    <p:sldId id="26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2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599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8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6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4" r:id="rId17"/>
    <p:sldLayoutId id="2147483690" r:id="rId1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9.png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17" Type="http://schemas.microsoft.com/office/2007/relationships/hdphoto" Target="../media/hdphoto12.wdp"/><Relationship Id="rId25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microsoft.com/office/2007/relationships/hdphoto" Target="../media/hdphoto8.wdp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28" Type="http://schemas.microsoft.com/office/2007/relationships/hdphoto" Target="../media/hdphoto16.wdp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image" Target="../media/image29.jpeg"/><Relationship Id="rId9" Type="http://schemas.openxmlformats.org/officeDocument/2006/relationships/image" Target="../media/image31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openxmlformats.org/officeDocument/2006/relationships/image" Target="../media/image49.png"/><Relationship Id="rId3" Type="http://schemas.microsoft.com/office/2007/relationships/hdphoto" Target="../media/hdphoto8.wdp"/><Relationship Id="rId21" Type="http://schemas.microsoft.com/office/2007/relationships/hdphoto" Target="../media/hdphoto18.wdp"/><Relationship Id="rId7" Type="http://schemas.openxmlformats.org/officeDocument/2006/relationships/image" Target="../media/image44.png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slide" Target="slide15.xml"/><Relationship Id="rId2" Type="http://schemas.openxmlformats.org/officeDocument/2006/relationships/image" Target="../media/image29.jpeg"/><Relationship Id="rId16" Type="http://schemas.openxmlformats.org/officeDocument/2006/relationships/image" Target="../media/image38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image" Target="../media/image34.png"/><Relationship Id="rId24" Type="http://schemas.openxmlformats.org/officeDocument/2006/relationships/image" Target="../media/image48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23" Type="http://schemas.microsoft.com/office/2007/relationships/hdphoto" Target="../media/hdphoto19.wdp"/><Relationship Id="rId10" Type="http://schemas.openxmlformats.org/officeDocument/2006/relationships/image" Target="../media/image45.png"/><Relationship Id="rId19" Type="http://schemas.microsoft.com/office/2007/relationships/hdphoto" Target="../media/hdphoto14.wdp"/><Relationship Id="rId4" Type="http://schemas.openxmlformats.org/officeDocument/2006/relationships/image" Target="../media/image43.png"/><Relationship Id="rId9" Type="http://schemas.microsoft.com/office/2007/relationships/hdphoto" Target="../media/hdphoto10.wdp"/><Relationship Id="rId14" Type="http://schemas.microsoft.com/office/2007/relationships/hdphoto" Target="../media/hdphoto12.wdp"/><Relationship Id="rId22" Type="http://schemas.openxmlformats.org/officeDocument/2006/relationships/image" Target="../media/image47.png"/><Relationship Id="rId27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6.xml"/><Relationship Id="rId18" Type="http://schemas.openxmlformats.org/officeDocument/2006/relationships/image" Target="../media/image34.png"/><Relationship Id="rId26" Type="http://schemas.microsoft.com/office/2007/relationships/hdphoto" Target="../media/hdphoto19.wdp"/><Relationship Id="rId3" Type="http://schemas.openxmlformats.org/officeDocument/2006/relationships/image" Target="../media/image30.png"/><Relationship Id="rId21" Type="http://schemas.openxmlformats.org/officeDocument/2006/relationships/image" Target="../media/image54.png"/><Relationship Id="rId7" Type="http://schemas.openxmlformats.org/officeDocument/2006/relationships/slide" Target="slide20.xml"/><Relationship Id="rId12" Type="http://schemas.openxmlformats.org/officeDocument/2006/relationships/image" Target="../media/image53.png"/><Relationship Id="rId17" Type="http://schemas.openxmlformats.org/officeDocument/2006/relationships/slide" Target="slide15.xml"/><Relationship Id="rId25" Type="http://schemas.openxmlformats.org/officeDocument/2006/relationships/image" Target="../media/image47.png"/><Relationship Id="rId2" Type="http://schemas.openxmlformats.org/officeDocument/2006/relationships/image" Target="../media/image50.jpeg"/><Relationship Id="rId16" Type="http://schemas.microsoft.com/office/2007/relationships/hdphoto" Target="../media/hdphoto10.wdp"/><Relationship Id="rId20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slide" Target="slide19.xml"/><Relationship Id="rId24" Type="http://schemas.openxmlformats.org/officeDocument/2006/relationships/slide" Target="slide17.xml"/><Relationship Id="rId5" Type="http://schemas.openxmlformats.org/officeDocument/2006/relationships/image" Target="../media/image51.png"/><Relationship Id="rId15" Type="http://schemas.openxmlformats.org/officeDocument/2006/relationships/image" Target="../media/image32.png"/><Relationship Id="rId23" Type="http://schemas.microsoft.com/office/2007/relationships/hdphoto" Target="../media/hdphoto12.wdp"/><Relationship Id="rId10" Type="http://schemas.microsoft.com/office/2007/relationships/hdphoto" Target="../media/hdphoto22.wdp"/><Relationship Id="rId19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52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5.xml"/><Relationship Id="rId7" Type="http://schemas.microsoft.com/office/2007/relationships/hdphoto" Target="../media/hdphoto24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hdphoto" Target="../media/hdphoto23.wdp"/><Relationship Id="rId4" Type="http://schemas.openxmlformats.org/officeDocument/2006/relationships/image" Target="../media/image55.png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slide" Target="slide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slide" Target="slide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slide" Target="slide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slide" Target="slide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slide" Target="slide1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7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3" Type="http://schemas.openxmlformats.org/officeDocument/2006/relationships/image" Target="../media/image10.emf"/><Relationship Id="rId21" Type="http://schemas.openxmlformats.org/officeDocument/2006/relationships/slide" Target="slide7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slide" Target="slide5.xml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65200" y="1648606"/>
            <a:ext cx="886172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Kể cho bé nghe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320627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834" r="82206" b="8100"/>
          <a:stretch/>
        </p:blipFill>
        <p:spPr>
          <a:xfrm>
            <a:off x="33736" y="1539039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189186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929" y="901789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3865" y="271689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008" y="856039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296203"/>
            <a:ext cx="2113857" cy="1752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22866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60642" y="998314"/>
            <a:ext cx="2778593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67821" y="2209142"/>
            <a:ext cx="2778593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8547" y="3487528"/>
            <a:ext cx="3273382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6262" y="4837852"/>
            <a:ext cx="3273382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19713" y="998314"/>
            <a:ext cx="3273382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8879" y="2260405"/>
            <a:ext cx="3455029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6303" y="3483251"/>
            <a:ext cx="3524784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03973" y="4801134"/>
            <a:ext cx="3467114" cy="12228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2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2350"/>
            <a:ext cx="12192001" cy="6433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465943" y="1041854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2866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78340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" y="-10307"/>
            <a:ext cx="12217028" cy="67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Hướng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dẫn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5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" y="-35949"/>
            <a:ext cx="12159538" cy="6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54" y="-2948592"/>
            <a:ext cx="9652000" cy="58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8637" y="201829"/>
            <a:ext cx="8342946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cóc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nhốt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chuồng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lúc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kẻ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xấu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say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ngủ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cố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trốn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thoát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Chơi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8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40"/>
            <a:ext cx="12192000" cy="69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343401"/>
            <a:ext cx="1524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3" y="4140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6375" y="1869982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95" y="1637520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76659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1844581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18034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12000" y="16794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844800" y="49306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7112000" y="41178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75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214822" y="4741108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57" y="-63734"/>
            <a:ext cx="9317488" cy="33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12" y="323258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78187" y="1567300"/>
            <a:ext cx="8436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Rồng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phun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bạc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0785" y="4033222"/>
            <a:ext cx="435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máy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bơm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69" y="-29644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94488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68" y="424111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46607" y="5291012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vện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9704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2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40" y="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33821" y="1796257"/>
            <a:ext cx="803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chăng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dây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điện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39" y="4270757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68721" y="4949226"/>
            <a:ext cx="458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nhện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63032" y="477297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5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08" y="-35949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05127" y="1763179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 quay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tròn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07" y="4234808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72792" y="5102408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cối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xay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lúa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52689" y="4861804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" y="0"/>
            <a:ext cx="12195965" cy="6858000"/>
          </a:xfrm>
          <a:prstGeom prst="rect">
            <a:avLst/>
          </a:prstGeom>
        </p:spPr>
      </p:pic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1405" y="3532517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thở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ra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gió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799" y="4919583"/>
            <a:ext cx="442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quạt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hòm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6" y="11474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69961" y="1903576"/>
            <a:ext cx="794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thèm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cỏ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2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C7AB78-A41F-4980-8D28-B230B214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6" y="2183481"/>
            <a:ext cx="3492735" cy="4183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BB636-9F95-4797-9BB7-2EDFBB63D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643" y="2155506"/>
            <a:ext cx="3907042" cy="472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E06B8-6EA4-4103-9925-7DCCF66EE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922" y="449471"/>
            <a:ext cx="4665698" cy="136798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D2C3F13-4566-4597-B872-C273A84DC768}"/>
              </a:ext>
            </a:extLst>
          </p:cNvPr>
          <p:cNvSpPr/>
          <p:nvPr/>
        </p:nvSpPr>
        <p:spPr>
          <a:xfrm>
            <a:off x="7179010" y="2931684"/>
            <a:ext cx="4920841" cy="3476846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7154538" y="3523223"/>
            <a:ext cx="4945313" cy="25316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ngộ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nghĩnh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29D2F3E-548D-4495-B926-639188270C43}"/>
              </a:ext>
            </a:extLst>
          </p:cNvPr>
          <p:cNvSpPr/>
          <p:nvPr/>
        </p:nvSpPr>
        <p:spPr>
          <a:xfrm>
            <a:off x="6847367" y="363219"/>
            <a:ext cx="5344633" cy="25146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hiểu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22866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ldLvl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8" y="2576945"/>
            <a:ext cx="8095920" cy="34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" y="9675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499028" y="3872015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976855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9434402" y="2723926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9404090" y="4876847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1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0357" y="2033473"/>
            <a:ext cx="11111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smtClean="0">
                <a:latin typeface="UTM Avo" panose="02040603050506020204" pitchFamily="18" charset="0"/>
              </a:rPr>
              <a:t>    Nhìn </a:t>
            </a:r>
            <a:r>
              <a:rPr lang="en-US" sz="3600">
                <a:latin typeface="UTM Avo" panose="02040603050506020204" pitchFamily="18" charset="0"/>
              </a:rPr>
              <a:t>cành hoa gãy đang ứa nhựa, Mai nghĩ: “ Chắc hoa cũng đau lắm, nó đang khóc. Chỉ tại Mai chạy vội mà hoa bị đau”.</a:t>
            </a:r>
          </a:p>
        </p:txBody>
      </p:sp>
    </p:spTree>
    <p:extLst>
      <p:ext uri="{BB962C8B-B14F-4D97-AF65-F5344CB8AC3E}">
        <p14:creationId xmlns:p14="http://schemas.microsoft.com/office/powerpoint/2010/main" val="389917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1959152"/>
            <a:ext cx="11870574" cy="369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>
                <a:latin typeface="UTM Avo" panose="02040603050506020204" pitchFamily="18" charset="0"/>
              </a:rPr>
              <a:t>Không sao ạ!</a:t>
            </a:r>
          </a:p>
        </p:txBody>
      </p:sp>
    </p:spTree>
    <p:extLst>
      <p:ext uri="{BB962C8B-B14F-4D97-AF65-F5344CB8AC3E}">
        <p14:creationId xmlns:p14="http://schemas.microsoft.com/office/powerpoint/2010/main" val="56074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874329" y="2545556"/>
              <a:ext cx="1430430" cy="486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 lại bài 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 Chuyện trong vườn”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69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609600" y="1607050"/>
            <a:ext cx="109728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600" dirty="0">
                <a:latin typeface="UTM Avo" panose="02040603050506020204" pitchFamily="18" charset="0"/>
              </a:rPr>
              <a:t/>
            </a:r>
            <a:br>
              <a:rPr lang="en-US" sz="6600" dirty="0">
                <a:latin typeface="UTM Avo" panose="02040603050506020204" pitchFamily="18" charset="0"/>
              </a:rPr>
            </a:b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320627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539039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189186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929" y="901789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3865" y="271689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008" y="856039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296203"/>
            <a:ext cx="2113857" cy="17529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22866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8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7" b="95227" l="2462" r="99385">
                        <a14:foregroundMark x1="7231" y1="75179" x2="92923" y2="7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45445"/>
            <a:ext cx="5492768" cy="2203516"/>
          </a:xfrm>
          <a:prstGeom prst="rect">
            <a:avLst/>
          </a:prstGeom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504942" y="1138001"/>
            <a:ext cx="5274365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Luyện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đọc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từ</a:t>
            </a:r>
            <a:r>
              <a:rPr lang="en-US" alt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khó</a:t>
            </a:r>
            <a:endParaRPr lang="en-US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049" y="2309912"/>
            <a:ext cx="192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ầm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49" y="3179380"/>
            <a:ext cx="27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vịt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bầu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049" y="4103809"/>
            <a:ext cx="3261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chó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vện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049" y="5073306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chăng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dây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điện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6565" y="2097352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UTM Avo"/>
              </a:rPr>
              <a:t>quay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tròn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8388" y="3057194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solidFill>
                  <a:srgbClr val="7030A0"/>
                </a:solidFill>
                <a:latin typeface="UTM Avo"/>
              </a:rPr>
              <a:t>quạt</a:t>
            </a:r>
            <a:r>
              <a:rPr lang="en-US" sz="4400">
                <a:solidFill>
                  <a:srgbClr val="7030A0"/>
                </a:solidFill>
                <a:latin typeface="UTM Avo"/>
              </a:rPr>
              <a:t> hòm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9136" y="4023705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trâu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sắt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6566" y="5073306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phun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nước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bạc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310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7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525</Words>
  <Application>Microsoft Office PowerPoint</Application>
  <PresentationFormat>Widescreen</PresentationFormat>
  <Paragraphs>100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Coiny</vt:lpstr>
      <vt:lpstr>等线</vt:lpstr>
      <vt:lpstr>Times New Roman</vt:lpstr>
      <vt:lpstr>UTM Avo</vt:lpstr>
      <vt:lpstr>方正静蕾简体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Kể cho bé nghe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Nhan</cp:lastModifiedBy>
  <cp:revision>41</cp:revision>
  <dcterms:created xsi:type="dcterms:W3CDTF">2021-01-19T04:49:04Z</dcterms:created>
  <dcterms:modified xsi:type="dcterms:W3CDTF">2022-04-01T11:51:04Z</dcterms:modified>
</cp:coreProperties>
</file>