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93" r:id="rId2"/>
    <p:sldId id="294" r:id="rId3"/>
    <p:sldId id="295" r:id="rId4"/>
    <p:sldId id="313" r:id="rId5"/>
    <p:sldId id="274" r:id="rId6"/>
    <p:sldId id="306" r:id="rId7"/>
    <p:sldId id="309" r:id="rId8"/>
    <p:sldId id="307" r:id="rId9"/>
    <p:sldId id="311" r:id="rId10"/>
    <p:sldId id="312" r:id="rId11"/>
    <p:sldId id="308" r:id="rId12"/>
    <p:sldId id="275" r:id="rId13"/>
    <p:sldId id="276" r:id="rId14"/>
    <p:sldId id="314" r:id="rId15"/>
    <p:sldId id="299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7C52"/>
    <a:srgbClr val="328054"/>
    <a:srgbClr val="FCFBF9"/>
    <a:srgbClr val="734336"/>
    <a:srgbClr val="072308"/>
    <a:srgbClr val="3B6638"/>
    <a:srgbClr val="ACD5B3"/>
    <a:srgbClr val="951404"/>
    <a:srgbClr val="3A885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7" d="100"/>
          <a:sy n="57" d="100"/>
        </p:scale>
        <p:origin x="115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24DEC6-43F4-49D4-87CA-A54A2B0D4F76}" type="datetimeFigureOut">
              <a:rPr lang="vi-VN" smtClean="0"/>
              <a:t>29/04/22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995557-BE30-43E9-8A2D-5DBC1FBD457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2273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AF4E0-34F3-43C7-8AB4-CC43F215B4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26350E-AF98-44DB-B992-ECE8505AC9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6FDBC7-A6AB-4616-A500-B42F8F890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01C0-E89A-41EB-BDF6-CD5CFF714E0E}" type="datetimeFigureOut">
              <a:rPr lang="vi-VN" smtClean="0"/>
              <a:t>29/04/22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4F877-2A1C-4C18-A3EC-63510C662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E07280-84D2-4C6B-8C4F-67CB12E2D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97FDD-CCB5-4AC6-8808-A39F24F0F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0700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68A4E-D53C-4EB3-B8A8-D1B42D6EB2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BB6F86-4741-4896-BDE3-882925E6EC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B17DD-AF41-43F3-B616-619621E50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01C0-E89A-41EB-BDF6-CD5CFF714E0E}" type="datetimeFigureOut">
              <a:rPr lang="vi-VN" smtClean="0"/>
              <a:t>29/04/22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B8537-C800-41B0-B452-39999932C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838E8-4F41-4D92-975E-C97244FB0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97FDD-CCB5-4AC6-8808-A39F24F0F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0099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2ECA2A-91AD-490F-AA7A-8BCAC9CA8E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5FDB2E-8F67-42F9-A89A-05D3E6837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205AFF-E79F-4E8D-9FCE-EB5FBC78F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01C0-E89A-41EB-BDF6-CD5CFF714E0E}" type="datetimeFigureOut">
              <a:rPr lang="vi-VN" smtClean="0"/>
              <a:t>29/04/22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47081-D9F4-4834-9BE7-4E0531470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424E56-CF5C-4870-97B2-EC82491A2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97FDD-CCB5-4AC6-8808-A39F24F0F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059969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836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366AD0C-D71C-4756-9FEA-5E3D339FF3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006" b="4006"/>
          <a:stretch/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87E07968-A887-41C2-9838-15336BEAF0C7}"/>
              </a:ext>
            </a:extLst>
          </p:cNvPr>
          <p:cNvGrpSpPr/>
          <p:nvPr userDrawn="1"/>
        </p:nvGrpSpPr>
        <p:grpSpPr>
          <a:xfrm>
            <a:off x="0" y="0"/>
            <a:ext cx="12192000" cy="6857999"/>
            <a:chOff x="0" y="0"/>
            <a:chExt cx="12192000" cy="6857999"/>
          </a:xfrm>
        </p:grpSpPr>
        <p:pic>
          <p:nvPicPr>
            <p:cNvPr id="7" name="图片 6" descr="形状&#10;&#10;中度可信度描述已自动生成">
              <a:extLst>
                <a:ext uri="{FF2B5EF4-FFF2-40B4-BE49-F238E27FC236}">
                  <a16:creationId xmlns:a16="http://schemas.microsoft.com/office/drawing/2014/main" id="{5D3279F0-6DC2-427C-B606-4E0D2CA3E8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775" b="25339"/>
            <a:stretch/>
          </p:blipFill>
          <p:spPr>
            <a:xfrm>
              <a:off x="9281962" y="0"/>
              <a:ext cx="2910037" cy="4184617"/>
            </a:xfrm>
            <a:prstGeom prst="rect">
              <a:avLst/>
            </a:prstGeom>
          </p:spPr>
        </p:pic>
        <p:pic>
          <p:nvPicPr>
            <p:cNvPr id="8" name="图片 7" descr="形状&#10;&#10;中度可信度描述已自动生成">
              <a:extLst>
                <a:ext uri="{FF2B5EF4-FFF2-40B4-BE49-F238E27FC236}">
                  <a16:creationId xmlns:a16="http://schemas.microsoft.com/office/drawing/2014/main" id="{5E31EA78-71C5-4E4D-8729-71680BEFEE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7" t="14996" r="79961"/>
            <a:stretch/>
          </p:blipFill>
          <p:spPr>
            <a:xfrm>
              <a:off x="0" y="1028420"/>
              <a:ext cx="2750185" cy="5829578"/>
            </a:xfrm>
            <a:custGeom>
              <a:avLst/>
              <a:gdLst>
                <a:gd name="connsiteX0" fmla="*/ 0 w 3560684"/>
                <a:gd name="connsiteY0" fmla="*/ 0 h 6857998"/>
                <a:gd name="connsiteX1" fmla="*/ 3560684 w 3560684"/>
                <a:gd name="connsiteY1" fmla="*/ 0 h 6857998"/>
                <a:gd name="connsiteX2" fmla="*/ 3560684 w 3560684"/>
                <a:gd name="connsiteY2" fmla="*/ 6857998 h 6857998"/>
                <a:gd name="connsiteX3" fmla="*/ 0 w 3560684"/>
                <a:gd name="connsiteY3" fmla="*/ 6857998 h 6857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560684" h="6857998">
                  <a:moveTo>
                    <a:pt x="0" y="0"/>
                  </a:moveTo>
                  <a:lnTo>
                    <a:pt x="3560684" y="0"/>
                  </a:lnTo>
                  <a:lnTo>
                    <a:pt x="3560684" y="6857998"/>
                  </a:lnTo>
                  <a:lnTo>
                    <a:pt x="0" y="6857998"/>
                  </a:lnTo>
                  <a:close/>
                </a:path>
              </a:pathLst>
            </a:custGeom>
          </p:spPr>
        </p:pic>
        <p:pic>
          <p:nvPicPr>
            <p:cNvPr id="11" name="图片 10" descr="形状&#10;&#10;中度可信度描述已自动生成">
              <a:extLst>
                <a:ext uri="{FF2B5EF4-FFF2-40B4-BE49-F238E27FC236}">
                  <a16:creationId xmlns:a16="http://schemas.microsoft.com/office/drawing/2014/main" id="{DE14CE30-A0C3-4285-93C7-DF22DFA05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" r="87713" b="36000"/>
            <a:stretch/>
          </p:blipFill>
          <p:spPr>
            <a:xfrm>
              <a:off x="1" y="0"/>
              <a:ext cx="1371599" cy="2249563"/>
            </a:xfrm>
            <a:custGeom>
              <a:avLst/>
              <a:gdLst>
                <a:gd name="connsiteX0" fmla="*/ 0 w 1982315"/>
                <a:gd name="connsiteY0" fmla="*/ 0 h 3251200"/>
                <a:gd name="connsiteX1" fmla="*/ 1982315 w 1982315"/>
                <a:gd name="connsiteY1" fmla="*/ 0 h 3251200"/>
                <a:gd name="connsiteX2" fmla="*/ 1982315 w 1982315"/>
                <a:gd name="connsiteY2" fmla="*/ 3251200 h 3251200"/>
                <a:gd name="connsiteX3" fmla="*/ 0 w 1982315"/>
                <a:gd name="connsiteY3" fmla="*/ 3251200 h 3251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982315" h="3251200">
                  <a:moveTo>
                    <a:pt x="0" y="0"/>
                  </a:moveTo>
                  <a:lnTo>
                    <a:pt x="1982315" y="0"/>
                  </a:lnTo>
                  <a:lnTo>
                    <a:pt x="1982315" y="3251200"/>
                  </a:lnTo>
                  <a:lnTo>
                    <a:pt x="0" y="3251200"/>
                  </a:lnTo>
                  <a:close/>
                </a:path>
              </a:pathLst>
            </a:custGeom>
          </p:spPr>
        </p:pic>
        <p:pic>
          <p:nvPicPr>
            <p:cNvPr id="12" name="图片 11" descr="形状&#10;&#10;中度可信度描述已自动生成">
              <a:extLst>
                <a:ext uri="{FF2B5EF4-FFF2-40B4-BE49-F238E27FC236}">
                  <a16:creationId xmlns:a16="http://schemas.microsoft.com/office/drawing/2014/main" id="{85BD4AE9-5B58-4941-815D-BAD35C6250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167" b="72572"/>
            <a:stretch/>
          </p:blipFill>
          <p:spPr>
            <a:xfrm flipV="1">
              <a:off x="10069830" y="5709155"/>
              <a:ext cx="2122170" cy="11488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8531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88D5B-067F-4D1D-B2A8-3451D5E9B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48BAD-04CB-41ED-9E42-2D305C9DFB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A56E72-5865-41C5-B78A-7D55082D8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01C0-E89A-41EB-BDF6-CD5CFF714E0E}" type="datetimeFigureOut">
              <a:rPr lang="vi-VN" smtClean="0"/>
              <a:t>29/04/22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09D03-0C93-4EF4-ADD9-668A653CC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5B836-4D32-414E-8E69-6E89F77EB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97FDD-CCB5-4AC6-8808-A39F24F0F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4907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B1566-2D29-4833-84E7-B8AA6C85D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C44093-2CFF-4CC7-9ECC-43070D7F46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A0CCB-3029-409F-B7AB-E7CDE79F0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01C0-E89A-41EB-BDF6-CD5CFF714E0E}" type="datetimeFigureOut">
              <a:rPr lang="vi-VN" smtClean="0"/>
              <a:t>29/04/22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7F7F44-96F6-4962-B1B7-17656953F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76914-0125-4588-82DE-BCF8E1691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97FDD-CCB5-4AC6-8808-A39F24F0F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5975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B41453-D09E-4E8F-8DB6-B73267D05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35513-BE7E-4F66-9AF1-B648F67395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12EC8C-CEB8-4826-B530-99EDD6F609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022A04-43E1-4255-A48B-225B4015B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01C0-E89A-41EB-BDF6-CD5CFF714E0E}" type="datetimeFigureOut">
              <a:rPr lang="vi-VN" smtClean="0"/>
              <a:t>29/04/22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C921E2-3453-46DA-B465-21FADA920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794919-28F7-400F-B7B1-01493AF89E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97FDD-CCB5-4AC6-8808-A39F24F0F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4540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D40A8-78F6-4DAB-B25F-D53EEA7B42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2B1FBE-ADF3-4BCE-8C8D-1A7ED3791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1A37DB-5C6B-4BD2-99D7-625DFAD678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D18DCB-2BB9-435B-A53E-2B6756428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9074E1-3208-4B61-AAA8-BFBD68CCB0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D8DDF7-8E6F-49E2-ABFF-05D836F8A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01C0-E89A-41EB-BDF6-CD5CFF714E0E}" type="datetimeFigureOut">
              <a:rPr lang="vi-VN" smtClean="0"/>
              <a:t>29/04/22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B3CC74-0A31-4EB3-87B9-04A49E4627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4A64E1-01FE-44F5-95B9-A22701AC9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97FDD-CCB5-4AC6-8808-A39F24F0F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5021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20E64-9346-4446-B652-198231256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446ED5-8AD0-46E3-9455-E6D03BFAD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01C0-E89A-41EB-BDF6-CD5CFF714E0E}" type="datetimeFigureOut">
              <a:rPr lang="vi-VN" smtClean="0"/>
              <a:t>29/04/22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CCFDE9-9063-4905-99C8-8155CA110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2B81B6-9DAA-4D57-941B-FEDDE7B61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97FDD-CCB5-4AC6-8808-A39F24F0F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004210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6E8444-04DF-4ED9-BB6E-0A7FEFD1B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01C0-E89A-41EB-BDF6-CD5CFF714E0E}" type="datetimeFigureOut">
              <a:rPr lang="vi-VN" smtClean="0"/>
              <a:t>29/04/22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6EB079-7F8E-4387-8056-B2770015A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DF3408-3967-4D0B-A63F-7A5AF9DE4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97FDD-CCB5-4AC6-8808-A39F24F0F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6571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449C7-CE8F-43A8-9A39-CBE672A04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ACA84-484D-4861-B912-0F3559092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47033A-1C7B-42D4-A3CF-89C76C50F2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F06944-093A-48B4-ABA4-71D9F1BCF4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01C0-E89A-41EB-BDF6-CD5CFF714E0E}" type="datetimeFigureOut">
              <a:rPr lang="vi-VN" smtClean="0"/>
              <a:t>29/04/22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C518E4-81E7-418D-AE32-F2D8AA2CBC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8803A9-C67B-496B-B97C-949F208C1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97FDD-CCB5-4AC6-8808-A39F24F0F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74341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43AA1-0726-4EF1-923D-8C3E59AD4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24D977-DFF8-42ED-B866-9692852FF6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F7DC26-83AE-4366-B553-722D349E5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66F305-1C69-4922-8593-B3F080B86B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E901C0-E89A-41EB-BDF6-CD5CFF714E0E}" type="datetimeFigureOut">
              <a:rPr lang="vi-VN" smtClean="0"/>
              <a:t>29/04/22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A7CC5A-D0C2-4B24-8A39-7DBD227ECC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D30356-245D-4192-8C89-993F037F2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97FDD-CCB5-4AC6-8808-A39F24F0F4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0943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C97EFC-225F-4988-91BA-79C0C24CE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CB45A-A405-43E7-B858-D9BB8AFD89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0BB4A1-EF99-4B10-9E2D-E5E834633B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E901C0-E89A-41EB-BDF6-CD5CFF714E0E}" type="datetimeFigureOut">
              <a:rPr lang="vi-VN" smtClean="0"/>
              <a:t>29/04/22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FD00C6-56F4-4947-91B6-935CC4AC50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D51E58-D517-4512-869D-55D3E9A9F7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97FDD-CCB5-4AC6-8808-A39F24F0F4DF}" type="slidenum">
              <a:rPr lang="vi-VN" smtClean="0"/>
              <a:t>‹#›</a:t>
            </a:fld>
            <a:endParaRPr lang="vi-V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AD353C4-08DC-42B3-8A22-9979729CB4E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7372" y="-25622687"/>
            <a:ext cx="1152128" cy="19592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2A2B2B-AC5B-4AC3-A49B-7F7AD187D01F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590" y="-24162146"/>
            <a:ext cx="1152128" cy="19592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4201A94-ADDF-45C0-846A-77C88BC0616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7372" y="26050402"/>
            <a:ext cx="1152128" cy="19592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3F6FA7-DAA5-4CD6-BBD6-4632EF63B17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6590" y="28195239"/>
            <a:ext cx="1152128" cy="1959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2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4EE72B-0B07-4905-BF10-0D84F43D92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06" b="40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 descr="形状&#10;&#10;中度可信度描述已自动生成">
            <a:extLst>
              <a:ext uri="{FF2B5EF4-FFF2-40B4-BE49-F238E27FC236}">
                <a16:creationId xmlns:a16="http://schemas.microsoft.com/office/drawing/2014/main" id="{0064E84A-8B30-4911-A9BA-D75DD286DD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r="76268"/>
          <a:stretch/>
        </p:blipFill>
        <p:spPr>
          <a:xfrm>
            <a:off x="0" y="0"/>
            <a:ext cx="3560684" cy="6857998"/>
          </a:xfrm>
          <a:custGeom>
            <a:avLst/>
            <a:gdLst>
              <a:gd name="connsiteX0" fmla="*/ 0 w 3560684"/>
              <a:gd name="connsiteY0" fmla="*/ 0 h 6857998"/>
              <a:gd name="connsiteX1" fmla="*/ 3560684 w 3560684"/>
              <a:gd name="connsiteY1" fmla="*/ 0 h 6857998"/>
              <a:gd name="connsiteX2" fmla="*/ 3560684 w 3560684"/>
              <a:gd name="connsiteY2" fmla="*/ 6857998 h 6857998"/>
              <a:gd name="connsiteX3" fmla="*/ 0 w 3560684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0684" h="6857998">
                <a:moveTo>
                  <a:pt x="0" y="0"/>
                </a:moveTo>
                <a:lnTo>
                  <a:pt x="3560684" y="0"/>
                </a:lnTo>
                <a:lnTo>
                  <a:pt x="3560684" y="6857998"/>
                </a:lnTo>
                <a:lnTo>
                  <a:pt x="0" y="6857998"/>
                </a:lnTo>
                <a:close/>
              </a:path>
            </a:pathLst>
          </a:custGeom>
        </p:spPr>
      </p:pic>
      <p:pic>
        <p:nvPicPr>
          <p:cNvPr id="24" name="图片 23" descr="形状&#10;&#10;中度可信度描述已自动生成">
            <a:extLst>
              <a:ext uri="{FF2B5EF4-FFF2-40B4-BE49-F238E27FC236}">
                <a16:creationId xmlns:a16="http://schemas.microsoft.com/office/drawing/2014/main" id="{F2BE3BA3-5E0A-4E3E-8A83-99C125B52B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5" b="25339"/>
          <a:stretch/>
        </p:blipFill>
        <p:spPr>
          <a:xfrm>
            <a:off x="9281962" y="0"/>
            <a:ext cx="2910037" cy="4184617"/>
          </a:xfrm>
          <a:prstGeom prst="rect">
            <a:avLst/>
          </a:prstGeom>
        </p:spPr>
      </p:pic>
      <p:pic>
        <p:nvPicPr>
          <p:cNvPr id="26" name="图片 25" descr="形状&#10;&#10;中度可信度描述已自动生成">
            <a:extLst>
              <a:ext uri="{FF2B5EF4-FFF2-40B4-BE49-F238E27FC236}">
                <a16:creationId xmlns:a16="http://schemas.microsoft.com/office/drawing/2014/main" id="{97CDCFAB-3FC6-431D-B48A-EFEED42B81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67" b="72572"/>
          <a:stretch/>
        </p:blipFill>
        <p:spPr>
          <a:xfrm>
            <a:off x="9108723" y="0"/>
            <a:ext cx="3083277" cy="1669143"/>
          </a:xfrm>
          <a:prstGeom prst="rect">
            <a:avLst/>
          </a:prstGeom>
        </p:spPr>
      </p:pic>
      <p:pic>
        <p:nvPicPr>
          <p:cNvPr id="28" name="图片 27" descr="黑白色的花&#10;&#10;中度可信度描述已自动生成">
            <a:extLst>
              <a:ext uri="{FF2B5EF4-FFF2-40B4-BE49-F238E27FC236}">
                <a16:creationId xmlns:a16="http://schemas.microsoft.com/office/drawing/2014/main" id="{DD0ABF65-B2F4-41BE-9392-F8DC1E1BE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76"/>
          <a:stretch/>
        </p:blipFill>
        <p:spPr>
          <a:xfrm>
            <a:off x="7907384" y="536351"/>
            <a:ext cx="4284616" cy="6857997"/>
          </a:xfrm>
          <a:prstGeom prst="rect">
            <a:avLst/>
          </a:prstGeom>
        </p:spPr>
      </p:pic>
      <p:pic>
        <p:nvPicPr>
          <p:cNvPr id="18" name="图片 17" descr="黑白色的花&#10;&#10;描述已自动生成">
            <a:extLst>
              <a:ext uri="{FF2B5EF4-FFF2-40B4-BE49-F238E27FC236}">
                <a16:creationId xmlns:a16="http://schemas.microsoft.com/office/drawing/2014/main" id="{9A428D63-F21B-4CED-A9ED-6A8E0CA8E2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9142" r="22856" b="23048"/>
          <a:stretch/>
        </p:blipFill>
        <p:spPr>
          <a:xfrm>
            <a:off x="3964773" y="5227716"/>
            <a:ext cx="7034048" cy="2966969"/>
          </a:xfrm>
          <a:custGeom>
            <a:avLst/>
            <a:gdLst>
              <a:gd name="connsiteX0" fmla="*/ 0 w 6125028"/>
              <a:gd name="connsiteY0" fmla="*/ 0 h 2583544"/>
              <a:gd name="connsiteX1" fmla="*/ 6125028 w 6125028"/>
              <a:gd name="connsiteY1" fmla="*/ 0 h 2583544"/>
              <a:gd name="connsiteX2" fmla="*/ 6125028 w 6125028"/>
              <a:gd name="connsiteY2" fmla="*/ 1416336 h 2583544"/>
              <a:gd name="connsiteX3" fmla="*/ 6107232 w 6125028"/>
              <a:gd name="connsiteY3" fmla="*/ 1424909 h 2583544"/>
              <a:gd name="connsiteX4" fmla="*/ 5529942 w 6125028"/>
              <a:gd name="connsiteY4" fmla="*/ 2394858 h 2583544"/>
              <a:gd name="connsiteX5" fmla="*/ 5548963 w 6125028"/>
              <a:gd name="connsiteY5" fmla="*/ 2583544 h 2583544"/>
              <a:gd name="connsiteX6" fmla="*/ 1168208 w 6125028"/>
              <a:gd name="connsiteY6" fmla="*/ 2583544 h 2583544"/>
              <a:gd name="connsiteX7" fmla="*/ 1081610 w 6125028"/>
              <a:gd name="connsiteY7" fmla="*/ 2423998 h 2583544"/>
              <a:gd name="connsiteX8" fmla="*/ 166913 w 6125028"/>
              <a:gd name="connsiteY8" fmla="*/ 1937658 h 2583544"/>
              <a:gd name="connsiteX9" fmla="*/ 54129 w 6125028"/>
              <a:gd name="connsiteY9" fmla="*/ 1943353 h 2583544"/>
              <a:gd name="connsiteX10" fmla="*/ 0 w 6125028"/>
              <a:gd name="connsiteY10" fmla="*/ 1951614 h 2583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25028" h="2583544">
                <a:moveTo>
                  <a:pt x="0" y="0"/>
                </a:moveTo>
                <a:lnTo>
                  <a:pt x="6125028" y="0"/>
                </a:lnTo>
                <a:lnTo>
                  <a:pt x="6125028" y="1416336"/>
                </a:lnTo>
                <a:lnTo>
                  <a:pt x="6107232" y="1424909"/>
                </a:lnTo>
                <a:cubicBezTo>
                  <a:pt x="5763372" y="1611704"/>
                  <a:pt x="5529942" y="1976021"/>
                  <a:pt x="5529942" y="2394858"/>
                </a:cubicBezTo>
                <a:lnTo>
                  <a:pt x="5548963" y="2583544"/>
                </a:lnTo>
                <a:lnTo>
                  <a:pt x="1168208" y="2583544"/>
                </a:lnTo>
                <a:lnTo>
                  <a:pt x="1081610" y="2423998"/>
                </a:lnTo>
                <a:cubicBezTo>
                  <a:pt x="883377" y="2130575"/>
                  <a:pt x="547674" y="1937658"/>
                  <a:pt x="166913" y="1937658"/>
                </a:cubicBezTo>
                <a:cubicBezTo>
                  <a:pt x="128837" y="1937658"/>
                  <a:pt x="91212" y="1939587"/>
                  <a:pt x="54129" y="1943353"/>
                </a:cubicBezTo>
                <a:lnTo>
                  <a:pt x="0" y="1951614"/>
                </a:lnTo>
                <a:close/>
              </a:path>
            </a:pathLst>
          </a:cu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2605F5A-94DE-49C3-975B-9EAF768BE5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741" r="35026"/>
          <a:stretch/>
        </p:blipFill>
        <p:spPr>
          <a:xfrm>
            <a:off x="-1647421" y="2119086"/>
            <a:ext cx="7351535" cy="5120244"/>
          </a:xfrm>
          <a:prstGeom prst="rect">
            <a:avLst/>
          </a:prstGeom>
        </p:spPr>
      </p:pic>
      <p:pic>
        <p:nvPicPr>
          <p:cNvPr id="27" name="图片 26" descr="形状&#10;&#10;中度可信度描述已自动生成">
            <a:extLst>
              <a:ext uri="{FF2B5EF4-FFF2-40B4-BE49-F238E27FC236}">
                <a16:creationId xmlns:a16="http://schemas.microsoft.com/office/drawing/2014/main" id="{6D0040CE-F726-41FC-B429-913D26342F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r="87713" b="36000"/>
          <a:stretch/>
        </p:blipFill>
        <p:spPr>
          <a:xfrm>
            <a:off x="0" y="0"/>
            <a:ext cx="1982791" cy="3251200"/>
          </a:xfrm>
          <a:custGeom>
            <a:avLst/>
            <a:gdLst>
              <a:gd name="connsiteX0" fmla="*/ 0 w 1982791"/>
              <a:gd name="connsiteY0" fmla="*/ 0 h 3251200"/>
              <a:gd name="connsiteX1" fmla="*/ 1982791 w 1982791"/>
              <a:gd name="connsiteY1" fmla="*/ 0 h 3251200"/>
              <a:gd name="connsiteX2" fmla="*/ 1982791 w 1982791"/>
              <a:gd name="connsiteY2" fmla="*/ 3251200 h 3251200"/>
              <a:gd name="connsiteX3" fmla="*/ 0 w 1982791"/>
              <a:gd name="connsiteY3" fmla="*/ 3251200 h 325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2791" h="3251200">
                <a:moveTo>
                  <a:pt x="0" y="0"/>
                </a:moveTo>
                <a:lnTo>
                  <a:pt x="1982791" y="0"/>
                </a:lnTo>
                <a:lnTo>
                  <a:pt x="1982791" y="3251200"/>
                </a:lnTo>
                <a:lnTo>
                  <a:pt x="0" y="3251200"/>
                </a:lnTo>
                <a:close/>
              </a:path>
            </a:pathLst>
          </a:cu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98BCD2-0B47-481F-9F33-942519C9B4F5}"/>
              </a:ext>
            </a:extLst>
          </p:cNvPr>
          <p:cNvSpPr txBox="1"/>
          <p:nvPr/>
        </p:nvSpPr>
        <p:spPr>
          <a:xfrm>
            <a:off x="3545407" y="536351"/>
            <a:ext cx="48042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>
                <a:solidFill>
                  <a:srgbClr val="072308"/>
                </a:solidFill>
                <a:latin typeface="SVN-Olivier" panose="02040603050506020204" pitchFamily="18" charset="0"/>
              </a:rPr>
              <a:t>Tập</a:t>
            </a:r>
            <a:r>
              <a:rPr lang="en-US" sz="7200" b="1" dirty="0">
                <a:solidFill>
                  <a:srgbClr val="072308"/>
                </a:solidFill>
                <a:latin typeface="SVN-Olivier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72308"/>
                </a:solidFill>
                <a:latin typeface="SVN-Olivier" panose="02040603050506020204" pitchFamily="18" charset="0"/>
              </a:rPr>
              <a:t>làm</a:t>
            </a:r>
            <a:r>
              <a:rPr lang="en-US" sz="7200" b="1" dirty="0">
                <a:solidFill>
                  <a:srgbClr val="072308"/>
                </a:solidFill>
                <a:latin typeface="SVN-Olivier" panose="02040603050506020204" pitchFamily="18" charset="0"/>
              </a:rPr>
              <a:t> </a:t>
            </a:r>
            <a:r>
              <a:rPr lang="en-US" sz="7200" b="1" dirty="0" err="1">
                <a:solidFill>
                  <a:srgbClr val="072308"/>
                </a:solidFill>
                <a:latin typeface="SVN-Olivier" panose="02040603050506020204" pitchFamily="18" charset="0"/>
              </a:rPr>
              <a:t>văn</a:t>
            </a:r>
            <a:endParaRPr lang="vi-VN" sz="7200" b="1" dirty="0">
              <a:solidFill>
                <a:srgbClr val="072308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E57DBA-9F65-4575-9777-87CCC7E0AD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654" y="1433765"/>
            <a:ext cx="10272650" cy="409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4506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5708CB34-63A5-4A36-966F-2ABB233DD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376" y="259432"/>
            <a:ext cx="89732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C902D2C8-ED4B-4EE4-AFB6-1F6B9665F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576" y="488032"/>
            <a:ext cx="86556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20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F7EE162-523C-4F77-842A-295822333CA7}"/>
              </a:ext>
            </a:extLst>
          </p:cNvPr>
          <p:cNvGrpSpPr/>
          <p:nvPr/>
        </p:nvGrpSpPr>
        <p:grpSpPr>
          <a:xfrm>
            <a:off x="1685576" y="97783"/>
            <a:ext cx="9541030" cy="6864275"/>
            <a:chOff x="1676906" y="79091"/>
            <a:chExt cx="9541030" cy="6864275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5646E7A-5747-4040-9756-91833EFE88F0}"/>
                </a:ext>
              </a:extLst>
            </p:cNvPr>
            <p:cNvSpPr/>
            <p:nvPr/>
          </p:nvSpPr>
          <p:spPr>
            <a:xfrm>
              <a:off x="1676906" y="79091"/>
              <a:ext cx="9541030" cy="681725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7230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 Box 7">
              <a:extLst>
                <a:ext uri="{FF2B5EF4-FFF2-40B4-BE49-F238E27FC236}">
                  <a16:creationId xmlns:a16="http://schemas.microsoft.com/office/drawing/2014/main" id="{1BC82F46-9BEF-476B-814E-C6B214752E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85576" y="126115"/>
              <a:ext cx="9334116" cy="6817251"/>
            </a:xfrm>
            <a:prstGeom prst="rect">
              <a:avLst/>
            </a:prstGeom>
            <a:noFill/>
            <a:ln w="28575">
              <a:noFill/>
            </a:ln>
          </p:spPr>
          <p:txBody>
            <a:bodyPr wrap="square">
              <a:spAutoFit/>
            </a:bodyPr>
            <a:lstStyle>
              <a:lvl1pPr marL="342900" indent="-342900" eaLnBrk="0" hangingPunct="0">
                <a:defRPr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i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     </a:t>
              </a:r>
              <a:r>
                <a:rPr kumimoji="0" lang="en-US" altLang="vi-VN" sz="1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Địa</a:t>
              </a:r>
              <a:r>
                <a:rPr kumimoji="0" lang="en-US" altLang="vi-VN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chỉ</a:t>
              </a:r>
              <a:r>
                <a:rPr kumimoji="0" lang="en-US" altLang="vi-VN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			                </a:t>
              </a:r>
              <a:r>
                <a:rPr kumimoji="0" lang="en-US" altLang="vi-VN" sz="1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Họ</a:t>
              </a:r>
              <a:r>
                <a:rPr kumimoji="0" lang="en-US" altLang="vi-VN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altLang="vi-VN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tên</a:t>
              </a:r>
              <a:r>
                <a:rPr kumimoji="0" lang="en-US" altLang="vi-VN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chủ</a:t>
              </a:r>
              <a:r>
                <a:rPr kumimoji="0" lang="en-US" altLang="vi-VN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hộ</a:t>
              </a:r>
              <a:endParaRPr kumimoji="0" lang="en-US" altLang="vi-VN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……………………………………..		    ……………………………………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Điểm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khai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báo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tạm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trú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tạm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vắng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…….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Phường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xã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…………………………....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quận,huyện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……………………….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phố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tỉnh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………………………………….</a:t>
              </a:r>
            </a:p>
            <a:p>
              <a:pPr marL="342900" marR="0" lvl="0" indent="-34290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19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PHIẾU KHAI BÁO TẠM TRÚ, TẠM VẮNG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Họ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tên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:……………………………      2.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Sinh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ngày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:……………………………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AutoNum type="arabicPeriod" startAt="3"/>
                <a:tabLst/>
                <a:defRPr/>
              </a:pP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Nghề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nhiệp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nơi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việc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:………………………………………………………..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4. CMND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 ………………  5.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Tạm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vắng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tạm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trú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từ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ngày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…………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đến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ngày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……...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6. Ở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đâu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đến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hoặc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đi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đâu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:……………………………….. 7.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Lí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do:……………………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8. Quan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hệ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với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chủ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hộ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:………………………………………………………………….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9.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Trẻ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dưới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15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tuổi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đi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theo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:…………………………………………………………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10.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Ngày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……….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Tháng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………..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năm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………………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     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Cán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bộ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đăng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ký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				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Chủ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hộ</a:t>
              </a:r>
              <a:endParaRPr kumimoji="0" lang="en-US" altLang="vi-VN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       (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Kí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ghi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rõ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họ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tên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			    (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Hoặc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người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trình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vi-VN" sz="19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báo</a:t>
              </a:r>
              <a:r>
                <a:rPr kumimoji="0" lang="en-US" altLang="vi-VN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</a:p>
            <a:p>
              <a:pPr marL="342900" marR="0" lvl="0" indent="-34290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vi-VN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51DAE7C-1720-4D66-9443-EFB170076DAC}"/>
              </a:ext>
            </a:extLst>
          </p:cNvPr>
          <p:cNvSpPr txBox="1"/>
          <p:nvPr/>
        </p:nvSpPr>
        <p:spPr>
          <a:xfrm>
            <a:off x="1685576" y="574867"/>
            <a:ext cx="337971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b="1" dirty="0">
                <a:solidFill>
                  <a:srgbClr val="C00000"/>
                </a:solidFill>
              </a:rPr>
              <a:t>Số 36, Ngô Quyền,  Phường Tân Phong, Quận 7, </a:t>
            </a:r>
          </a:p>
          <a:p>
            <a:pPr algn="ctr"/>
            <a:r>
              <a:rPr lang="vi-VN" b="1" dirty="0">
                <a:solidFill>
                  <a:srgbClr val="C00000"/>
                </a:solidFill>
              </a:rPr>
              <a:t>TP. Hồ Chí Minh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3A7DC2-376E-4EF3-AA48-726D640C39E6}"/>
              </a:ext>
            </a:extLst>
          </p:cNvPr>
          <p:cNvSpPr txBox="1"/>
          <p:nvPr/>
        </p:nvSpPr>
        <p:spPr>
          <a:xfrm>
            <a:off x="7659852" y="561595"/>
            <a:ext cx="2013537" cy="36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Vân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9A3215-50F0-4BA1-B8B1-8C9F2944C5C5}"/>
              </a:ext>
            </a:extLst>
          </p:cNvPr>
          <p:cNvSpPr txBox="1"/>
          <p:nvPr/>
        </p:nvSpPr>
        <p:spPr>
          <a:xfrm>
            <a:off x="5630779" y="1449196"/>
            <a:ext cx="4652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ACCDA9-C030-4FD9-8D1A-F1A80CAA4CE8}"/>
              </a:ext>
            </a:extLst>
          </p:cNvPr>
          <p:cNvSpPr txBox="1"/>
          <p:nvPr/>
        </p:nvSpPr>
        <p:spPr>
          <a:xfrm>
            <a:off x="7778208" y="1442306"/>
            <a:ext cx="27062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Phường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Tân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2BC6D4-BE3F-47F7-B400-E0258ACD2ADF}"/>
              </a:ext>
            </a:extLst>
          </p:cNvPr>
          <p:cNvSpPr txBox="1"/>
          <p:nvPr/>
        </p:nvSpPr>
        <p:spPr>
          <a:xfrm>
            <a:off x="4038346" y="1698732"/>
            <a:ext cx="1026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Quận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1F963F-2DD2-4452-ABC8-384E2C04285B}"/>
              </a:ext>
            </a:extLst>
          </p:cNvPr>
          <p:cNvSpPr txBox="1"/>
          <p:nvPr/>
        </p:nvSpPr>
        <p:spPr>
          <a:xfrm>
            <a:off x="7874460" y="1711738"/>
            <a:ext cx="2399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TP.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Minh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9EED42C-FFA4-41AD-B79C-92B7E350B937}"/>
              </a:ext>
            </a:extLst>
          </p:cNvPr>
          <p:cNvSpPr txBox="1"/>
          <p:nvPr/>
        </p:nvSpPr>
        <p:spPr>
          <a:xfrm>
            <a:off x="3613506" y="2597565"/>
            <a:ext cx="2399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Trang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8BEF5B-2B52-4701-9A9E-E6B2CEB2D260}"/>
              </a:ext>
            </a:extLst>
          </p:cNvPr>
          <p:cNvSpPr txBox="1"/>
          <p:nvPr/>
        </p:nvSpPr>
        <p:spPr>
          <a:xfrm>
            <a:off x="8338101" y="2570646"/>
            <a:ext cx="2399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06/08/1997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519CA5D-D940-4FF7-BE3C-AB31D154B3E0}"/>
              </a:ext>
            </a:extLst>
          </p:cNvPr>
          <p:cNvSpPr txBox="1"/>
          <p:nvPr/>
        </p:nvSpPr>
        <p:spPr>
          <a:xfrm>
            <a:off x="5105190" y="3013511"/>
            <a:ext cx="4568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Bệnh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viện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Ung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bướu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Nẵng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78773E-7FAD-4433-AD09-F4012A7D184A}"/>
              </a:ext>
            </a:extLst>
          </p:cNvPr>
          <p:cNvSpPr txBox="1"/>
          <p:nvPr/>
        </p:nvSpPr>
        <p:spPr>
          <a:xfrm>
            <a:off x="3226431" y="3431376"/>
            <a:ext cx="1623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0441978803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3BD76E-F483-4C18-93F4-B4588FC8A3FE}"/>
              </a:ext>
            </a:extLst>
          </p:cNvPr>
          <p:cNvSpPr txBox="1"/>
          <p:nvPr/>
        </p:nvSpPr>
        <p:spPr>
          <a:xfrm>
            <a:off x="8057088" y="3453483"/>
            <a:ext cx="78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07/02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EF93A04-0048-4282-949C-515AB912E01B}"/>
              </a:ext>
            </a:extLst>
          </p:cNvPr>
          <p:cNvSpPr txBox="1"/>
          <p:nvPr/>
        </p:nvSpPr>
        <p:spPr>
          <a:xfrm>
            <a:off x="9869702" y="3487717"/>
            <a:ext cx="135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15/02/2022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41B6D3-2484-47FF-9550-9C2C71F3C75E}"/>
              </a:ext>
            </a:extLst>
          </p:cNvPr>
          <p:cNvSpPr txBox="1"/>
          <p:nvPr/>
        </p:nvSpPr>
        <p:spPr>
          <a:xfrm>
            <a:off x="5682852" y="3887923"/>
            <a:ext cx="135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Đà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Nẵng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DD78C15-09EE-44FB-B8E5-CF08307793A0}"/>
              </a:ext>
            </a:extLst>
          </p:cNvPr>
          <p:cNvSpPr txBox="1"/>
          <p:nvPr/>
        </p:nvSpPr>
        <p:spPr>
          <a:xfrm>
            <a:off x="9074398" y="3836478"/>
            <a:ext cx="135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lịch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5842B77-CABE-4D30-9028-3BAA53639F9A}"/>
              </a:ext>
            </a:extLst>
          </p:cNvPr>
          <p:cNvSpPr txBox="1"/>
          <p:nvPr/>
        </p:nvSpPr>
        <p:spPr>
          <a:xfrm>
            <a:off x="6139191" y="4304279"/>
            <a:ext cx="1356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gái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9F2139-643E-4172-8800-A49A15808B78}"/>
              </a:ext>
            </a:extLst>
          </p:cNvPr>
          <p:cNvSpPr txBox="1"/>
          <p:nvPr/>
        </p:nvSpPr>
        <p:spPr>
          <a:xfrm>
            <a:off x="5594866" y="4734402"/>
            <a:ext cx="3244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Nguyễn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Quân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F010A8D-A59F-4240-A4DE-36E52ECD63E5}"/>
              </a:ext>
            </a:extLst>
          </p:cNvPr>
          <p:cNvSpPr txBox="1"/>
          <p:nvPr/>
        </p:nvSpPr>
        <p:spPr>
          <a:xfrm>
            <a:off x="2918754" y="5187371"/>
            <a:ext cx="544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07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188ABB-DB70-4042-9118-E637CE37CA6C}"/>
              </a:ext>
            </a:extLst>
          </p:cNvPr>
          <p:cNvSpPr txBox="1"/>
          <p:nvPr/>
        </p:nvSpPr>
        <p:spPr>
          <a:xfrm>
            <a:off x="4656933" y="5187371"/>
            <a:ext cx="5447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02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A4C3E68-35ED-4478-8075-354ABF5DD48B}"/>
              </a:ext>
            </a:extLst>
          </p:cNvPr>
          <p:cNvSpPr txBox="1"/>
          <p:nvPr/>
        </p:nvSpPr>
        <p:spPr>
          <a:xfrm>
            <a:off x="6139191" y="5174374"/>
            <a:ext cx="913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406E57D-AA75-490C-88A7-0C8BBA16C5F1}"/>
              </a:ext>
            </a:extLst>
          </p:cNvPr>
          <p:cNvSpPr txBox="1"/>
          <p:nvPr/>
        </p:nvSpPr>
        <p:spPr>
          <a:xfrm>
            <a:off x="7763131" y="6477860"/>
            <a:ext cx="2399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Hoàng</a:t>
            </a:r>
            <a:r>
              <a:rPr lang="en-US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Mai </a:t>
            </a:r>
            <a:r>
              <a:rPr lang="en-US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Vân</a:t>
            </a:r>
            <a:endParaRPr lang="vi-VN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13788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4EE72B-0B07-4905-BF10-0D84F43D92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06" b="4006"/>
          <a:stretch/>
        </p:blipFill>
        <p:spPr>
          <a:xfrm>
            <a:off x="16356" y="0"/>
            <a:ext cx="12192000" cy="6858000"/>
          </a:xfrm>
          <a:prstGeom prst="rect">
            <a:avLst/>
          </a:prstGeom>
        </p:spPr>
      </p:pic>
      <p:pic>
        <p:nvPicPr>
          <p:cNvPr id="23" name="图片 22" descr="形状&#10;&#10;中度可信度描述已自动生成">
            <a:extLst>
              <a:ext uri="{FF2B5EF4-FFF2-40B4-BE49-F238E27FC236}">
                <a16:creationId xmlns:a16="http://schemas.microsoft.com/office/drawing/2014/main" id="{0064E84A-8B30-4911-A9BA-D75DD286DD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r="76268"/>
          <a:stretch/>
        </p:blipFill>
        <p:spPr>
          <a:xfrm>
            <a:off x="0" y="0"/>
            <a:ext cx="3560684" cy="6857998"/>
          </a:xfrm>
          <a:custGeom>
            <a:avLst/>
            <a:gdLst>
              <a:gd name="connsiteX0" fmla="*/ 0 w 3560684"/>
              <a:gd name="connsiteY0" fmla="*/ 0 h 6857998"/>
              <a:gd name="connsiteX1" fmla="*/ 3560684 w 3560684"/>
              <a:gd name="connsiteY1" fmla="*/ 0 h 6857998"/>
              <a:gd name="connsiteX2" fmla="*/ 3560684 w 3560684"/>
              <a:gd name="connsiteY2" fmla="*/ 6857998 h 6857998"/>
              <a:gd name="connsiteX3" fmla="*/ 0 w 3560684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0684" h="6857998">
                <a:moveTo>
                  <a:pt x="0" y="0"/>
                </a:moveTo>
                <a:lnTo>
                  <a:pt x="3560684" y="0"/>
                </a:lnTo>
                <a:lnTo>
                  <a:pt x="3560684" y="6857998"/>
                </a:lnTo>
                <a:lnTo>
                  <a:pt x="0" y="6857998"/>
                </a:lnTo>
                <a:close/>
              </a:path>
            </a:pathLst>
          </a:custGeom>
        </p:spPr>
      </p:pic>
      <p:pic>
        <p:nvPicPr>
          <p:cNvPr id="24" name="图片 23" descr="形状&#10;&#10;中度可信度描述已自动生成">
            <a:extLst>
              <a:ext uri="{FF2B5EF4-FFF2-40B4-BE49-F238E27FC236}">
                <a16:creationId xmlns:a16="http://schemas.microsoft.com/office/drawing/2014/main" id="{F2BE3BA3-5E0A-4E3E-8A83-99C125B52B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5" b="25339"/>
          <a:stretch/>
        </p:blipFill>
        <p:spPr>
          <a:xfrm>
            <a:off x="9281962" y="0"/>
            <a:ext cx="2910037" cy="4184617"/>
          </a:xfrm>
          <a:prstGeom prst="rect">
            <a:avLst/>
          </a:prstGeom>
        </p:spPr>
      </p:pic>
      <p:pic>
        <p:nvPicPr>
          <p:cNvPr id="26" name="图片 25" descr="形状&#10;&#10;中度可信度描述已自动生成">
            <a:extLst>
              <a:ext uri="{FF2B5EF4-FFF2-40B4-BE49-F238E27FC236}">
                <a16:creationId xmlns:a16="http://schemas.microsoft.com/office/drawing/2014/main" id="{97CDCFAB-3FC6-431D-B48A-EFEED42B81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67" b="72572"/>
          <a:stretch/>
        </p:blipFill>
        <p:spPr>
          <a:xfrm>
            <a:off x="9108723" y="0"/>
            <a:ext cx="3083277" cy="1669143"/>
          </a:xfrm>
          <a:prstGeom prst="rect">
            <a:avLst/>
          </a:prstGeom>
        </p:spPr>
      </p:pic>
      <p:pic>
        <p:nvPicPr>
          <p:cNvPr id="28" name="图片 27" descr="黑白色的花&#10;&#10;中度可信度描述已自动生成">
            <a:extLst>
              <a:ext uri="{FF2B5EF4-FFF2-40B4-BE49-F238E27FC236}">
                <a16:creationId xmlns:a16="http://schemas.microsoft.com/office/drawing/2014/main" id="{DD0ABF65-B2F4-41BE-9392-F8DC1E1BE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76"/>
          <a:stretch/>
        </p:blipFill>
        <p:spPr>
          <a:xfrm>
            <a:off x="7907384" y="0"/>
            <a:ext cx="4284616" cy="6857997"/>
          </a:xfrm>
          <a:prstGeom prst="rect">
            <a:avLst/>
          </a:prstGeom>
        </p:spPr>
      </p:pic>
      <p:pic>
        <p:nvPicPr>
          <p:cNvPr id="18" name="图片 17" descr="黑白色的花&#10;&#10;描述已自动生成">
            <a:extLst>
              <a:ext uri="{FF2B5EF4-FFF2-40B4-BE49-F238E27FC236}">
                <a16:creationId xmlns:a16="http://schemas.microsoft.com/office/drawing/2014/main" id="{9A428D63-F21B-4CED-A9ED-6A8E0CA8E2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9142" r="22856" b="23048"/>
          <a:stretch/>
        </p:blipFill>
        <p:spPr>
          <a:xfrm>
            <a:off x="4060476" y="5224026"/>
            <a:ext cx="7034048" cy="2966969"/>
          </a:xfrm>
          <a:custGeom>
            <a:avLst/>
            <a:gdLst>
              <a:gd name="connsiteX0" fmla="*/ 0 w 6125028"/>
              <a:gd name="connsiteY0" fmla="*/ 0 h 2583544"/>
              <a:gd name="connsiteX1" fmla="*/ 6125028 w 6125028"/>
              <a:gd name="connsiteY1" fmla="*/ 0 h 2583544"/>
              <a:gd name="connsiteX2" fmla="*/ 6125028 w 6125028"/>
              <a:gd name="connsiteY2" fmla="*/ 1416336 h 2583544"/>
              <a:gd name="connsiteX3" fmla="*/ 6107232 w 6125028"/>
              <a:gd name="connsiteY3" fmla="*/ 1424909 h 2583544"/>
              <a:gd name="connsiteX4" fmla="*/ 5529942 w 6125028"/>
              <a:gd name="connsiteY4" fmla="*/ 2394858 h 2583544"/>
              <a:gd name="connsiteX5" fmla="*/ 5548963 w 6125028"/>
              <a:gd name="connsiteY5" fmla="*/ 2583544 h 2583544"/>
              <a:gd name="connsiteX6" fmla="*/ 1168208 w 6125028"/>
              <a:gd name="connsiteY6" fmla="*/ 2583544 h 2583544"/>
              <a:gd name="connsiteX7" fmla="*/ 1081610 w 6125028"/>
              <a:gd name="connsiteY7" fmla="*/ 2423998 h 2583544"/>
              <a:gd name="connsiteX8" fmla="*/ 166913 w 6125028"/>
              <a:gd name="connsiteY8" fmla="*/ 1937658 h 2583544"/>
              <a:gd name="connsiteX9" fmla="*/ 54129 w 6125028"/>
              <a:gd name="connsiteY9" fmla="*/ 1943353 h 2583544"/>
              <a:gd name="connsiteX10" fmla="*/ 0 w 6125028"/>
              <a:gd name="connsiteY10" fmla="*/ 1951614 h 2583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25028" h="2583544">
                <a:moveTo>
                  <a:pt x="0" y="0"/>
                </a:moveTo>
                <a:lnTo>
                  <a:pt x="6125028" y="0"/>
                </a:lnTo>
                <a:lnTo>
                  <a:pt x="6125028" y="1416336"/>
                </a:lnTo>
                <a:lnTo>
                  <a:pt x="6107232" y="1424909"/>
                </a:lnTo>
                <a:cubicBezTo>
                  <a:pt x="5763372" y="1611704"/>
                  <a:pt x="5529942" y="1976021"/>
                  <a:pt x="5529942" y="2394858"/>
                </a:cubicBezTo>
                <a:lnTo>
                  <a:pt x="5548963" y="2583544"/>
                </a:lnTo>
                <a:lnTo>
                  <a:pt x="1168208" y="2583544"/>
                </a:lnTo>
                <a:lnTo>
                  <a:pt x="1081610" y="2423998"/>
                </a:lnTo>
                <a:cubicBezTo>
                  <a:pt x="883377" y="2130575"/>
                  <a:pt x="547674" y="1937658"/>
                  <a:pt x="166913" y="1937658"/>
                </a:cubicBezTo>
                <a:cubicBezTo>
                  <a:pt x="128837" y="1937658"/>
                  <a:pt x="91212" y="1939587"/>
                  <a:pt x="54129" y="1943353"/>
                </a:cubicBezTo>
                <a:lnTo>
                  <a:pt x="0" y="1951614"/>
                </a:lnTo>
                <a:close/>
              </a:path>
            </a:pathLst>
          </a:cu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2605F5A-94DE-49C3-975B-9EAF768BE5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741" r="35026"/>
          <a:stretch/>
        </p:blipFill>
        <p:spPr>
          <a:xfrm>
            <a:off x="-1947385" y="2113522"/>
            <a:ext cx="7351535" cy="5120244"/>
          </a:xfrm>
          <a:prstGeom prst="rect">
            <a:avLst/>
          </a:prstGeom>
        </p:spPr>
      </p:pic>
      <p:pic>
        <p:nvPicPr>
          <p:cNvPr id="12" name="图片 11" descr="形状&#10;&#10;中度可信度描述已自动生成">
            <a:extLst>
              <a:ext uri="{FF2B5EF4-FFF2-40B4-BE49-F238E27FC236}">
                <a16:creationId xmlns:a16="http://schemas.microsoft.com/office/drawing/2014/main" id="{C8136E79-1F76-45E7-BA19-D887C14C4F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713" b="36000"/>
          <a:stretch/>
        </p:blipFill>
        <p:spPr>
          <a:xfrm>
            <a:off x="0" y="0"/>
            <a:ext cx="1997305" cy="32512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CB151896-3150-4E6B-9AA5-E86B0293FE6C}"/>
              </a:ext>
            </a:extLst>
          </p:cNvPr>
          <p:cNvGrpSpPr/>
          <p:nvPr/>
        </p:nvGrpSpPr>
        <p:grpSpPr>
          <a:xfrm>
            <a:off x="4801279" y="505302"/>
            <a:ext cx="2663082" cy="3174011"/>
            <a:chOff x="4783783" y="1455866"/>
            <a:chExt cx="2663082" cy="4043887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99E3AFCE-0EAA-45A0-8B05-74A1166D99DF}"/>
                </a:ext>
              </a:extLst>
            </p:cNvPr>
            <p:cNvSpPr txBox="1"/>
            <p:nvPr/>
          </p:nvSpPr>
          <p:spPr>
            <a:xfrm>
              <a:off x="4783783" y="1480457"/>
              <a:ext cx="2624437" cy="401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9900" b="0" i="0" u="none" strike="noStrike" kern="1200" cap="none" spc="0" normalizeH="0" baseline="0" noProof="0" dirty="0">
                  <a:ln w="254000">
                    <a:solidFill>
                      <a:srgbClr val="2E7C55"/>
                    </a:solidFill>
                    <a:miter lim="800000"/>
                  </a:ln>
                  <a:solidFill>
                    <a:srgbClr val="2E7C55"/>
                  </a:solidFill>
                  <a:effectLst/>
                  <a:uLnTx/>
                  <a:uFillTx/>
                  <a:latin typeface="SVN-Olivier" panose="02040603050506020204" pitchFamily="18" charset="0"/>
                  <a:ea typeface="字魂143号-正酷超级黑" panose="00000500000000000000" pitchFamily="2" charset="-122"/>
                  <a:cs typeface="+mn-cs"/>
                </a:rPr>
                <a:t>03</a:t>
              </a:r>
              <a:endParaRPr kumimoji="0" lang="zh-CN" altLang="en-US" sz="19900" b="0" i="0" u="none" strike="noStrike" kern="1200" cap="none" spc="0" normalizeH="0" baseline="0" noProof="0" dirty="0">
                <a:ln w="254000">
                  <a:solidFill>
                    <a:srgbClr val="2E7C55"/>
                  </a:solidFill>
                  <a:miter lim="800000"/>
                </a:ln>
                <a:solidFill>
                  <a:srgbClr val="2E7C55"/>
                </a:solidFill>
                <a:effectLst/>
                <a:uLnTx/>
                <a:uFillTx/>
                <a:latin typeface="SVN-Olivier" panose="02040603050506020204" pitchFamily="18" charset="0"/>
                <a:ea typeface="字魂143号-正酷超级黑" panose="00000500000000000000" pitchFamily="2" charset="-122"/>
                <a:cs typeface="+mn-cs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C3182F0-6269-4D50-BB00-CBD7BF59B977}"/>
                </a:ext>
              </a:extLst>
            </p:cNvPr>
            <p:cNvSpPr txBox="1"/>
            <p:nvPr/>
          </p:nvSpPr>
          <p:spPr>
            <a:xfrm>
              <a:off x="4822428" y="1455866"/>
              <a:ext cx="2624437" cy="401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9900" b="0" i="0" u="none" strike="noStrike" kern="1200" cap="none" spc="0" normalizeH="0" baseline="0" noProof="0" dirty="0">
                  <a:ln>
                    <a:noFill/>
                  </a:ln>
                  <a:solidFill>
                    <a:srgbClr val="FBFBF7"/>
                  </a:solidFill>
                  <a:effectLst/>
                  <a:uLnTx/>
                  <a:uFillTx/>
                  <a:latin typeface="SVN-Olivier" panose="02040603050506020204" pitchFamily="18" charset="0"/>
                  <a:ea typeface="字魂143号-正酷超级黑" panose="00000500000000000000" pitchFamily="2" charset="-122"/>
                  <a:cs typeface="+mn-cs"/>
                </a:rPr>
                <a:t>03</a:t>
              </a:r>
              <a:endParaRPr kumimoji="0" lang="zh-CN" altLang="en-US" sz="19900" b="0" i="0" u="none" strike="noStrike" kern="1200" cap="none" spc="0" normalizeH="0" baseline="0" noProof="0" dirty="0">
                <a:ln>
                  <a:noFill/>
                </a:ln>
                <a:solidFill>
                  <a:srgbClr val="FBFBF7"/>
                </a:solidFill>
                <a:effectLst/>
                <a:uLnTx/>
                <a:uFillTx/>
                <a:latin typeface="SVN-Olivier" panose="02040603050506020204" pitchFamily="18" charset="0"/>
                <a:ea typeface="字魂143号-正酷超级黑" panose="00000500000000000000" pitchFamily="2" charset="-122"/>
                <a:cs typeface="+mn-cs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9BD31494-A766-43EF-AD81-75D34F781B9B}"/>
              </a:ext>
            </a:extLst>
          </p:cNvPr>
          <p:cNvSpPr txBox="1"/>
          <p:nvPr/>
        </p:nvSpPr>
        <p:spPr>
          <a:xfrm>
            <a:off x="1948508" y="3168986"/>
            <a:ext cx="8407267" cy="1862048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>
                <a:ln>
                  <a:noFill/>
                </a:ln>
                <a:solidFill>
                  <a:srgbClr val="2E7C55"/>
                </a:solidFill>
                <a:effectLst/>
                <a:uLnTx/>
                <a:uFillTx/>
                <a:latin typeface="SVN-Olivier" panose="02040603050506020204" pitchFamily="18" charset="0"/>
                <a:ea typeface="字魂37号-波纹乖乖体" panose="00000500000000000000" pitchFamily="2" charset="-122"/>
                <a:cs typeface="阿里巴巴普惠体 Medium" panose="00020600040101010101" charset="-122"/>
                <a:sym typeface="Arial" panose="020B0604020202020204" pitchFamily="34" charset="0"/>
              </a:rPr>
              <a:t>VẬN</a:t>
            </a:r>
            <a:r>
              <a:rPr kumimoji="0" lang="en-US" altLang="zh-CN" sz="11500" b="1" i="0" u="none" strike="noStrike" kern="1200" cap="none" spc="300" normalizeH="0" noProof="0" dirty="0">
                <a:ln>
                  <a:noFill/>
                </a:ln>
                <a:solidFill>
                  <a:srgbClr val="2E7C55"/>
                </a:solidFill>
                <a:effectLst/>
                <a:uLnTx/>
                <a:uFillTx/>
                <a:latin typeface="SVN-Olivier" panose="02040603050506020204" pitchFamily="18" charset="0"/>
                <a:ea typeface="字魂37号-波纹乖乖体" panose="00000500000000000000" pitchFamily="2" charset="-122"/>
                <a:cs typeface="阿里巴巴普惠体 Medium" panose="00020600040101010101" charset="-122"/>
                <a:sym typeface="Arial" panose="020B0604020202020204" pitchFamily="34" charset="0"/>
              </a:rPr>
              <a:t> DỤNG</a:t>
            </a:r>
            <a:endParaRPr kumimoji="0" lang="zh-CN" altLang="en-US" sz="11500" b="1" i="0" u="none" strike="noStrike" kern="1200" cap="none" spc="300" normalizeH="0" baseline="0" noProof="0" dirty="0">
              <a:ln>
                <a:noFill/>
              </a:ln>
              <a:solidFill>
                <a:srgbClr val="2E7C55"/>
              </a:solidFill>
              <a:effectLst/>
              <a:uLnTx/>
              <a:uFillTx/>
              <a:latin typeface="SVN-Olivier" panose="02040603050506020204" pitchFamily="18" charset="0"/>
              <a:ea typeface="字魂37号-波纹乖乖体" panose="00000500000000000000" pitchFamily="2" charset="-122"/>
              <a:cs typeface="阿里巴巴普惠体 Medium" panose="00020600040101010101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89170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9AB660-145F-4A10-B5D4-44D43AA2D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04735" y="2112042"/>
            <a:ext cx="7352413" cy="512108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54308AD-21D1-4DB1-80A1-78FC14123E96}"/>
              </a:ext>
            </a:extLst>
          </p:cNvPr>
          <p:cNvSpPr txBox="1"/>
          <p:nvPr/>
        </p:nvSpPr>
        <p:spPr>
          <a:xfrm>
            <a:off x="1473371" y="2402490"/>
            <a:ext cx="10410737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ea typeface="宋体" panose="02010600030101010101" pitchFamily="2" charset="-122"/>
              </a:rPr>
              <a:t>Điền xong, em đưa cho mẹ. Mẹ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ea typeface="宋体" panose="02010600030101010101" pitchFamily="2" charset="-122"/>
              </a:rPr>
              <a:t> 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ea typeface="宋体" panose="02010600030101010101" pitchFamily="2" charset="-122"/>
              </a:rPr>
              <a:t>hỏi: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ea typeface="宋体" panose="02010600030101010101" pitchFamily="2" charset="-122"/>
              </a:rPr>
              <a:t> </a:t>
            </a:r>
            <a:r>
              <a:rPr kumimoji="0" lang="en-US" altLang="zh-CN" sz="4400" b="1" i="1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ea typeface="宋体" panose="02010600030101010101" pitchFamily="2" charset="-122"/>
              </a:rPr>
              <a:t>“Co</a:t>
            </a:r>
            <a:r>
              <a:rPr kumimoji="0" lang="vi-VN" altLang="zh-CN" sz="4400" b="1" i="1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ea typeface="宋体" panose="02010600030101010101" pitchFamily="2" charset="-122"/>
              </a:rPr>
              <a:t>n có biết tại sao phải khai báo tạm trú, tạm vắng không?”</a:t>
            </a:r>
            <a:r>
              <a:rPr kumimoji="0" lang="en-US" altLang="zh-CN" sz="4400" b="1" i="1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ea typeface="宋体" panose="02010600030101010101" pitchFamily="2" charset="-122"/>
              </a:rPr>
              <a:t> 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072308"/>
                </a:solidFill>
                <a:ea typeface="宋体" panose="02010600030101010101" pitchFamily="2" charset="-122"/>
              </a:rPr>
              <a:t>			</a:t>
            </a:r>
            <a:r>
              <a:rPr lang="en-US" altLang="zh-CN" sz="4400" b="1" dirty="0">
                <a:solidFill>
                  <a:srgbClr val="734336"/>
                </a:solidFill>
                <a:ea typeface="宋体" panose="02010600030101010101" pitchFamily="2" charset="-122"/>
              </a:rPr>
              <a:t>E</a:t>
            </a:r>
            <a:r>
              <a:rPr kumimoji="0" lang="vi-VN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734336"/>
                </a:solidFill>
                <a:effectLst/>
                <a:uLnTx/>
                <a:uFillTx/>
                <a:ea typeface="宋体" panose="02010600030101010101" pitchFamily="2" charset="-122"/>
              </a:rPr>
              <a:t>m trả lời mẹ thế nào?</a:t>
            </a:r>
          </a:p>
        </p:txBody>
      </p:sp>
      <p:grpSp>
        <p:nvGrpSpPr>
          <p:cNvPr id="5" name="组合 2">
            <a:extLst>
              <a:ext uri="{FF2B5EF4-FFF2-40B4-BE49-F238E27FC236}">
                <a16:creationId xmlns:a16="http://schemas.microsoft.com/office/drawing/2014/main" id="{12C294CE-7518-4595-9EAC-9C045CB33534}"/>
              </a:ext>
            </a:extLst>
          </p:cNvPr>
          <p:cNvGrpSpPr/>
          <p:nvPr/>
        </p:nvGrpSpPr>
        <p:grpSpPr>
          <a:xfrm>
            <a:off x="4090944" y="248055"/>
            <a:ext cx="3752724" cy="1863987"/>
            <a:chOff x="3503786" y="1480457"/>
            <a:chExt cx="5198091" cy="2441091"/>
          </a:xfrm>
        </p:grpSpPr>
        <p:sp>
          <p:nvSpPr>
            <p:cNvPr id="6" name="文本框 1">
              <a:extLst>
                <a:ext uri="{FF2B5EF4-FFF2-40B4-BE49-F238E27FC236}">
                  <a16:creationId xmlns:a16="http://schemas.microsoft.com/office/drawing/2014/main" id="{2AC607A2-10A2-48A5-8BB3-3F49BE4E4AE7}"/>
                </a:ext>
              </a:extLst>
            </p:cNvPr>
            <p:cNvSpPr txBox="1"/>
            <p:nvPr/>
          </p:nvSpPr>
          <p:spPr>
            <a:xfrm>
              <a:off x="3503786" y="1480457"/>
              <a:ext cx="5198091" cy="2438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0" normalizeH="0" baseline="0" noProof="0" dirty="0" err="1">
                  <a:ln w="254000">
                    <a:solidFill>
                      <a:srgbClr val="2E7C55"/>
                    </a:solidFill>
                    <a:miter lim="800000"/>
                  </a:ln>
                  <a:solidFill>
                    <a:srgbClr val="2E7C55"/>
                  </a:solidFill>
                  <a:effectLst/>
                  <a:uLnTx/>
                  <a:uFillTx/>
                  <a:latin typeface="SVN-Olivier" panose="02040603050506020204" pitchFamily="18" charset="0"/>
                  <a:ea typeface="字魂143号-正酷超级黑" panose="00000500000000000000" pitchFamily="2" charset="-122"/>
                  <a:cs typeface="+mn-cs"/>
                </a:rPr>
                <a:t>Bài</a:t>
              </a:r>
              <a:r>
                <a:rPr kumimoji="0" lang="en-US" altLang="zh-CN" sz="11500" b="0" i="0" u="none" strike="noStrike" kern="1200" cap="none" spc="0" normalizeH="0" baseline="0" noProof="0" dirty="0">
                  <a:ln w="254000">
                    <a:solidFill>
                      <a:srgbClr val="2E7C55"/>
                    </a:solidFill>
                    <a:miter lim="800000"/>
                  </a:ln>
                  <a:solidFill>
                    <a:srgbClr val="2E7C55"/>
                  </a:solidFill>
                  <a:effectLst/>
                  <a:uLnTx/>
                  <a:uFillTx/>
                  <a:latin typeface="SVN-Olivier" panose="02040603050506020204" pitchFamily="18" charset="0"/>
                  <a:ea typeface="字魂143号-正酷超级黑" panose="00000500000000000000" pitchFamily="2" charset="-122"/>
                  <a:cs typeface="+mn-cs"/>
                </a:rPr>
                <a:t> 2</a:t>
              </a:r>
              <a:endParaRPr kumimoji="0" lang="zh-CN" altLang="en-US" sz="11500" b="0" i="0" u="none" strike="noStrike" kern="1200" cap="none" spc="0" normalizeH="0" baseline="0" noProof="0" dirty="0">
                <a:ln w="254000">
                  <a:solidFill>
                    <a:srgbClr val="2E7C55"/>
                  </a:solidFill>
                  <a:miter lim="800000"/>
                </a:ln>
                <a:solidFill>
                  <a:srgbClr val="2E7C55"/>
                </a:solidFill>
                <a:effectLst/>
                <a:uLnTx/>
                <a:uFillTx/>
                <a:latin typeface="SVN-Olivier" panose="02040603050506020204" pitchFamily="18" charset="0"/>
                <a:ea typeface="字魂143号-正酷超级黑" panose="00000500000000000000" pitchFamily="2" charset="-122"/>
                <a:cs typeface="+mn-cs"/>
              </a:endParaRPr>
            </a:p>
          </p:txBody>
        </p:sp>
        <p:sp>
          <p:nvSpPr>
            <p:cNvPr id="7" name="文本框 14">
              <a:extLst>
                <a:ext uri="{FF2B5EF4-FFF2-40B4-BE49-F238E27FC236}">
                  <a16:creationId xmlns:a16="http://schemas.microsoft.com/office/drawing/2014/main" id="{4560101A-ABD0-427A-832E-C0C021FF8057}"/>
                </a:ext>
              </a:extLst>
            </p:cNvPr>
            <p:cNvSpPr txBox="1"/>
            <p:nvPr/>
          </p:nvSpPr>
          <p:spPr>
            <a:xfrm>
              <a:off x="3828787" y="1482996"/>
              <a:ext cx="4436806" cy="2438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BFBF7"/>
                  </a:solidFill>
                  <a:effectLst/>
                  <a:uLnTx/>
                  <a:uFillTx/>
                  <a:latin typeface="SVN-Olivier" panose="02040603050506020204" pitchFamily="18" charset="0"/>
                  <a:ea typeface="字魂143号-正酷超级黑" panose="00000500000000000000" pitchFamily="2" charset="-122"/>
                  <a:cs typeface="+mn-cs"/>
                </a:rPr>
                <a:t>Bài</a:t>
              </a:r>
              <a:r>
                <a:rPr kumimoji="0" lang="en-US" altLang="zh-CN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FBFBF7"/>
                  </a:solidFill>
                  <a:effectLst/>
                  <a:uLnTx/>
                  <a:uFillTx/>
                  <a:latin typeface="SVN-Olivier" panose="02040603050506020204" pitchFamily="18" charset="0"/>
                  <a:ea typeface="字魂143号-正酷超级黑" panose="00000500000000000000" pitchFamily="2" charset="-122"/>
                  <a:cs typeface="+mn-cs"/>
                </a:rPr>
                <a:t> 2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BFBF7"/>
                </a:solidFill>
                <a:effectLst/>
                <a:uLnTx/>
                <a:uFillTx/>
                <a:latin typeface="SVN-Olivier" panose="02040603050506020204" pitchFamily="18" charset="0"/>
                <a:ea typeface="字魂143号-正酷超级黑" panose="00000500000000000000" pitchFamily="2" charset="-122"/>
                <a:cs typeface="+mn-cs"/>
              </a:endParaRP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18">
            <a:extLst>
              <a:ext uri="{FF2B5EF4-FFF2-40B4-BE49-F238E27FC236}">
                <a16:creationId xmlns:a16="http://schemas.microsoft.com/office/drawing/2014/main" id="{694D29FC-4EDD-4839-8DBC-3B9B66E1C3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41" r="35026"/>
          <a:stretch/>
        </p:blipFill>
        <p:spPr>
          <a:xfrm>
            <a:off x="-1647421" y="2119086"/>
            <a:ext cx="7351535" cy="5120244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48C3494-9D2F-4813-925F-D1D7A3758CEE}"/>
              </a:ext>
            </a:extLst>
          </p:cNvPr>
          <p:cNvSpPr txBox="1"/>
          <p:nvPr/>
        </p:nvSpPr>
        <p:spPr>
          <a:xfrm>
            <a:off x="1352373" y="938605"/>
            <a:ext cx="10279187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34336"/>
                </a:solidFill>
                <a:effectLst/>
                <a:uLnTx/>
                <a:uFillTx/>
                <a:latin typeface="UTM Avo" panose="02040603050506020204" pitchFamily="18" charset="0"/>
                <a:ea typeface="宋体" panose="02010600030101010101" pitchFamily="2" charset="-122"/>
              </a:rPr>
              <a:t>    </a:t>
            </a:r>
            <a:r>
              <a:rPr kumimoji="0" lang="vi-VN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34336"/>
                </a:solidFill>
                <a:effectLst/>
                <a:uLnTx/>
                <a:uFillTx/>
                <a:latin typeface="+mj-lt"/>
                <a:ea typeface="宋体" panose="02010600030101010101" pitchFamily="2" charset="-122"/>
              </a:rPr>
              <a:t>Phải khai báo tam trú, tạm vắng để chính quyền địa phương quản lí được những người đang có mặt hoặc vắng mặt tại nơi ở những người ở nơi khác mới đến. Khi có việc xảy ra, các cơ quan Nhà nước có căn cứ để điều tra xem xét.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ủ Tục Đăng Ký Tạm Trú Từ Ngày 01-7-2021 - LuatVietnam">
            <a:hlinkClick r:id="" action="ppaction://media"/>
            <a:extLst>
              <a:ext uri="{FF2B5EF4-FFF2-40B4-BE49-F238E27FC236}">
                <a16:creationId xmlns:a16="http://schemas.microsoft.com/office/drawing/2014/main" id="{F353F161-46A8-40F7-8D94-DEF752AD69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354" y="258895"/>
            <a:ext cx="10105291" cy="5684226"/>
          </a:xfrm>
          <a:prstGeom prst="rect">
            <a:avLst/>
          </a:prstGeom>
          <a:ln w="57150" cap="sq">
            <a:solidFill>
              <a:srgbClr val="328054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7623F08-BCF6-45D0-85EB-E84DDF8C37AE}"/>
              </a:ext>
            </a:extLst>
          </p:cNvPr>
          <p:cNvSpPr txBox="1"/>
          <p:nvPr/>
        </p:nvSpPr>
        <p:spPr>
          <a:xfrm>
            <a:off x="597311" y="6075885"/>
            <a:ext cx="109973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3433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Một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3433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3433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số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3433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3433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thay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3433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3433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đổi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3433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3433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3433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3433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thủ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3433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3433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tục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3433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3433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đăng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3433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3433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kí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3433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3433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tạm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3433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3433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trú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3433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3433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tạm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73433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34336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vắng</a:t>
            </a:r>
            <a:endParaRPr kumimoji="0" lang="vi-VN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734336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0431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68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4EE72B-0B07-4905-BF10-0D84F43D92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06" b="40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图片 22" descr="形状&#10;&#10;中度可信度描述已自动生成">
            <a:extLst>
              <a:ext uri="{FF2B5EF4-FFF2-40B4-BE49-F238E27FC236}">
                <a16:creationId xmlns:a16="http://schemas.microsoft.com/office/drawing/2014/main" id="{0064E84A-8B30-4911-A9BA-D75DD286DD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r="76268"/>
          <a:stretch/>
        </p:blipFill>
        <p:spPr>
          <a:xfrm>
            <a:off x="0" y="0"/>
            <a:ext cx="3560684" cy="6857998"/>
          </a:xfrm>
          <a:custGeom>
            <a:avLst/>
            <a:gdLst>
              <a:gd name="connsiteX0" fmla="*/ 0 w 3560684"/>
              <a:gd name="connsiteY0" fmla="*/ 0 h 6857998"/>
              <a:gd name="connsiteX1" fmla="*/ 3560684 w 3560684"/>
              <a:gd name="connsiteY1" fmla="*/ 0 h 6857998"/>
              <a:gd name="connsiteX2" fmla="*/ 3560684 w 3560684"/>
              <a:gd name="connsiteY2" fmla="*/ 6857998 h 6857998"/>
              <a:gd name="connsiteX3" fmla="*/ 0 w 3560684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0684" h="6857998">
                <a:moveTo>
                  <a:pt x="0" y="0"/>
                </a:moveTo>
                <a:lnTo>
                  <a:pt x="3560684" y="0"/>
                </a:lnTo>
                <a:lnTo>
                  <a:pt x="3560684" y="6857998"/>
                </a:lnTo>
                <a:lnTo>
                  <a:pt x="0" y="6857998"/>
                </a:lnTo>
                <a:close/>
              </a:path>
            </a:pathLst>
          </a:custGeom>
        </p:spPr>
      </p:pic>
      <p:pic>
        <p:nvPicPr>
          <p:cNvPr id="24" name="图片 23" descr="形状&#10;&#10;中度可信度描述已自动生成">
            <a:extLst>
              <a:ext uri="{FF2B5EF4-FFF2-40B4-BE49-F238E27FC236}">
                <a16:creationId xmlns:a16="http://schemas.microsoft.com/office/drawing/2014/main" id="{F2BE3BA3-5E0A-4E3E-8A83-99C125B52B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5" b="25339"/>
          <a:stretch/>
        </p:blipFill>
        <p:spPr>
          <a:xfrm>
            <a:off x="9281962" y="0"/>
            <a:ext cx="2910037" cy="4184617"/>
          </a:xfrm>
          <a:prstGeom prst="rect">
            <a:avLst/>
          </a:prstGeom>
        </p:spPr>
      </p:pic>
      <p:pic>
        <p:nvPicPr>
          <p:cNvPr id="26" name="图片 25" descr="形状&#10;&#10;中度可信度描述已自动生成">
            <a:extLst>
              <a:ext uri="{FF2B5EF4-FFF2-40B4-BE49-F238E27FC236}">
                <a16:creationId xmlns:a16="http://schemas.microsoft.com/office/drawing/2014/main" id="{97CDCFAB-3FC6-431D-B48A-EFEED42B81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67" b="72572"/>
          <a:stretch/>
        </p:blipFill>
        <p:spPr>
          <a:xfrm>
            <a:off x="9108723" y="0"/>
            <a:ext cx="3083277" cy="1669143"/>
          </a:xfrm>
          <a:prstGeom prst="rect">
            <a:avLst/>
          </a:prstGeom>
        </p:spPr>
      </p:pic>
      <p:pic>
        <p:nvPicPr>
          <p:cNvPr id="28" name="图片 27" descr="黑白色的花&#10;&#10;中度可信度描述已自动生成">
            <a:extLst>
              <a:ext uri="{FF2B5EF4-FFF2-40B4-BE49-F238E27FC236}">
                <a16:creationId xmlns:a16="http://schemas.microsoft.com/office/drawing/2014/main" id="{DD0ABF65-B2F4-41BE-9392-F8DC1E1BE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76"/>
          <a:stretch/>
        </p:blipFill>
        <p:spPr>
          <a:xfrm>
            <a:off x="7907383" y="381333"/>
            <a:ext cx="4284616" cy="6857997"/>
          </a:xfrm>
          <a:prstGeom prst="rect">
            <a:avLst/>
          </a:prstGeom>
        </p:spPr>
      </p:pic>
      <p:pic>
        <p:nvPicPr>
          <p:cNvPr id="18" name="图片 17" descr="黑白色的花&#10;&#10;描述已自动生成">
            <a:extLst>
              <a:ext uri="{FF2B5EF4-FFF2-40B4-BE49-F238E27FC236}">
                <a16:creationId xmlns:a16="http://schemas.microsoft.com/office/drawing/2014/main" id="{9A428D63-F21B-4CED-A9ED-6A8E0CA8E2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9142" r="22856" b="23048"/>
          <a:stretch/>
        </p:blipFill>
        <p:spPr>
          <a:xfrm>
            <a:off x="3964773" y="5227716"/>
            <a:ext cx="7034048" cy="2966969"/>
          </a:xfrm>
          <a:custGeom>
            <a:avLst/>
            <a:gdLst>
              <a:gd name="connsiteX0" fmla="*/ 0 w 6125028"/>
              <a:gd name="connsiteY0" fmla="*/ 0 h 2583544"/>
              <a:gd name="connsiteX1" fmla="*/ 6125028 w 6125028"/>
              <a:gd name="connsiteY1" fmla="*/ 0 h 2583544"/>
              <a:gd name="connsiteX2" fmla="*/ 6125028 w 6125028"/>
              <a:gd name="connsiteY2" fmla="*/ 1416336 h 2583544"/>
              <a:gd name="connsiteX3" fmla="*/ 6107232 w 6125028"/>
              <a:gd name="connsiteY3" fmla="*/ 1424909 h 2583544"/>
              <a:gd name="connsiteX4" fmla="*/ 5529942 w 6125028"/>
              <a:gd name="connsiteY4" fmla="*/ 2394858 h 2583544"/>
              <a:gd name="connsiteX5" fmla="*/ 5548963 w 6125028"/>
              <a:gd name="connsiteY5" fmla="*/ 2583544 h 2583544"/>
              <a:gd name="connsiteX6" fmla="*/ 1168208 w 6125028"/>
              <a:gd name="connsiteY6" fmla="*/ 2583544 h 2583544"/>
              <a:gd name="connsiteX7" fmla="*/ 1081610 w 6125028"/>
              <a:gd name="connsiteY7" fmla="*/ 2423998 h 2583544"/>
              <a:gd name="connsiteX8" fmla="*/ 166913 w 6125028"/>
              <a:gd name="connsiteY8" fmla="*/ 1937658 h 2583544"/>
              <a:gd name="connsiteX9" fmla="*/ 54129 w 6125028"/>
              <a:gd name="connsiteY9" fmla="*/ 1943353 h 2583544"/>
              <a:gd name="connsiteX10" fmla="*/ 0 w 6125028"/>
              <a:gd name="connsiteY10" fmla="*/ 1951614 h 2583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25028" h="2583544">
                <a:moveTo>
                  <a:pt x="0" y="0"/>
                </a:moveTo>
                <a:lnTo>
                  <a:pt x="6125028" y="0"/>
                </a:lnTo>
                <a:lnTo>
                  <a:pt x="6125028" y="1416336"/>
                </a:lnTo>
                <a:lnTo>
                  <a:pt x="6107232" y="1424909"/>
                </a:lnTo>
                <a:cubicBezTo>
                  <a:pt x="5763372" y="1611704"/>
                  <a:pt x="5529942" y="1976021"/>
                  <a:pt x="5529942" y="2394858"/>
                </a:cubicBezTo>
                <a:lnTo>
                  <a:pt x="5548963" y="2583544"/>
                </a:lnTo>
                <a:lnTo>
                  <a:pt x="1168208" y="2583544"/>
                </a:lnTo>
                <a:lnTo>
                  <a:pt x="1081610" y="2423998"/>
                </a:lnTo>
                <a:cubicBezTo>
                  <a:pt x="883377" y="2130575"/>
                  <a:pt x="547674" y="1937658"/>
                  <a:pt x="166913" y="1937658"/>
                </a:cubicBezTo>
                <a:cubicBezTo>
                  <a:pt x="128837" y="1937658"/>
                  <a:pt x="91212" y="1939587"/>
                  <a:pt x="54129" y="1943353"/>
                </a:cubicBezTo>
                <a:lnTo>
                  <a:pt x="0" y="1951614"/>
                </a:lnTo>
                <a:close/>
              </a:path>
            </a:pathLst>
          </a:cu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2605F5A-94DE-49C3-975B-9EAF768BE5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741" r="35026"/>
          <a:stretch/>
        </p:blipFill>
        <p:spPr>
          <a:xfrm>
            <a:off x="-1647421" y="2119086"/>
            <a:ext cx="7351535" cy="5120244"/>
          </a:xfrm>
          <a:prstGeom prst="rect">
            <a:avLst/>
          </a:prstGeom>
        </p:spPr>
      </p:pic>
      <p:pic>
        <p:nvPicPr>
          <p:cNvPr id="27" name="图片 26" descr="形状&#10;&#10;中度可信度描述已自动生成">
            <a:extLst>
              <a:ext uri="{FF2B5EF4-FFF2-40B4-BE49-F238E27FC236}">
                <a16:creationId xmlns:a16="http://schemas.microsoft.com/office/drawing/2014/main" id="{6D0040CE-F726-41FC-B429-913D26342FC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" r="87713" b="36000"/>
          <a:stretch/>
        </p:blipFill>
        <p:spPr>
          <a:xfrm>
            <a:off x="0" y="0"/>
            <a:ext cx="1982791" cy="3251200"/>
          </a:xfrm>
          <a:custGeom>
            <a:avLst/>
            <a:gdLst>
              <a:gd name="connsiteX0" fmla="*/ 0 w 1982791"/>
              <a:gd name="connsiteY0" fmla="*/ 0 h 3251200"/>
              <a:gd name="connsiteX1" fmla="*/ 1982791 w 1982791"/>
              <a:gd name="connsiteY1" fmla="*/ 0 h 3251200"/>
              <a:gd name="connsiteX2" fmla="*/ 1982791 w 1982791"/>
              <a:gd name="connsiteY2" fmla="*/ 3251200 h 3251200"/>
              <a:gd name="connsiteX3" fmla="*/ 0 w 1982791"/>
              <a:gd name="connsiteY3" fmla="*/ 3251200 h 325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2791" h="3251200">
                <a:moveTo>
                  <a:pt x="0" y="0"/>
                </a:moveTo>
                <a:lnTo>
                  <a:pt x="1982791" y="0"/>
                </a:lnTo>
                <a:lnTo>
                  <a:pt x="1982791" y="3251200"/>
                </a:lnTo>
                <a:lnTo>
                  <a:pt x="0" y="3251200"/>
                </a:ln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63BA3AE2-7325-4DD4-8311-B20378C717BA}"/>
              </a:ext>
            </a:extLst>
          </p:cNvPr>
          <p:cNvGrpSpPr/>
          <p:nvPr/>
        </p:nvGrpSpPr>
        <p:grpSpPr>
          <a:xfrm>
            <a:off x="1136273" y="1590703"/>
            <a:ext cx="9611516" cy="3071592"/>
            <a:chOff x="2075830" y="1671810"/>
            <a:chExt cx="7701737" cy="449669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D72E9F-D2D3-4525-A8A3-EFFE9D6159E5}"/>
                </a:ext>
              </a:extLst>
            </p:cNvPr>
            <p:cNvSpPr txBox="1"/>
            <p:nvPr/>
          </p:nvSpPr>
          <p:spPr>
            <a:xfrm>
              <a:off x="2092515" y="1707829"/>
              <a:ext cx="7627288" cy="446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ln w="228600">
                    <a:solidFill>
                      <a:srgbClr val="3A885A"/>
                    </a:solidFill>
                  </a:ln>
                  <a:solidFill>
                    <a:srgbClr val="3A885A"/>
                  </a:solidFill>
                  <a:latin typeface="UTM Showcard" panose="02040603050506020204" pitchFamily="18" charset="0"/>
                </a:rPr>
                <a:t>CHÚC CÁC </a:t>
              </a:r>
            </a:p>
            <a:p>
              <a:pPr algn="ctr"/>
              <a:r>
                <a:rPr lang="en-US" sz="9600" dirty="0">
                  <a:ln w="228600">
                    <a:solidFill>
                      <a:srgbClr val="3A885A"/>
                    </a:solidFill>
                  </a:ln>
                  <a:solidFill>
                    <a:srgbClr val="3A885A"/>
                  </a:solidFill>
                  <a:latin typeface="UTM Showcard" panose="02040603050506020204" pitchFamily="18" charset="0"/>
                </a:rPr>
                <a:t>CON HỌC TỐT</a:t>
              </a:r>
              <a:endParaRPr lang="vi-VN" sz="9600" dirty="0">
                <a:ln w="228600">
                  <a:solidFill>
                    <a:srgbClr val="3A885A"/>
                  </a:solidFill>
                </a:ln>
                <a:solidFill>
                  <a:srgbClr val="3A885A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ABBE53-EC83-4C6E-8E0A-B848673DD485}"/>
                </a:ext>
              </a:extLst>
            </p:cNvPr>
            <p:cNvSpPr txBox="1"/>
            <p:nvPr/>
          </p:nvSpPr>
          <p:spPr>
            <a:xfrm>
              <a:off x="2075830" y="1707823"/>
              <a:ext cx="7627288" cy="446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solidFill>
                    <a:srgbClr val="3B6638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CHÚC CÁC </a:t>
              </a:r>
            </a:p>
            <a:p>
              <a:pPr algn="ctr"/>
              <a:r>
                <a:rPr lang="en-US" sz="9600" dirty="0">
                  <a:solidFill>
                    <a:srgbClr val="3B6638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UTM Showcard" panose="02040603050506020204" pitchFamily="18" charset="0"/>
                </a:rPr>
                <a:t>CON HỌC TỐT</a:t>
              </a:r>
              <a:endParaRPr lang="vi-VN" sz="9600" dirty="0">
                <a:solidFill>
                  <a:srgbClr val="3B6638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E7D64F8-1E48-4CCC-A7CB-1121F4323C49}"/>
                </a:ext>
              </a:extLst>
            </p:cNvPr>
            <p:cNvSpPr txBox="1"/>
            <p:nvPr/>
          </p:nvSpPr>
          <p:spPr>
            <a:xfrm>
              <a:off x="2150279" y="1671810"/>
              <a:ext cx="7627288" cy="44606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solidFill>
                    <a:schemeClr val="bg1"/>
                  </a:solidFill>
                  <a:latin typeface="UTM Showcard" panose="02040603050506020204" pitchFamily="18" charset="0"/>
                </a:rPr>
                <a:t>CHÚC CÁC </a:t>
              </a:r>
            </a:p>
            <a:p>
              <a:pPr algn="ctr"/>
              <a:r>
                <a:rPr lang="en-US" sz="9600" dirty="0">
                  <a:solidFill>
                    <a:schemeClr val="bg1"/>
                  </a:solidFill>
                  <a:latin typeface="UTM Showcard" panose="02040603050506020204" pitchFamily="18" charset="0"/>
                </a:rPr>
                <a:t>CON HỌC TỐT</a:t>
              </a:r>
              <a:endParaRPr lang="vi-VN" sz="9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12023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E4FEE3E9-DE2C-4C13-B04B-76AFD064B8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06" b="400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6" name="图片 35" descr="形状&#10;&#10;中度可信度描述已自动生成">
            <a:extLst>
              <a:ext uri="{FF2B5EF4-FFF2-40B4-BE49-F238E27FC236}">
                <a16:creationId xmlns:a16="http://schemas.microsoft.com/office/drawing/2014/main" id="{0CB18D8E-6DB4-4B36-ADF3-A87339C2AB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5" b="25339"/>
          <a:stretch/>
        </p:blipFill>
        <p:spPr>
          <a:xfrm>
            <a:off x="9281962" y="0"/>
            <a:ext cx="2910037" cy="4184617"/>
          </a:xfrm>
          <a:prstGeom prst="rect">
            <a:avLst/>
          </a:prstGeom>
        </p:spPr>
      </p:pic>
      <p:pic>
        <p:nvPicPr>
          <p:cNvPr id="64" name="图片 63">
            <a:extLst>
              <a:ext uri="{FF2B5EF4-FFF2-40B4-BE49-F238E27FC236}">
                <a16:creationId xmlns:a16="http://schemas.microsoft.com/office/drawing/2014/main" id="{C2D7F62F-2A2E-4ADB-B683-68915CC577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81" t="6741" r="35026" b="6945"/>
          <a:stretch/>
        </p:blipFill>
        <p:spPr>
          <a:xfrm>
            <a:off x="0" y="2119086"/>
            <a:ext cx="5498132" cy="4738914"/>
          </a:xfrm>
          <a:custGeom>
            <a:avLst/>
            <a:gdLst>
              <a:gd name="connsiteX0" fmla="*/ 0 w 5498132"/>
              <a:gd name="connsiteY0" fmla="*/ 0 h 4738914"/>
              <a:gd name="connsiteX1" fmla="*/ 5498132 w 5498132"/>
              <a:gd name="connsiteY1" fmla="*/ 0 h 4738914"/>
              <a:gd name="connsiteX2" fmla="*/ 5498132 w 5498132"/>
              <a:gd name="connsiteY2" fmla="*/ 4738914 h 4738914"/>
              <a:gd name="connsiteX3" fmla="*/ 0 w 5498132"/>
              <a:gd name="connsiteY3" fmla="*/ 4738914 h 4738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98132" h="4738914">
                <a:moveTo>
                  <a:pt x="0" y="0"/>
                </a:moveTo>
                <a:lnTo>
                  <a:pt x="5498132" y="0"/>
                </a:lnTo>
                <a:lnTo>
                  <a:pt x="5498132" y="4738914"/>
                </a:lnTo>
                <a:lnTo>
                  <a:pt x="0" y="4738914"/>
                </a:lnTo>
                <a:close/>
              </a:path>
            </a:pathLst>
          </a:custGeom>
        </p:spPr>
      </p:pic>
      <p:pic>
        <p:nvPicPr>
          <p:cNvPr id="40" name="图片 39" descr="形状&#10;&#10;中度可信度描述已自动生成">
            <a:extLst>
              <a:ext uri="{FF2B5EF4-FFF2-40B4-BE49-F238E27FC236}">
                <a16:creationId xmlns:a16="http://schemas.microsoft.com/office/drawing/2014/main" id="{E96AC9A5-6A7D-4B57-9938-7531DFF930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" r="87713" b="36000"/>
          <a:stretch/>
        </p:blipFill>
        <p:spPr>
          <a:xfrm>
            <a:off x="0" y="0"/>
            <a:ext cx="1982315" cy="3251200"/>
          </a:xfrm>
          <a:custGeom>
            <a:avLst/>
            <a:gdLst>
              <a:gd name="connsiteX0" fmla="*/ 0 w 1982315"/>
              <a:gd name="connsiteY0" fmla="*/ 0 h 3251200"/>
              <a:gd name="connsiteX1" fmla="*/ 1982315 w 1982315"/>
              <a:gd name="connsiteY1" fmla="*/ 0 h 3251200"/>
              <a:gd name="connsiteX2" fmla="*/ 1982315 w 1982315"/>
              <a:gd name="connsiteY2" fmla="*/ 3251200 h 3251200"/>
              <a:gd name="connsiteX3" fmla="*/ 0 w 1982315"/>
              <a:gd name="connsiteY3" fmla="*/ 3251200 h 325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82315" h="3251200">
                <a:moveTo>
                  <a:pt x="0" y="0"/>
                </a:moveTo>
                <a:lnTo>
                  <a:pt x="1982315" y="0"/>
                </a:lnTo>
                <a:lnTo>
                  <a:pt x="1982315" y="3251200"/>
                </a:lnTo>
                <a:lnTo>
                  <a:pt x="0" y="3251200"/>
                </a:lnTo>
                <a:close/>
              </a:path>
            </a:pathLst>
          </a:custGeom>
        </p:spPr>
      </p:pic>
      <p:pic>
        <p:nvPicPr>
          <p:cNvPr id="66" name="图片 65">
            <a:extLst>
              <a:ext uri="{FF2B5EF4-FFF2-40B4-BE49-F238E27FC236}">
                <a16:creationId xmlns:a16="http://schemas.microsoft.com/office/drawing/2014/main" id="{707746C0-D353-4EFF-82B7-BA7243C880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81" t="6741" r="35026" b="26440"/>
          <a:stretch/>
        </p:blipFill>
        <p:spPr>
          <a:xfrm rot="10800000">
            <a:off x="6784976" y="-14248"/>
            <a:ext cx="5498130" cy="3668605"/>
          </a:xfrm>
          <a:custGeom>
            <a:avLst/>
            <a:gdLst>
              <a:gd name="connsiteX0" fmla="*/ 5498130 w 5498130"/>
              <a:gd name="connsiteY0" fmla="*/ 3668605 h 3668605"/>
              <a:gd name="connsiteX1" fmla="*/ 0 w 5498130"/>
              <a:gd name="connsiteY1" fmla="*/ 3668605 h 3668605"/>
              <a:gd name="connsiteX2" fmla="*/ 0 w 5498130"/>
              <a:gd name="connsiteY2" fmla="*/ 0 h 3668605"/>
              <a:gd name="connsiteX3" fmla="*/ 5498130 w 5498130"/>
              <a:gd name="connsiteY3" fmla="*/ 0 h 3668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98130" h="3668605">
                <a:moveTo>
                  <a:pt x="5498130" y="3668605"/>
                </a:moveTo>
                <a:lnTo>
                  <a:pt x="0" y="3668605"/>
                </a:lnTo>
                <a:lnTo>
                  <a:pt x="0" y="0"/>
                </a:lnTo>
                <a:lnTo>
                  <a:pt x="5498130" y="0"/>
                </a:lnTo>
                <a:close/>
              </a:path>
            </a:pathLst>
          </a:cu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82FFAFA4-D529-4B99-875C-822EE605F019}"/>
              </a:ext>
            </a:extLst>
          </p:cNvPr>
          <p:cNvSpPr txBox="1"/>
          <p:nvPr/>
        </p:nvSpPr>
        <p:spPr>
          <a:xfrm>
            <a:off x="2697974" y="510277"/>
            <a:ext cx="69576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spc="300" dirty="0">
                <a:solidFill>
                  <a:srgbClr val="3A885A"/>
                </a:solidFill>
                <a:effectLst/>
                <a:uFillTx/>
                <a:latin typeface="UTM Showcard" panose="02040603050506020204" pitchFamily="18" charset="0"/>
                <a:ea typeface="字魂37号-波纹乖乖体" panose="00000500000000000000" pitchFamily="2" charset="-122"/>
                <a:cs typeface="思源黑体 CN Normal" panose="020B0400000000000000" charset="-122"/>
                <a:sym typeface="Arial" panose="020B0604020202020204" pitchFamily="34" charset="0"/>
              </a:rPr>
              <a:t>YÊU CẦU CẦN ĐẠT</a:t>
            </a:r>
            <a:endParaRPr lang="zh-CN" altLang="en-US" sz="4000" b="1" spc="300" dirty="0">
              <a:solidFill>
                <a:srgbClr val="3A885A"/>
              </a:solidFill>
              <a:effectLst/>
              <a:uFillTx/>
              <a:latin typeface="UTM Showcard" panose="02040603050506020204" pitchFamily="18" charset="0"/>
              <a:ea typeface="字魂37号-波纹乖乖体" panose="00000500000000000000" pitchFamily="2" charset="-122"/>
              <a:cs typeface="思源黑体 CN Normal" panose="020B0400000000000000" charset="-122"/>
              <a:sym typeface="Arial" panose="020B0604020202020204" pitchFamily="34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8ADFC12-420A-40E7-BD81-EB7D2D66FF5F}"/>
              </a:ext>
            </a:extLst>
          </p:cNvPr>
          <p:cNvGrpSpPr/>
          <p:nvPr/>
        </p:nvGrpSpPr>
        <p:grpSpPr>
          <a:xfrm>
            <a:off x="1987594" y="1769392"/>
            <a:ext cx="2916000" cy="720000"/>
            <a:chOff x="2128603" y="2735704"/>
            <a:chExt cx="2916000" cy="720000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5CF77319-E01C-4AFE-B92D-FF4017DD191E}"/>
                </a:ext>
              </a:extLst>
            </p:cNvPr>
            <p:cNvSpPr/>
            <p:nvPr/>
          </p:nvSpPr>
          <p:spPr>
            <a:xfrm>
              <a:off x="2128603" y="2735704"/>
              <a:ext cx="2916000" cy="720000"/>
            </a:xfrm>
            <a:prstGeom prst="roundRect">
              <a:avLst>
                <a:gd name="adj" fmla="val 50000"/>
              </a:avLst>
            </a:prstGeom>
            <a:solidFill>
              <a:srgbClr val="3A88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zh-C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EE3682F9-380D-424E-B2CF-AF21BF63D9AE}"/>
                </a:ext>
              </a:extLst>
            </p:cNvPr>
            <p:cNvSpPr/>
            <p:nvPr/>
          </p:nvSpPr>
          <p:spPr>
            <a:xfrm>
              <a:off x="2203552" y="2795900"/>
              <a:ext cx="599608" cy="599608"/>
            </a:xfrm>
            <a:prstGeom prst="ellipse">
              <a:avLst/>
            </a:prstGeom>
            <a:solidFill>
              <a:srgbClr val="FB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3A885A"/>
                  </a:solidFill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1</a:t>
              </a:r>
              <a:endParaRPr lang="zh-CN" altLang="en-US" sz="2400" b="1" dirty="0">
                <a:solidFill>
                  <a:srgbClr val="3A885A"/>
                </a:solidFill>
                <a:latin typeface="Times New Roman" panose="02020603050405020304" pitchFamily="18" charset="0"/>
                <a:ea typeface="字魂37号-波纹乖乖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55571F1C-DB97-4D22-90ED-7301EA2D6F88}"/>
              </a:ext>
            </a:extLst>
          </p:cNvPr>
          <p:cNvGrpSpPr/>
          <p:nvPr/>
        </p:nvGrpSpPr>
        <p:grpSpPr>
          <a:xfrm>
            <a:off x="7196580" y="1820055"/>
            <a:ext cx="2916000" cy="720000"/>
            <a:chOff x="2128603" y="2735704"/>
            <a:chExt cx="2916000" cy="720000"/>
          </a:xfrm>
        </p:grpSpPr>
        <p:sp>
          <p:nvSpPr>
            <p:cNvPr id="44" name="矩形: 圆角 43">
              <a:extLst>
                <a:ext uri="{FF2B5EF4-FFF2-40B4-BE49-F238E27FC236}">
                  <a16:creationId xmlns:a16="http://schemas.microsoft.com/office/drawing/2014/main" id="{70A6F25B-602C-4321-BBA3-048675435BB0}"/>
                </a:ext>
              </a:extLst>
            </p:cNvPr>
            <p:cNvSpPr/>
            <p:nvPr/>
          </p:nvSpPr>
          <p:spPr>
            <a:xfrm>
              <a:off x="2128603" y="2735704"/>
              <a:ext cx="2916000" cy="720000"/>
            </a:xfrm>
            <a:prstGeom prst="roundRect">
              <a:avLst>
                <a:gd name="adj" fmla="val 50000"/>
              </a:avLst>
            </a:prstGeom>
            <a:solidFill>
              <a:srgbClr val="3A88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endParaRPr lang="zh-CN" alt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椭圆 44">
              <a:extLst>
                <a:ext uri="{FF2B5EF4-FFF2-40B4-BE49-F238E27FC236}">
                  <a16:creationId xmlns:a16="http://schemas.microsoft.com/office/drawing/2014/main" id="{18D2895F-6865-486A-94EF-758C3B14B4CB}"/>
                </a:ext>
              </a:extLst>
            </p:cNvPr>
            <p:cNvSpPr/>
            <p:nvPr/>
          </p:nvSpPr>
          <p:spPr>
            <a:xfrm>
              <a:off x="2203552" y="2795900"/>
              <a:ext cx="599608" cy="599608"/>
            </a:xfrm>
            <a:prstGeom prst="ellipse">
              <a:avLst/>
            </a:prstGeom>
            <a:solidFill>
              <a:srgbClr val="FB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3A885A"/>
                  </a:solidFill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2</a:t>
              </a:r>
              <a:endParaRPr lang="zh-CN" altLang="en-US" sz="2400" b="1" dirty="0">
                <a:solidFill>
                  <a:srgbClr val="3A885A"/>
                </a:solidFill>
                <a:latin typeface="Times New Roman" panose="02020603050405020304" pitchFamily="18" charset="0"/>
                <a:ea typeface="字魂37号-波纹乖乖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B7BB07EA-FA42-4E5A-96EA-B5DDD789A73D}"/>
              </a:ext>
            </a:extLst>
          </p:cNvPr>
          <p:cNvGrpSpPr/>
          <p:nvPr/>
        </p:nvGrpSpPr>
        <p:grpSpPr>
          <a:xfrm>
            <a:off x="2346415" y="4140549"/>
            <a:ext cx="2619807" cy="720000"/>
            <a:chOff x="2128603" y="2735704"/>
            <a:chExt cx="2916000" cy="720000"/>
          </a:xfrm>
        </p:grpSpPr>
        <p:sp>
          <p:nvSpPr>
            <p:cNvPr id="55" name="矩形: 圆角 54">
              <a:extLst>
                <a:ext uri="{FF2B5EF4-FFF2-40B4-BE49-F238E27FC236}">
                  <a16:creationId xmlns:a16="http://schemas.microsoft.com/office/drawing/2014/main" id="{D934BA4A-2C22-4E04-9EBB-65E86DF7090D}"/>
                </a:ext>
              </a:extLst>
            </p:cNvPr>
            <p:cNvSpPr/>
            <p:nvPr/>
          </p:nvSpPr>
          <p:spPr>
            <a:xfrm>
              <a:off x="2128603" y="2735704"/>
              <a:ext cx="2916000" cy="720000"/>
            </a:xfrm>
            <a:prstGeom prst="roundRect">
              <a:avLst>
                <a:gd name="adj" fmla="val 50000"/>
              </a:avLst>
            </a:prstGeom>
            <a:solidFill>
              <a:srgbClr val="3A88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zh-C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endPara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椭圆 55">
              <a:extLst>
                <a:ext uri="{FF2B5EF4-FFF2-40B4-BE49-F238E27FC236}">
                  <a16:creationId xmlns:a16="http://schemas.microsoft.com/office/drawing/2014/main" id="{CF4BEBE1-D00B-4FB8-9EB8-0BD0436E492B}"/>
                </a:ext>
              </a:extLst>
            </p:cNvPr>
            <p:cNvSpPr/>
            <p:nvPr/>
          </p:nvSpPr>
          <p:spPr>
            <a:xfrm>
              <a:off x="2203552" y="2795900"/>
              <a:ext cx="599608" cy="599608"/>
            </a:xfrm>
            <a:prstGeom prst="ellipse">
              <a:avLst/>
            </a:prstGeom>
            <a:solidFill>
              <a:srgbClr val="FB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3A885A"/>
                  </a:solidFill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3</a:t>
              </a:r>
              <a:endParaRPr lang="zh-CN" altLang="en-US" sz="2400" b="1" dirty="0">
                <a:solidFill>
                  <a:srgbClr val="3A885A"/>
                </a:solidFill>
                <a:latin typeface="Times New Roman" panose="02020603050405020304" pitchFamily="18" charset="0"/>
                <a:ea typeface="字魂37号-波纹乖乖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id="{6E673C29-3DC4-4E1F-950E-7125ABCB45BC}"/>
              </a:ext>
            </a:extLst>
          </p:cNvPr>
          <p:cNvGrpSpPr/>
          <p:nvPr/>
        </p:nvGrpSpPr>
        <p:grpSpPr>
          <a:xfrm>
            <a:off x="7607726" y="4175719"/>
            <a:ext cx="2619807" cy="720000"/>
            <a:chOff x="2128603" y="2735704"/>
            <a:chExt cx="2916000" cy="720000"/>
          </a:xfrm>
        </p:grpSpPr>
        <p:sp>
          <p:nvSpPr>
            <p:cNvPr id="51" name="矩形: 圆角 50">
              <a:extLst>
                <a:ext uri="{FF2B5EF4-FFF2-40B4-BE49-F238E27FC236}">
                  <a16:creationId xmlns:a16="http://schemas.microsoft.com/office/drawing/2014/main" id="{45D1C789-24FD-499B-8ED2-BF778D76DE7F}"/>
                </a:ext>
              </a:extLst>
            </p:cNvPr>
            <p:cNvSpPr/>
            <p:nvPr/>
          </p:nvSpPr>
          <p:spPr>
            <a:xfrm>
              <a:off x="2128603" y="2735704"/>
              <a:ext cx="2916000" cy="720000"/>
            </a:xfrm>
            <a:prstGeom prst="roundRect">
              <a:avLst>
                <a:gd name="adj" fmla="val 50000"/>
              </a:avLst>
            </a:prstGeom>
            <a:solidFill>
              <a:srgbClr val="3A885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altLang="zh-C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zh-C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altLang="zh-CN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endParaRPr lang="zh-CN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椭圆 51">
              <a:extLst>
                <a:ext uri="{FF2B5EF4-FFF2-40B4-BE49-F238E27FC236}">
                  <a16:creationId xmlns:a16="http://schemas.microsoft.com/office/drawing/2014/main" id="{0860E4C9-21DC-4C74-A5A2-CD098E772A51}"/>
                </a:ext>
              </a:extLst>
            </p:cNvPr>
            <p:cNvSpPr/>
            <p:nvPr/>
          </p:nvSpPr>
          <p:spPr>
            <a:xfrm>
              <a:off x="2203552" y="2795900"/>
              <a:ext cx="599608" cy="599608"/>
            </a:xfrm>
            <a:prstGeom prst="ellipse">
              <a:avLst/>
            </a:prstGeom>
            <a:solidFill>
              <a:srgbClr val="FBFB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3A885A"/>
                  </a:solidFill>
                  <a:latin typeface="Times New Roman" panose="02020603050405020304" pitchFamily="18" charset="0"/>
                  <a:ea typeface="字魂37号-波纹乖乖体" panose="00000500000000000000" pitchFamily="2" charset="-122"/>
                  <a:cs typeface="Times New Roman" panose="02020603050405020304" pitchFamily="18" charset="0"/>
                </a:rPr>
                <a:t>4</a:t>
              </a:r>
              <a:endParaRPr lang="zh-CN" altLang="en-US" sz="2400" b="1" dirty="0">
                <a:solidFill>
                  <a:srgbClr val="3A885A"/>
                </a:solidFill>
                <a:latin typeface="Times New Roman" panose="02020603050405020304" pitchFamily="18" charset="0"/>
                <a:ea typeface="字魂37号-波纹乖乖体" panose="000005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58" name="图片 57" descr="黑白色的花&#10;&#10;描述已自动生成">
            <a:extLst>
              <a:ext uri="{FF2B5EF4-FFF2-40B4-BE49-F238E27FC236}">
                <a16:creationId xmlns:a16="http://schemas.microsoft.com/office/drawing/2014/main" id="{74FBBEAF-13EC-4557-AB29-94036EB00EB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24" t="9142" r="22856" b="51142"/>
          <a:stretch/>
        </p:blipFill>
        <p:spPr>
          <a:xfrm flipH="1">
            <a:off x="8766082" y="5149824"/>
            <a:ext cx="3517024" cy="1737755"/>
          </a:xfrm>
          <a:custGeom>
            <a:avLst/>
            <a:gdLst>
              <a:gd name="connsiteX0" fmla="*/ 3517024 w 3517024"/>
              <a:gd name="connsiteY0" fmla="*/ 0 h 1737755"/>
              <a:gd name="connsiteX1" fmla="*/ 0 w 3517024"/>
              <a:gd name="connsiteY1" fmla="*/ 0 h 1737755"/>
              <a:gd name="connsiteX2" fmla="*/ 0 w 3517024"/>
              <a:gd name="connsiteY2" fmla="*/ 1737755 h 1737755"/>
              <a:gd name="connsiteX3" fmla="*/ 3340775 w 3517024"/>
              <a:gd name="connsiteY3" fmla="*/ 1737755 h 1737755"/>
              <a:gd name="connsiteX4" fmla="*/ 3354723 w 3517024"/>
              <a:gd name="connsiteY4" fmla="*/ 1726105 h 1737755"/>
              <a:gd name="connsiteX5" fmla="*/ 3496587 w 3517024"/>
              <a:gd name="connsiteY5" fmla="*/ 1636381 h 1737755"/>
              <a:gd name="connsiteX6" fmla="*/ 3517024 w 3517024"/>
              <a:gd name="connsiteY6" fmla="*/ 1626535 h 1737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517024" h="1737755">
                <a:moveTo>
                  <a:pt x="3517024" y="0"/>
                </a:moveTo>
                <a:lnTo>
                  <a:pt x="0" y="0"/>
                </a:lnTo>
                <a:lnTo>
                  <a:pt x="0" y="1737755"/>
                </a:lnTo>
                <a:lnTo>
                  <a:pt x="3340775" y="1737755"/>
                </a:lnTo>
                <a:lnTo>
                  <a:pt x="3354723" y="1726105"/>
                </a:lnTo>
                <a:cubicBezTo>
                  <a:pt x="3399845" y="1693196"/>
                  <a:pt x="3447225" y="1663195"/>
                  <a:pt x="3496587" y="1636381"/>
                </a:cubicBezTo>
                <a:lnTo>
                  <a:pt x="3517024" y="1626535"/>
                </a:lnTo>
                <a:close/>
              </a:path>
            </a:pathLst>
          </a:cu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BCB6130-07A0-45E3-8D80-D7CBDB26905C}"/>
              </a:ext>
            </a:extLst>
          </p:cNvPr>
          <p:cNvSpPr txBox="1"/>
          <p:nvPr/>
        </p:nvSpPr>
        <p:spPr>
          <a:xfrm>
            <a:off x="1982314" y="2588192"/>
            <a:ext cx="3145621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 được tác dụng của việc khai báo tạm trú, tạm vắng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BCA865A-E8A1-4BE3-8D0E-0BFC40C5FCA7}"/>
              </a:ext>
            </a:extLst>
          </p:cNvPr>
          <p:cNvSpPr txBox="1"/>
          <p:nvPr/>
        </p:nvSpPr>
        <p:spPr>
          <a:xfrm>
            <a:off x="6568233" y="2609769"/>
            <a:ext cx="4939657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 điền đúng nội dung vào những chỗ trống trong giấy tờ in sẵn: Phiếu khai báo tạm trú, tạm vắng 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0C5C0C-F3CA-4F34-8067-2E39FA9B4462}"/>
              </a:ext>
            </a:extLst>
          </p:cNvPr>
          <p:cNvSpPr txBox="1"/>
          <p:nvPr/>
        </p:nvSpPr>
        <p:spPr>
          <a:xfrm>
            <a:off x="1861085" y="4954787"/>
            <a:ext cx="4148675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có ý thức tham gia tích cực các hoạt động học tập</a:t>
            </a:r>
            <a:endParaRPr lang="vi-VN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EDD8F1C-96DC-4D6A-838A-8CB7111D6560}"/>
              </a:ext>
            </a:extLst>
          </p:cNvPr>
          <p:cNvSpPr txBox="1"/>
          <p:nvPr/>
        </p:nvSpPr>
        <p:spPr>
          <a:xfrm>
            <a:off x="6978100" y="4965433"/>
            <a:ext cx="4039580" cy="83099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NL tự học, Sử dụng ngôn ngữ, NL sáng tạo, NL hợp tác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963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100"/>
                            </p:stCondLst>
                            <p:childTnLst>
                              <p:par>
                                <p:cTn id="2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1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9450"/>
                            </p:stCondLst>
                            <p:childTnLst>
                              <p:par>
                                <p:cTn id="3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450"/>
                            </p:stCondLst>
                            <p:childTnLst>
                              <p:par>
                                <p:cTn id="4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900"/>
                            </p:stCondLst>
                            <p:childTnLst>
                              <p:par>
                                <p:cTn id="5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900"/>
                            </p:stCondLst>
                            <p:childTnLst>
                              <p:par>
                                <p:cTn id="5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22" grpId="0" animBg="1"/>
      <p:bldP spid="24" grpId="0" animBg="1"/>
      <p:bldP spid="26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4EE72B-0B07-4905-BF10-0D84F43D92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06" b="4006"/>
          <a:stretch/>
        </p:blipFill>
        <p:spPr>
          <a:xfrm>
            <a:off x="0" y="-11769"/>
            <a:ext cx="12192000" cy="6858000"/>
          </a:xfrm>
          <a:prstGeom prst="rect">
            <a:avLst/>
          </a:prstGeom>
        </p:spPr>
      </p:pic>
      <p:pic>
        <p:nvPicPr>
          <p:cNvPr id="23" name="图片 22" descr="形状&#10;&#10;中度可信度描述已自动生成">
            <a:extLst>
              <a:ext uri="{FF2B5EF4-FFF2-40B4-BE49-F238E27FC236}">
                <a16:creationId xmlns:a16="http://schemas.microsoft.com/office/drawing/2014/main" id="{0064E84A-8B30-4911-A9BA-D75DD286DD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r="76268"/>
          <a:stretch/>
        </p:blipFill>
        <p:spPr>
          <a:xfrm>
            <a:off x="0" y="0"/>
            <a:ext cx="3560684" cy="6857998"/>
          </a:xfrm>
          <a:custGeom>
            <a:avLst/>
            <a:gdLst>
              <a:gd name="connsiteX0" fmla="*/ 0 w 3560684"/>
              <a:gd name="connsiteY0" fmla="*/ 0 h 6857998"/>
              <a:gd name="connsiteX1" fmla="*/ 3560684 w 3560684"/>
              <a:gd name="connsiteY1" fmla="*/ 0 h 6857998"/>
              <a:gd name="connsiteX2" fmla="*/ 3560684 w 3560684"/>
              <a:gd name="connsiteY2" fmla="*/ 6857998 h 6857998"/>
              <a:gd name="connsiteX3" fmla="*/ 0 w 3560684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0684" h="6857998">
                <a:moveTo>
                  <a:pt x="0" y="0"/>
                </a:moveTo>
                <a:lnTo>
                  <a:pt x="3560684" y="0"/>
                </a:lnTo>
                <a:lnTo>
                  <a:pt x="3560684" y="6857998"/>
                </a:lnTo>
                <a:lnTo>
                  <a:pt x="0" y="6857998"/>
                </a:lnTo>
                <a:close/>
              </a:path>
            </a:pathLst>
          </a:custGeom>
        </p:spPr>
      </p:pic>
      <p:pic>
        <p:nvPicPr>
          <p:cNvPr id="24" name="图片 23" descr="形状&#10;&#10;中度可信度描述已自动生成">
            <a:extLst>
              <a:ext uri="{FF2B5EF4-FFF2-40B4-BE49-F238E27FC236}">
                <a16:creationId xmlns:a16="http://schemas.microsoft.com/office/drawing/2014/main" id="{F2BE3BA3-5E0A-4E3E-8A83-99C125B52B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5" b="25339"/>
          <a:stretch/>
        </p:blipFill>
        <p:spPr>
          <a:xfrm>
            <a:off x="9281962" y="0"/>
            <a:ext cx="2910037" cy="4184617"/>
          </a:xfrm>
          <a:prstGeom prst="rect">
            <a:avLst/>
          </a:prstGeom>
        </p:spPr>
      </p:pic>
      <p:pic>
        <p:nvPicPr>
          <p:cNvPr id="26" name="图片 25" descr="形状&#10;&#10;中度可信度描述已自动生成">
            <a:extLst>
              <a:ext uri="{FF2B5EF4-FFF2-40B4-BE49-F238E27FC236}">
                <a16:creationId xmlns:a16="http://schemas.microsoft.com/office/drawing/2014/main" id="{97CDCFAB-3FC6-431D-B48A-EFEED42B81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67" b="72572"/>
          <a:stretch/>
        </p:blipFill>
        <p:spPr>
          <a:xfrm>
            <a:off x="9108723" y="0"/>
            <a:ext cx="3083277" cy="1669143"/>
          </a:xfrm>
          <a:prstGeom prst="rect">
            <a:avLst/>
          </a:prstGeom>
        </p:spPr>
      </p:pic>
      <p:pic>
        <p:nvPicPr>
          <p:cNvPr id="28" name="图片 27" descr="黑白色的花&#10;&#10;中度可信度描述已自动生成">
            <a:extLst>
              <a:ext uri="{FF2B5EF4-FFF2-40B4-BE49-F238E27FC236}">
                <a16:creationId xmlns:a16="http://schemas.microsoft.com/office/drawing/2014/main" id="{DD0ABF65-B2F4-41BE-9392-F8DC1E1BE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76"/>
          <a:stretch/>
        </p:blipFill>
        <p:spPr>
          <a:xfrm>
            <a:off x="7907383" y="184783"/>
            <a:ext cx="4284616" cy="6857997"/>
          </a:xfrm>
          <a:prstGeom prst="rect">
            <a:avLst/>
          </a:prstGeom>
        </p:spPr>
      </p:pic>
      <p:pic>
        <p:nvPicPr>
          <p:cNvPr id="18" name="图片 17" descr="黑白色的花&#10;&#10;描述已自动生成">
            <a:extLst>
              <a:ext uri="{FF2B5EF4-FFF2-40B4-BE49-F238E27FC236}">
                <a16:creationId xmlns:a16="http://schemas.microsoft.com/office/drawing/2014/main" id="{9A428D63-F21B-4CED-A9ED-6A8E0CA8E2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9142" r="22856" b="23048"/>
          <a:stretch/>
        </p:blipFill>
        <p:spPr>
          <a:xfrm>
            <a:off x="3964773" y="5227716"/>
            <a:ext cx="7034048" cy="2966969"/>
          </a:xfrm>
          <a:custGeom>
            <a:avLst/>
            <a:gdLst>
              <a:gd name="connsiteX0" fmla="*/ 0 w 6125028"/>
              <a:gd name="connsiteY0" fmla="*/ 0 h 2583544"/>
              <a:gd name="connsiteX1" fmla="*/ 6125028 w 6125028"/>
              <a:gd name="connsiteY1" fmla="*/ 0 h 2583544"/>
              <a:gd name="connsiteX2" fmla="*/ 6125028 w 6125028"/>
              <a:gd name="connsiteY2" fmla="*/ 1416336 h 2583544"/>
              <a:gd name="connsiteX3" fmla="*/ 6107232 w 6125028"/>
              <a:gd name="connsiteY3" fmla="*/ 1424909 h 2583544"/>
              <a:gd name="connsiteX4" fmla="*/ 5529942 w 6125028"/>
              <a:gd name="connsiteY4" fmla="*/ 2394858 h 2583544"/>
              <a:gd name="connsiteX5" fmla="*/ 5548963 w 6125028"/>
              <a:gd name="connsiteY5" fmla="*/ 2583544 h 2583544"/>
              <a:gd name="connsiteX6" fmla="*/ 1168208 w 6125028"/>
              <a:gd name="connsiteY6" fmla="*/ 2583544 h 2583544"/>
              <a:gd name="connsiteX7" fmla="*/ 1081610 w 6125028"/>
              <a:gd name="connsiteY7" fmla="*/ 2423998 h 2583544"/>
              <a:gd name="connsiteX8" fmla="*/ 166913 w 6125028"/>
              <a:gd name="connsiteY8" fmla="*/ 1937658 h 2583544"/>
              <a:gd name="connsiteX9" fmla="*/ 54129 w 6125028"/>
              <a:gd name="connsiteY9" fmla="*/ 1943353 h 2583544"/>
              <a:gd name="connsiteX10" fmla="*/ 0 w 6125028"/>
              <a:gd name="connsiteY10" fmla="*/ 1951614 h 2583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25028" h="2583544">
                <a:moveTo>
                  <a:pt x="0" y="0"/>
                </a:moveTo>
                <a:lnTo>
                  <a:pt x="6125028" y="0"/>
                </a:lnTo>
                <a:lnTo>
                  <a:pt x="6125028" y="1416336"/>
                </a:lnTo>
                <a:lnTo>
                  <a:pt x="6107232" y="1424909"/>
                </a:lnTo>
                <a:cubicBezTo>
                  <a:pt x="5763372" y="1611704"/>
                  <a:pt x="5529942" y="1976021"/>
                  <a:pt x="5529942" y="2394858"/>
                </a:cubicBezTo>
                <a:lnTo>
                  <a:pt x="5548963" y="2583544"/>
                </a:lnTo>
                <a:lnTo>
                  <a:pt x="1168208" y="2583544"/>
                </a:lnTo>
                <a:lnTo>
                  <a:pt x="1081610" y="2423998"/>
                </a:lnTo>
                <a:cubicBezTo>
                  <a:pt x="883377" y="2130575"/>
                  <a:pt x="547674" y="1937658"/>
                  <a:pt x="166913" y="1937658"/>
                </a:cubicBezTo>
                <a:cubicBezTo>
                  <a:pt x="128837" y="1937658"/>
                  <a:pt x="91212" y="1939587"/>
                  <a:pt x="54129" y="1943353"/>
                </a:cubicBezTo>
                <a:lnTo>
                  <a:pt x="0" y="1951614"/>
                </a:lnTo>
                <a:close/>
              </a:path>
            </a:pathLst>
          </a:cu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2605F5A-94DE-49C3-975B-9EAF768BE5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741" r="35026"/>
          <a:stretch/>
        </p:blipFill>
        <p:spPr>
          <a:xfrm>
            <a:off x="-1647421" y="2119086"/>
            <a:ext cx="7351535" cy="5120244"/>
          </a:xfrm>
          <a:prstGeom prst="rect">
            <a:avLst/>
          </a:prstGeom>
        </p:spPr>
      </p:pic>
      <p:pic>
        <p:nvPicPr>
          <p:cNvPr id="12" name="图片 11" descr="形状&#10;&#10;中度可信度描述已自动生成">
            <a:extLst>
              <a:ext uri="{FF2B5EF4-FFF2-40B4-BE49-F238E27FC236}">
                <a16:creationId xmlns:a16="http://schemas.microsoft.com/office/drawing/2014/main" id="{C8136E79-1F76-45E7-BA19-D887C14C4F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713" b="36000"/>
          <a:stretch/>
        </p:blipFill>
        <p:spPr>
          <a:xfrm>
            <a:off x="0" y="0"/>
            <a:ext cx="1997305" cy="32512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CB151896-3150-4E6B-9AA5-E86B0293FE6C}"/>
              </a:ext>
            </a:extLst>
          </p:cNvPr>
          <p:cNvGrpSpPr/>
          <p:nvPr/>
        </p:nvGrpSpPr>
        <p:grpSpPr>
          <a:xfrm>
            <a:off x="4851730" y="485888"/>
            <a:ext cx="2464315" cy="2476104"/>
            <a:chOff x="4875955" y="1480457"/>
            <a:chExt cx="2464315" cy="3154710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99E3AFCE-0EAA-45A0-8B05-74A1166D99DF}"/>
                </a:ext>
              </a:extLst>
            </p:cNvPr>
            <p:cNvSpPr txBox="1"/>
            <p:nvPr/>
          </p:nvSpPr>
          <p:spPr>
            <a:xfrm>
              <a:off x="4875955" y="1480457"/>
              <a:ext cx="2440091" cy="3154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9900" dirty="0">
                  <a:ln w="254000">
                    <a:solidFill>
                      <a:srgbClr val="2E7C55"/>
                    </a:solidFill>
                    <a:miter lim="800000"/>
                  </a:ln>
                  <a:solidFill>
                    <a:srgbClr val="2E7C55"/>
                  </a:solidFill>
                  <a:latin typeface="SVN-Olivier" panose="02040603050506020204" pitchFamily="18" charset="0"/>
                  <a:ea typeface="字魂143号-正酷超级黑" panose="00000500000000000000" pitchFamily="2" charset="-122"/>
                </a:rPr>
                <a:t>01</a:t>
              </a:r>
              <a:endParaRPr lang="zh-CN" altLang="en-US" sz="19900" dirty="0">
                <a:ln w="254000">
                  <a:solidFill>
                    <a:srgbClr val="2E7C55"/>
                  </a:solidFill>
                  <a:miter lim="800000"/>
                </a:ln>
                <a:solidFill>
                  <a:srgbClr val="2E7C55"/>
                </a:solidFill>
                <a:latin typeface="SVN-Olivier" panose="02040603050506020204" pitchFamily="18" charset="0"/>
                <a:ea typeface="字魂143号-正酷超级黑" panose="00000500000000000000" pitchFamily="2" charset="-122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C3182F0-6269-4D50-BB00-CBD7BF59B977}"/>
                </a:ext>
              </a:extLst>
            </p:cNvPr>
            <p:cNvSpPr txBox="1"/>
            <p:nvPr/>
          </p:nvSpPr>
          <p:spPr>
            <a:xfrm>
              <a:off x="4900179" y="1480457"/>
              <a:ext cx="2440091" cy="31547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19900" dirty="0">
                  <a:solidFill>
                    <a:srgbClr val="FBFBF7"/>
                  </a:solidFill>
                  <a:latin typeface="SVN-Olivier" panose="02040603050506020204" pitchFamily="18" charset="0"/>
                  <a:ea typeface="字魂143号-正酷超级黑" panose="00000500000000000000" pitchFamily="2" charset="-122"/>
                </a:rPr>
                <a:t>01</a:t>
              </a:r>
              <a:endParaRPr lang="zh-CN" altLang="en-US" sz="19900" dirty="0">
                <a:solidFill>
                  <a:srgbClr val="FBFBF7"/>
                </a:solidFill>
                <a:latin typeface="SVN-Olivier" panose="02040603050506020204" pitchFamily="18" charset="0"/>
                <a:ea typeface="字魂143号-正酷超级黑" panose="00000500000000000000" pitchFamily="2" charset="-122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9BD31494-A766-43EF-AD81-75D34F781B9B}"/>
              </a:ext>
            </a:extLst>
          </p:cNvPr>
          <p:cNvSpPr txBox="1"/>
          <p:nvPr/>
        </p:nvSpPr>
        <p:spPr>
          <a:xfrm>
            <a:off x="1589185" y="3302341"/>
            <a:ext cx="9061176" cy="1569660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algn="ctr"/>
            <a:r>
              <a:rPr lang="en-US" altLang="zh-CN" sz="9600" b="1" spc="300" dirty="0">
                <a:solidFill>
                  <a:srgbClr val="2E7C55"/>
                </a:solidFill>
                <a:latin typeface="SVN-Olivier" panose="02040603050506020204" pitchFamily="18" charset="0"/>
                <a:ea typeface="字魂37号-波纹乖乖体" panose="00000500000000000000" pitchFamily="2" charset="-122"/>
                <a:cs typeface="阿里巴巴普惠体 Medium" panose="00020600040101010101" charset="-122"/>
                <a:sym typeface="Arial" panose="020B0604020202020204" pitchFamily="34" charset="0"/>
              </a:rPr>
              <a:t>KHỞI ĐỘNG</a:t>
            </a:r>
            <a:endParaRPr lang="zh-CN" altLang="en-US" sz="9600" b="1" spc="300" dirty="0">
              <a:solidFill>
                <a:srgbClr val="2E7C55"/>
              </a:solidFill>
              <a:latin typeface="SVN-Olivier" panose="02040603050506020204" pitchFamily="18" charset="0"/>
              <a:ea typeface="字魂37号-波纹乖乖体" panose="00000500000000000000" pitchFamily="2" charset="-122"/>
              <a:cs typeface="阿里巴巴普惠体 Medium" panose="00020600040101010101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4501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8">
            <a:extLst>
              <a:ext uri="{FF2B5EF4-FFF2-40B4-BE49-F238E27FC236}">
                <a16:creationId xmlns:a16="http://schemas.microsoft.com/office/drawing/2014/main" id="{5B874411-4340-4C86-9C01-080880C290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41" r="35026"/>
          <a:stretch/>
        </p:blipFill>
        <p:spPr>
          <a:xfrm>
            <a:off x="-1647421" y="2119086"/>
            <a:ext cx="7351535" cy="512024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56A01F6-530E-4112-9174-6C9C77FF410B}"/>
              </a:ext>
            </a:extLst>
          </p:cNvPr>
          <p:cNvGrpSpPr/>
          <p:nvPr/>
        </p:nvGrpSpPr>
        <p:grpSpPr>
          <a:xfrm>
            <a:off x="0" y="4394759"/>
            <a:ext cx="12192000" cy="1538290"/>
            <a:chOff x="0" y="2659854"/>
            <a:chExt cx="12192000" cy="1538290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57D52C2-844A-4FCE-8031-17427F99D700}"/>
                </a:ext>
              </a:extLst>
            </p:cNvPr>
            <p:cNvSpPr/>
            <p:nvPr/>
          </p:nvSpPr>
          <p:spPr>
            <a:xfrm>
              <a:off x="0" y="2659854"/>
              <a:ext cx="12192000" cy="1538290"/>
            </a:xfrm>
            <a:prstGeom prst="rect">
              <a:avLst/>
            </a:prstGeom>
            <a:solidFill>
              <a:srgbClr val="ACD5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3C334D97-E202-4A37-A86D-C90F1AB1BB50}"/>
                </a:ext>
              </a:extLst>
            </p:cNvPr>
            <p:cNvSpPr txBox="1"/>
            <p:nvPr/>
          </p:nvSpPr>
          <p:spPr>
            <a:xfrm>
              <a:off x="3239789" y="2921168"/>
              <a:ext cx="603082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 err="1">
                  <a:solidFill>
                    <a:srgbClr val="072308"/>
                  </a:solidFill>
                  <a:latin typeface="UTM Avo" panose="02040603050506020204" pitchFamily="18" charset="0"/>
                </a:rPr>
                <a:t>Đây</a:t>
              </a:r>
              <a:r>
                <a:rPr lang="en-US" sz="6000" b="1" dirty="0">
                  <a:solidFill>
                    <a:srgbClr val="072308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b="1" dirty="0" err="1">
                  <a:solidFill>
                    <a:srgbClr val="072308"/>
                  </a:solidFill>
                  <a:latin typeface="UTM Avo" panose="02040603050506020204" pitchFamily="18" charset="0"/>
                </a:rPr>
                <a:t>là</a:t>
              </a:r>
              <a:r>
                <a:rPr lang="en-US" sz="6000" b="1" dirty="0">
                  <a:solidFill>
                    <a:srgbClr val="072308"/>
                  </a:solidFill>
                  <a:latin typeface="UTM Avo" panose="02040603050506020204" pitchFamily="18" charset="0"/>
                </a:rPr>
                <a:t> </a:t>
              </a:r>
              <a:r>
                <a:rPr lang="en-US" sz="6000" b="1" dirty="0" err="1">
                  <a:solidFill>
                    <a:srgbClr val="072308"/>
                  </a:solidFill>
                  <a:latin typeface="UTM Avo" panose="02040603050506020204" pitchFamily="18" charset="0"/>
                </a:rPr>
                <a:t>gì</a:t>
              </a:r>
              <a:r>
                <a:rPr lang="en-US" sz="6000" b="1" dirty="0">
                  <a:solidFill>
                    <a:srgbClr val="072308"/>
                  </a:solidFill>
                  <a:latin typeface="UTM Avo" panose="02040603050506020204" pitchFamily="18" charset="0"/>
                </a:rPr>
                <a:t>?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8BD1EB-DB4F-4068-A511-91C32F6E6560}"/>
              </a:ext>
            </a:extLst>
          </p:cNvPr>
          <p:cNvGrpSpPr/>
          <p:nvPr/>
        </p:nvGrpSpPr>
        <p:grpSpPr>
          <a:xfrm>
            <a:off x="64380" y="36721"/>
            <a:ext cx="12127620" cy="4227381"/>
            <a:chOff x="67606" y="98059"/>
            <a:chExt cx="12127620" cy="4227381"/>
          </a:xfrm>
        </p:grpSpPr>
        <p:pic>
          <p:nvPicPr>
            <p:cNvPr id="1026" name="Picture 2" descr="Tập làm văn: Điền vào giấy tờ in sẵn trang 152 SGK Tiếng Việt tập 2 - Giải  bài tập sách giáo khoa">
              <a:extLst>
                <a:ext uri="{FF2B5EF4-FFF2-40B4-BE49-F238E27FC236}">
                  <a16:creationId xmlns:a16="http://schemas.microsoft.com/office/drawing/2014/main" id="{C28153AC-FBC5-4CB0-AA7E-E28EE3FD5E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606" y="98059"/>
              <a:ext cx="5636508" cy="42273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CD48A38-408D-4E2B-B8B7-C329AF6659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16069" b="7458"/>
            <a:stretch/>
          </p:blipFill>
          <p:spPr>
            <a:xfrm>
              <a:off x="8779711" y="167378"/>
              <a:ext cx="3415515" cy="4134717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3986673-75F2-4203-A2E0-801FF89451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24506" y="167378"/>
              <a:ext cx="4855205" cy="4088741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B2CD31A8-7415-4F3C-8BA6-CF5E64D1C2C9}"/>
              </a:ext>
            </a:extLst>
          </p:cNvPr>
          <p:cNvGrpSpPr/>
          <p:nvPr/>
        </p:nvGrpSpPr>
        <p:grpSpPr>
          <a:xfrm>
            <a:off x="0" y="4371414"/>
            <a:ext cx="12192000" cy="1538290"/>
            <a:chOff x="0" y="2659854"/>
            <a:chExt cx="12192000" cy="153829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55E7256-1466-46EC-9F43-60B2D734FFBF}"/>
                </a:ext>
              </a:extLst>
            </p:cNvPr>
            <p:cNvSpPr/>
            <p:nvPr/>
          </p:nvSpPr>
          <p:spPr>
            <a:xfrm>
              <a:off x="0" y="2659854"/>
              <a:ext cx="12192000" cy="1538290"/>
            </a:xfrm>
            <a:prstGeom prst="rect">
              <a:avLst/>
            </a:prstGeom>
            <a:solidFill>
              <a:srgbClr val="ACD5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C5EAA35-48B4-4808-8F62-A7EC9B301A3D}"/>
                </a:ext>
              </a:extLst>
            </p:cNvPr>
            <p:cNvSpPr txBox="1"/>
            <p:nvPr/>
          </p:nvSpPr>
          <p:spPr>
            <a:xfrm>
              <a:off x="2726318" y="2921168"/>
              <a:ext cx="705776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b="1" dirty="0">
                  <a:solidFill>
                    <a:srgbClr val="072308"/>
                  </a:solidFill>
                  <a:latin typeface="UTM Avo" panose="02040603050506020204" pitchFamily="18" charset="0"/>
                </a:rPr>
                <a:t>GIẤY TỜ IN SẴN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18644672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18">
            <a:extLst>
              <a:ext uri="{FF2B5EF4-FFF2-40B4-BE49-F238E27FC236}">
                <a16:creationId xmlns:a16="http://schemas.microsoft.com/office/drawing/2014/main" id="{7F0D44C6-9869-4EBD-84E7-36D65AF919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41" r="35026"/>
          <a:stretch/>
        </p:blipFill>
        <p:spPr>
          <a:xfrm>
            <a:off x="-1647421" y="2119086"/>
            <a:ext cx="7351535" cy="512024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948C81-DA29-498C-A7C7-4ADAEB022EB7}"/>
              </a:ext>
            </a:extLst>
          </p:cNvPr>
          <p:cNvSpPr txBox="1"/>
          <p:nvPr/>
        </p:nvSpPr>
        <p:spPr>
          <a:xfrm>
            <a:off x="804529" y="1533668"/>
            <a:ext cx="1136671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Em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biết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gì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về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các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loại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8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g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iấy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tờ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 in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sẵn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?</a:t>
            </a:r>
            <a:endParaRPr kumimoji="0" lang="vi-VN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8C4EE72B-0B07-4905-BF10-0D84F43D92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06" b="4006"/>
          <a:stretch/>
        </p:blipFill>
        <p:spPr>
          <a:xfrm>
            <a:off x="0" y="-11769"/>
            <a:ext cx="12192000" cy="6858000"/>
          </a:xfrm>
          <a:prstGeom prst="rect">
            <a:avLst/>
          </a:prstGeom>
        </p:spPr>
      </p:pic>
      <p:pic>
        <p:nvPicPr>
          <p:cNvPr id="23" name="图片 22" descr="形状&#10;&#10;中度可信度描述已自动生成">
            <a:extLst>
              <a:ext uri="{FF2B5EF4-FFF2-40B4-BE49-F238E27FC236}">
                <a16:creationId xmlns:a16="http://schemas.microsoft.com/office/drawing/2014/main" id="{0064E84A-8B30-4911-A9BA-D75DD286DD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7" r="76268"/>
          <a:stretch/>
        </p:blipFill>
        <p:spPr>
          <a:xfrm>
            <a:off x="0" y="0"/>
            <a:ext cx="3560684" cy="6857998"/>
          </a:xfrm>
          <a:custGeom>
            <a:avLst/>
            <a:gdLst>
              <a:gd name="connsiteX0" fmla="*/ 0 w 3560684"/>
              <a:gd name="connsiteY0" fmla="*/ 0 h 6857998"/>
              <a:gd name="connsiteX1" fmla="*/ 3560684 w 3560684"/>
              <a:gd name="connsiteY1" fmla="*/ 0 h 6857998"/>
              <a:gd name="connsiteX2" fmla="*/ 3560684 w 3560684"/>
              <a:gd name="connsiteY2" fmla="*/ 6857998 h 6857998"/>
              <a:gd name="connsiteX3" fmla="*/ 0 w 3560684"/>
              <a:gd name="connsiteY3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60684" h="6857998">
                <a:moveTo>
                  <a:pt x="0" y="0"/>
                </a:moveTo>
                <a:lnTo>
                  <a:pt x="3560684" y="0"/>
                </a:lnTo>
                <a:lnTo>
                  <a:pt x="3560684" y="6857998"/>
                </a:lnTo>
                <a:lnTo>
                  <a:pt x="0" y="6857998"/>
                </a:lnTo>
                <a:close/>
              </a:path>
            </a:pathLst>
          </a:custGeom>
        </p:spPr>
      </p:pic>
      <p:pic>
        <p:nvPicPr>
          <p:cNvPr id="24" name="图片 23" descr="形状&#10;&#10;中度可信度描述已自动生成">
            <a:extLst>
              <a:ext uri="{FF2B5EF4-FFF2-40B4-BE49-F238E27FC236}">
                <a16:creationId xmlns:a16="http://schemas.microsoft.com/office/drawing/2014/main" id="{F2BE3BA3-5E0A-4E3E-8A83-99C125B52B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75" b="25339"/>
          <a:stretch/>
        </p:blipFill>
        <p:spPr>
          <a:xfrm>
            <a:off x="9281962" y="0"/>
            <a:ext cx="2910037" cy="4184617"/>
          </a:xfrm>
          <a:prstGeom prst="rect">
            <a:avLst/>
          </a:prstGeom>
        </p:spPr>
      </p:pic>
      <p:pic>
        <p:nvPicPr>
          <p:cNvPr id="26" name="图片 25" descr="形状&#10;&#10;中度可信度描述已自动生成">
            <a:extLst>
              <a:ext uri="{FF2B5EF4-FFF2-40B4-BE49-F238E27FC236}">
                <a16:creationId xmlns:a16="http://schemas.microsoft.com/office/drawing/2014/main" id="{97CDCFAB-3FC6-431D-B48A-EFEED42B81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67" b="72572"/>
          <a:stretch/>
        </p:blipFill>
        <p:spPr>
          <a:xfrm>
            <a:off x="9108723" y="0"/>
            <a:ext cx="3083277" cy="1669143"/>
          </a:xfrm>
          <a:prstGeom prst="rect">
            <a:avLst/>
          </a:prstGeom>
        </p:spPr>
      </p:pic>
      <p:pic>
        <p:nvPicPr>
          <p:cNvPr id="28" name="图片 27" descr="黑白色的花&#10;&#10;中度可信度描述已自动生成">
            <a:extLst>
              <a:ext uri="{FF2B5EF4-FFF2-40B4-BE49-F238E27FC236}">
                <a16:creationId xmlns:a16="http://schemas.microsoft.com/office/drawing/2014/main" id="{DD0ABF65-B2F4-41BE-9392-F8DC1E1BE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76"/>
          <a:stretch/>
        </p:blipFill>
        <p:spPr>
          <a:xfrm>
            <a:off x="7907384" y="-1"/>
            <a:ext cx="4284616" cy="6857997"/>
          </a:xfrm>
          <a:prstGeom prst="rect">
            <a:avLst/>
          </a:prstGeom>
        </p:spPr>
      </p:pic>
      <p:pic>
        <p:nvPicPr>
          <p:cNvPr id="18" name="图片 17" descr="黑白色的花&#10;&#10;描述已自动生成">
            <a:extLst>
              <a:ext uri="{FF2B5EF4-FFF2-40B4-BE49-F238E27FC236}">
                <a16:creationId xmlns:a16="http://schemas.microsoft.com/office/drawing/2014/main" id="{9A428D63-F21B-4CED-A9ED-6A8E0CA8E29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5" t="9142" r="22856" b="23048"/>
          <a:stretch/>
        </p:blipFill>
        <p:spPr>
          <a:xfrm>
            <a:off x="3964773" y="5227716"/>
            <a:ext cx="7034048" cy="2966969"/>
          </a:xfrm>
          <a:custGeom>
            <a:avLst/>
            <a:gdLst>
              <a:gd name="connsiteX0" fmla="*/ 0 w 6125028"/>
              <a:gd name="connsiteY0" fmla="*/ 0 h 2583544"/>
              <a:gd name="connsiteX1" fmla="*/ 6125028 w 6125028"/>
              <a:gd name="connsiteY1" fmla="*/ 0 h 2583544"/>
              <a:gd name="connsiteX2" fmla="*/ 6125028 w 6125028"/>
              <a:gd name="connsiteY2" fmla="*/ 1416336 h 2583544"/>
              <a:gd name="connsiteX3" fmla="*/ 6107232 w 6125028"/>
              <a:gd name="connsiteY3" fmla="*/ 1424909 h 2583544"/>
              <a:gd name="connsiteX4" fmla="*/ 5529942 w 6125028"/>
              <a:gd name="connsiteY4" fmla="*/ 2394858 h 2583544"/>
              <a:gd name="connsiteX5" fmla="*/ 5548963 w 6125028"/>
              <a:gd name="connsiteY5" fmla="*/ 2583544 h 2583544"/>
              <a:gd name="connsiteX6" fmla="*/ 1168208 w 6125028"/>
              <a:gd name="connsiteY6" fmla="*/ 2583544 h 2583544"/>
              <a:gd name="connsiteX7" fmla="*/ 1081610 w 6125028"/>
              <a:gd name="connsiteY7" fmla="*/ 2423998 h 2583544"/>
              <a:gd name="connsiteX8" fmla="*/ 166913 w 6125028"/>
              <a:gd name="connsiteY8" fmla="*/ 1937658 h 2583544"/>
              <a:gd name="connsiteX9" fmla="*/ 54129 w 6125028"/>
              <a:gd name="connsiteY9" fmla="*/ 1943353 h 2583544"/>
              <a:gd name="connsiteX10" fmla="*/ 0 w 6125028"/>
              <a:gd name="connsiteY10" fmla="*/ 1951614 h 2583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25028" h="2583544">
                <a:moveTo>
                  <a:pt x="0" y="0"/>
                </a:moveTo>
                <a:lnTo>
                  <a:pt x="6125028" y="0"/>
                </a:lnTo>
                <a:lnTo>
                  <a:pt x="6125028" y="1416336"/>
                </a:lnTo>
                <a:lnTo>
                  <a:pt x="6107232" y="1424909"/>
                </a:lnTo>
                <a:cubicBezTo>
                  <a:pt x="5763372" y="1611704"/>
                  <a:pt x="5529942" y="1976021"/>
                  <a:pt x="5529942" y="2394858"/>
                </a:cubicBezTo>
                <a:lnTo>
                  <a:pt x="5548963" y="2583544"/>
                </a:lnTo>
                <a:lnTo>
                  <a:pt x="1168208" y="2583544"/>
                </a:lnTo>
                <a:lnTo>
                  <a:pt x="1081610" y="2423998"/>
                </a:lnTo>
                <a:cubicBezTo>
                  <a:pt x="883377" y="2130575"/>
                  <a:pt x="547674" y="1937658"/>
                  <a:pt x="166913" y="1937658"/>
                </a:cubicBezTo>
                <a:cubicBezTo>
                  <a:pt x="128837" y="1937658"/>
                  <a:pt x="91212" y="1939587"/>
                  <a:pt x="54129" y="1943353"/>
                </a:cubicBezTo>
                <a:lnTo>
                  <a:pt x="0" y="1951614"/>
                </a:lnTo>
                <a:close/>
              </a:path>
            </a:pathLst>
          </a:cu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2605F5A-94DE-49C3-975B-9EAF768BE5D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6741" r="35026"/>
          <a:stretch/>
        </p:blipFill>
        <p:spPr>
          <a:xfrm>
            <a:off x="-1647421" y="2119086"/>
            <a:ext cx="7351535" cy="5120244"/>
          </a:xfrm>
          <a:prstGeom prst="rect">
            <a:avLst/>
          </a:prstGeom>
        </p:spPr>
      </p:pic>
      <p:pic>
        <p:nvPicPr>
          <p:cNvPr id="12" name="图片 11" descr="形状&#10;&#10;中度可信度描述已自动生成">
            <a:extLst>
              <a:ext uri="{FF2B5EF4-FFF2-40B4-BE49-F238E27FC236}">
                <a16:creationId xmlns:a16="http://schemas.microsoft.com/office/drawing/2014/main" id="{C8136E79-1F76-45E7-BA19-D887C14C4F5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713" b="36000"/>
          <a:stretch/>
        </p:blipFill>
        <p:spPr>
          <a:xfrm>
            <a:off x="0" y="0"/>
            <a:ext cx="1997305" cy="32512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CB151896-3150-4E6B-9AA5-E86B0293FE6C}"/>
              </a:ext>
            </a:extLst>
          </p:cNvPr>
          <p:cNvGrpSpPr/>
          <p:nvPr/>
        </p:nvGrpSpPr>
        <p:grpSpPr>
          <a:xfrm>
            <a:off x="5004226" y="502519"/>
            <a:ext cx="2678585" cy="3179577"/>
            <a:chOff x="4749672" y="1480457"/>
            <a:chExt cx="2678585" cy="4050978"/>
          </a:xfrm>
        </p:grpSpPr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99E3AFCE-0EAA-45A0-8B05-74A1166D99DF}"/>
                </a:ext>
              </a:extLst>
            </p:cNvPr>
            <p:cNvSpPr txBox="1"/>
            <p:nvPr/>
          </p:nvSpPr>
          <p:spPr>
            <a:xfrm>
              <a:off x="4763745" y="1480457"/>
              <a:ext cx="2664512" cy="401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9900" b="0" i="0" u="none" strike="noStrike" kern="1200" cap="none" spc="0" normalizeH="0" baseline="0" noProof="0" dirty="0">
                  <a:ln w="254000">
                    <a:solidFill>
                      <a:srgbClr val="2E7C55"/>
                    </a:solidFill>
                    <a:miter lim="800000"/>
                  </a:ln>
                  <a:solidFill>
                    <a:srgbClr val="2E7C55"/>
                  </a:solidFill>
                  <a:effectLst/>
                  <a:uLnTx/>
                  <a:uFillTx/>
                  <a:latin typeface="SVN-Olivier" panose="02040603050506020204" pitchFamily="18" charset="0"/>
                  <a:ea typeface="字魂143号-正酷超级黑" panose="00000500000000000000" pitchFamily="2" charset="-122"/>
                  <a:cs typeface="+mn-cs"/>
                </a:rPr>
                <a:t>02</a:t>
              </a:r>
              <a:endParaRPr kumimoji="0" lang="zh-CN" altLang="en-US" sz="19900" b="0" i="0" u="none" strike="noStrike" kern="1200" cap="none" spc="0" normalizeH="0" baseline="0" noProof="0" dirty="0">
                <a:ln w="254000">
                  <a:solidFill>
                    <a:srgbClr val="2E7C55"/>
                  </a:solidFill>
                  <a:miter lim="800000"/>
                </a:ln>
                <a:solidFill>
                  <a:srgbClr val="2E7C55"/>
                </a:solidFill>
                <a:effectLst/>
                <a:uLnTx/>
                <a:uFillTx/>
                <a:latin typeface="SVN-Olivier" panose="02040603050506020204" pitchFamily="18" charset="0"/>
                <a:ea typeface="字魂143号-正酷超级黑" panose="00000500000000000000" pitchFamily="2" charset="-122"/>
                <a:cs typeface="+mn-cs"/>
              </a:endParaRPr>
            </a:p>
          </p:txBody>
        </p:sp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6C3182F0-6269-4D50-BB00-CBD7BF59B977}"/>
                </a:ext>
              </a:extLst>
            </p:cNvPr>
            <p:cNvSpPr txBox="1"/>
            <p:nvPr/>
          </p:nvSpPr>
          <p:spPr>
            <a:xfrm>
              <a:off x="4749672" y="1512139"/>
              <a:ext cx="2664512" cy="40192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9900" b="0" i="0" u="none" strike="noStrike" kern="1200" cap="none" spc="0" normalizeH="0" baseline="0" noProof="0" dirty="0">
                  <a:ln>
                    <a:noFill/>
                  </a:ln>
                  <a:solidFill>
                    <a:srgbClr val="FBFBF7"/>
                  </a:solidFill>
                  <a:effectLst/>
                  <a:uLnTx/>
                  <a:uFillTx/>
                  <a:latin typeface="SVN-Olivier" panose="02040603050506020204" pitchFamily="18" charset="0"/>
                  <a:ea typeface="字魂143号-正酷超级黑" panose="00000500000000000000" pitchFamily="2" charset="-122"/>
                  <a:cs typeface="+mn-cs"/>
                </a:rPr>
                <a:t>02</a:t>
              </a:r>
              <a:endParaRPr kumimoji="0" lang="zh-CN" altLang="en-US" sz="19900" b="0" i="0" u="none" strike="noStrike" kern="1200" cap="none" spc="0" normalizeH="0" baseline="0" noProof="0" dirty="0">
                <a:ln>
                  <a:noFill/>
                </a:ln>
                <a:solidFill>
                  <a:srgbClr val="FBFBF7"/>
                </a:solidFill>
                <a:effectLst/>
                <a:uLnTx/>
                <a:uFillTx/>
                <a:latin typeface="SVN-Olivier" panose="02040603050506020204" pitchFamily="18" charset="0"/>
                <a:ea typeface="字魂143号-正酷超级黑" panose="00000500000000000000" pitchFamily="2" charset="-122"/>
                <a:cs typeface="+mn-cs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9BD31494-A766-43EF-AD81-75D34F781B9B}"/>
              </a:ext>
            </a:extLst>
          </p:cNvPr>
          <p:cNvSpPr txBox="1"/>
          <p:nvPr/>
        </p:nvSpPr>
        <p:spPr>
          <a:xfrm>
            <a:off x="1892366" y="3170831"/>
            <a:ext cx="8407267" cy="1862048"/>
          </a:xfrm>
          <a:prstGeom prst="rect">
            <a:avLst/>
          </a:prstGeom>
          <a:noFill/>
        </p:spPr>
        <p:txBody>
          <a:bodyPr vert="horz"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1500" b="1" i="0" u="none" strike="noStrike" kern="1200" cap="none" spc="300" normalizeH="0" baseline="0" noProof="0" dirty="0">
                <a:ln>
                  <a:noFill/>
                </a:ln>
                <a:solidFill>
                  <a:srgbClr val="2E7C55"/>
                </a:solidFill>
                <a:effectLst/>
                <a:uLnTx/>
                <a:uFillTx/>
                <a:latin typeface="SVN-Olivier" panose="02040603050506020204" pitchFamily="18" charset="0"/>
                <a:ea typeface="字魂37号-波纹乖乖体" panose="00000500000000000000" pitchFamily="2" charset="-122"/>
                <a:cs typeface="阿里巴巴普惠体 Medium" panose="00020600040101010101" charset="-122"/>
                <a:sym typeface="Arial" panose="020B0604020202020204" pitchFamily="34" charset="0"/>
              </a:rPr>
              <a:t>KHÁM</a:t>
            </a:r>
            <a:r>
              <a:rPr kumimoji="0" lang="en-US" altLang="zh-CN" sz="11500" b="1" i="0" u="none" strike="noStrike" kern="1200" cap="none" spc="300" normalizeH="0" noProof="0" dirty="0">
                <a:ln>
                  <a:noFill/>
                </a:ln>
                <a:solidFill>
                  <a:srgbClr val="2E7C55"/>
                </a:solidFill>
                <a:effectLst/>
                <a:uLnTx/>
                <a:uFillTx/>
                <a:latin typeface="SVN-Olivier" panose="02040603050506020204" pitchFamily="18" charset="0"/>
                <a:ea typeface="字魂37号-波纹乖乖体" panose="00000500000000000000" pitchFamily="2" charset="-122"/>
                <a:cs typeface="阿里巴巴普惠体 Medium" panose="00020600040101010101" charset="-122"/>
                <a:sym typeface="Arial" panose="020B0604020202020204" pitchFamily="34" charset="0"/>
              </a:rPr>
              <a:t> PHÁ</a:t>
            </a:r>
            <a:endParaRPr kumimoji="0" lang="zh-CN" altLang="en-US" sz="11500" b="1" i="0" u="none" strike="noStrike" kern="1200" cap="none" spc="300" normalizeH="0" baseline="0" noProof="0" dirty="0">
              <a:ln>
                <a:noFill/>
              </a:ln>
              <a:solidFill>
                <a:srgbClr val="2E7C55"/>
              </a:solidFill>
              <a:effectLst/>
              <a:uLnTx/>
              <a:uFillTx/>
              <a:latin typeface="SVN-Olivier" panose="02040603050506020204" pitchFamily="18" charset="0"/>
              <a:ea typeface="字魂37号-波纹乖乖体" panose="00000500000000000000" pitchFamily="2" charset="-122"/>
              <a:cs typeface="阿里巴巴普惠体 Medium" panose="00020600040101010101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2495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图片 18">
            <a:extLst>
              <a:ext uri="{FF2B5EF4-FFF2-40B4-BE49-F238E27FC236}">
                <a16:creationId xmlns:a16="http://schemas.microsoft.com/office/drawing/2014/main" id="{7F0D44C6-9869-4EBD-84E7-36D65AF919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41" r="35026"/>
          <a:stretch/>
        </p:blipFill>
        <p:spPr>
          <a:xfrm>
            <a:off x="-1647421" y="2119086"/>
            <a:ext cx="7351535" cy="51202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4A1E17C-FF88-4691-A3C4-A2D6B6D64E41}"/>
              </a:ext>
            </a:extLst>
          </p:cNvPr>
          <p:cNvSpPr txBox="1"/>
          <p:nvPr/>
        </p:nvSpPr>
        <p:spPr>
          <a:xfrm>
            <a:off x="2799225" y="488639"/>
            <a:ext cx="75940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Giấy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tờ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 in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sẵn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là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gì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mericana" panose="02040603050506020204" pitchFamily="18" charset="0"/>
              </a:rPr>
              <a:t>?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D8F7DB4-DBF4-4400-A549-0EC2C370AD7B}"/>
              </a:ext>
            </a:extLst>
          </p:cNvPr>
          <p:cNvSpPr txBox="1"/>
          <p:nvPr/>
        </p:nvSpPr>
        <p:spPr>
          <a:xfrm>
            <a:off x="718516" y="1474109"/>
            <a:ext cx="1110968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</a:rPr>
              <a:t>  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Giấy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tờ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in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sẵn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loại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phiếu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mẫu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đơn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,…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được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gửi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cơ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quan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nhà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nước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thẩm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quyền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cá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tổ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chức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,…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nhằm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hiện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nội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dung hay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đề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nghị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một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điều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gì</a:t>
            </a: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đó.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37374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18">
            <a:extLst>
              <a:ext uri="{FF2B5EF4-FFF2-40B4-BE49-F238E27FC236}">
                <a16:creationId xmlns:a16="http://schemas.microsoft.com/office/drawing/2014/main" id="{5B874411-4340-4C86-9C01-080880C290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41" r="35026"/>
          <a:stretch/>
        </p:blipFill>
        <p:spPr>
          <a:xfrm>
            <a:off x="-1647421" y="2119086"/>
            <a:ext cx="7351535" cy="51202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6461D5D-EABD-4CFC-BF2A-3143371B9E5B}"/>
              </a:ext>
            </a:extLst>
          </p:cNvPr>
          <p:cNvSpPr txBox="1"/>
          <p:nvPr/>
        </p:nvSpPr>
        <p:spPr>
          <a:xfrm>
            <a:off x="547878" y="2058315"/>
            <a:ext cx="11096243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 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cùng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mẹ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đến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chơi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nhà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họ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hàng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ở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tỉnh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khác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và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ở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lại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đó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vài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ngày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Mẹ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bảo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:  “Con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hãy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giúp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mẹ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điền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vào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phiếu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khai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báo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tạm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trú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”.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Em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hãy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làm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giúp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mẹ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theo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mẫu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dưới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đây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72308"/>
                </a:solidFill>
                <a:effectLst/>
                <a:uLnTx/>
                <a:uFillTx/>
                <a:latin typeface="UTM Americana" panose="02040603050506020204" pitchFamily="18" charset="0"/>
                <a:ea typeface="宋体" panose="02010600030101010101" pitchFamily="2" charset="-122"/>
              </a:rPr>
              <a:t>:</a:t>
            </a:r>
          </a:p>
        </p:txBody>
      </p:sp>
      <p:grpSp>
        <p:nvGrpSpPr>
          <p:cNvPr id="5" name="组合 2">
            <a:extLst>
              <a:ext uri="{FF2B5EF4-FFF2-40B4-BE49-F238E27FC236}">
                <a16:creationId xmlns:a16="http://schemas.microsoft.com/office/drawing/2014/main" id="{D0496427-B2EB-42B0-B963-92E9010466E5}"/>
              </a:ext>
            </a:extLst>
          </p:cNvPr>
          <p:cNvGrpSpPr/>
          <p:nvPr/>
        </p:nvGrpSpPr>
        <p:grpSpPr>
          <a:xfrm>
            <a:off x="4489155" y="119971"/>
            <a:ext cx="3752724" cy="1900196"/>
            <a:chOff x="3503786" y="1480457"/>
            <a:chExt cx="5198091" cy="2488511"/>
          </a:xfrm>
        </p:grpSpPr>
        <p:sp>
          <p:nvSpPr>
            <p:cNvPr id="6" name="文本框 1">
              <a:extLst>
                <a:ext uri="{FF2B5EF4-FFF2-40B4-BE49-F238E27FC236}">
                  <a16:creationId xmlns:a16="http://schemas.microsoft.com/office/drawing/2014/main" id="{F6281248-73CD-4676-9E8B-A5ADF2863014}"/>
                </a:ext>
              </a:extLst>
            </p:cNvPr>
            <p:cNvSpPr txBox="1"/>
            <p:nvPr/>
          </p:nvSpPr>
          <p:spPr>
            <a:xfrm>
              <a:off x="3503786" y="1480457"/>
              <a:ext cx="5198091" cy="2438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0" normalizeH="0" baseline="0" noProof="0" dirty="0" err="1">
                  <a:ln w="254000">
                    <a:solidFill>
                      <a:srgbClr val="2E7C55"/>
                    </a:solidFill>
                    <a:miter lim="800000"/>
                  </a:ln>
                  <a:solidFill>
                    <a:srgbClr val="2E7C55"/>
                  </a:solidFill>
                  <a:effectLst/>
                  <a:uLnTx/>
                  <a:uFillTx/>
                  <a:latin typeface="SVN-Olivier" panose="02040603050506020204" pitchFamily="18" charset="0"/>
                  <a:ea typeface="字魂143号-正酷超级黑" panose="00000500000000000000" pitchFamily="2" charset="-122"/>
                  <a:cs typeface="+mn-cs"/>
                </a:rPr>
                <a:t>Bài</a:t>
              </a:r>
              <a:r>
                <a:rPr kumimoji="0" lang="en-US" altLang="zh-CN" sz="11500" b="0" i="0" u="none" strike="noStrike" kern="1200" cap="none" spc="0" normalizeH="0" baseline="0" noProof="0" dirty="0">
                  <a:ln w="254000">
                    <a:solidFill>
                      <a:srgbClr val="2E7C55"/>
                    </a:solidFill>
                    <a:miter lim="800000"/>
                  </a:ln>
                  <a:solidFill>
                    <a:srgbClr val="2E7C55"/>
                  </a:solidFill>
                  <a:effectLst/>
                  <a:uLnTx/>
                  <a:uFillTx/>
                  <a:latin typeface="SVN-Olivier" panose="02040603050506020204" pitchFamily="18" charset="0"/>
                  <a:ea typeface="字魂143号-正酷超级黑" panose="00000500000000000000" pitchFamily="2" charset="-122"/>
                  <a:cs typeface="+mn-cs"/>
                </a:rPr>
                <a:t> 1</a:t>
              </a:r>
              <a:endParaRPr kumimoji="0" lang="zh-CN" altLang="en-US" sz="11500" b="0" i="0" u="none" strike="noStrike" kern="1200" cap="none" spc="0" normalizeH="0" baseline="0" noProof="0" dirty="0">
                <a:ln w="254000">
                  <a:solidFill>
                    <a:srgbClr val="2E7C55"/>
                  </a:solidFill>
                  <a:miter lim="800000"/>
                </a:ln>
                <a:solidFill>
                  <a:srgbClr val="2E7C55"/>
                </a:solidFill>
                <a:effectLst/>
                <a:uLnTx/>
                <a:uFillTx/>
                <a:latin typeface="SVN-Olivier" panose="02040603050506020204" pitchFamily="18" charset="0"/>
                <a:ea typeface="字魂143号-正酷超级黑" panose="00000500000000000000" pitchFamily="2" charset="-122"/>
                <a:cs typeface="+mn-cs"/>
              </a:endParaRPr>
            </a:p>
          </p:txBody>
        </p:sp>
        <p:sp>
          <p:nvSpPr>
            <p:cNvPr id="7" name="文本框 14">
              <a:extLst>
                <a:ext uri="{FF2B5EF4-FFF2-40B4-BE49-F238E27FC236}">
                  <a16:creationId xmlns:a16="http://schemas.microsoft.com/office/drawing/2014/main" id="{60175D70-6B57-4B69-82A6-3BA44381EB8B}"/>
                </a:ext>
              </a:extLst>
            </p:cNvPr>
            <p:cNvSpPr txBox="1"/>
            <p:nvPr/>
          </p:nvSpPr>
          <p:spPr>
            <a:xfrm>
              <a:off x="3967524" y="1530416"/>
              <a:ext cx="4256954" cy="243855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BFBF7"/>
                  </a:solidFill>
                  <a:effectLst/>
                  <a:uLnTx/>
                  <a:uFillTx/>
                  <a:latin typeface="SVN-Olivier" panose="02040603050506020204" pitchFamily="18" charset="0"/>
                  <a:ea typeface="字魂143号-正酷超级黑" panose="00000500000000000000" pitchFamily="2" charset="-122"/>
                  <a:cs typeface="+mn-cs"/>
                </a:rPr>
                <a:t>Bài</a:t>
              </a:r>
              <a:r>
                <a:rPr kumimoji="0" lang="en-US" altLang="zh-CN" sz="11500" b="0" i="0" u="none" strike="noStrike" kern="1200" cap="none" spc="0" normalizeH="0" baseline="0" noProof="0" dirty="0">
                  <a:ln>
                    <a:noFill/>
                  </a:ln>
                  <a:solidFill>
                    <a:srgbClr val="FBFBF7"/>
                  </a:solidFill>
                  <a:effectLst/>
                  <a:uLnTx/>
                  <a:uFillTx/>
                  <a:latin typeface="SVN-Olivier" panose="02040603050506020204" pitchFamily="18" charset="0"/>
                  <a:ea typeface="字魂143号-正酷超级黑" panose="00000500000000000000" pitchFamily="2" charset="-122"/>
                  <a:cs typeface="+mn-cs"/>
                </a:rPr>
                <a:t> 1</a:t>
              </a:r>
              <a:endParaRPr kumimoji="0" lang="zh-CN" altLang="en-US" sz="11500" b="0" i="0" u="none" strike="noStrike" kern="1200" cap="none" spc="0" normalizeH="0" baseline="0" noProof="0" dirty="0">
                <a:ln>
                  <a:noFill/>
                </a:ln>
                <a:solidFill>
                  <a:srgbClr val="FBFBF7"/>
                </a:solidFill>
                <a:effectLst/>
                <a:uLnTx/>
                <a:uFillTx/>
                <a:latin typeface="SVN-Olivier" panose="02040603050506020204" pitchFamily="18" charset="0"/>
                <a:ea typeface="字魂143号-正酷超级黑" panose="00000500000000000000" pitchFamily="2" charset="-122"/>
                <a:cs typeface="+mn-cs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27558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5708CB34-63A5-4A36-966F-2ABB233DDD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376" y="306324"/>
            <a:ext cx="89732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 sz="2000" b="1" i="0">
              <a:latin typeface="+mj-lt"/>
            </a:endParaRP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C902D2C8-ED4B-4EE4-AFB6-1F6B9665FB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576" y="534924"/>
            <a:ext cx="86556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 sz="2000" b="1" i="0">
              <a:latin typeface="+mj-lt"/>
            </a:endParaRP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1BC82F46-9BEF-476B-814E-C6B214752E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5576" y="173007"/>
            <a:ext cx="9291780" cy="7255832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>
            <a:lvl1pPr marL="342900" indent="-3429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i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              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Địa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chỉ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			               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Họ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hộ</a:t>
            </a:r>
            <a:endParaRPr lang="en-US" altLang="vi-VN" sz="1900" b="1" i="0" dirty="0">
              <a:latin typeface="UTM Americana" panose="020406030505060202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……………………………………..		    ……………………………………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   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Điểm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khai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báo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tạm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trú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tạm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vắng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…….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Phường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xã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……………………………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quận,huyện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……………………….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Thành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phố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tỉnh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………………………………….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PHIẾU KHAI BÁO TẠM TRÚ, TẠM VẮNG</a:t>
            </a:r>
          </a:p>
          <a:p>
            <a:pPr eaLnBrk="1" hangingPunct="1">
              <a:spcBef>
                <a:spcPct val="50000"/>
              </a:spcBef>
              <a:buFontTx/>
              <a:buAutoNum type="arabicPeriod"/>
            </a:pP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Họ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:……………………………      2.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Sinh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:……………………………</a:t>
            </a:r>
          </a:p>
          <a:p>
            <a:pPr eaLnBrk="1" hangingPunct="1">
              <a:spcBef>
                <a:spcPct val="50000"/>
              </a:spcBef>
              <a:buFontTx/>
              <a:buAutoNum type="arabicPeriod" startAt="3"/>
            </a:pP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Nghề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nhiệp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nơi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làm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việc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:………………………………………………………..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4. CMND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: ………………  5.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Tạm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vắng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tạm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trú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từ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…………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……...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6. Ở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đâu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đến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hoặc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đâu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:……………………………….. 7.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Lí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do:……………………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8. Quan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hệ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với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hộ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:………………………………………………………………….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9.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Trẻ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dưới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15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tuổi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đi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:…………………………………………………………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10.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Ngày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……….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Tháng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………..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năm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………………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               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Cán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bộ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đăng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ký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				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Chủ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hộ</a:t>
            </a:r>
            <a:endParaRPr lang="en-US" altLang="vi-VN" sz="1900" b="1" i="0" dirty="0">
              <a:latin typeface="UTM Americana" panose="02040603050506020204" pitchFamily="18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                 (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Kí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ghi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rõ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họ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tên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)			    (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Hoặc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người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trình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vi-VN" sz="1900" b="1" i="0" dirty="0" err="1">
                <a:latin typeface="UTM Americana" panose="02040603050506020204" pitchFamily="18" charset="0"/>
                <a:cs typeface="Arial" panose="020B0604020202020204" pitchFamily="34" charset="0"/>
              </a:rPr>
              <a:t>báo</a:t>
            </a:r>
            <a:r>
              <a:rPr lang="en-US" altLang="vi-VN" sz="1900" b="1" i="0" dirty="0">
                <a:latin typeface="UTM Americana" panose="02040603050506020204" pitchFamily="18" charset="0"/>
                <a:cs typeface="Arial" panose="020B0604020202020204" pitchFamily="34" charset="0"/>
              </a:rPr>
              <a:t>)</a:t>
            </a:r>
          </a:p>
          <a:p>
            <a:pPr eaLnBrk="1" hangingPunct="1">
              <a:spcBef>
                <a:spcPct val="50000"/>
              </a:spcBef>
            </a:pPr>
            <a:endParaRPr lang="en-US" altLang="vi-VN" sz="1900" b="1" i="0" dirty="0">
              <a:latin typeface="UTM Americana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1D262397-3DCB-4225-BD7B-02BBC8ECC4B1}"/>
              </a:ext>
            </a:extLst>
          </p:cNvPr>
          <p:cNvSpPr/>
          <p:nvPr/>
        </p:nvSpPr>
        <p:spPr>
          <a:xfrm>
            <a:off x="10186738" y="1"/>
            <a:ext cx="1852534" cy="706434"/>
          </a:xfrm>
          <a:prstGeom prst="wedgeRoundRectCallout">
            <a:avLst>
              <a:gd name="adj1" fmla="val -105776"/>
              <a:gd name="adj2" fmla="val 49128"/>
              <a:gd name="adj3" fmla="val 16667"/>
            </a:avLst>
          </a:prstGeom>
          <a:solidFill>
            <a:schemeClr val="bg1"/>
          </a:solidFill>
          <a:ln>
            <a:solidFill>
              <a:srgbClr val="0723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Tên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của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người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họ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hàng</a:t>
            </a:r>
            <a:endParaRPr lang="vi-VN" sz="1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84CCA43-02B7-4C06-8E94-2480249ECEC7}"/>
              </a:ext>
            </a:extLst>
          </p:cNvPr>
          <p:cNvSpPr/>
          <p:nvPr/>
        </p:nvSpPr>
        <p:spPr>
          <a:xfrm flipH="1">
            <a:off x="152729" y="102723"/>
            <a:ext cx="1612717" cy="839751"/>
          </a:xfrm>
          <a:prstGeom prst="wedgeRoundRectCallout">
            <a:avLst>
              <a:gd name="adj1" fmla="val -111745"/>
              <a:gd name="adj2" fmla="val 44476"/>
              <a:gd name="adj3" fmla="val 16667"/>
            </a:avLst>
          </a:prstGeom>
          <a:solidFill>
            <a:schemeClr val="bg1"/>
          </a:solidFill>
          <a:ln>
            <a:solidFill>
              <a:srgbClr val="0723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Địa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chỉ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nhà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của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người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họ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hàng</a:t>
            </a:r>
            <a:endParaRPr lang="vi-VN" sz="1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D6ECEED0-1128-45ED-8160-11C4705E407A}"/>
              </a:ext>
            </a:extLst>
          </p:cNvPr>
          <p:cNvSpPr/>
          <p:nvPr/>
        </p:nvSpPr>
        <p:spPr>
          <a:xfrm>
            <a:off x="10074443" y="973069"/>
            <a:ext cx="1964830" cy="706434"/>
          </a:xfrm>
          <a:prstGeom prst="wedgeRoundRectCallout">
            <a:avLst>
              <a:gd name="adj1" fmla="val -130532"/>
              <a:gd name="adj2" fmla="val 5466"/>
              <a:gd name="adj3" fmla="val 16667"/>
            </a:avLst>
          </a:prstGeom>
          <a:solidFill>
            <a:schemeClr val="bg1"/>
          </a:solidFill>
          <a:ln>
            <a:solidFill>
              <a:srgbClr val="0723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Địa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chỉ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mình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đang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tạm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ở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lại</a:t>
            </a:r>
            <a:endParaRPr lang="vi-VN" sz="1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FF0E23FD-C9C4-4A6A-A36D-0A52E33EDA3A}"/>
              </a:ext>
            </a:extLst>
          </p:cNvPr>
          <p:cNvSpPr/>
          <p:nvPr/>
        </p:nvSpPr>
        <p:spPr>
          <a:xfrm flipH="1">
            <a:off x="292190" y="1171075"/>
            <a:ext cx="1689247" cy="1117530"/>
          </a:xfrm>
          <a:prstGeom prst="wedgeRoundRectCallout">
            <a:avLst>
              <a:gd name="adj1" fmla="val -235703"/>
              <a:gd name="adj2" fmla="val 60548"/>
              <a:gd name="adj3" fmla="val 16667"/>
            </a:avLst>
          </a:prstGeom>
          <a:solidFill>
            <a:schemeClr val="bg1"/>
          </a:solidFill>
          <a:ln>
            <a:solidFill>
              <a:srgbClr val="0723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Thông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tin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cá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nhân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của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người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viết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phiếu</a:t>
            </a:r>
            <a:endParaRPr lang="vi-VN" sz="1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FD94FCBF-1BB5-4E9F-BF43-A2986C484F4D}"/>
              </a:ext>
            </a:extLst>
          </p:cNvPr>
          <p:cNvSpPr/>
          <p:nvPr/>
        </p:nvSpPr>
        <p:spPr>
          <a:xfrm flipH="1">
            <a:off x="76200" y="2509799"/>
            <a:ext cx="1689245" cy="1288314"/>
          </a:xfrm>
          <a:prstGeom prst="wedgeRoundRectCallout">
            <a:avLst>
              <a:gd name="adj1" fmla="val -153400"/>
              <a:gd name="adj2" fmla="val 20310"/>
              <a:gd name="adj3" fmla="val 16667"/>
            </a:avLst>
          </a:prstGeom>
          <a:solidFill>
            <a:schemeClr val="bg1"/>
          </a:solidFill>
          <a:ln>
            <a:solidFill>
              <a:srgbClr val="0723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Số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Chứng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minh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nhân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dân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hoặc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Căn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cước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công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dân</a:t>
            </a:r>
            <a:endParaRPr lang="vi-VN" sz="1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9BAB4EFD-871F-401A-A8BC-77075B10876C}"/>
              </a:ext>
            </a:extLst>
          </p:cNvPr>
          <p:cNvSpPr/>
          <p:nvPr/>
        </p:nvSpPr>
        <p:spPr>
          <a:xfrm>
            <a:off x="10506424" y="2436087"/>
            <a:ext cx="1532848" cy="706434"/>
          </a:xfrm>
          <a:prstGeom prst="wedgeRoundRectCallout">
            <a:avLst>
              <a:gd name="adj1" fmla="val -156213"/>
              <a:gd name="adj2" fmla="val 50883"/>
              <a:gd name="adj3" fmla="val 16667"/>
            </a:avLst>
          </a:prstGeom>
          <a:solidFill>
            <a:schemeClr val="bg1"/>
          </a:solidFill>
          <a:ln>
            <a:solidFill>
              <a:srgbClr val="0723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Thời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gian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đến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,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thời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gian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đi</a:t>
            </a:r>
            <a:endParaRPr lang="vi-VN" sz="1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8177997D-A7BD-433E-9814-65736C141DFD}"/>
              </a:ext>
            </a:extLst>
          </p:cNvPr>
          <p:cNvSpPr/>
          <p:nvPr/>
        </p:nvSpPr>
        <p:spPr>
          <a:xfrm>
            <a:off x="10506425" y="3310338"/>
            <a:ext cx="1609374" cy="924778"/>
          </a:xfrm>
          <a:prstGeom prst="wedgeRoundRectCallout">
            <a:avLst>
              <a:gd name="adj1" fmla="val -180882"/>
              <a:gd name="adj2" fmla="val 84"/>
              <a:gd name="adj3" fmla="val 16667"/>
            </a:avLst>
          </a:prstGeom>
          <a:solidFill>
            <a:schemeClr val="bg1"/>
          </a:solidFill>
          <a:ln>
            <a:solidFill>
              <a:srgbClr val="0723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Lí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do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đến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tỉnh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,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thành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phố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khác</a:t>
            </a:r>
            <a:endParaRPr lang="vi-VN" sz="1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0682A345-2506-49F0-BAF1-BFC58D9D3242}"/>
              </a:ext>
            </a:extLst>
          </p:cNvPr>
          <p:cNvSpPr/>
          <p:nvPr/>
        </p:nvSpPr>
        <p:spPr>
          <a:xfrm>
            <a:off x="10506424" y="4305400"/>
            <a:ext cx="1609375" cy="924778"/>
          </a:xfrm>
          <a:prstGeom prst="wedgeRoundRectCallout">
            <a:avLst>
              <a:gd name="adj1" fmla="val -176972"/>
              <a:gd name="adj2" fmla="val -10324"/>
              <a:gd name="adj3" fmla="val 16667"/>
            </a:avLst>
          </a:prstGeom>
          <a:solidFill>
            <a:schemeClr val="bg1"/>
          </a:solidFill>
          <a:ln>
            <a:solidFill>
              <a:srgbClr val="0723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Ghi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tên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trẻ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em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(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nếu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có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)</a:t>
            </a:r>
            <a:endParaRPr lang="vi-VN" sz="1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00455498-7BCE-48F1-A72B-121AF9A5BD5C}"/>
              </a:ext>
            </a:extLst>
          </p:cNvPr>
          <p:cNvSpPr/>
          <p:nvPr/>
        </p:nvSpPr>
        <p:spPr>
          <a:xfrm>
            <a:off x="152729" y="4235116"/>
            <a:ext cx="1187942" cy="924778"/>
          </a:xfrm>
          <a:prstGeom prst="wedgeRoundRectCallout">
            <a:avLst>
              <a:gd name="adj1" fmla="val 110435"/>
              <a:gd name="adj2" fmla="val 38248"/>
              <a:gd name="adj3" fmla="val 16667"/>
            </a:avLst>
          </a:prstGeom>
          <a:solidFill>
            <a:schemeClr val="bg1"/>
          </a:solidFill>
          <a:ln>
            <a:solidFill>
              <a:srgbClr val="0723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Thời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gian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viết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đơn</a:t>
            </a:r>
            <a:endParaRPr lang="vi-VN" sz="1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4499FF19-DAFC-426E-9AEB-A125F0A2269B}"/>
              </a:ext>
            </a:extLst>
          </p:cNvPr>
          <p:cNvSpPr/>
          <p:nvPr/>
        </p:nvSpPr>
        <p:spPr>
          <a:xfrm>
            <a:off x="365116" y="5596897"/>
            <a:ext cx="1187942" cy="924778"/>
          </a:xfrm>
          <a:prstGeom prst="wedgeRoundRectCallout">
            <a:avLst>
              <a:gd name="adj1" fmla="val 238724"/>
              <a:gd name="adj2" fmla="val 12227"/>
              <a:gd name="adj3" fmla="val 16667"/>
            </a:avLst>
          </a:prstGeom>
          <a:solidFill>
            <a:schemeClr val="bg1"/>
          </a:solidFill>
          <a:ln>
            <a:solidFill>
              <a:srgbClr val="0723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Cán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bộ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Phường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kí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tên</a:t>
            </a:r>
            <a:endParaRPr lang="vi-VN" sz="1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44E7DCEB-7354-44CE-867E-B1D0D4C4CCD8}"/>
              </a:ext>
            </a:extLst>
          </p:cNvPr>
          <p:cNvSpPr/>
          <p:nvPr/>
        </p:nvSpPr>
        <p:spPr>
          <a:xfrm flipH="1">
            <a:off x="10506424" y="5422542"/>
            <a:ext cx="1609375" cy="924778"/>
          </a:xfrm>
          <a:prstGeom prst="wedgeRoundRectCallout">
            <a:avLst>
              <a:gd name="adj1" fmla="val 171833"/>
              <a:gd name="adj2" fmla="val 36513"/>
              <a:gd name="adj3" fmla="val 16667"/>
            </a:avLst>
          </a:prstGeom>
          <a:solidFill>
            <a:schemeClr val="bg1"/>
          </a:solidFill>
          <a:ln>
            <a:solidFill>
              <a:srgbClr val="0723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Chủ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hộ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hoặc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người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khai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báo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kí</a:t>
            </a:r>
            <a:r>
              <a:rPr lang="en-US" sz="1600" b="1" dirty="0">
                <a:solidFill>
                  <a:srgbClr val="C00000"/>
                </a:solidFill>
                <a:latin typeface="UTM Americana" panose="02040603050506020204" pitchFamily="18" charset="0"/>
              </a:rPr>
              <a:t> </a:t>
            </a:r>
            <a:r>
              <a:rPr lang="en-US" sz="1600" b="1" dirty="0" err="1">
                <a:solidFill>
                  <a:srgbClr val="C00000"/>
                </a:solidFill>
                <a:latin typeface="UTM Americana" panose="02040603050506020204" pitchFamily="18" charset="0"/>
              </a:rPr>
              <a:t>tên</a:t>
            </a:r>
            <a:endParaRPr lang="vi-VN" sz="1600" b="1" dirty="0">
              <a:solidFill>
                <a:srgbClr val="C00000"/>
              </a:solidFill>
              <a:latin typeface="+mj-lt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F07B58C-95DC-473B-A4CC-BC86F71E633C}"/>
              </a:ext>
            </a:extLst>
          </p:cNvPr>
          <p:cNvSpPr txBox="1"/>
          <p:nvPr/>
        </p:nvSpPr>
        <p:spPr>
          <a:xfrm>
            <a:off x="4430733" y="3829110"/>
            <a:ext cx="34104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Mối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quan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hệ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với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chủ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hộ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A9A727A-999E-42FF-A8AA-86648B7943BC}"/>
              </a:ext>
            </a:extLst>
          </p:cNvPr>
          <p:cNvSpPr txBox="1"/>
          <p:nvPr/>
        </p:nvSpPr>
        <p:spPr>
          <a:xfrm>
            <a:off x="3990874" y="3429000"/>
            <a:ext cx="285238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Địa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điểm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xuất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mericana" panose="02040603050506020204" pitchFamily="18" charset="0"/>
              </a:rPr>
              <a:t>phát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54601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811</Words>
  <Application>Microsoft Office PowerPoint</Application>
  <PresentationFormat>Widescreen</PresentationFormat>
  <Paragraphs>105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Calibri Light</vt:lpstr>
      <vt:lpstr>SVN-Olivier</vt:lpstr>
      <vt:lpstr>UTM Americana</vt:lpstr>
      <vt:lpstr>Times New Roman</vt:lpstr>
      <vt:lpstr>UTM Showcard</vt:lpstr>
      <vt:lpstr>Arial</vt:lpstr>
      <vt:lpstr>Calibri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MangnonTeam</dc:title>
  <dc:creator>Hà Thị Khánh Huyền</dc:creator>
  <cp:keywords>MangnonTeam</cp:keywords>
  <cp:lastModifiedBy>Ngân Milano</cp:lastModifiedBy>
  <cp:revision>33</cp:revision>
  <dcterms:created xsi:type="dcterms:W3CDTF">2022-03-10T12:53:58Z</dcterms:created>
  <dcterms:modified xsi:type="dcterms:W3CDTF">2022-04-29T01:47:24Z</dcterms:modified>
</cp:coreProperties>
</file>