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6" r:id="rId2"/>
    <p:sldId id="259" r:id="rId3"/>
    <p:sldId id="303" r:id="rId4"/>
    <p:sldId id="297" r:id="rId5"/>
    <p:sldId id="296" r:id="rId6"/>
    <p:sldId id="298" r:id="rId7"/>
    <p:sldId id="257" r:id="rId8"/>
    <p:sldId id="258" r:id="rId9"/>
    <p:sldId id="299" r:id="rId10"/>
    <p:sldId id="300" r:id="rId11"/>
    <p:sldId id="301" r:id="rId12"/>
    <p:sldId id="262" r:id="rId13"/>
    <p:sldId id="263" r:id="rId14"/>
    <p:sldId id="302" r:id="rId15"/>
    <p:sldId id="305" r:id="rId16"/>
    <p:sldId id="264" r:id="rId17"/>
  </p:sldIdLst>
  <p:sldSz cx="12192000" cy="6858000"/>
  <p:notesSz cx="9144000" cy="6858000"/>
  <p:defaultTextStyle>
    <a:defPPr>
      <a:defRPr lang="en-US"/>
    </a:defPPr>
    <a:lvl1pPr marL="0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00"/>
    <a:srgbClr val="00FF00"/>
    <a:srgbClr val="00FFFF"/>
    <a:srgbClr val="F0FBF3"/>
    <a:srgbClr val="DFF3FE"/>
    <a:srgbClr val="33CCFF"/>
    <a:srgbClr val="6600CC"/>
    <a:srgbClr val="0099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8" autoAdjust="0"/>
    <p:restoredTop sz="69740" autoAdjust="0"/>
  </p:normalViewPr>
  <p:slideViewPr>
    <p:cSldViewPr>
      <p:cViewPr varScale="1">
        <p:scale>
          <a:sx n="62" d="100"/>
          <a:sy n="62" d="100"/>
        </p:scale>
        <p:origin x="1464" y="53"/>
      </p:cViewPr>
      <p:guideLst>
        <p:guide orient="horz" pos="2160"/>
        <p:guide pos="384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1700B3-80E4-4EEA-B163-7AFEEF427FDF}" type="datetimeFigureOut">
              <a:rPr lang="vi-VN" smtClean="0"/>
              <a:t>26/03/2023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BDE05-5849-4FDB-8845-BE677FBA10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6634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BDE05-5849-4FDB-8845-BE677FBA1096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0711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BT4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4 con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thuyền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thuyền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ghi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endParaRPr lang="en-US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Nhiệm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sát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thuyền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tlch</a:t>
            </a:r>
            <a:endParaRPr lang="en-US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endParaRPr lang="en-US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Bây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giờ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tl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tl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Cc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ghi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kq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phần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a, b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cuối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phần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kẻ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them 1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nét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thẳng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dưới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phần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sắp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xếp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y/c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nét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thẳng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báo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cáo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nx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chốt</a:t>
            </a:r>
            <a:endParaRPr lang="en-US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so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sánh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trăm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219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200,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608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600, 437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400, 500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500. con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 &lt; 400, 400&lt;500, 500&lt;600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nên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608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endParaRPr lang="en-US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bé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so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sánh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trăm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219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200,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608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600, 437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400, 500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500. con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 &lt; 400, 400&lt;500, 500&lt;600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nên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219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bé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sắp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xếp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đc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TT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bé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tn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bé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bé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tục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hết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BDE05-5849-4FDB-8845-BE677FBA1096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9213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BT5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rất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chấm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tròn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ước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lượng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xem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bn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chấm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tròn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HS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chữa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xét</a:t>
            </a:r>
            <a:endParaRPr lang="en-US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Vì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sao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ước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lượng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725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chấm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tròn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tấm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100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chấm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tròn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thanh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chục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chấm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tròn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chấm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tròn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rời</a:t>
            </a:r>
            <a:endParaRPr lang="en-US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Vì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sao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tấm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100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chấm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tròn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Vì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hàng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chấm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hàng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BDE05-5849-4FDB-8845-BE677FBA1096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6885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BT6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Bt6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tình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huống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phạm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 1000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endParaRPr lang="en-US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màn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vẽ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endParaRPr lang="en-US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-Con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hiểu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vẽ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đầu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tiên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ntn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quyển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sách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cái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kính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lúp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175. Con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hiểu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175 ở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nghĩa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trang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175)</a:t>
            </a:r>
            <a:endParaRPr lang="en-US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vẽ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thứ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hiểu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tn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xếp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320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mảnh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ghép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)</a:t>
            </a:r>
            <a:endParaRPr lang="en-US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chiếc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chìa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khóa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sao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thẻ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510?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khóa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phòng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510</a:t>
            </a:r>
            <a:endParaRPr lang="en-US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3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vẽ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vẽ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đều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nhỏ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1000, ta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gọi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PV 1000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đấy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tế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rất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tình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huống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gắn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PV 1000,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tl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endParaRPr lang="en-US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báo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cáo</a:t>
            </a:r>
            <a:endParaRPr lang="en-US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i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Ví</a:t>
            </a:r>
            <a:r>
              <a:rPr lang="en-US" sz="1600" b="1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i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dụ</a:t>
            </a:r>
            <a:r>
              <a:rPr lang="en-US" sz="1600" b="1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600" b="1" i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600" b="1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i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600" b="1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i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thi</a:t>
            </a:r>
            <a:r>
              <a:rPr lang="en-US" sz="1600" b="1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TNTV </a:t>
            </a:r>
            <a:r>
              <a:rPr lang="en-US" sz="1600" b="1" i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báo</a:t>
            </a:r>
            <a:r>
              <a:rPr lang="en-US" sz="1600" b="1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i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điểm</a:t>
            </a:r>
            <a:r>
              <a:rPr lang="en-US" sz="1600" b="1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i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600" b="1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i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màn</a:t>
            </a:r>
            <a:r>
              <a:rPr lang="en-US" sz="1600" b="1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i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600" b="1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i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600" b="1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500, </a:t>
            </a:r>
            <a:r>
              <a:rPr lang="en-US" sz="1600" b="1" i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600" b="1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i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nhà</a:t>
            </a:r>
            <a:r>
              <a:rPr lang="en-US" sz="1600" b="1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600" b="1" i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600" b="1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i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ghế</a:t>
            </a:r>
            <a:r>
              <a:rPr lang="en-US" sz="1600" b="1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i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600" b="1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i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rạp</a:t>
            </a:r>
            <a:r>
              <a:rPr lang="en-US" sz="1600" b="1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i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600" b="1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i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phim</a:t>
            </a:r>
            <a:r>
              <a:rPr lang="en-US" sz="1600" b="1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600" b="1" i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600" b="1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i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điện</a:t>
            </a:r>
            <a:r>
              <a:rPr lang="en-US" sz="1600" b="1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i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thoại</a:t>
            </a:r>
            <a:r>
              <a:rPr lang="en-US" sz="1600" b="1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i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khẩn</a:t>
            </a:r>
            <a:r>
              <a:rPr lang="en-US" sz="1600" b="1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i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cấp</a:t>
            </a:r>
            <a:r>
              <a:rPr lang="en-US" sz="1600" b="1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(113: </a:t>
            </a:r>
            <a:r>
              <a:rPr lang="en-US" sz="1600" b="1" i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cảnh</a:t>
            </a:r>
            <a:r>
              <a:rPr lang="en-US" sz="1600" b="1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i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sát</a:t>
            </a:r>
            <a:r>
              <a:rPr lang="en-US" sz="1600" b="1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, 114: </a:t>
            </a:r>
            <a:r>
              <a:rPr lang="en-US" sz="1600" b="1" i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cứu</a:t>
            </a:r>
            <a:r>
              <a:rPr lang="en-US" sz="1600" b="1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i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hỏa</a:t>
            </a:r>
            <a:r>
              <a:rPr lang="en-US" sz="1600" b="1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, 115: </a:t>
            </a:r>
            <a:r>
              <a:rPr lang="en-US" sz="1600" b="1" i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cứu</a:t>
            </a:r>
            <a:r>
              <a:rPr lang="en-US" sz="1600" b="1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i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thương</a:t>
            </a:r>
            <a:r>
              <a:rPr lang="en-US" sz="1600" b="1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sz="1600" i="1" kern="1200" dirty="0" smtClean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BDE05-5849-4FDB-8845-BE677FBA1096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8780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0511-6FAF-4B5E-A0B4-AB5D21C1DBE5}" type="datetimeFigureOut">
              <a:rPr lang="en-US" smtClean="0"/>
              <a:t>26/03/2023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CA657-C5CB-4299-8B80-1AC3CC80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76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0511-6FAF-4B5E-A0B4-AB5D21C1DBE5}" type="datetimeFigureOut">
              <a:rPr lang="en-US" smtClean="0"/>
              <a:t>26/03/2023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CA657-C5CB-4299-8B80-1AC3CC80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63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0511-6FAF-4B5E-A0B4-AB5D21C1DBE5}" type="datetimeFigureOut">
              <a:rPr lang="en-US" smtClean="0"/>
              <a:t>26/03/2023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CA657-C5CB-4299-8B80-1AC3CC80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262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0511-6FAF-4B5E-A0B4-AB5D21C1DBE5}" type="datetimeFigureOut">
              <a:rPr lang="en-US" smtClean="0"/>
              <a:t>26/03/2023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CA657-C5CB-4299-8B80-1AC3CC80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067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0511-6FAF-4B5E-A0B4-AB5D21C1DBE5}" type="datetimeFigureOut">
              <a:rPr lang="en-US" smtClean="0"/>
              <a:t>26/03/2023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CA657-C5CB-4299-8B80-1AC3CC80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46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0511-6FAF-4B5E-A0B4-AB5D21C1DBE5}" type="datetimeFigureOut">
              <a:rPr lang="en-US" smtClean="0"/>
              <a:t>26/03/2023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CA657-C5CB-4299-8B80-1AC3CC80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88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0511-6FAF-4B5E-A0B4-AB5D21C1DBE5}" type="datetimeFigureOut">
              <a:rPr lang="en-US" smtClean="0"/>
              <a:t>26/03/2023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CA657-C5CB-4299-8B80-1AC3CC80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457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0511-6FAF-4B5E-A0B4-AB5D21C1DBE5}" type="datetimeFigureOut">
              <a:rPr lang="en-US" smtClean="0"/>
              <a:t>26/03/2023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CA657-C5CB-4299-8B80-1AC3CC80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93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0511-6FAF-4B5E-A0B4-AB5D21C1DBE5}" type="datetimeFigureOut">
              <a:rPr lang="en-US" smtClean="0"/>
              <a:t>26/03/2023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CA657-C5CB-4299-8B80-1AC3CC80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67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5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0511-6FAF-4B5E-A0B4-AB5D21C1DBE5}" type="datetimeFigureOut">
              <a:rPr lang="en-US" smtClean="0"/>
              <a:t>26/03/2023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CA657-C5CB-4299-8B80-1AC3CC80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73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0511-6FAF-4B5E-A0B4-AB5D21C1DBE5}" type="datetimeFigureOut">
              <a:rPr lang="en-US" smtClean="0"/>
              <a:t>26/03/2023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CA657-C5CB-4299-8B80-1AC3CC80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369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10511-6FAF-4B5E-A0B4-AB5D21C1DBE5}" type="datetimeFigureOut">
              <a:rPr lang="en-US" smtClean="0"/>
              <a:t>26/03/2023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CA657-C5CB-4299-8B80-1AC3CC80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8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3.mp3"/><Relationship Id="rId7" Type="http://schemas.openxmlformats.org/officeDocument/2006/relationships/slide" Target="slide8.xml"/><Relationship Id="rId12" Type="http://schemas.openxmlformats.org/officeDocument/2006/relationships/image" Target="../media/image36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4.png"/><Relationship Id="rId4" Type="http://schemas.openxmlformats.org/officeDocument/2006/relationships/audio" Target="../media/media3.mp3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3.mp3"/><Relationship Id="rId7" Type="http://schemas.openxmlformats.org/officeDocument/2006/relationships/slide" Target="slide8.xml"/><Relationship Id="rId12" Type="http://schemas.openxmlformats.org/officeDocument/2006/relationships/image" Target="../media/image36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3.png"/><Relationship Id="rId4" Type="http://schemas.openxmlformats.org/officeDocument/2006/relationships/audio" Target="../media/media3.mp3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3.mp3"/><Relationship Id="rId7" Type="http://schemas.openxmlformats.org/officeDocument/2006/relationships/slide" Target="slide8.xml"/><Relationship Id="rId12" Type="http://schemas.openxmlformats.org/officeDocument/2006/relationships/image" Target="../media/image36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3.png"/><Relationship Id="rId4" Type="http://schemas.openxmlformats.org/officeDocument/2006/relationships/audio" Target="../media/media3.mp3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microsoft.com/office/2007/relationships/media" Target="../media/media3.mp3"/><Relationship Id="rId7" Type="http://schemas.openxmlformats.org/officeDocument/2006/relationships/image" Target="../media/image33.png"/><Relationship Id="rId12" Type="http://schemas.openxmlformats.org/officeDocument/2006/relationships/image" Target="../media/image36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4.png"/><Relationship Id="rId4" Type="http://schemas.openxmlformats.org/officeDocument/2006/relationships/audio" Target="../media/media3.mp3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3.mp3"/><Relationship Id="rId7" Type="http://schemas.openxmlformats.org/officeDocument/2006/relationships/slide" Target="slide8.xml"/><Relationship Id="rId12" Type="http://schemas.openxmlformats.org/officeDocument/2006/relationships/image" Target="../media/image36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3.png"/><Relationship Id="rId4" Type="http://schemas.openxmlformats.org/officeDocument/2006/relationships/audio" Target="../media/media3.mp3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14.xml"/><Relationship Id="rId1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slide" Target="slide9.xml"/><Relationship Id="rId12" Type="http://schemas.openxmlformats.org/officeDocument/2006/relationships/image" Target="../media/image28.png"/><Relationship Id="rId17" Type="http://schemas.openxmlformats.org/officeDocument/2006/relationships/slide" Target="slide12.xml"/><Relationship Id="rId2" Type="http://schemas.openxmlformats.org/officeDocument/2006/relationships/audio" Target="../media/audio1.wav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11" Type="http://schemas.openxmlformats.org/officeDocument/2006/relationships/slide" Target="slide11.xml"/><Relationship Id="rId5" Type="http://schemas.openxmlformats.org/officeDocument/2006/relationships/image" Target="../media/image25.gif"/><Relationship Id="rId15" Type="http://schemas.openxmlformats.org/officeDocument/2006/relationships/slide" Target="slide13.xml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slide" Target="slide10.xml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3.mp3"/><Relationship Id="rId7" Type="http://schemas.openxmlformats.org/officeDocument/2006/relationships/slide" Target="slide8.xml"/><Relationship Id="rId12" Type="http://schemas.openxmlformats.org/officeDocument/2006/relationships/image" Target="../media/image36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4.png"/><Relationship Id="rId4" Type="http://schemas.openxmlformats.org/officeDocument/2006/relationships/audio" Target="../media/media3.mp3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1676400" y="685800"/>
            <a:ext cx="8839199" cy="3785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spAutoFit/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776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7" action="ppaction://hlinksldjump"/>
            <a:extLst>
              <a:ext uri="{FF2B5EF4-FFF2-40B4-BE49-F238E27FC236}">
                <a16:creationId xmlns=""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397327" y="4173341"/>
            <a:ext cx="2762053" cy="288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">
            <a:extLst>
              <a:ext uri="{FF2B5EF4-FFF2-40B4-BE49-F238E27FC236}">
                <a16:creationId xmlns="" xmlns:a16="http://schemas.microsoft.com/office/drawing/2014/main" id="{BD6CF826-3B42-458E-A48B-7714088471AF}"/>
              </a:ext>
            </a:extLst>
          </p:cNvPr>
          <p:cNvSpPr/>
          <p:nvPr/>
        </p:nvSpPr>
        <p:spPr>
          <a:xfrm>
            <a:off x="1197796" y="3240059"/>
            <a:ext cx="2762054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0D1ED8C-281F-4BF0-A2CD-7BC57C5CBD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3338313" y="3445508"/>
            <a:ext cx="699960" cy="69996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A">
            <a:extLst>
              <a:ext uri="{FF2B5EF4-FFF2-40B4-BE49-F238E27FC236}">
                <a16:creationId xmlns="" xmlns:a16="http://schemas.microsoft.com/office/drawing/2014/main" id="{708DEF40-7EEC-4A3A-9214-0E7B60BE5F79}"/>
              </a:ext>
            </a:extLst>
          </p:cNvPr>
          <p:cNvSpPr/>
          <p:nvPr/>
        </p:nvSpPr>
        <p:spPr>
          <a:xfrm>
            <a:off x="8232152" y="3176492"/>
            <a:ext cx="2772659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=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A368E04E-CAEF-4B17-B218-DAE7BD0A4F0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10304851" y="3349636"/>
            <a:ext cx="699960" cy="69996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72">
            <a:extLst>
              <a:ext uri="{FF2B5EF4-FFF2-40B4-BE49-F238E27FC236}">
                <a16:creationId xmlns="" xmlns:a16="http://schemas.microsoft.com/office/drawing/2014/main" id="{656CE3A8-95CC-47DD-AAAB-4E0406E3840A}"/>
              </a:ext>
            </a:extLst>
          </p:cNvPr>
          <p:cNvSpPr/>
          <p:nvPr/>
        </p:nvSpPr>
        <p:spPr>
          <a:xfrm>
            <a:off x="2047279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">
            <a:extLst>
              <a:ext uri="{FF2B5EF4-FFF2-40B4-BE49-F238E27FC236}">
                <a16:creationId xmlns="" xmlns:a16="http://schemas.microsoft.com/office/drawing/2014/main" id="{F0958B3C-DAB8-4D48-BB6D-2398B275348A}"/>
              </a:ext>
            </a:extLst>
          </p:cNvPr>
          <p:cNvSpPr/>
          <p:nvPr/>
        </p:nvSpPr>
        <p:spPr>
          <a:xfrm>
            <a:off x="4779136" y="3182666"/>
            <a:ext cx="2833292" cy="100894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&lt;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F032EDE-CAE4-478E-A43B-B8D56ED03A6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6834045" y="341729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EE2081AD-EBD0-4358-9C2C-084CE750A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0102" y="-2331640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56A575C2-58E6-4B0A-A6D1-8CC038865E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79738" y="-632624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3054D452-8920-4204-AFA0-3ED0053C82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89338" y="1514892"/>
            <a:ext cx="609600" cy="609600"/>
          </a:xfrm>
          <a:prstGeom prst="rect">
            <a:avLst/>
          </a:prstGeom>
        </p:spPr>
      </p:pic>
      <p:sp>
        <p:nvSpPr>
          <p:cNvPr id="27" name="Flowchart: Terminator 26">
            <a:extLst>
              <a:ext uri="{FF2B5EF4-FFF2-40B4-BE49-F238E27FC236}">
                <a16:creationId xmlns="" xmlns:a16="http://schemas.microsoft.com/office/drawing/2014/main" id="{D6989742-74C4-4766-99BA-3A4BBE3D2FDC}"/>
              </a:ext>
            </a:extLst>
          </p:cNvPr>
          <p:cNvSpPr/>
          <p:nvPr/>
        </p:nvSpPr>
        <p:spPr>
          <a:xfrm>
            <a:off x="2445877" y="720764"/>
            <a:ext cx="7126220" cy="1754600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vi-VN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557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vi-VN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557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44ED4148-0CE1-4B68-9B67-C69D55D80B82}"/>
              </a:ext>
            </a:extLst>
          </p:cNvPr>
          <p:cNvSpPr/>
          <p:nvPr/>
        </p:nvSpPr>
        <p:spPr>
          <a:xfrm>
            <a:off x="6743278" y="1268381"/>
            <a:ext cx="719864" cy="707659"/>
          </a:xfrm>
          <a:prstGeom prst="ellipse">
            <a:avLst/>
          </a:prstGeom>
          <a:solidFill>
            <a:srgbClr val="FFEBE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?</a:t>
            </a:r>
          </a:p>
        </p:txBody>
      </p:sp>
      <p:pic>
        <p:nvPicPr>
          <p:cNvPr id="29" name="01 NK PowerSkills">
            <a:extLst>
              <a:ext uri="{FF2B5EF4-FFF2-40B4-BE49-F238E27FC236}">
                <a16:creationId xmlns="" xmlns:a16="http://schemas.microsoft.com/office/drawing/2014/main" id="{5D5C4E3C-A9CC-48AE-A49A-4BB3D318C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75365" y="2785114"/>
            <a:ext cx="3406850" cy="335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24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7" grpId="0" bldLvl="0" animBg="1"/>
      <p:bldP spid="19" grpId="0" bldLvl="0" animBg="1"/>
      <p:bldP spid="22" grpId="0" bldLvl="0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7" action="ppaction://hlinksldjump"/>
            <a:extLst>
              <a:ext uri="{FF2B5EF4-FFF2-40B4-BE49-F238E27FC236}">
                <a16:creationId xmlns=""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381000" y="3429000"/>
            <a:ext cx="2888556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">
            <a:extLst>
              <a:ext uri="{FF2B5EF4-FFF2-40B4-BE49-F238E27FC236}">
                <a16:creationId xmlns="" xmlns:a16="http://schemas.microsoft.com/office/drawing/2014/main" id="{F6646162-C66D-4809-B352-9CBEA95B1F8B}"/>
              </a:ext>
            </a:extLst>
          </p:cNvPr>
          <p:cNvSpPr/>
          <p:nvPr/>
        </p:nvSpPr>
        <p:spPr>
          <a:xfrm>
            <a:off x="6445721" y="4850339"/>
            <a:ext cx="2856558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22DCA24-F9E0-4B36-90FD-C2E942C9EA8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8763000" y="5071394"/>
            <a:ext cx="627589" cy="62758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B">
            <a:extLst>
              <a:ext uri="{FF2B5EF4-FFF2-40B4-BE49-F238E27FC236}">
                <a16:creationId xmlns="" xmlns:a16="http://schemas.microsoft.com/office/drawing/2014/main" id="{C19458F9-5BD3-4FFF-9045-45E7EC455784}"/>
              </a:ext>
            </a:extLst>
          </p:cNvPr>
          <p:cNvSpPr/>
          <p:nvPr/>
        </p:nvSpPr>
        <p:spPr>
          <a:xfrm>
            <a:off x="6402961" y="3369558"/>
            <a:ext cx="2845632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6B374BB-D9FF-46E8-A715-B9DADBB734B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8787738" y="3580860"/>
            <a:ext cx="627589" cy="62758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72">
            <a:extLst>
              <a:ext uri="{FF2B5EF4-FFF2-40B4-BE49-F238E27FC236}">
                <a16:creationId xmlns="" xmlns:a16="http://schemas.microsoft.com/office/drawing/2014/main" id="{81D6E356-8D55-46FF-ACB6-87DA300175D8}"/>
              </a:ext>
            </a:extLst>
          </p:cNvPr>
          <p:cNvSpPr/>
          <p:nvPr/>
        </p:nvSpPr>
        <p:spPr>
          <a:xfrm>
            <a:off x="2047279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">
            <a:extLst>
              <a:ext uri="{FF2B5EF4-FFF2-40B4-BE49-F238E27FC236}">
                <a16:creationId xmlns="" xmlns:a16="http://schemas.microsoft.com/office/drawing/2014/main" id="{4895A70A-5896-4F34-91DE-03D05B1343C3}"/>
              </a:ext>
            </a:extLst>
          </p:cNvPr>
          <p:cNvSpPr/>
          <p:nvPr/>
        </p:nvSpPr>
        <p:spPr>
          <a:xfrm>
            <a:off x="3042563" y="4920847"/>
            <a:ext cx="2919026" cy="100894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CE803763-D5AE-4096-947C-A0FD83749DE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22311" y="5069316"/>
            <a:ext cx="627589" cy="62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A49DD943-1AC0-4FE2-A215-607BA1CD24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0102" y="-2331640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65FEDF1E-B072-45E5-940A-E7CD213BF9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79738" y="-632624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FA4A34F5-6A4F-4A9E-B5E6-7D40AAF779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89338" y="1514892"/>
            <a:ext cx="609600" cy="609600"/>
          </a:xfrm>
          <a:prstGeom prst="rect">
            <a:avLst/>
          </a:prstGeom>
        </p:spPr>
      </p:pic>
      <p:sp>
        <p:nvSpPr>
          <p:cNvPr id="27" name="Flowchart: Terminator 26">
            <a:extLst>
              <a:ext uri="{FF2B5EF4-FFF2-40B4-BE49-F238E27FC236}">
                <a16:creationId xmlns="" xmlns:a16="http://schemas.microsoft.com/office/drawing/2014/main" id="{1F1A412C-DF51-4ECA-A7B7-B06350B859D4}"/>
              </a:ext>
            </a:extLst>
          </p:cNvPr>
          <p:cNvSpPr/>
          <p:nvPr/>
        </p:nvSpPr>
        <p:spPr>
          <a:xfrm>
            <a:off x="1824567" y="454013"/>
            <a:ext cx="8542866" cy="2073326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700, 600, 400, 1000.</a:t>
            </a: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B">
            <a:extLst>
              <a:ext uri="{FF2B5EF4-FFF2-40B4-BE49-F238E27FC236}">
                <a16:creationId xmlns="" xmlns:a16="http://schemas.microsoft.com/office/drawing/2014/main" id="{53A56327-C91F-4290-A4AF-DFD132FA3C4A}"/>
              </a:ext>
            </a:extLst>
          </p:cNvPr>
          <p:cNvSpPr/>
          <p:nvPr/>
        </p:nvSpPr>
        <p:spPr>
          <a:xfrm>
            <a:off x="3019703" y="3429000"/>
            <a:ext cx="2907250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426943D0-5C3A-4A5A-B7A0-45A1DFB92A5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35619" y="3674606"/>
            <a:ext cx="627589" cy="62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D9C52B69-D6BB-4D7A-964E-470C8FB60B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635306" y="763380"/>
            <a:ext cx="609600" cy="609600"/>
          </a:xfrm>
          <a:prstGeom prst="rect">
            <a:avLst/>
          </a:prstGeom>
        </p:spPr>
      </p:pic>
      <p:pic>
        <p:nvPicPr>
          <p:cNvPr id="31" name="01 NK PowerSkills">
            <a:extLst>
              <a:ext uri="{FF2B5EF4-FFF2-40B4-BE49-F238E27FC236}">
                <a16:creationId xmlns="" xmlns:a16="http://schemas.microsoft.com/office/drawing/2014/main" id="{E3209014-B1D5-4F31-BC17-5D18FE96A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57630" y="2947010"/>
            <a:ext cx="3152415" cy="310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49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4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7" grpId="0" bldLvl="0" animBg="1"/>
      <p:bldP spid="19" grpId="0" bldLvl="0" animBg="1"/>
      <p:bldP spid="22" grpId="0" bldLvl="0" animBg="1"/>
      <p:bldP spid="27" grpId="0" animBg="1"/>
      <p:bldP spid="2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7" action="ppaction://hlinksldjump"/>
            <a:extLst>
              <a:ext uri="{FF2B5EF4-FFF2-40B4-BE49-F238E27FC236}">
                <a16:creationId xmlns=""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34196" y="4092253"/>
            <a:ext cx="3304330" cy="264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">
            <a:extLst>
              <a:ext uri="{FF2B5EF4-FFF2-40B4-BE49-F238E27FC236}">
                <a16:creationId xmlns="" xmlns:a16="http://schemas.microsoft.com/office/drawing/2014/main" id="{98A37F20-9E25-4AF9-BEB3-3B7453261CBA}"/>
              </a:ext>
            </a:extLst>
          </p:cNvPr>
          <p:cNvSpPr/>
          <p:nvPr/>
        </p:nvSpPr>
        <p:spPr>
          <a:xfrm>
            <a:off x="6445721" y="4850339"/>
            <a:ext cx="2856558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347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D99E909-3D94-4382-BB19-BB106B9066B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8588524" y="5072722"/>
            <a:ext cx="713754" cy="71375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B">
            <a:extLst>
              <a:ext uri="{FF2B5EF4-FFF2-40B4-BE49-F238E27FC236}">
                <a16:creationId xmlns="" xmlns:a16="http://schemas.microsoft.com/office/drawing/2014/main" id="{3ADC8A8E-67FF-4ECA-BC27-7D5409CA4EFC}"/>
              </a:ext>
            </a:extLst>
          </p:cNvPr>
          <p:cNvSpPr/>
          <p:nvPr/>
        </p:nvSpPr>
        <p:spPr>
          <a:xfrm>
            <a:off x="6402961" y="3369558"/>
            <a:ext cx="2845632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497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CB76A592-C62E-4E7C-AB3C-F9D50B780AA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8613262" y="3582188"/>
            <a:ext cx="713754" cy="71375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72">
            <a:extLst>
              <a:ext uri="{FF2B5EF4-FFF2-40B4-BE49-F238E27FC236}">
                <a16:creationId xmlns="" xmlns:a16="http://schemas.microsoft.com/office/drawing/2014/main" id="{A7CD72D0-038F-4F7D-A6BE-DBA472FC7F8F}"/>
              </a:ext>
            </a:extLst>
          </p:cNvPr>
          <p:cNvSpPr/>
          <p:nvPr/>
        </p:nvSpPr>
        <p:spPr>
          <a:xfrm>
            <a:off x="2047279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">
            <a:extLst>
              <a:ext uri="{FF2B5EF4-FFF2-40B4-BE49-F238E27FC236}">
                <a16:creationId xmlns="" xmlns:a16="http://schemas.microsoft.com/office/drawing/2014/main" id="{2D8C8AA0-DCF6-4B6E-8695-CB2964315B74}"/>
              </a:ext>
            </a:extLst>
          </p:cNvPr>
          <p:cNvSpPr/>
          <p:nvPr/>
        </p:nvSpPr>
        <p:spPr>
          <a:xfrm>
            <a:off x="3042563" y="4920847"/>
            <a:ext cx="2919026" cy="100894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909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FC0FF089-71B4-4508-9AB4-A84432A006D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247835" y="5070644"/>
            <a:ext cx="713754" cy="713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83DDF4EF-7B34-4D67-9A9F-F30A7E33E0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0102" y="-2331640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19E1C145-24AF-42D6-BD56-4177A6D6E0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79738" y="-632624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95065C78-F74A-441F-88ED-1983A8C0F4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89338" y="1514892"/>
            <a:ext cx="609600" cy="609600"/>
          </a:xfrm>
          <a:prstGeom prst="rect">
            <a:avLst/>
          </a:prstGeom>
        </p:spPr>
      </p:pic>
      <p:sp>
        <p:nvSpPr>
          <p:cNvPr id="27" name="Flowchart: Terminator 26">
            <a:extLst>
              <a:ext uri="{FF2B5EF4-FFF2-40B4-BE49-F238E27FC236}">
                <a16:creationId xmlns="" xmlns:a16="http://schemas.microsoft.com/office/drawing/2014/main" id="{A9678761-0DAA-4D4F-B25E-2FC3A75886FF}"/>
              </a:ext>
            </a:extLst>
          </p:cNvPr>
          <p:cNvSpPr/>
          <p:nvPr/>
        </p:nvSpPr>
        <p:spPr>
          <a:xfrm>
            <a:off x="1824567" y="586390"/>
            <a:ext cx="8542866" cy="1837932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347, 497, 909, 555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">
            <a:extLst>
              <a:ext uri="{FF2B5EF4-FFF2-40B4-BE49-F238E27FC236}">
                <a16:creationId xmlns="" xmlns:a16="http://schemas.microsoft.com/office/drawing/2014/main" id="{DB15DE8F-022D-447F-9F75-D6C2935D9007}"/>
              </a:ext>
            </a:extLst>
          </p:cNvPr>
          <p:cNvSpPr/>
          <p:nvPr/>
        </p:nvSpPr>
        <p:spPr>
          <a:xfrm>
            <a:off x="3019703" y="3429000"/>
            <a:ext cx="2907250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555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BE3258DF-097F-4BEC-AE45-04ACA97A50B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261143" y="3675934"/>
            <a:ext cx="713754" cy="713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Am-thanh-tra-loi-sai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6A832FE6-DBCC-4697-AD2D-B276578E56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635306" y="763380"/>
            <a:ext cx="609600" cy="609600"/>
          </a:xfrm>
          <a:prstGeom prst="rect">
            <a:avLst/>
          </a:prstGeom>
        </p:spPr>
      </p:pic>
      <p:pic>
        <p:nvPicPr>
          <p:cNvPr id="29" name="01 NK PowerSkills">
            <a:extLst>
              <a:ext uri="{FF2B5EF4-FFF2-40B4-BE49-F238E27FC236}">
                <a16:creationId xmlns="" xmlns:a16="http://schemas.microsoft.com/office/drawing/2014/main" id="{76C86212-388B-4EEE-B168-B6CEE63CA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93161" y="2732469"/>
            <a:ext cx="3152415" cy="310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38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4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bldLvl="0" animBg="1"/>
      <p:bldP spid="19" grpId="0" bldLvl="0" animBg="1"/>
      <p:bldP spid="22" grpId="0" bldLvl="0" animBg="1"/>
      <p:bldP spid="27" grpId="0" animBg="1"/>
      <p:bldP spid="3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">
            <a:extLst>
              <a:ext uri="{FF2B5EF4-FFF2-40B4-BE49-F238E27FC236}">
                <a16:creationId xmlns="" xmlns:a16="http://schemas.microsoft.com/office/drawing/2014/main" id="{19F90B82-A473-4336-837E-12EF9A038C1E}"/>
              </a:ext>
            </a:extLst>
          </p:cNvPr>
          <p:cNvSpPr/>
          <p:nvPr/>
        </p:nvSpPr>
        <p:spPr>
          <a:xfrm>
            <a:off x="1197796" y="3580197"/>
            <a:ext cx="2762054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CED65F68-9D7D-4D76-BFF6-627E48423F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3338313" y="378564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0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257523" y="4204166"/>
            <a:ext cx="2222231" cy="263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">
            <a:extLst>
              <a:ext uri="{FF2B5EF4-FFF2-40B4-BE49-F238E27FC236}">
                <a16:creationId xmlns="" xmlns:a16="http://schemas.microsoft.com/office/drawing/2014/main" id="{B04D31C4-AB2A-4CC1-9767-8D79B567F1B4}"/>
              </a:ext>
            </a:extLst>
          </p:cNvPr>
          <p:cNvSpPr/>
          <p:nvPr/>
        </p:nvSpPr>
        <p:spPr>
          <a:xfrm>
            <a:off x="4583469" y="3560241"/>
            <a:ext cx="2772659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&lt;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4E7389B-EB50-4E4F-8522-407F972B04A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6656168" y="3733385"/>
            <a:ext cx="699960" cy="69996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72">
            <a:extLst>
              <a:ext uri="{FF2B5EF4-FFF2-40B4-BE49-F238E27FC236}">
                <a16:creationId xmlns="" xmlns:a16="http://schemas.microsoft.com/office/drawing/2014/main" id="{5142C5FD-CFD7-4F91-9A54-1282D033F297}"/>
              </a:ext>
            </a:extLst>
          </p:cNvPr>
          <p:cNvSpPr/>
          <p:nvPr/>
        </p:nvSpPr>
        <p:spPr>
          <a:xfrm>
            <a:off x="2047279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">
            <a:extLst>
              <a:ext uri="{FF2B5EF4-FFF2-40B4-BE49-F238E27FC236}">
                <a16:creationId xmlns="" xmlns:a16="http://schemas.microsoft.com/office/drawing/2014/main" id="{0580F164-977B-42A6-848B-F1FD25AAB418}"/>
              </a:ext>
            </a:extLst>
          </p:cNvPr>
          <p:cNvSpPr/>
          <p:nvPr/>
        </p:nvSpPr>
        <p:spPr>
          <a:xfrm>
            <a:off x="8155451" y="3578894"/>
            <a:ext cx="2833292" cy="100894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=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476E76AA-ED02-4848-8B24-D9F971D0280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210360" y="381351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B9510244-E01C-4DBA-8A82-FE4B1B0C21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0102" y="-2331640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CC0829E0-5A87-4C15-B27C-178A7EEC7B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79738" y="-632624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99B21418-6762-4446-B3DA-845484F6C4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89338" y="1514892"/>
            <a:ext cx="609600" cy="609600"/>
          </a:xfrm>
          <a:prstGeom prst="rect">
            <a:avLst/>
          </a:prstGeom>
        </p:spPr>
      </p:pic>
      <p:sp>
        <p:nvSpPr>
          <p:cNvPr id="27" name="Flowchart: Terminator 26">
            <a:extLst>
              <a:ext uri="{FF2B5EF4-FFF2-40B4-BE49-F238E27FC236}">
                <a16:creationId xmlns="" xmlns:a16="http://schemas.microsoft.com/office/drawing/2014/main" id="{E33B2CC0-7D2D-4AE7-99EE-3F8DBD0F6E43}"/>
              </a:ext>
            </a:extLst>
          </p:cNvPr>
          <p:cNvSpPr/>
          <p:nvPr/>
        </p:nvSpPr>
        <p:spPr>
          <a:xfrm>
            <a:off x="2445877" y="720764"/>
            <a:ext cx="7126220" cy="1754600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36       360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1D63B070-81C0-45F6-9448-4A44E8833E40}"/>
              </a:ext>
            </a:extLst>
          </p:cNvPr>
          <p:cNvSpPr/>
          <p:nvPr/>
        </p:nvSpPr>
        <p:spPr>
          <a:xfrm>
            <a:off x="6743278" y="1268381"/>
            <a:ext cx="719864" cy="707659"/>
          </a:xfrm>
          <a:prstGeom prst="ellipse">
            <a:avLst/>
          </a:prstGeom>
          <a:solidFill>
            <a:srgbClr val="FFEBE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?</a:t>
            </a:r>
          </a:p>
        </p:txBody>
      </p:sp>
      <p:pic>
        <p:nvPicPr>
          <p:cNvPr id="29" name="01 NK PowerSkills">
            <a:extLst>
              <a:ext uri="{FF2B5EF4-FFF2-40B4-BE49-F238E27FC236}">
                <a16:creationId xmlns="" xmlns:a16="http://schemas.microsoft.com/office/drawing/2014/main" id="{B1E28731-1F64-42AB-A231-2875022EC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09722" y="2910598"/>
            <a:ext cx="3406850" cy="335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68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8293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9" grpId="0" bldLvl="0" animBg="1"/>
      <p:bldP spid="17" grpId="0" bldLvl="0" animBg="1"/>
      <p:bldP spid="22" grpId="0" bldLvl="0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7" action="ppaction://hlinksldjump"/>
            <a:extLst>
              <a:ext uri="{FF2B5EF4-FFF2-40B4-BE49-F238E27FC236}">
                <a16:creationId xmlns=""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46298" y="4082520"/>
            <a:ext cx="1538167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">
            <a:extLst>
              <a:ext uri="{FF2B5EF4-FFF2-40B4-BE49-F238E27FC236}">
                <a16:creationId xmlns="" xmlns:a16="http://schemas.microsoft.com/office/drawing/2014/main" id="{91F63584-CC0F-4B70-BBCC-631A5BA5FC33}"/>
              </a:ext>
            </a:extLst>
          </p:cNvPr>
          <p:cNvSpPr/>
          <p:nvPr/>
        </p:nvSpPr>
        <p:spPr>
          <a:xfrm>
            <a:off x="1198662" y="3573016"/>
            <a:ext cx="2772659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A7664E7-FCD7-4C48-B28B-563AF80CD8A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3271361" y="3795399"/>
            <a:ext cx="699960" cy="69996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B">
            <a:extLst>
              <a:ext uri="{FF2B5EF4-FFF2-40B4-BE49-F238E27FC236}">
                <a16:creationId xmlns="" xmlns:a16="http://schemas.microsoft.com/office/drawing/2014/main" id="{858B00C3-5810-4992-A1FF-B719FC31E761}"/>
              </a:ext>
            </a:extLst>
          </p:cNvPr>
          <p:cNvSpPr/>
          <p:nvPr/>
        </p:nvSpPr>
        <p:spPr>
          <a:xfrm>
            <a:off x="4537829" y="3569810"/>
            <a:ext cx="2762054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&lt;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74E1490-376C-4C43-9006-784CA913EEA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6678346" y="3782440"/>
            <a:ext cx="699960" cy="69996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72">
            <a:extLst>
              <a:ext uri="{FF2B5EF4-FFF2-40B4-BE49-F238E27FC236}">
                <a16:creationId xmlns="" xmlns:a16="http://schemas.microsoft.com/office/drawing/2014/main" id="{47356C31-DF41-47EC-B0BE-34940C350229}"/>
              </a:ext>
            </a:extLst>
          </p:cNvPr>
          <p:cNvSpPr/>
          <p:nvPr/>
        </p:nvSpPr>
        <p:spPr>
          <a:xfrm>
            <a:off x="2047279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">
            <a:extLst>
              <a:ext uri="{FF2B5EF4-FFF2-40B4-BE49-F238E27FC236}">
                <a16:creationId xmlns="" xmlns:a16="http://schemas.microsoft.com/office/drawing/2014/main" id="{05C65459-54D9-4409-B7C2-B1E36723242E}"/>
              </a:ext>
            </a:extLst>
          </p:cNvPr>
          <p:cNvSpPr/>
          <p:nvPr/>
        </p:nvSpPr>
        <p:spPr>
          <a:xfrm>
            <a:off x="8155451" y="3628442"/>
            <a:ext cx="2833292" cy="100894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=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4F128F9A-EB83-4D91-B38B-67D4DA0B07E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210360" y="381351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4718AAE9-0923-4286-82E6-A0A726F890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0102" y="-2331640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3C61A6C9-B6DD-4794-A9FC-ED9595F9AA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79738" y="-632624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F5DFA2F6-F0FF-44DD-B40E-BF4A24F89A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89338" y="1514892"/>
            <a:ext cx="609600" cy="609600"/>
          </a:xfrm>
          <a:prstGeom prst="rect">
            <a:avLst/>
          </a:prstGeom>
        </p:spPr>
      </p:pic>
      <p:sp>
        <p:nvSpPr>
          <p:cNvPr id="27" name="Flowchart: Terminator 26">
            <a:extLst>
              <a:ext uri="{FF2B5EF4-FFF2-40B4-BE49-F238E27FC236}">
                <a16:creationId xmlns="" xmlns:a16="http://schemas.microsoft.com/office/drawing/2014/main" id="{CE744761-99F0-4C9B-8E74-CAF1FD92EC49}"/>
              </a:ext>
            </a:extLst>
          </p:cNvPr>
          <p:cNvSpPr/>
          <p:nvPr/>
        </p:nvSpPr>
        <p:spPr>
          <a:xfrm>
            <a:off x="2445877" y="720764"/>
            <a:ext cx="7126220" cy="1754600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125       124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D4F50F5F-4D1B-4C91-A75F-1B58E3F00C82}"/>
              </a:ext>
            </a:extLst>
          </p:cNvPr>
          <p:cNvSpPr/>
          <p:nvPr/>
        </p:nvSpPr>
        <p:spPr>
          <a:xfrm>
            <a:off x="6743278" y="1268381"/>
            <a:ext cx="719864" cy="707659"/>
          </a:xfrm>
          <a:prstGeom prst="ellipse">
            <a:avLst/>
          </a:prstGeom>
          <a:solidFill>
            <a:srgbClr val="FFEBE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?</a:t>
            </a:r>
          </a:p>
        </p:txBody>
      </p:sp>
      <p:pic>
        <p:nvPicPr>
          <p:cNvPr id="29" name="01 NK PowerSkills">
            <a:extLst>
              <a:ext uri="{FF2B5EF4-FFF2-40B4-BE49-F238E27FC236}">
                <a16:creationId xmlns="" xmlns:a16="http://schemas.microsoft.com/office/drawing/2014/main" id="{C13761A6-00F6-43F8-82A6-6037373FE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8235" y="2681930"/>
            <a:ext cx="3974759" cy="391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95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7" grpId="0" bldLvl="0" animBg="1"/>
      <p:bldP spid="19" grpId="0" bldLvl="0" animBg="1"/>
      <p:bldP spid="22" grpId="0" bldLvl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7A523A0-49BC-2F4F-AB74-4EA067CE4F72}"/>
              </a:ext>
            </a:extLst>
          </p:cNvPr>
          <p:cNvSpPr txBox="1"/>
          <p:nvPr/>
        </p:nvSpPr>
        <p:spPr>
          <a:xfrm>
            <a:off x="2867182" y="781136"/>
            <a:ext cx="61349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200100" y="1926249"/>
            <a:ext cx="1222439" cy="880644"/>
            <a:chOff x="2485459" y="1975436"/>
            <a:chExt cx="1772914" cy="1393004"/>
          </a:xfrm>
        </p:grpSpPr>
        <p:pic>
          <p:nvPicPr>
            <p:cNvPr id="4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5459" y="1975436"/>
              <a:ext cx="1772914" cy="1393004"/>
            </a:xfrm>
            <a:prstGeom prst="rect">
              <a:avLst/>
            </a:prstGeom>
          </p:spPr>
        </p:pic>
        <p:pic>
          <p:nvPicPr>
            <p:cNvPr id="5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44" y="2576026"/>
              <a:ext cx="341348" cy="792414"/>
            </a:xfrm>
            <a:prstGeom prst="rect">
              <a:avLst/>
            </a:prstGeom>
          </p:spPr>
        </p:pic>
        <p:pic>
          <p:nvPicPr>
            <p:cNvPr id="6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9695" y="2331298"/>
              <a:ext cx="596041" cy="841269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2123129" y="3281246"/>
            <a:ext cx="1135204" cy="1008113"/>
            <a:chOff x="5056546" y="1975436"/>
            <a:chExt cx="1772914" cy="1393004"/>
          </a:xfrm>
        </p:grpSpPr>
        <p:pic>
          <p:nvPicPr>
            <p:cNvPr id="8" name="图片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9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550" y="2383789"/>
              <a:ext cx="455161" cy="736288"/>
            </a:xfrm>
            <a:prstGeom prst="rect">
              <a:avLst/>
            </a:prstGeom>
          </p:spPr>
        </p:pic>
        <p:pic>
          <p:nvPicPr>
            <p:cNvPr id="10" name="图片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409" y="2576026"/>
              <a:ext cx="469353" cy="79241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2514600" y="2115618"/>
            <a:ext cx="6602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3474951" y="3458362"/>
            <a:ext cx="6565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1000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3219547" y="4931767"/>
            <a:ext cx="8540249" cy="1103558"/>
            <a:chOff x="704227" y="3311131"/>
            <a:chExt cx="10304114" cy="1103558"/>
          </a:xfrm>
        </p:grpSpPr>
        <p:grpSp>
          <p:nvGrpSpPr>
            <p:cNvPr id="14" name="Group 13"/>
            <p:cNvGrpSpPr/>
            <p:nvPr/>
          </p:nvGrpSpPr>
          <p:grpSpPr>
            <a:xfrm>
              <a:off x="704227" y="3311131"/>
              <a:ext cx="1290092" cy="849530"/>
              <a:chOff x="8196137" y="2092487"/>
              <a:chExt cx="2107462" cy="1655863"/>
            </a:xfrm>
          </p:grpSpPr>
          <p:pic>
            <p:nvPicPr>
              <p:cNvPr id="16" name="图片 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16824">
                <a:off x="8196137" y="2092487"/>
                <a:ext cx="2107462" cy="1655863"/>
              </a:xfrm>
              <a:prstGeom prst="rect">
                <a:avLst/>
              </a:prstGeom>
            </p:spPr>
          </p:pic>
          <p:pic>
            <p:nvPicPr>
              <p:cNvPr id="17" name="图片 1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18" name="图片 1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103260" y="3460582"/>
              <a:ext cx="89050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 1000.</a:t>
              </a:r>
            </a:p>
            <a:p>
              <a:endPara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433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9800" y="2438400"/>
            <a:ext cx="82423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spc="50" dirty="0" err="1">
                <a:ln w="12700" cmpd="sng">
                  <a:noFill/>
                  <a:prstDash val="solid"/>
                </a:ln>
                <a:solidFill>
                  <a:srgbClr val="0000FF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Tạm</a:t>
            </a:r>
            <a:r>
              <a:rPr lang="en-US" sz="5400" b="1" spc="50" dirty="0">
                <a:ln w="12700" cmpd="sng">
                  <a:noFill/>
                  <a:prstDash val="solid"/>
                </a:ln>
                <a:solidFill>
                  <a:srgbClr val="0000FF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2700" cmpd="sng">
                  <a:noFill/>
                  <a:prstDash val="solid"/>
                </a:ln>
                <a:solidFill>
                  <a:srgbClr val="0000FF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biệt</a:t>
            </a:r>
            <a:r>
              <a:rPr lang="en-US" sz="5400" b="1" spc="50" dirty="0">
                <a:ln w="12700" cmpd="sng">
                  <a:noFill/>
                  <a:prstDash val="solid"/>
                </a:ln>
                <a:solidFill>
                  <a:srgbClr val="0000FF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2700" cmpd="sng">
                  <a:noFill/>
                  <a:prstDash val="solid"/>
                </a:ln>
                <a:solidFill>
                  <a:srgbClr val="0000FF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5400" b="1" spc="50" dirty="0">
                <a:ln w="12700" cmpd="sng">
                  <a:noFill/>
                  <a:prstDash val="solid"/>
                </a:ln>
                <a:solidFill>
                  <a:srgbClr val="0000FF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2700" cmpd="sng">
                  <a:noFill/>
                  <a:prstDash val="solid"/>
                </a:ln>
                <a:solidFill>
                  <a:srgbClr val="0000FF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hẹn</a:t>
            </a:r>
            <a:r>
              <a:rPr lang="en-US" sz="5400" b="1" spc="50" dirty="0">
                <a:ln w="12700" cmpd="sng">
                  <a:noFill/>
                  <a:prstDash val="solid"/>
                </a:ln>
                <a:solidFill>
                  <a:srgbClr val="0000FF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2700" cmpd="sng">
                  <a:noFill/>
                  <a:prstDash val="solid"/>
                </a:ln>
                <a:solidFill>
                  <a:srgbClr val="0000FF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gặp</a:t>
            </a:r>
            <a:r>
              <a:rPr lang="en-US" sz="5400" b="1" spc="50" dirty="0">
                <a:ln w="12700" cmpd="sng">
                  <a:noFill/>
                  <a:prstDash val="solid"/>
                </a:ln>
                <a:solidFill>
                  <a:srgbClr val="0000FF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2700" cmpd="sng">
                  <a:noFill/>
                  <a:prstDash val="solid"/>
                </a:ln>
                <a:solidFill>
                  <a:srgbClr val="0000FF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lại</a:t>
            </a:r>
            <a:endParaRPr lang="en-US" sz="5400" b="1" spc="50" dirty="0">
              <a:ln w="12700" cmpd="sng">
                <a:noFill/>
                <a:prstDash val="solid"/>
              </a:ln>
              <a:solidFill>
                <a:srgbClr val="0000FF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" name="Picture 2" descr="Pin on ~Cute wittle things~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180446"/>
            <a:ext cx="4535654" cy="367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794" y="0"/>
            <a:ext cx="913606" cy="838200"/>
          </a:xfrm>
          <a:prstGeom prst="roundRect">
            <a:avLst/>
          </a:prstGeom>
          <a:solidFill>
            <a:srgbClr val="F0FB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50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59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7A523A0-49BC-2F4F-AB74-4EA067CE4F72}"/>
              </a:ext>
            </a:extLst>
          </p:cNvPr>
          <p:cNvSpPr txBox="1"/>
          <p:nvPr/>
        </p:nvSpPr>
        <p:spPr>
          <a:xfrm>
            <a:off x="2867182" y="781136"/>
            <a:ext cx="61349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200100" y="1926249"/>
            <a:ext cx="1222439" cy="880644"/>
            <a:chOff x="2485459" y="1975436"/>
            <a:chExt cx="1772914" cy="1393004"/>
          </a:xfrm>
        </p:grpSpPr>
        <p:pic>
          <p:nvPicPr>
            <p:cNvPr id="4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5459" y="1975436"/>
              <a:ext cx="1772914" cy="1393004"/>
            </a:xfrm>
            <a:prstGeom prst="rect">
              <a:avLst/>
            </a:prstGeom>
          </p:spPr>
        </p:pic>
        <p:pic>
          <p:nvPicPr>
            <p:cNvPr id="5" name="图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44" y="2576026"/>
              <a:ext cx="341348" cy="792414"/>
            </a:xfrm>
            <a:prstGeom prst="rect">
              <a:avLst/>
            </a:prstGeom>
          </p:spPr>
        </p:pic>
        <p:pic>
          <p:nvPicPr>
            <p:cNvPr id="6" name="图片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9695" y="2331298"/>
              <a:ext cx="596041" cy="841269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2123129" y="3281246"/>
            <a:ext cx="1135204" cy="1008113"/>
            <a:chOff x="5056546" y="1975436"/>
            <a:chExt cx="1772914" cy="1393004"/>
          </a:xfrm>
        </p:grpSpPr>
        <p:pic>
          <p:nvPicPr>
            <p:cNvPr id="8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9" name="图片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550" y="2383789"/>
              <a:ext cx="455161" cy="736288"/>
            </a:xfrm>
            <a:prstGeom prst="rect">
              <a:avLst/>
            </a:prstGeom>
          </p:spPr>
        </p:pic>
        <p:pic>
          <p:nvPicPr>
            <p:cNvPr id="10" name="图片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409" y="2576026"/>
              <a:ext cx="469353" cy="79241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2514600" y="2115618"/>
            <a:ext cx="6602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3474951" y="3458362"/>
            <a:ext cx="6565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1000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3219547" y="4931767"/>
            <a:ext cx="8540249" cy="1103558"/>
            <a:chOff x="704227" y="3311131"/>
            <a:chExt cx="10304114" cy="1103558"/>
          </a:xfrm>
        </p:grpSpPr>
        <p:grpSp>
          <p:nvGrpSpPr>
            <p:cNvPr id="14" name="Group 13"/>
            <p:cNvGrpSpPr/>
            <p:nvPr/>
          </p:nvGrpSpPr>
          <p:grpSpPr>
            <a:xfrm>
              <a:off x="704227" y="3311131"/>
              <a:ext cx="1290092" cy="849530"/>
              <a:chOff x="8196137" y="2092487"/>
              <a:chExt cx="2107462" cy="1655863"/>
            </a:xfrm>
          </p:grpSpPr>
          <p:pic>
            <p:nvPicPr>
              <p:cNvPr id="16" name="图片 1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16824">
                <a:off x="8196137" y="2092487"/>
                <a:ext cx="2107462" cy="1655863"/>
              </a:xfrm>
              <a:prstGeom prst="rect">
                <a:avLst/>
              </a:prstGeom>
            </p:spPr>
          </p:pic>
          <p:pic>
            <p:nvPicPr>
              <p:cNvPr id="17" name="图片 1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18" name="图片 1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103260" y="3460582"/>
              <a:ext cx="89050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 1000.</a:t>
              </a:r>
            </a:p>
            <a:p>
              <a:endPara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702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98B441F-85BC-4E2E-AB0E-420C08212450}"/>
              </a:ext>
            </a:extLst>
          </p:cNvPr>
          <p:cNvSpPr txBox="1"/>
          <p:nvPr/>
        </p:nvSpPr>
        <p:spPr>
          <a:xfrm>
            <a:off x="698325" y="2507580"/>
            <a:ext cx="93610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200000"/>
              </a:lnSpc>
              <a:buAutoNum type="alphaLcParenR"/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>
              <a:lnSpc>
                <a:spcPct val="200000"/>
              </a:lnSpc>
              <a:buAutoNum type="alphaLcParenR"/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>
              <a:lnSpc>
                <a:spcPct val="200000"/>
              </a:lnSpc>
              <a:buAutoNum type="alphaLcParenR"/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5DEB5EF1-64F0-4DE6-983E-6A38189C3B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131" b="53987" l="22003" r="33498">
                        <a14:foregroundMark x1="26344" y1="21176" x2="30883" y2="21699"/>
                        <a14:foregroundMark x1="30883" y1="21699" x2="31327" y2="21569"/>
                        <a14:foregroundMark x1="26344" y1="20784" x2="31278" y2="20261"/>
                        <a14:foregroundMark x1="32676" y1="41338" x2="32856" y2="44052"/>
                        <a14:foregroundMark x1="31278" y1="20261" x2="31766" y2="27613"/>
                        <a14:foregroundMark x1="32856" y1="44052" x2="33152" y2="45098"/>
                        <a14:foregroundMark x1="27923" y1="28758" x2="29502" y2="34379"/>
                        <a14:foregroundMark x1="22348" y1="40654" x2="22348" y2="42745"/>
                        <a14:foregroundMark x1="22003" y1="43268" x2="28022" y2="47320"/>
                        <a14:foregroundMark x1="28022" y1="47451" x2="27874" y2="51242"/>
                        <a14:foregroundMark x1="24568" y1="50980" x2="30094" y2="51634"/>
                        <a14:foregroundMark x1="25900" y1="49281" x2="29847" y2="49804"/>
                        <a14:foregroundMark x1="29847" y1="49804" x2="25802" y2="53725"/>
                        <a14:foregroundMark x1="25802" y1="53725" x2="30390" y2="51765"/>
                        <a14:foregroundMark x1="30390" y1="51765" x2="31130" y2="50196"/>
                        <a14:foregroundMark x1="24766" y1="52549" x2="28910" y2="53987"/>
                        <a14:foregroundMark x1="28910" y1="53987" x2="30784" y2="53725"/>
                        <a14:foregroundMark x1="29107" y1="33595" x2="28318" y2="30719"/>
                        <a14:foregroundMark x1="28466" y1="28235" x2="26788" y2="37908"/>
                        <a14:foregroundMark x1="25358" y1="31242" x2="26098" y2="41961"/>
                        <a14:foregroundMark x1="25752" y1="33987" x2="29748" y2="35948"/>
                        <a14:foregroundMark x1="29748" y1="35948" x2="25456" y2="37255"/>
                        <a14:foregroundMark x1="25456" y1="37255" x2="25604" y2="30719"/>
                        <a14:foregroundMark x1="27726" y1="28497" x2="25407" y2="34641"/>
                        <a14:foregroundMark x1="26344" y1="29804" x2="24766" y2="37908"/>
                        <a14:foregroundMark x1="25259" y1="35163" x2="28910" y2="38039"/>
                        <a14:foregroundMark x1="29156" y1="38431" x2="30340" y2="36209"/>
                        <a14:foregroundMark x1="29748" y1="31373" x2="29946" y2="36471"/>
                        <a14:backgroundMark x1="32560" y1="36993" x2="32018" y2="32157"/>
                        <a14:backgroundMark x1="32018" y1="29673" x2="32708" y2="39216"/>
                        <a14:backgroundMark x1="32758" y1="40000" x2="32462" y2="38954"/>
                        <a14:backgroundMark x1="32511" y1="39085" x2="32560" y2="40000"/>
                        <a14:backgroundMark x1="32264" y1="36863" x2="32659" y2="39346"/>
                        <a14:backgroundMark x1="32215" y1="33464" x2="31722" y2="29020"/>
                        <a14:backgroundMark x1="32067" y1="27712" x2="31919" y2="30850"/>
                        <a14:backgroundMark x1="32560" y1="37647" x2="32758" y2="41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47" t="18532" r="65002" b="45031"/>
          <a:stretch/>
        </p:blipFill>
        <p:spPr>
          <a:xfrm>
            <a:off x="2705353" y="1025250"/>
            <a:ext cx="1329019" cy="132901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CAB8CE76-0138-4D4C-8BEF-4FDBD3BA4C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608" b="53072" l="39714" r="51209">
                        <a14:foregroundMark x1="43069" y1="22353" x2="44253" y2="20000"/>
                        <a14:foregroundMark x1="44450" y1="20261" x2="49235" y2="19608"/>
                        <a14:foregroundMark x1="49235" y1="19608" x2="49729" y2="19739"/>
                        <a14:foregroundMark x1="49827" y1="21961" x2="49433" y2="35817"/>
                        <a14:foregroundMark x1="49433" y1="35817" x2="50765" y2="44444"/>
                        <a14:foregroundMark x1="40207" y1="35425" x2="40158" y2="43791"/>
                        <a14:foregroundMark x1="44351" y1="32549" x2="43019" y2="36863"/>
                        <a14:foregroundMark x1="43266" y1="32418" x2="43513" y2="39869"/>
                        <a14:foregroundMark x1="44203" y1="30850" x2="44697" y2="38693"/>
                        <a14:foregroundMark x1="44943" y1="33203" x2="45091" y2="39085"/>
                        <a14:foregroundMark x1="46078" y1="32680" x2="46769" y2="38431"/>
                        <a14:foregroundMark x1="46522" y1="33203" x2="46473" y2="35556"/>
                        <a14:foregroundMark x1="44894" y1="47451" x2="44894" y2="49542"/>
                        <a14:foregroundMark x1="45683" y1="47320" x2="45683" y2="49542"/>
                        <a14:foregroundMark x1="41342" y1="48366" x2="44894" y2="50196"/>
                        <a14:foregroundMark x1="45239" y1="49412" x2="49482" y2="49412"/>
                        <a14:foregroundMark x1="49285" y1="50850" x2="47854" y2="53072"/>
                        <a14:foregroundMark x1="39714" y1="39085" x2="39714" y2="43268"/>
                        <a14:foregroundMark x1="47903" y1="30980" x2="46325" y2="38562"/>
                        <a14:foregroundMark x1="46127" y1="30588" x2="46177" y2="39346"/>
                        <a14:foregroundMark x1="46867" y1="28497" x2="46867" y2="42745"/>
                        <a14:foregroundMark x1="47755" y1="29281" x2="47805" y2="38170"/>
                        <a14:foregroundMark x1="47903" y1="30980" x2="47163" y2="34248"/>
                        <a14:foregroundMark x1="46571" y1="31765" x2="43266" y2="33333"/>
                        <a14:foregroundMark x1="44697" y1="30065" x2="42822" y2="31895"/>
                        <a14:foregroundMark x1="43513" y1="30850" x2="44795" y2="29020"/>
                        <a14:foregroundMark x1="44450" y1="30065" x2="42082" y2="38824"/>
                        <a14:foregroundMark x1="42477" y1="32941" x2="42082" y2="34379"/>
                        <a14:foregroundMark x1="42723" y1="31634" x2="42674" y2="32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0" t="18532" r="47359" b="45031"/>
          <a:stretch/>
        </p:blipFill>
        <p:spPr>
          <a:xfrm>
            <a:off x="4411647" y="1024425"/>
            <a:ext cx="1329019" cy="132901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694ED2D9-8D3A-4BB2-8CA4-487E7D877D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131" b="53987" l="22003" r="33498">
                        <a14:foregroundMark x1="26344" y1="21176" x2="30883" y2="21699"/>
                        <a14:foregroundMark x1="30883" y1="21699" x2="31327" y2="21569"/>
                        <a14:foregroundMark x1="26344" y1="20784" x2="31278" y2="20261"/>
                        <a14:foregroundMark x1="32676" y1="41338" x2="32856" y2="44052"/>
                        <a14:foregroundMark x1="31278" y1="20261" x2="31766" y2="27613"/>
                        <a14:foregroundMark x1="32856" y1="44052" x2="33152" y2="45098"/>
                        <a14:foregroundMark x1="27923" y1="28758" x2="29502" y2="34379"/>
                        <a14:foregroundMark x1="22348" y1="40654" x2="22348" y2="42745"/>
                        <a14:foregroundMark x1="22003" y1="43268" x2="28022" y2="47320"/>
                        <a14:foregroundMark x1="28022" y1="47451" x2="27874" y2="51242"/>
                        <a14:foregroundMark x1="24568" y1="50980" x2="30094" y2="51634"/>
                        <a14:foregroundMark x1="25900" y1="49281" x2="29847" y2="49804"/>
                        <a14:foregroundMark x1="29847" y1="49804" x2="25802" y2="53725"/>
                        <a14:foregroundMark x1="25802" y1="53725" x2="30390" y2="51765"/>
                        <a14:foregroundMark x1="30390" y1="51765" x2="31130" y2="50196"/>
                        <a14:foregroundMark x1="24766" y1="52549" x2="28910" y2="53987"/>
                        <a14:foregroundMark x1="28910" y1="53987" x2="30784" y2="53725"/>
                        <a14:foregroundMark x1="29107" y1="33595" x2="28318" y2="30719"/>
                        <a14:foregroundMark x1="28466" y1="28235" x2="26788" y2="37908"/>
                        <a14:foregroundMark x1="25358" y1="31242" x2="26098" y2="41961"/>
                        <a14:foregroundMark x1="25752" y1="33987" x2="29748" y2="35948"/>
                        <a14:foregroundMark x1="29748" y1="35948" x2="25456" y2="37255"/>
                        <a14:foregroundMark x1="25456" y1="37255" x2="25604" y2="30719"/>
                        <a14:foregroundMark x1="27726" y1="28497" x2="25407" y2="34641"/>
                        <a14:foregroundMark x1="26344" y1="29804" x2="24766" y2="37908"/>
                        <a14:foregroundMark x1="25259" y1="35163" x2="28910" y2="38039"/>
                        <a14:foregroundMark x1="29156" y1="38431" x2="30340" y2="36209"/>
                        <a14:foregroundMark x1="29748" y1="31373" x2="29946" y2="36471"/>
                        <a14:backgroundMark x1="32560" y1="36993" x2="32018" y2="32157"/>
                        <a14:backgroundMark x1="32018" y1="29673" x2="32708" y2="39216"/>
                        <a14:backgroundMark x1="32758" y1="40000" x2="32462" y2="38954"/>
                        <a14:backgroundMark x1="32511" y1="39085" x2="32560" y2="40000"/>
                        <a14:backgroundMark x1="32264" y1="36863" x2="32659" y2="39346"/>
                        <a14:backgroundMark x1="32215" y1="33464" x2="31722" y2="29020"/>
                        <a14:backgroundMark x1="32067" y1="27712" x2="31919" y2="30850"/>
                        <a14:backgroundMark x1="32560" y1="37647" x2="32758" y2="41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47" t="18532" r="65002" b="45031"/>
          <a:stretch/>
        </p:blipFill>
        <p:spPr>
          <a:xfrm>
            <a:off x="2705353" y="1025250"/>
            <a:ext cx="1329019" cy="132901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6F2FBE3E-CA9F-4F8D-B179-74542CFB7B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608" b="53072" l="39714" r="51209">
                        <a14:foregroundMark x1="43069" y1="22353" x2="44253" y2="20000"/>
                        <a14:foregroundMark x1="44450" y1="20261" x2="49235" y2="19608"/>
                        <a14:foregroundMark x1="49235" y1="19608" x2="49729" y2="19739"/>
                        <a14:foregroundMark x1="49827" y1="21961" x2="49433" y2="35817"/>
                        <a14:foregroundMark x1="49433" y1="35817" x2="50765" y2="44444"/>
                        <a14:foregroundMark x1="40207" y1="35425" x2="40158" y2="43791"/>
                        <a14:foregroundMark x1="44351" y1="32549" x2="43019" y2="36863"/>
                        <a14:foregroundMark x1="43266" y1="32418" x2="43513" y2="39869"/>
                        <a14:foregroundMark x1="44203" y1="30850" x2="44697" y2="38693"/>
                        <a14:foregroundMark x1="44943" y1="33203" x2="45091" y2="39085"/>
                        <a14:foregroundMark x1="46078" y1="32680" x2="46769" y2="38431"/>
                        <a14:foregroundMark x1="46522" y1="33203" x2="46473" y2="35556"/>
                        <a14:foregroundMark x1="44894" y1="47451" x2="44894" y2="49542"/>
                        <a14:foregroundMark x1="45683" y1="47320" x2="45683" y2="49542"/>
                        <a14:foregroundMark x1="41342" y1="48366" x2="44894" y2="50196"/>
                        <a14:foregroundMark x1="45239" y1="49412" x2="49482" y2="49412"/>
                        <a14:foregroundMark x1="49285" y1="50850" x2="47854" y2="53072"/>
                        <a14:foregroundMark x1="39714" y1="39085" x2="39714" y2="43268"/>
                        <a14:foregroundMark x1="47903" y1="30980" x2="46325" y2="38562"/>
                        <a14:foregroundMark x1="46127" y1="30588" x2="46177" y2="39346"/>
                        <a14:foregroundMark x1="46867" y1="28497" x2="46867" y2="42745"/>
                        <a14:foregroundMark x1="47755" y1="29281" x2="47805" y2="38170"/>
                        <a14:foregroundMark x1="47903" y1="30980" x2="47163" y2="34248"/>
                        <a14:foregroundMark x1="46571" y1="31765" x2="43266" y2="33333"/>
                        <a14:foregroundMark x1="44697" y1="30065" x2="42822" y2="31895"/>
                        <a14:foregroundMark x1="43513" y1="30850" x2="44795" y2="29020"/>
                        <a14:foregroundMark x1="44450" y1="30065" x2="42082" y2="38824"/>
                        <a14:foregroundMark x1="42477" y1="32941" x2="42082" y2="34379"/>
                        <a14:foregroundMark x1="42723" y1="31634" x2="42674" y2="32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0" t="18532" r="47359" b="45031"/>
          <a:stretch/>
        </p:blipFill>
        <p:spPr>
          <a:xfrm>
            <a:off x="4411647" y="1024425"/>
            <a:ext cx="1329019" cy="132901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93BF8F5A-C050-4FDB-AB68-0444D1258B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261" b="53464" l="58017" r="69216">
                        <a14:foregroundMark x1="60533" y1="49804" x2="64480" y2="49804"/>
                        <a14:foregroundMark x1="65170" y1="51373" x2="67292" y2="50719"/>
                        <a14:foregroundMark x1="67637" y1="51634" x2="59941" y2="51242"/>
                        <a14:foregroundMark x1="60829" y1="52549" x2="65170" y2="51634"/>
                        <a14:foregroundMark x1="65170" y1="51634" x2="65170" y2="51634"/>
                        <a14:foregroundMark x1="62259" y1="33333" x2="63641" y2="34379"/>
                        <a14:foregroundMark x1="62259" y1="34118" x2="61470" y2="35294"/>
                        <a14:foregroundMark x1="58017" y1="42876" x2="58559" y2="36732"/>
                        <a14:foregroundMark x1="62457" y1="21569" x2="65762" y2="20392"/>
                        <a14:foregroundMark x1="60681" y1="53072" x2="64874" y2="53464"/>
                        <a14:foregroundMark x1="64874" y1="53464" x2="67292" y2="52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79" t="18219" r="29370" b="45344"/>
          <a:stretch/>
        </p:blipFill>
        <p:spPr>
          <a:xfrm>
            <a:off x="6172202" y="1022095"/>
            <a:ext cx="1329019" cy="132901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9C36DBE8-A388-4A52-A9AB-8211E9799D6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131" b="53595" l="74544" r="86088">
                        <a14:foregroundMark x1="77208" y1="50980" x2="82585" y2="51111"/>
                        <a14:foregroundMark x1="80217" y1="47712" x2="80513" y2="50850"/>
                        <a14:foregroundMark x1="76566" y1="49935" x2="78145" y2="52810"/>
                        <a14:foregroundMark x1="77701" y1="53725" x2="83917" y2="53595"/>
                        <a14:foregroundMark x1="74544" y1="43660" x2="74544" y2="43660"/>
                        <a14:foregroundMark x1="74593" y1="42353" x2="74642" y2="42092"/>
                        <a14:foregroundMark x1="74741" y1="43660" x2="75284" y2="36863"/>
                        <a14:foregroundMark x1="75530" y1="33072" x2="76270" y2="29020"/>
                        <a14:foregroundMark x1="76566" y1="28758" x2="78737" y2="21307"/>
                        <a14:foregroundMark x1="79576" y1="21307" x2="81894" y2="20131"/>
                        <a14:foregroundMark x1="82289" y1="30850" x2="81105" y2="40261"/>
                        <a14:foregroundMark x1="80414" y1="36078" x2="78885" y2="35686"/>
                        <a14:foregroundMark x1="80365" y1="32288" x2="79576" y2="359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55" t="18219" r="12494" b="45344"/>
          <a:stretch/>
        </p:blipFill>
        <p:spPr>
          <a:xfrm>
            <a:off x="8077201" y="1022095"/>
            <a:ext cx="1329019" cy="13290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CECD92E-2E0E-4707-B7F2-7397D98E5534}"/>
              </a:ext>
            </a:extLst>
          </p:cNvPr>
          <p:cNvGrpSpPr/>
          <p:nvPr/>
        </p:nvGrpSpPr>
        <p:grpSpPr>
          <a:xfrm>
            <a:off x="335360" y="220802"/>
            <a:ext cx="7344816" cy="635000"/>
            <a:chOff x="1253941" y="554838"/>
            <a:chExt cx="6875999" cy="635000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2F6ACCA6-ED0B-4766-B70E-A5408B5DD620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="" xmlns:a16="http://schemas.microsoft.com/office/drawing/2014/main" id="{CF2DBFB6-A6AE-44AD-9E84-AB4434D31249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32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="" xmlns:a16="http://schemas.microsoft.com/office/drawing/2014/main" id="{5C4F5ED8-5EB8-4B30-8103-A4588930753C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AEDF3E28-4A5B-42BC-81F4-BEC09E2E5E4D}"/>
                </a:ext>
              </a:extLst>
            </p:cNvPr>
            <p:cNvSpPr txBox="1"/>
            <p:nvPr/>
          </p:nvSpPr>
          <p:spPr>
            <a:xfrm>
              <a:off x="2055530" y="595534"/>
              <a:ext cx="60744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endPara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29ECA592-B92B-434E-978F-8166E07147B5}"/>
              </a:ext>
            </a:extLst>
          </p:cNvPr>
          <p:cNvCxnSpPr>
            <a:cxnSpLocks/>
          </p:cNvCxnSpPr>
          <p:nvPr/>
        </p:nvCxnSpPr>
        <p:spPr>
          <a:xfrm>
            <a:off x="1219200" y="743712"/>
            <a:ext cx="2282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ECB45E14-55C4-4B51-8759-9FA64D0C92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131" b="53987" l="22003" r="33498">
                        <a14:foregroundMark x1="26344" y1="21176" x2="30883" y2="21699"/>
                        <a14:foregroundMark x1="30883" y1="21699" x2="31327" y2="21569"/>
                        <a14:foregroundMark x1="26344" y1="20784" x2="31278" y2="20261"/>
                        <a14:foregroundMark x1="32676" y1="41338" x2="32856" y2="44052"/>
                        <a14:foregroundMark x1="31278" y1="20261" x2="31766" y2="27613"/>
                        <a14:foregroundMark x1="32856" y1="44052" x2="33152" y2="45098"/>
                        <a14:foregroundMark x1="27923" y1="28758" x2="29502" y2="34379"/>
                        <a14:foregroundMark x1="22348" y1="40654" x2="22348" y2="42745"/>
                        <a14:foregroundMark x1="22003" y1="43268" x2="28022" y2="47320"/>
                        <a14:foregroundMark x1="28022" y1="47451" x2="27874" y2="51242"/>
                        <a14:foregroundMark x1="24568" y1="50980" x2="30094" y2="51634"/>
                        <a14:foregroundMark x1="25900" y1="49281" x2="29847" y2="49804"/>
                        <a14:foregroundMark x1="29847" y1="49804" x2="25802" y2="53725"/>
                        <a14:foregroundMark x1="25802" y1="53725" x2="30390" y2="51765"/>
                        <a14:foregroundMark x1="30390" y1="51765" x2="31130" y2="50196"/>
                        <a14:foregroundMark x1="24766" y1="52549" x2="28910" y2="53987"/>
                        <a14:foregroundMark x1="28910" y1="53987" x2="30784" y2="53725"/>
                        <a14:foregroundMark x1="29107" y1="33595" x2="28318" y2="30719"/>
                        <a14:foregroundMark x1="28466" y1="28235" x2="26788" y2="37908"/>
                        <a14:foregroundMark x1="25358" y1="31242" x2="26098" y2="41961"/>
                        <a14:foregroundMark x1="25752" y1="33987" x2="29748" y2="35948"/>
                        <a14:foregroundMark x1="29748" y1="35948" x2="25456" y2="37255"/>
                        <a14:foregroundMark x1="25456" y1="37255" x2="25604" y2="30719"/>
                        <a14:foregroundMark x1="27726" y1="28497" x2="25407" y2="34641"/>
                        <a14:foregroundMark x1="26344" y1="29804" x2="24766" y2="37908"/>
                        <a14:foregroundMark x1="25259" y1="35163" x2="28910" y2="38039"/>
                        <a14:foregroundMark x1="29156" y1="38431" x2="30340" y2="36209"/>
                        <a14:foregroundMark x1="29748" y1="31373" x2="29946" y2="36471"/>
                        <a14:backgroundMark x1="32560" y1="36993" x2="32018" y2="32157"/>
                        <a14:backgroundMark x1="32018" y1="29673" x2="32708" y2="39216"/>
                        <a14:backgroundMark x1="32758" y1="40000" x2="32462" y2="38954"/>
                        <a14:backgroundMark x1="32511" y1="39085" x2="32560" y2="40000"/>
                        <a14:backgroundMark x1="32264" y1="36863" x2="32659" y2="39346"/>
                        <a14:backgroundMark x1="32215" y1="33464" x2="31722" y2="29020"/>
                        <a14:backgroundMark x1="32067" y1="27712" x2="31919" y2="30850"/>
                        <a14:backgroundMark x1="32560" y1="37647" x2="32758" y2="41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47" t="18532" r="65002" b="45031"/>
          <a:stretch/>
        </p:blipFill>
        <p:spPr>
          <a:xfrm>
            <a:off x="2705353" y="1025250"/>
            <a:ext cx="1329019" cy="13290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A4EC568F-8696-4101-BB97-AA27DD3488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608" b="53072" l="39714" r="51209">
                        <a14:foregroundMark x1="43069" y1="22353" x2="44253" y2="20000"/>
                        <a14:foregroundMark x1="44450" y1="20261" x2="49235" y2="19608"/>
                        <a14:foregroundMark x1="49235" y1="19608" x2="49729" y2="19739"/>
                        <a14:foregroundMark x1="49827" y1="21961" x2="49433" y2="35817"/>
                        <a14:foregroundMark x1="49433" y1="35817" x2="50765" y2="44444"/>
                        <a14:foregroundMark x1="40207" y1="35425" x2="40158" y2="43791"/>
                        <a14:foregroundMark x1="44351" y1="32549" x2="43019" y2="36863"/>
                        <a14:foregroundMark x1="43266" y1="32418" x2="43513" y2="39869"/>
                        <a14:foregroundMark x1="44203" y1="30850" x2="44697" y2="38693"/>
                        <a14:foregroundMark x1="44943" y1="33203" x2="45091" y2="39085"/>
                        <a14:foregroundMark x1="46078" y1="32680" x2="46769" y2="38431"/>
                        <a14:foregroundMark x1="46522" y1="33203" x2="46473" y2="35556"/>
                        <a14:foregroundMark x1="44894" y1="47451" x2="44894" y2="49542"/>
                        <a14:foregroundMark x1="45683" y1="47320" x2="45683" y2="49542"/>
                        <a14:foregroundMark x1="41342" y1="48366" x2="44894" y2="50196"/>
                        <a14:foregroundMark x1="45239" y1="49412" x2="49482" y2="49412"/>
                        <a14:foregroundMark x1="49285" y1="50850" x2="47854" y2="53072"/>
                        <a14:foregroundMark x1="39714" y1="39085" x2="39714" y2="43268"/>
                        <a14:foregroundMark x1="47903" y1="30980" x2="46325" y2="38562"/>
                        <a14:foregroundMark x1="46127" y1="30588" x2="46177" y2="39346"/>
                        <a14:foregroundMark x1="46867" y1="28497" x2="46867" y2="42745"/>
                        <a14:foregroundMark x1="47755" y1="29281" x2="47805" y2="38170"/>
                        <a14:foregroundMark x1="47903" y1="30980" x2="47163" y2="34248"/>
                        <a14:foregroundMark x1="46571" y1="31765" x2="43266" y2="33333"/>
                        <a14:foregroundMark x1="44697" y1="30065" x2="42822" y2="31895"/>
                        <a14:foregroundMark x1="43513" y1="30850" x2="44795" y2="29020"/>
                        <a14:foregroundMark x1="44450" y1="30065" x2="42082" y2="38824"/>
                        <a14:foregroundMark x1="42477" y1="32941" x2="42082" y2="34379"/>
                        <a14:foregroundMark x1="42723" y1="31634" x2="42674" y2="32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0" t="18532" r="47359" b="45031"/>
          <a:stretch/>
        </p:blipFill>
        <p:spPr>
          <a:xfrm>
            <a:off x="4411647" y="1024425"/>
            <a:ext cx="1329019" cy="132901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3F1555F3-5B61-4F40-819E-E437FD5E12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261" b="53464" l="58017" r="69216">
                        <a14:foregroundMark x1="60533" y1="49804" x2="64480" y2="49804"/>
                        <a14:foregroundMark x1="65170" y1="51373" x2="67292" y2="50719"/>
                        <a14:foregroundMark x1="67637" y1="51634" x2="59941" y2="51242"/>
                        <a14:foregroundMark x1="60829" y1="52549" x2="65170" y2="51634"/>
                        <a14:foregroundMark x1="65170" y1="51634" x2="65170" y2="51634"/>
                        <a14:foregroundMark x1="62259" y1="33333" x2="63641" y2="34379"/>
                        <a14:foregroundMark x1="62259" y1="34118" x2="61470" y2="35294"/>
                        <a14:foregroundMark x1="58017" y1="42876" x2="58559" y2="36732"/>
                        <a14:foregroundMark x1="62457" y1="21569" x2="65762" y2="20392"/>
                        <a14:foregroundMark x1="60681" y1="53072" x2="64874" y2="53464"/>
                        <a14:foregroundMark x1="64874" y1="53464" x2="67292" y2="52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79" t="18219" r="29370" b="45344"/>
          <a:stretch/>
        </p:blipFill>
        <p:spPr>
          <a:xfrm>
            <a:off x="6172202" y="1029647"/>
            <a:ext cx="1329019" cy="132901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BD0767C7-39AD-4BE5-9606-380A4BAE322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131" b="53595" l="74544" r="86088">
                        <a14:foregroundMark x1="77208" y1="50980" x2="82585" y2="51111"/>
                        <a14:foregroundMark x1="80217" y1="47712" x2="80513" y2="50850"/>
                        <a14:foregroundMark x1="76566" y1="49935" x2="78145" y2="52810"/>
                        <a14:foregroundMark x1="77701" y1="53725" x2="83917" y2="53595"/>
                        <a14:foregroundMark x1="74544" y1="43660" x2="74544" y2="43660"/>
                        <a14:foregroundMark x1="74593" y1="42353" x2="74642" y2="42092"/>
                        <a14:foregroundMark x1="74741" y1="43660" x2="75284" y2="36863"/>
                        <a14:foregroundMark x1="75530" y1="33072" x2="76270" y2="29020"/>
                        <a14:foregroundMark x1="76566" y1="28758" x2="78737" y2="21307"/>
                        <a14:foregroundMark x1="79576" y1="21307" x2="81894" y2="20131"/>
                        <a14:foregroundMark x1="82289" y1="30850" x2="81105" y2="40261"/>
                        <a14:foregroundMark x1="80414" y1="36078" x2="78885" y2="35686"/>
                        <a14:foregroundMark x1="80365" y1="32288" x2="79576" y2="359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55" t="18219" r="12494" b="45344"/>
          <a:stretch/>
        </p:blipFill>
        <p:spPr>
          <a:xfrm>
            <a:off x="8077201" y="1029647"/>
            <a:ext cx="1329019" cy="132901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77AE52EB-5A5E-43D9-BD1C-A1D287CC980A}"/>
              </a:ext>
            </a:extLst>
          </p:cNvPr>
          <p:cNvCxnSpPr>
            <a:cxnSpLocks/>
          </p:cNvCxnSpPr>
          <p:nvPr/>
        </p:nvCxnSpPr>
        <p:spPr>
          <a:xfrm>
            <a:off x="2381878" y="3352800"/>
            <a:ext cx="2029769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5BDE46C-893F-420D-83F2-40DC22243DF1}"/>
              </a:ext>
            </a:extLst>
          </p:cNvPr>
          <p:cNvSpPr txBox="1"/>
          <p:nvPr/>
        </p:nvSpPr>
        <p:spPr>
          <a:xfrm>
            <a:off x="4646293" y="2852298"/>
            <a:ext cx="873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608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E1A4B64-57D8-4AD0-AA26-E9E7434470FF}"/>
              </a:ext>
            </a:extLst>
          </p:cNvPr>
          <p:cNvSpPr txBox="1"/>
          <p:nvPr/>
        </p:nvSpPr>
        <p:spPr>
          <a:xfrm>
            <a:off x="4687537" y="3849840"/>
            <a:ext cx="873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219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77AE52EB-5A5E-43D9-BD1C-A1D287CC980A}"/>
              </a:ext>
            </a:extLst>
          </p:cNvPr>
          <p:cNvCxnSpPr>
            <a:cxnSpLocks/>
          </p:cNvCxnSpPr>
          <p:nvPr/>
        </p:nvCxnSpPr>
        <p:spPr>
          <a:xfrm>
            <a:off x="2334040" y="4315192"/>
            <a:ext cx="1944216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77AE52EB-5A5E-43D9-BD1C-A1D287CC980A}"/>
              </a:ext>
            </a:extLst>
          </p:cNvPr>
          <p:cNvCxnSpPr>
            <a:cxnSpLocks/>
          </p:cNvCxnSpPr>
          <p:nvPr/>
        </p:nvCxnSpPr>
        <p:spPr>
          <a:xfrm>
            <a:off x="1519393" y="5297016"/>
            <a:ext cx="8303479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4A9E1E3-5F90-42AC-94B0-57189AFBDA2A}"/>
              </a:ext>
            </a:extLst>
          </p:cNvPr>
          <p:cNvSpPr txBox="1"/>
          <p:nvPr/>
        </p:nvSpPr>
        <p:spPr>
          <a:xfrm>
            <a:off x="4615153" y="2847283"/>
            <a:ext cx="1018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endParaRPr lang="vi-VN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A4A9E1E3-5F90-42AC-94B0-57189AFBDA2A}"/>
              </a:ext>
            </a:extLst>
          </p:cNvPr>
          <p:cNvSpPr txBox="1"/>
          <p:nvPr/>
        </p:nvSpPr>
        <p:spPr>
          <a:xfrm>
            <a:off x="4646293" y="3847902"/>
            <a:ext cx="1223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endParaRPr lang="vi-VN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3507937" y="6161112"/>
            <a:ext cx="350662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5BDE46C-893F-420D-83F2-40DC22243DF1}"/>
              </a:ext>
            </a:extLst>
          </p:cNvPr>
          <p:cNvSpPr txBox="1"/>
          <p:nvPr/>
        </p:nvSpPr>
        <p:spPr>
          <a:xfrm>
            <a:off x="2981125" y="5702684"/>
            <a:ext cx="4694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219, 437, 500, 608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332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4" grpId="0"/>
      <p:bldP spid="25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5446E9CD-FA9E-4315-AA5A-AF291C8D8C7D}"/>
              </a:ext>
            </a:extLst>
          </p:cNvPr>
          <p:cNvGrpSpPr/>
          <p:nvPr/>
        </p:nvGrpSpPr>
        <p:grpSpPr>
          <a:xfrm>
            <a:off x="335360" y="220802"/>
            <a:ext cx="11780439" cy="1117914"/>
            <a:chOff x="1253941" y="554838"/>
            <a:chExt cx="11028498" cy="1117914"/>
          </a:xfrm>
        </p:grpSpPr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E1A9BFD3-4648-4DCC-BBB9-13B9AFB0FACB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47" name="Oval 46">
                <a:extLst>
                  <a:ext uri="{FF2B5EF4-FFF2-40B4-BE49-F238E27FC236}">
                    <a16:creationId xmlns="" xmlns:a16="http://schemas.microsoft.com/office/drawing/2014/main" id="{320C5D23-1C99-4DC4-B0FB-D7109CC943C0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vi-VN" sz="32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="" xmlns:a16="http://schemas.microsoft.com/office/drawing/2014/main" id="{3214D2BE-5EFC-41CB-8FD2-7D3A7620BE1B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7789E24B-0096-46B7-A0D6-BFCD494842BF}"/>
                </a:ext>
              </a:extLst>
            </p:cNvPr>
            <p:cNvSpPr txBox="1"/>
            <p:nvPr/>
          </p:nvSpPr>
          <p:spPr>
            <a:xfrm>
              <a:off x="2055530" y="595534"/>
              <a:ext cx="1022690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ước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chấm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tròn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E645488E-A31A-4305-9554-1BD9AB79E654}"/>
              </a:ext>
            </a:extLst>
          </p:cNvPr>
          <p:cNvCxnSpPr>
            <a:cxnSpLocks/>
          </p:cNvCxnSpPr>
          <p:nvPr/>
        </p:nvCxnSpPr>
        <p:spPr>
          <a:xfrm>
            <a:off x="1191603" y="782777"/>
            <a:ext cx="106835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="" xmlns:a16="http://schemas.microsoft.com/office/drawing/2014/main" id="{EFFC6BE5-FAD6-45E2-8D59-C3717B626F99}"/>
              </a:ext>
            </a:extLst>
          </p:cNvPr>
          <p:cNvCxnSpPr>
            <a:cxnSpLocks/>
          </p:cNvCxnSpPr>
          <p:nvPr/>
        </p:nvCxnSpPr>
        <p:spPr>
          <a:xfrm>
            <a:off x="1191603" y="1219200"/>
            <a:ext cx="208499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316A0F5B-EB1B-41D7-93DF-D48E5D4D7E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56" y="1519394"/>
            <a:ext cx="10831887" cy="4100801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="" xmlns:a16="http://schemas.microsoft.com/office/drawing/2014/main" id="{470124CB-BD9B-49DE-AFC8-5CF34B7AD778}"/>
              </a:ext>
            </a:extLst>
          </p:cNvPr>
          <p:cNvSpPr/>
          <p:nvPr/>
        </p:nvSpPr>
        <p:spPr>
          <a:xfrm>
            <a:off x="4114800" y="5902787"/>
            <a:ext cx="4114800" cy="762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ysClr val="windowText" lastClr="000000"/>
                </a:solidFill>
              </a:rPr>
              <a:t>Có</a:t>
            </a:r>
            <a:r>
              <a:rPr lang="en-US" sz="3200" b="1" dirty="0">
                <a:solidFill>
                  <a:sysClr val="windowText" lastClr="000000"/>
                </a:solidFill>
              </a:rPr>
              <a:t> 725 </a:t>
            </a:r>
            <a:r>
              <a:rPr lang="en-US" sz="3200" b="1" dirty="0" err="1">
                <a:solidFill>
                  <a:sysClr val="windowText" lastClr="000000"/>
                </a:solidFill>
              </a:rPr>
              <a:t>chấm</a:t>
            </a:r>
            <a:r>
              <a:rPr lang="en-US" sz="3200" b="1" dirty="0">
                <a:solidFill>
                  <a:sysClr val="windowText" lastClr="000000"/>
                </a:solidFill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</a:rPr>
              <a:t>tròn</a:t>
            </a:r>
            <a:endParaRPr lang="en-US" sz="32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18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26FE102-5018-4B18-9C27-AE0D82CD9E3F}"/>
              </a:ext>
            </a:extLst>
          </p:cNvPr>
          <p:cNvGrpSpPr/>
          <p:nvPr/>
        </p:nvGrpSpPr>
        <p:grpSpPr>
          <a:xfrm>
            <a:off x="380206" y="685800"/>
            <a:ext cx="11619656" cy="1077218"/>
            <a:chOff x="964563" y="552715"/>
            <a:chExt cx="11677551" cy="1147098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B0084922-1B65-4947-86BB-28B881933FC4}"/>
                </a:ext>
              </a:extLst>
            </p:cNvPr>
            <p:cNvSpPr txBox="1"/>
            <p:nvPr/>
          </p:nvSpPr>
          <p:spPr>
            <a:xfrm>
              <a:off x="1851037" y="552715"/>
              <a:ext cx="10791077" cy="1147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phạm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 1000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F4664E19-33B3-4013-822D-0C40D8232797}"/>
                </a:ext>
              </a:extLst>
            </p:cNvPr>
            <p:cNvGrpSpPr/>
            <p:nvPr/>
          </p:nvGrpSpPr>
          <p:grpSpPr>
            <a:xfrm>
              <a:off x="964563" y="557947"/>
              <a:ext cx="742101" cy="758470"/>
              <a:chOff x="1568019" y="971728"/>
              <a:chExt cx="623614" cy="681286"/>
            </a:xfrm>
          </p:grpSpPr>
          <p:sp>
            <p:nvSpPr>
              <p:cNvPr id="5" name="Rectangle 4">
                <a:extLst>
                  <a:ext uri="{FF2B5EF4-FFF2-40B4-BE49-F238E27FC236}">
                    <a16:creationId xmlns="" xmlns:a16="http://schemas.microsoft.com/office/drawing/2014/main" id="{A47C89C3-5921-41D4-8E43-47C606F4BC21}"/>
                  </a:ext>
                </a:extLst>
              </p:cNvPr>
              <p:cNvSpPr/>
              <p:nvPr/>
            </p:nvSpPr>
            <p:spPr>
              <a:xfrm>
                <a:off x="1696724" y="1105109"/>
                <a:ext cx="373586" cy="424808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vi-VN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="" xmlns:a16="http://schemas.microsoft.com/office/drawing/2014/main" id="{34FAA6F4-08D7-41D1-93E2-C8E2778926FC}"/>
                  </a:ext>
                </a:extLst>
              </p:cNvPr>
              <p:cNvSpPr/>
              <p:nvPr/>
            </p:nvSpPr>
            <p:spPr>
              <a:xfrm>
                <a:off x="1568019" y="971728"/>
                <a:ext cx="623614" cy="681286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D086D356-0CAF-4C20-A9D5-398C5AEE3C8C}"/>
              </a:ext>
            </a:extLst>
          </p:cNvPr>
          <p:cNvCxnSpPr>
            <a:cxnSpLocks/>
          </p:cNvCxnSpPr>
          <p:nvPr/>
        </p:nvCxnSpPr>
        <p:spPr>
          <a:xfrm>
            <a:off x="1262285" y="1182517"/>
            <a:ext cx="100895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7EEE6DF6-D710-461A-B3DB-8A7A01B62DED}"/>
              </a:ext>
            </a:extLst>
          </p:cNvPr>
          <p:cNvCxnSpPr>
            <a:cxnSpLocks/>
          </p:cNvCxnSpPr>
          <p:nvPr/>
        </p:nvCxnSpPr>
        <p:spPr>
          <a:xfrm>
            <a:off x="1262285" y="1676726"/>
            <a:ext cx="61291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FC2DF7F-5F0C-4DF7-9D62-A3D7FDA467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280" b="88549" l="7695" r="31700">
                        <a14:foregroundMark x1="14158" y1="55890" x2="20743" y2="57853"/>
                        <a14:foregroundMark x1="20743" y1="57853" x2="17624" y2="64791"/>
                        <a14:foregroundMark x1="19604" y1="67539" x2="22772" y2="73822"/>
                        <a14:foregroundMark x1="21782" y1="63089" x2="22921" y2="78796"/>
                        <a14:foregroundMark x1="23911" y1="65445" x2="24455" y2="78796"/>
                        <a14:foregroundMark x1="24802" y1="64529" x2="25644" y2="78010"/>
                        <a14:foregroundMark x1="25446" y1="66361" x2="26436" y2="76702"/>
                        <a14:foregroundMark x1="24851" y1="64398" x2="22129" y2="75131"/>
                        <a14:foregroundMark x1="22129" y1="75131" x2="21931" y2="76963"/>
                        <a14:foregroundMark x1="21287" y1="79974" x2="23069" y2="81414"/>
                        <a14:foregroundMark x1="20099" y1="68194" x2="18020" y2="63220"/>
                        <a14:foregroundMark x1="17921" y1="60995" x2="17970" y2="60471"/>
                        <a14:foregroundMark x1="20594" y1="54058" x2="22871" y2="54058"/>
                        <a14:foregroundMark x1="25644" y1="50000" x2="25891" y2="58901"/>
                        <a14:foregroundMark x1="27178" y1="50524" x2="25297" y2="57984"/>
                        <a14:foregroundMark x1="25792" y1="48953" x2="21535" y2="49346"/>
                        <a14:foregroundMark x1="23416" y1="47906" x2="17277" y2="49869"/>
                        <a14:foregroundMark x1="17277" y1="49869" x2="17129" y2="50131"/>
                        <a14:foregroundMark x1="14851" y1="48168" x2="14604" y2="57330"/>
                        <a14:foregroundMark x1="18960" y1="50524" x2="16485" y2="62435"/>
                        <a14:foregroundMark x1="16485" y1="62435" x2="16337" y2="62958"/>
                        <a14:foregroundMark x1="9109" y1="60995" x2="15050" y2="69634"/>
                        <a14:foregroundMark x1="10941" y1="69503" x2="13119" y2="70419"/>
                        <a14:foregroundMark x1="12871" y1="69503" x2="16782" y2="68325"/>
                        <a14:foregroundMark x1="16832" y1="67147" x2="13218" y2="63351"/>
                        <a14:foregroundMark x1="13663" y1="56414" x2="13614" y2="65838"/>
                        <a14:foregroundMark x1="10941" y1="60209" x2="12475" y2="52356"/>
                        <a14:foregroundMark x1="11683" y1="55759" x2="14059" y2="46466"/>
                        <a14:foregroundMark x1="19455" y1="48822" x2="23762" y2="45812"/>
                        <a14:foregroundMark x1="23762" y1="45812" x2="25941" y2="46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94" t="36496" r="65299" b="5667"/>
          <a:stretch/>
        </p:blipFill>
        <p:spPr>
          <a:xfrm>
            <a:off x="380206" y="2819401"/>
            <a:ext cx="3658394" cy="26669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69DCC64-7372-4120-ACA0-CB96B8FB94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419" b="90052" l="40347" r="56782">
                        <a14:foregroundMark x1="41881" y1="50524" x2="45891" y2="50654"/>
                        <a14:foregroundMark x1="45891" y1="50654" x2="51188" y2="49084"/>
                        <a14:foregroundMark x1="43366" y1="50785" x2="55050" y2="46466"/>
                        <a14:foregroundMark x1="55050" y1="46466" x2="55842" y2="45419"/>
                        <a14:foregroundMark x1="53564" y1="46335" x2="46733" y2="49215"/>
                        <a14:foregroundMark x1="46733" y1="49215" x2="46733" y2="49215"/>
                        <a14:foregroundMark x1="40396" y1="48429" x2="40396" y2="54712"/>
                        <a14:foregroundMark x1="41040" y1="52094" x2="41040" y2="87042"/>
                        <a14:foregroundMark x1="41139" y1="87304" x2="44752" y2="85340"/>
                        <a14:foregroundMark x1="41584" y1="90183" x2="54356" y2="83901"/>
                        <a14:foregroundMark x1="56584" y1="47644" x2="56782" y2="84555"/>
                        <a14:foregroundMark x1="42970" y1="56675" x2="43911" y2="5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54" t="41650" r="42396" b="10428"/>
          <a:stretch/>
        </p:blipFill>
        <p:spPr>
          <a:xfrm>
            <a:off x="4724400" y="2847475"/>
            <a:ext cx="2286000" cy="22097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6026682-BD5B-42C5-A22F-650C76758AF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3" t="52879" r="6772" b="23760"/>
          <a:stretch/>
        </p:blipFill>
        <p:spPr>
          <a:xfrm>
            <a:off x="7696200" y="3399727"/>
            <a:ext cx="3886200" cy="1077219"/>
          </a:xfrm>
          <a:prstGeom prst="rect">
            <a:avLst/>
          </a:prstGeom>
        </p:spPr>
      </p:pic>
      <p:sp>
        <p:nvSpPr>
          <p:cNvPr id="10" name="Action Button: Forward or Next 9">
            <a:hlinkClick r:id="rId8" action="ppaction://hlinksldjump" highlightClick="1"/>
          </p:cNvPr>
          <p:cNvSpPr/>
          <p:nvPr/>
        </p:nvSpPr>
        <p:spPr>
          <a:xfrm>
            <a:off x="11351790" y="6324600"/>
            <a:ext cx="648072" cy="5334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502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0CA23FD-7812-4A6F-A1D9-C8D796DA68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473" r="25393"/>
          <a:stretch/>
        </p:blipFill>
        <p:spPr>
          <a:xfrm>
            <a:off x="5656114" y="2"/>
            <a:ext cx="6535095" cy="2960877"/>
          </a:xfrm>
          <a:prstGeom prst="rect">
            <a:avLst/>
          </a:prstGeom>
        </p:spPr>
      </p:pic>
      <p:pic>
        <p:nvPicPr>
          <p:cNvPr id="1026" name="Picture 2" descr="Download Nobi Child Nobita Cartoon Doraemon PNG Download Free HQ PNG Image  | FreePNGImg">
            <a:extLst>
              <a:ext uri="{FF2B5EF4-FFF2-40B4-BE49-F238E27FC236}">
                <a16:creationId xmlns="" xmlns:a16="http://schemas.microsoft.com/office/drawing/2014/main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1" y="1505864"/>
            <a:ext cx="9695403" cy="51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6705522" y="1499982"/>
            <a:ext cx="5485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MẢNH GHÉP</a:t>
            </a:r>
          </a:p>
        </p:txBody>
      </p:sp>
      <p:pic>
        <p:nvPicPr>
          <p:cNvPr id="1030" name="Picture 6" descr="100+ hình ảnh doremon yasuo - hinhanhsieudep.net">
            <a:extLst>
              <a:ext uri="{FF2B5EF4-FFF2-40B4-BE49-F238E27FC236}">
                <a16:creationId xmlns="" xmlns:a16="http://schemas.microsoft.com/office/drawing/2014/main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310" y="246826"/>
            <a:ext cx="5816898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hạc Phim Đôrêmon Tiếng Nhật - Doraemon no u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61489" y="2351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19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14775F9-E9C0-470F-87DF-44F906F440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222"/>
          <a:stretch/>
        </p:blipFill>
        <p:spPr>
          <a:xfrm>
            <a:off x="-2097" y="-12343"/>
            <a:ext cx="12190413" cy="6850381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extLst>
              <a:ext uri="{FF2B5EF4-FFF2-40B4-BE49-F238E27FC236}">
                <a16:creationId xmlns=""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656" y="-766699"/>
            <a:ext cx="3827638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479377" y="116633"/>
            <a:ext cx="1539267" cy="103073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=""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" y="3397556"/>
            <a:ext cx="4949737" cy="3468925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  <a:extLst>
              <a:ext uri="{FF2B5EF4-FFF2-40B4-BE49-F238E27FC236}">
                <a16:creationId xmlns=""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617"/>
          <a:stretch/>
        </p:blipFill>
        <p:spPr>
          <a:xfrm>
            <a:off x="-2310" y="-45508"/>
            <a:ext cx="4078046" cy="4206240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=""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5368"/>
          <a:stretch/>
        </p:blipFill>
        <p:spPr>
          <a:xfrm>
            <a:off x="3199685" y="-37242"/>
            <a:ext cx="4943641" cy="3450035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  <a:extLst>
              <a:ext uri="{FF2B5EF4-FFF2-40B4-BE49-F238E27FC236}">
                <a16:creationId xmlns=""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41471" y="-37242"/>
            <a:ext cx="4949737" cy="3462828"/>
          </a:xfrm>
          <a:prstGeom prst="rect">
            <a:avLst/>
          </a:prstGeom>
        </p:spPr>
      </p:pic>
      <p:pic>
        <p:nvPicPr>
          <p:cNvPr id="11" name="Picture 10">
            <a:hlinkClick r:id="rId15" action="ppaction://hlinksldjump"/>
            <a:extLst>
              <a:ext uri="{FF2B5EF4-FFF2-40B4-BE49-F238E27FC236}">
                <a16:creationId xmlns=""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16019" y="2655561"/>
            <a:ext cx="4078046" cy="4206605"/>
          </a:xfrm>
          <a:prstGeom prst="rect">
            <a:avLst/>
          </a:prstGeom>
        </p:spPr>
      </p:pic>
      <p:pic>
        <p:nvPicPr>
          <p:cNvPr id="12" name="Picture 11">
            <a:hlinkClick r:id="rId17" action="ppaction://hlinksldjump"/>
            <a:extLst>
              <a:ext uri="{FF2B5EF4-FFF2-40B4-BE49-F238E27FC236}">
                <a16:creationId xmlns=""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66116" y="3402278"/>
            <a:ext cx="4943641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4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Tổng hợp ảnh Doremon PNG">
            <a:hlinkClick r:id="rId7" action="ppaction://hlinksldjump"/>
            <a:extLst>
              <a:ext uri="{FF2B5EF4-FFF2-40B4-BE49-F238E27FC236}">
                <a16:creationId xmlns=""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80" y="3708889"/>
            <a:ext cx="1989513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">
            <a:extLst>
              <a:ext uri="{FF2B5EF4-FFF2-40B4-BE49-F238E27FC236}">
                <a16:creationId xmlns="" xmlns:a16="http://schemas.microsoft.com/office/drawing/2014/main" id="{176F2DE6-54D2-4975-84DF-50EB1C0BA695}"/>
              </a:ext>
            </a:extLst>
          </p:cNvPr>
          <p:cNvSpPr/>
          <p:nvPr/>
        </p:nvSpPr>
        <p:spPr>
          <a:xfrm>
            <a:off x="3126199" y="5673324"/>
            <a:ext cx="5871438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990, 550, 230, 110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5C70A1DF-226A-461F-AEF5-AE924AD4D3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8364458" y="5826512"/>
            <a:ext cx="699960" cy="69996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72">
            <a:extLst>
              <a:ext uri="{FF2B5EF4-FFF2-40B4-BE49-F238E27FC236}">
                <a16:creationId xmlns="" xmlns:a16="http://schemas.microsoft.com/office/drawing/2014/main" id="{13E9236C-85CB-4153-9988-D857468F46A6}"/>
              </a:ext>
            </a:extLst>
          </p:cNvPr>
          <p:cNvSpPr/>
          <p:nvPr/>
        </p:nvSpPr>
        <p:spPr>
          <a:xfrm>
            <a:off x="2048076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">
            <a:extLst>
              <a:ext uri="{FF2B5EF4-FFF2-40B4-BE49-F238E27FC236}">
                <a16:creationId xmlns="" xmlns:a16="http://schemas.microsoft.com/office/drawing/2014/main" id="{FBC8D7B9-2F1B-47D4-9012-3B47F41F9F69}"/>
              </a:ext>
            </a:extLst>
          </p:cNvPr>
          <p:cNvSpPr/>
          <p:nvPr/>
        </p:nvSpPr>
        <p:spPr>
          <a:xfrm>
            <a:off x="3065420" y="4353696"/>
            <a:ext cx="5893981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110, 230, 550, 990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D">
            <a:extLst>
              <a:ext uri="{FF2B5EF4-FFF2-40B4-BE49-F238E27FC236}">
                <a16:creationId xmlns="" xmlns:a16="http://schemas.microsoft.com/office/drawing/2014/main" id="{2DF2D41C-1A5B-4ED5-A6B0-1E7EFA6F249A}"/>
              </a:ext>
            </a:extLst>
          </p:cNvPr>
          <p:cNvSpPr/>
          <p:nvPr/>
        </p:nvSpPr>
        <p:spPr>
          <a:xfrm>
            <a:off x="3065420" y="3133013"/>
            <a:ext cx="6022872" cy="100894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230, 550, 110, 990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A47EA43A-3B0F-4E29-AAC6-CA7081FD949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8203507" y="442130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5AAAD131-F8A7-4CD1-88C1-317666612FA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8388332" y="328750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BB216AD3-B4B5-4E4D-A193-60C644537F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8555454B-8C82-414C-BCE2-4060D93503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0BCD70B5-952C-4724-A463-1128660FF3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90925" y="1514892"/>
            <a:ext cx="609600" cy="609600"/>
          </a:xfrm>
          <a:prstGeom prst="rect">
            <a:avLst/>
          </a:prstGeom>
        </p:spPr>
      </p:pic>
      <p:sp>
        <p:nvSpPr>
          <p:cNvPr id="27" name="Flowchart: Terminator 26">
            <a:extLst>
              <a:ext uri="{FF2B5EF4-FFF2-40B4-BE49-F238E27FC236}">
                <a16:creationId xmlns="" xmlns:a16="http://schemas.microsoft.com/office/drawing/2014/main" id="{3049B909-BA1C-4765-AAC7-99E4B63CDCDD}"/>
              </a:ext>
            </a:extLst>
          </p:cNvPr>
          <p:cNvSpPr/>
          <p:nvPr/>
        </p:nvSpPr>
        <p:spPr>
          <a:xfrm>
            <a:off x="999745" y="253205"/>
            <a:ext cx="10192510" cy="2367156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230, 550, 110, 990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01 NK PowerSkills">
            <a:extLst>
              <a:ext uri="{FF2B5EF4-FFF2-40B4-BE49-F238E27FC236}">
                <a16:creationId xmlns="" xmlns:a16="http://schemas.microsoft.com/office/drawing/2014/main" id="{EF8E0678-D169-4149-BC84-BB654491D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27178" y="2893741"/>
            <a:ext cx="3625916" cy="356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94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15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65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1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65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7" grpId="0" bldLvl="0" animBg="1"/>
      <p:bldP spid="20" grpId="0" bldLvl="0" animBg="1"/>
      <p:bldP spid="21" grpId="0" bldLvl="0" animBg="1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</TotalTime>
  <Words>871</Words>
  <Application>Microsoft Office PowerPoint</Application>
  <PresentationFormat>Widescreen</PresentationFormat>
  <Paragraphs>86</Paragraphs>
  <Slides>16</Slides>
  <Notes>4</Notes>
  <HiddenSlides>0</HiddenSlides>
  <MMClips>21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MỘT TIẾT HỌC VUI</dc:title>
  <dc:creator>Huy Duẩn</dc:creator>
  <cp:lastModifiedBy>L171021</cp:lastModifiedBy>
  <cp:revision>78</cp:revision>
  <dcterms:created xsi:type="dcterms:W3CDTF">2021-07-17T05:04:48Z</dcterms:created>
  <dcterms:modified xsi:type="dcterms:W3CDTF">2023-03-26T02:39:57Z</dcterms:modified>
</cp:coreProperties>
</file>