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22"/>
  </p:notesMasterIdLst>
  <p:handoutMasterIdLst>
    <p:handoutMasterId r:id="rId23"/>
  </p:handoutMasterIdLst>
  <p:sldIdLst>
    <p:sldId id="401" r:id="rId3"/>
    <p:sldId id="403" r:id="rId4"/>
    <p:sldId id="470" r:id="rId5"/>
    <p:sldId id="491" r:id="rId6"/>
    <p:sldId id="492" r:id="rId7"/>
    <p:sldId id="494" r:id="rId8"/>
    <p:sldId id="495" r:id="rId9"/>
    <p:sldId id="493" r:id="rId10"/>
    <p:sldId id="496" r:id="rId11"/>
    <p:sldId id="487" r:id="rId12"/>
    <p:sldId id="489" r:id="rId13"/>
    <p:sldId id="483" r:id="rId14"/>
    <p:sldId id="473" r:id="rId15"/>
    <p:sldId id="474" r:id="rId16"/>
    <p:sldId id="475" r:id="rId17"/>
    <p:sldId id="476" r:id="rId18"/>
    <p:sldId id="411" r:id="rId19"/>
    <p:sldId id="404" r:id="rId20"/>
    <p:sldId id="405" r:id="rId21"/>
  </p:sldIdLst>
  <p:sldSz cx="9144000" cy="5143500" type="screen16x9"/>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1"/>
            <p14:sldId id="403"/>
            <p14:sldId id="470"/>
            <p14:sldId id="491"/>
            <p14:sldId id="492"/>
            <p14:sldId id="494"/>
            <p14:sldId id="495"/>
            <p14:sldId id="493"/>
            <p14:sldId id="496"/>
            <p14:sldId id="487"/>
            <p14:sldId id="489"/>
            <p14:sldId id="483"/>
            <p14:sldId id="473"/>
            <p14:sldId id="474"/>
            <p14:sldId id="475"/>
            <p14:sldId id="476"/>
            <p14:sldId id="411"/>
            <p14:sldId id="404"/>
            <p14:sldId id="4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91525" autoAdjust="0"/>
  </p:normalViewPr>
  <p:slideViewPr>
    <p:cSldViewPr>
      <p:cViewPr varScale="1">
        <p:scale>
          <a:sx n="100" d="100"/>
          <a:sy n="100" d="100"/>
        </p:scale>
        <p:origin x="787" y="62"/>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5/16/2023</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ea typeface="宋体" panose="02010600030101010101" pitchFamily="2" charset="-122"/>
              </a:rPr>
              <a:pPr>
                <a:defRPr/>
              </a:pPr>
              <a:t>1</a:t>
            </a:fld>
            <a:endParaRPr lang="zh-CN" altLang="en-US">
              <a:solidFill>
                <a:prstClr val="black"/>
              </a:solidFill>
              <a:latin typeface="等线" panose="020F0502020204030204"/>
              <a:ea typeface="宋体" panose="02010600030101010101" pitchFamily="2" charset="-122"/>
            </a:endParaRPr>
          </a:p>
        </p:txBody>
      </p:sp>
    </p:spTree>
    <p:extLst>
      <p:ext uri="{BB962C8B-B14F-4D97-AF65-F5344CB8AC3E}">
        <p14:creationId xmlns:p14="http://schemas.microsoft.com/office/powerpoint/2010/main" val="16540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18</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vi-VN"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2</a:t>
            </a:fld>
            <a:endParaRPr lang="zh-CN" altLang="en-US"/>
          </a:p>
        </p:txBody>
      </p:sp>
    </p:spTree>
    <p:extLst>
      <p:ext uri="{BB962C8B-B14F-4D97-AF65-F5344CB8AC3E}">
        <p14:creationId xmlns:p14="http://schemas.microsoft.com/office/powerpoint/2010/main" val="348198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71211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12</a:t>
            </a:fld>
            <a:endParaRPr lang="zh-CN" altLang="en-US">
              <a:solidFill>
                <a:srgbClr val="000000"/>
              </a:solidFill>
            </a:endParaRPr>
          </a:p>
        </p:txBody>
      </p:sp>
    </p:spTree>
    <p:extLst>
      <p:ext uri="{BB962C8B-B14F-4D97-AF65-F5344CB8AC3E}">
        <p14:creationId xmlns:p14="http://schemas.microsoft.com/office/powerpoint/2010/main" val="9846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cái</a:t>
            </a:r>
            <a:r>
              <a:rPr lang="en-US" baseline="0" dirty="0"/>
              <a:t> </a:t>
            </a:r>
            <a:r>
              <a:rPr lang="en-US" baseline="0" dirty="0" err="1"/>
              <a:t>ni</a:t>
            </a:r>
            <a:r>
              <a:rPr lang="en-US" baseline="0" dirty="0"/>
              <a:t> </a:t>
            </a:r>
            <a:r>
              <a:rPr lang="en-US" baseline="0" dirty="0" err="1"/>
              <a:t>đưa</a:t>
            </a:r>
            <a:r>
              <a:rPr lang="en-US" baseline="0" dirty="0"/>
              <a:t> </a:t>
            </a:r>
            <a:r>
              <a:rPr lang="en-US" baseline="0" dirty="0" err="1"/>
              <a:t>vô</a:t>
            </a:r>
            <a:r>
              <a:rPr lang="en-US" baseline="0" dirty="0"/>
              <a:t> quiz – </a:t>
            </a:r>
            <a:r>
              <a:rPr lang="en-US" baseline="0" dirty="0" err="1"/>
              <a:t>kéo</a:t>
            </a:r>
            <a:r>
              <a:rPr lang="en-US" baseline="0" dirty="0"/>
              <a:t> </a:t>
            </a:r>
            <a:r>
              <a:rPr lang="en-US" baseline="0" dirty="0" err="1"/>
              <a:t>thả</a:t>
            </a:r>
            <a:r>
              <a:rPr lang="en-US" baseline="0" dirty="0"/>
              <a:t> </a:t>
            </a:r>
            <a:r>
              <a:rPr lang="en-US" baseline="0" dirty="0" err="1"/>
              <a:t>từ</a:t>
            </a:r>
            <a:r>
              <a:rPr lang="en-US" baseline="0" dirty="0"/>
              <a:t> </a:t>
            </a:r>
            <a:r>
              <a:rPr lang="en-US" baseline="0" dirty="0" err="1"/>
              <a:t>vào</a:t>
            </a:r>
            <a:r>
              <a:rPr lang="en-US" baseline="0" dirty="0"/>
              <a:t> </a:t>
            </a:r>
            <a:r>
              <a:rPr lang="en-US" baseline="0" dirty="0" err="1"/>
              <a:t>tranh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84996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xẻng</a:t>
            </a:r>
            <a:r>
              <a:rPr lang="en-US" baseline="0" dirty="0"/>
              <a:t> </a:t>
            </a:r>
            <a:r>
              <a:rPr lang="en-US" baseline="0" dirty="0">
                <a:sym typeface="Wingdings" panose="05000000000000000000" pitchFamily="2" charset="2"/>
              </a:rPr>
              <a:t> 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xẻng</a:t>
            </a:r>
            <a:r>
              <a:rPr lang="en-US" baseline="0" dirty="0">
                <a:sym typeface="Wingdings" panose="05000000000000000000" pitchFamily="2" charset="2"/>
              </a:rPr>
              <a:t>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túi</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giống</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47902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bình</a:t>
            </a:r>
            <a:r>
              <a:rPr lang="en-US" baseline="0" dirty="0">
                <a:sym typeface="Wingdings" panose="05000000000000000000" pitchFamily="2" charset="2"/>
              </a:rPr>
              <a:t> </a:t>
            </a:r>
            <a:r>
              <a:rPr lang="en-US" baseline="0" dirty="0" err="1">
                <a:sym typeface="Wingdings" panose="05000000000000000000" pitchFamily="2" charset="2"/>
              </a:rPr>
              <a:t>nước</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8501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baseline="0" dirty="0"/>
              <a:t> </a:t>
            </a:r>
            <a:r>
              <a:rPr lang="en-US" baseline="0" dirty="0" err="1"/>
              <a:t>tự</a:t>
            </a:r>
            <a:r>
              <a:rPr lang="en-US" baseline="0" dirty="0"/>
              <a:t> slide 3,4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79846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17</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 Id="rId27" Type="http://schemas.openxmlformats.org/officeDocument/2006/relationships/image" Target="../media/image37.png"/><Relationship Id="rId30" Type="http://schemas.openxmlformats.org/officeDocument/2006/relationships/image" Target="../media/image4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a:prstGeom prst="rect">
            <a:avLst/>
          </a:prstGeo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3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bg>
      <p:bgRef idx="1001">
        <a:schemeClr val="bg1"/>
      </p:bgRef>
    </p:bg>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17604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id="{5288E54B-B907-E3A7-CF49-109E6C9C53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5"/>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id="{BC90CF97-C0D0-0002-9D25-0771164D48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F0ABA274-8A94-04D2-FECF-FF962F6E70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16/05/2023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73.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14BBE0-90C5-4516-B3EB-E84CFD2A21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2023/5/16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1"/>
          <a:stretch>
            <a:fillRect/>
          </a:stretch>
        </p:blipFill>
        <p:spPr>
          <a:xfrm>
            <a:off x="0" y="5148"/>
            <a:ext cx="9180512" cy="5138352"/>
          </a:xfrm>
          <a:prstGeom prst="rect">
            <a:avLst/>
          </a:prstGeom>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76" r:id="rId13"/>
    <p:sldLayoutId id="2147483702"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5" r:id="rId24"/>
    <p:sldLayoutId id="2147483726" r:id="rId25"/>
    <p:sldLayoutId id="2147483727" r:id="rId26"/>
    <p:sldLayoutId id="2147483728"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8.xml"/><Relationship Id="rId7" Type="http://schemas.openxmlformats.org/officeDocument/2006/relationships/image" Target="../media/image9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notesSlide" Target="../notesSlides/notesSlide5.xml"/><Relationship Id="rId9"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microsoft.com/office/2007/relationships/hdphoto" Target="../media/hdphoto3.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mp3"/><Relationship Id="rId16" Type="http://schemas.openxmlformats.org/officeDocument/2006/relationships/image" Target="../media/image99.png"/><Relationship Id="rId20" Type="http://schemas.openxmlformats.org/officeDocument/2006/relationships/image" Target="../media/image110.png"/><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103.png"/><Relationship Id="rId5" Type="http://schemas.openxmlformats.org/officeDocument/2006/relationships/slideLayout" Target="../slideLayouts/slideLayout8.xml"/><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09.png"/><Relationship Id="rId4" Type="http://schemas.microsoft.com/office/2007/relationships/media" Target="../media/media3.mp3"/><Relationship Id="rId9" Type="http://schemas.openxmlformats.org/officeDocument/2006/relationships/image" Target="../media/image101.png"/><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5.png"/><Relationship Id="rId18" Type="http://schemas.microsoft.com/office/2007/relationships/hdphoto" Target="../media/hdphoto3.wdp"/><Relationship Id="rId3" Type="http://schemas.openxmlformats.org/officeDocument/2006/relationships/audio" Target="NULL" TargetMode="External"/><Relationship Id="rId21" Type="http://schemas.openxmlformats.org/officeDocument/2006/relationships/image" Target="../media/image110.png"/><Relationship Id="rId7" Type="http://schemas.openxmlformats.org/officeDocument/2006/relationships/audio" Target="../media/audio1.wav"/><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audio" Target="../media/media2.mp3"/><Relationship Id="rId16" Type="http://schemas.openxmlformats.org/officeDocument/2006/relationships/image" Target="../media/image99.png"/><Relationship Id="rId20" Type="http://schemas.openxmlformats.org/officeDocument/2006/relationships/image" Target="../media/image113.png"/><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103.png"/><Relationship Id="rId5" Type="http://schemas.openxmlformats.org/officeDocument/2006/relationships/slideLayout" Target="../slideLayouts/slideLayout8.xml"/><Relationship Id="rId15" Type="http://schemas.openxmlformats.org/officeDocument/2006/relationships/image" Target="../media/image107.png"/><Relationship Id="rId10" Type="http://schemas.openxmlformats.org/officeDocument/2006/relationships/slide" Target="slide4.xml"/><Relationship Id="rId19" Type="http://schemas.openxmlformats.org/officeDocument/2006/relationships/image" Target="../media/image112.png"/><Relationship Id="rId4" Type="http://schemas.microsoft.com/office/2007/relationships/media" Target="../media/media3.mp3"/><Relationship Id="rId9" Type="http://schemas.openxmlformats.org/officeDocument/2006/relationships/image" Target="../media/image102.png"/><Relationship Id="rId14"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7.png"/><Relationship Id="rId18" Type="http://schemas.microsoft.com/office/2007/relationships/hdphoto" Target="../media/hdphoto4.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116.png"/><Relationship Id="rId2" Type="http://schemas.openxmlformats.org/officeDocument/2006/relationships/audio" Target="../media/media2.mp3"/><Relationship Id="rId16" Type="http://schemas.openxmlformats.org/officeDocument/2006/relationships/image" Target="../media/image115.png"/><Relationship Id="rId20" Type="http://schemas.openxmlformats.org/officeDocument/2006/relationships/image" Target="../media/image110.png"/><Relationship Id="rId1" Type="http://schemas.microsoft.com/office/2007/relationships/media" Target="../media/media2.mp3"/><Relationship Id="rId6" Type="http://schemas.openxmlformats.org/officeDocument/2006/relationships/notesSlide" Target="../notesSlides/notesSlide8.xml"/><Relationship Id="rId11" Type="http://schemas.openxmlformats.org/officeDocument/2006/relationships/image" Target="../media/image105.png"/><Relationship Id="rId5" Type="http://schemas.openxmlformats.org/officeDocument/2006/relationships/slideLayout" Target="../slideLayouts/slideLayout8.xml"/><Relationship Id="rId15" Type="http://schemas.openxmlformats.org/officeDocument/2006/relationships/image" Target="../media/image114.png"/><Relationship Id="rId10" Type="http://schemas.openxmlformats.org/officeDocument/2006/relationships/image" Target="../media/image104.png"/><Relationship Id="rId19" Type="http://schemas.openxmlformats.org/officeDocument/2006/relationships/image" Target="../media/image117.png"/><Relationship Id="rId4" Type="http://schemas.microsoft.com/office/2007/relationships/media" Target="../media/media3.mp3"/><Relationship Id="rId9" Type="http://schemas.openxmlformats.org/officeDocument/2006/relationships/image" Target="../media/image103.pn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21.png"/><Relationship Id="rId5" Type="http://schemas.microsoft.com/office/2007/relationships/hdphoto" Target="../media/hdphoto5.wdp"/><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6.png"/><Relationship Id="rId3" Type="http://schemas.openxmlformats.org/officeDocument/2006/relationships/image" Target="../media/image74.jp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125.png"/><Relationship Id="rId5" Type="http://schemas.openxmlformats.org/officeDocument/2006/relationships/image" Target="../media/image77.png"/><Relationship Id="rId10" Type="http://schemas.openxmlformats.org/officeDocument/2006/relationships/image" Target="../media/image124.png"/><Relationship Id="rId4" Type="http://schemas.openxmlformats.org/officeDocument/2006/relationships/image" Target="../media/image76.png"/><Relationship Id="rId9" Type="http://schemas.openxmlformats.org/officeDocument/2006/relationships/image" Target="../media/image123.png"/></Relationships>
</file>

<file path=ppt/slides/_rels/slide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5" y="-192657"/>
            <a:ext cx="9141620" cy="514216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562" y="3089197"/>
            <a:ext cx="2365700" cy="1905895"/>
          </a:xfrm>
          <a:prstGeom prst="rect">
            <a:avLst/>
          </a:prstGeom>
        </p:spPr>
      </p:pic>
      <p:pic>
        <p:nvPicPr>
          <p:cNvPr id="10" name="图片 9">
            <a:extLst>
              <a:ext uri="{FF2B5EF4-FFF2-40B4-BE49-F238E27FC236}">
                <a16:creationId xmlns:a16="http://schemas.microsoft.com/office/drawing/2014/main" id="{A188D44F-8925-4885-9976-908C91BAD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12" name="图片 11">
            <a:extLst>
              <a:ext uri="{FF2B5EF4-FFF2-40B4-BE49-F238E27FC236}">
                <a16:creationId xmlns:a16="http://schemas.microsoft.com/office/drawing/2014/main" id="{BD8B5253-1CB6-44FD-BEE0-52C61AEB4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14" name="图片 13">
            <a:extLst>
              <a:ext uri="{FF2B5EF4-FFF2-40B4-BE49-F238E27FC236}">
                <a16:creationId xmlns:a16="http://schemas.microsoft.com/office/drawing/2014/main" id="{CF756F4A-5A25-4C5E-A14C-1F1BDAC1F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16" name="图片 15">
            <a:extLst>
              <a:ext uri="{FF2B5EF4-FFF2-40B4-BE49-F238E27FC236}">
                <a16:creationId xmlns:a16="http://schemas.microsoft.com/office/drawing/2014/main" id="{6FA85FA5-8E0D-46AE-8E59-2CDF4D1F6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8" name="图片 17">
            <a:extLst>
              <a:ext uri="{FF2B5EF4-FFF2-40B4-BE49-F238E27FC236}">
                <a16:creationId xmlns:a16="http://schemas.microsoft.com/office/drawing/2014/main" id="{85D37244-D58E-4476-82CF-346B0F1654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358" y="1597296"/>
            <a:ext cx="855050" cy="691774"/>
          </a:xfrm>
          <a:prstGeom prst="rect">
            <a:avLst/>
          </a:prstGeom>
        </p:spPr>
      </p:pic>
      <p:pic>
        <p:nvPicPr>
          <p:cNvPr id="22" name="图片 21">
            <a:extLst>
              <a:ext uri="{FF2B5EF4-FFF2-40B4-BE49-F238E27FC236}">
                <a16:creationId xmlns:a16="http://schemas.microsoft.com/office/drawing/2014/main"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108" y="558398"/>
            <a:ext cx="1215975" cy="708960"/>
          </a:xfrm>
          <a:prstGeom prst="rect">
            <a:avLst/>
          </a:prstGeom>
        </p:spPr>
      </p:pic>
      <p:pic>
        <p:nvPicPr>
          <p:cNvPr id="43" name="图片 42">
            <a:extLst>
              <a:ext uri="{FF2B5EF4-FFF2-40B4-BE49-F238E27FC236}">
                <a16:creationId xmlns:a16="http://schemas.microsoft.com/office/drawing/2014/main" id="{230519E0-3029-47F0-916A-258FDCECBD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833" y="-138627"/>
            <a:ext cx="2743541" cy="1937486"/>
          </a:xfrm>
          <a:prstGeom prst="rect">
            <a:avLst/>
          </a:prstGeom>
        </p:spPr>
      </p:pic>
      <p:pic>
        <p:nvPicPr>
          <p:cNvPr id="37" name="图片 36">
            <a:extLst>
              <a:ext uri="{FF2B5EF4-FFF2-40B4-BE49-F238E27FC236}">
                <a16:creationId xmlns:a16="http://schemas.microsoft.com/office/drawing/2014/main" id="{96D38E29-A73F-494F-A269-745D50CB9E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93065">
            <a:off x="273757" y="903622"/>
            <a:ext cx="1613954" cy="2292347"/>
          </a:xfrm>
          <a:prstGeom prst="rect">
            <a:avLst/>
          </a:prstGeom>
        </p:spPr>
      </p:pic>
      <p:pic>
        <p:nvPicPr>
          <p:cNvPr id="2" name="Picture 1"/>
          <p:cNvPicPr>
            <a:picLocks noChangeAspect="1"/>
          </p:cNvPicPr>
          <p:nvPr/>
        </p:nvPicPr>
        <p:blipFill>
          <a:blip r:embed="rId13"/>
          <a:stretch>
            <a:fillRect/>
          </a:stretch>
        </p:blipFill>
        <p:spPr>
          <a:xfrm>
            <a:off x="1238563" y="1143749"/>
            <a:ext cx="6665686" cy="1280105"/>
          </a:xfrm>
          <a:prstGeom prst="rect">
            <a:avLst/>
          </a:prstGeom>
        </p:spPr>
      </p:pic>
    </p:spTree>
    <p:extLst>
      <p:ext uri="{BB962C8B-B14F-4D97-AF65-F5344CB8AC3E}">
        <p14:creationId xmlns:p14="http://schemas.microsoft.com/office/powerpoint/2010/main" val="27015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1+#ppt_w/2"/>
                                          </p:val>
                                        </p:tav>
                                        <p:tav tm="100000">
                                          <p:val>
                                            <p:strVal val="#ppt_x"/>
                                          </p:val>
                                        </p:tav>
                                      </p:tavLst>
                                    </p:anim>
                                    <p:anim calcmode="lin" valueType="num">
                                      <p:cBhvr additive="base">
                                        <p:cTn id="21" dur="75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750"/>
                                        <p:tgtEl>
                                          <p:spTgt spid="37"/>
                                        </p:tgtEl>
                                      </p:cBhvr>
                                    </p:animEffect>
                                  </p:childTnLst>
                                </p:cTn>
                              </p:par>
                            </p:childTnLst>
                          </p:cTn>
                        </p:par>
                        <p:par>
                          <p:cTn id="30" fill="hold">
                            <p:stCondLst>
                              <p:cond delay="2250"/>
                            </p:stCondLst>
                            <p:childTnLst>
                              <p:par>
                                <p:cTn id="31" presetID="31"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50" fill="hold"/>
                                        <p:tgtEl>
                                          <p:spTgt spid="43"/>
                                        </p:tgtEl>
                                        <p:attrNameLst>
                                          <p:attrName>ppt_w</p:attrName>
                                        </p:attrNameLst>
                                      </p:cBhvr>
                                      <p:tavLst>
                                        <p:tav tm="0">
                                          <p:val>
                                            <p:fltVal val="0"/>
                                          </p:val>
                                        </p:tav>
                                        <p:tav tm="100000">
                                          <p:val>
                                            <p:strVal val="#ppt_w"/>
                                          </p:val>
                                        </p:tav>
                                      </p:tavLst>
                                    </p:anim>
                                    <p:anim calcmode="lin" valueType="num">
                                      <p:cBhvr>
                                        <p:cTn id="34" dur="750" fill="hold"/>
                                        <p:tgtEl>
                                          <p:spTgt spid="43"/>
                                        </p:tgtEl>
                                        <p:attrNameLst>
                                          <p:attrName>ppt_h</p:attrName>
                                        </p:attrNameLst>
                                      </p:cBhvr>
                                      <p:tavLst>
                                        <p:tav tm="0">
                                          <p:val>
                                            <p:fltVal val="0"/>
                                          </p:val>
                                        </p:tav>
                                        <p:tav tm="100000">
                                          <p:val>
                                            <p:strVal val="#ppt_h"/>
                                          </p:val>
                                        </p:tav>
                                      </p:tavLst>
                                    </p:anim>
                                    <p:anim calcmode="lin" valueType="num">
                                      <p:cBhvr>
                                        <p:cTn id="35" dur="750" fill="hold"/>
                                        <p:tgtEl>
                                          <p:spTgt spid="43"/>
                                        </p:tgtEl>
                                        <p:attrNameLst>
                                          <p:attrName>style.rotation</p:attrName>
                                        </p:attrNameLst>
                                      </p:cBhvr>
                                      <p:tavLst>
                                        <p:tav tm="0">
                                          <p:val>
                                            <p:fltVal val="90"/>
                                          </p:val>
                                        </p:tav>
                                        <p:tav tm="100000">
                                          <p:val>
                                            <p:fltVal val="0"/>
                                          </p:val>
                                        </p:tav>
                                      </p:tavLst>
                                    </p:anim>
                                    <p:animEffect transition="in" filter="fade">
                                      <p:cBhvr>
                                        <p:cTn id="36" dur="75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750"/>
                                        <p:tgtEl>
                                          <p:spTgt spid="21"/>
                                        </p:tgtEl>
                                      </p:cBhvr>
                                    </p:animEffec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171444" y="3438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3</a:t>
            </a:r>
            <a:endParaRPr lang="en-US" sz="3200" dirty="0"/>
          </a:p>
        </p:txBody>
      </p:sp>
      <p:sp>
        <p:nvSpPr>
          <p:cNvPr id="2" name="Rectangle 1"/>
          <p:cNvSpPr/>
          <p:nvPr/>
        </p:nvSpPr>
        <p:spPr>
          <a:xfrm>
            <a:off x="611560" y="771550"/>
            <a:ext cx="8064896" cy="2246769"/>
          </a:xfrm>
          <a:prstGeom prst="rect">
            <a:avLst/>
          </a:prstGeom>
        </p:spPr>
        <p:txBody>
          <a:bodyPr wrap="square">
            <a:spAutoFit/>
          </a:bodyPr>
          <a:lstStyle/>
          <a:p>
            <a:r>
              <a:rPr lang="vi-VN" sz="2800" b="1" dirty="0"/>
              <a:t>Chọn chữ đặt trước câu trả lời đúng:</a:t>
            </a:r>
          </a:p>
          <a:p>
            <a:r>
              <a:rPr lang="vi-VN" sz="2800" b="1" dirty="0"/>
              <a:t>a) Giá trị của biểu thức (20 354 – 2 338) x 4 là:</a:t>
            </a:r>
          </a:p>
          <a:p>
            <a:r>
              <a:rPr lang="vi-VN" sz="2800" b="1" dirty="0"/>
              <a:t>A. 9 802.       B. 78 778.        C. 72 904.      </a:t>
            </a:r>
            <a:r>
              <a:rPr lang="en-GB" sz="2800" b="1" dirty="0"/>
              <a:t> </a:t>
            </a:r>
            <a:r>
              <a:rPr lang="vi-VN" sz="2800" b="1" dirty="0"/>
              <a:t> D. 72 064.</a:t>
            </a:r>
          </a:p>
          <a:p>
            <a:r>
              <a:rPr lang="vi-VN" sz="2800" b="1" dirty="0"/>
              <a:t>b) Giá trị của biểu thức 56 037 — (35 154 — 1 725) là:</a:t>
            </a:r>
            <a:endParaRPr lang="en-GB" sz="2800" b="1" dirty="0"/>
          </a:p>
          <a:p>
            <a:r>
              <a:rPr lang="en-US" sz="2800" b="1" dirty="0"/>
              <a:t>A. 19 158.       B. 22 608.       C. 38 133.         D. 3 633.</a:t>
            </a:r>
            <a:endParaRPr lang="vi-VN" sz="2800" b="1" i="0" dirty="0">
              <a:effectLst/>
            </a:endParaRPr>
          </a:p>
        </p:txBody>
      </p:sp>
      <p:sp>
        <p:nvSpPr>
          <p:cNvPr id="3" name="Oval 2"/>
          <p:cNvSpPr/>
          <p:nvPr/>
        </p:nvSpPr>
        <p:spPr>
          <a:xfrm>
            <a:off x="507714" y="2581325"/>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04248" y="167891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A641F-B513-FB70-53D5-BF32ADAACC3B}"/>
              </a:ext>
            </a:extLst>
          </p:cNvPr>
          <p:cNvSpPr txBox="1"/>
          <p:nvPr/>
        </p:nvSpPr>
        <p:spPr>
          <a:xfrm>
            <a:off x="1835696" y="1419622"/>
            <a:ext cx="6929438" cy="2246769"/>
          </a:xfrm>
          <a:prstGeom prst="rect">
            <a:avLst/>
          </a:prstGeom>
          <a:noFill/>
        </p:spPr>
        <p:txBody>
          <a:bodyPr wrap="square" rtlCol="0">
            <a:spAutoFit/>
          </a:bodyPr>
          <a:lstStyle/>
          <a:p>
            <a:pPr algn="ctr"/>
            <a:r>
              <a:rPr lang="vi-VN" sz="2800" b="1" u="sng" dirty="0">
                <a:solidFill>
                  <a:srgbClr val="002060"/>
                </a:solidFill>
                <a:latin typeface="+mj-lt"/>
                <a:cs typeface="Calibri" panose="020F0502020204030204" pitchFamily="34" charset="0"/>
              </a:rPr>
              <a:t>Bài giải</a:t>
            </a:r>
            <a:r>
              <a:rPr lang="en-US" sz="2800" b="1" u="sng" dirty="0">
                <a:solidFill>
                  <a:srgbClr val="002060"/>
                </a:solidFill>
                <a:latin typeface="+mj-lt"/>
                <a:cs typeface="Calibri" panose="020F0502020204030204" pitchFamily="34" charset="0"/>
              </a:rPr>
              <a:t>:</a:t>
            </a:r>
            <a:endParaRPr lang="vi-VN" sz="2800" b="1" u="sng" dirty="0">
              <a:solidFill>
                <a:srgbClr val="002060"/>
              </a:solidFill>
              <a:latin typeface="+mj-lt"/>
              <a:cs typeface="Calibri" panose="020F0502020204030204" pitchFamily="34" charset="0"/>
            </a:endParaRPr>
          </a:p>
          <a:p>
            <a:pPr algn="ctr"/>
            <a:r>
              <a:rPr lang="vi-VN" sz="2800" b="1" dirty="0">
                <a:solidFill>
                  <a:srgbClr val="002060"/>
                </a:solidFill>
                <a:latin typeface="+mj-lt"/>
                <a:cs typeface="Calibri" panose="020F0502020204030204" pitchFamily="34" charset="0"/>
              </a:rPr>
              <a:t> </a:t>
            </a:r>
            <a:r>
              <a:rPr lang="en-US" sz="2800" dirty="0" err="1"/>
              <a:t>Số</a:t>
            </a:r>
            <a:r>
              <a:rPr lang="en-US" sz="2800" dirty="0"/>
              <a:t> </a:t>
            </a:r>
            <a:r>
              <a:rPr lang="en-US" sz="2800" dirty="0" err="1"/>
              <a:t>tiền</a:t>
            </a:r>
            <a:r>
              <a:rPr lang="en-US" sz="2800" dirty="0"/>
              <a:t> </a:t>
            </a:r>
            <a:r>
              <a:rPr lang="en-US" sz="2800" dirty="0" err="1"/>
              <a:t>mẹ</a:t>
            </a:r>
            <a:r>
              <a:rPr lang="en-US" sz="2800" dirty="0"/>
              <a:t> </a:t>
            </a:r>
            <a:r>
              <a:rPr lang="en-US" sz="2800" dirty="0" err="1"/>
              <a:t>còn</a:t>
            </a:r>
            <a:r>
              <a:rPr lang="en-US" sz="2800" dirty="0"/>
              <a:t> </a:t>
            </a:r>
            <a:r>
              <a:rPr lang="en-US" sz="2800" dirty="0" err="1"/>
              <a:t>lại</a:t>
            </a:r>
            <a:r>
              <a:rPr lang="en-US" sz="2800" dirty="0"/>
              <a:t> </a:t>
            </a:r>
            <a:r>
              <a:rPr lang="en-US" sz="2800" dirty="0" err="1"/>
              <a:t>là</a:t>
            </a:r>
            <a:r>
              <a:rPr lang="en-US" sz="2800" dirty="0"/>
              <a:t>:</a:t>
            </a:r>
          </a:p>
          <a:p>
            <a:pPr algn="ctr"/>
            <a:r>
              <a:rPr lang="en-US" sz="2800" dirty="0"/>
              <a:t>100 000 – (57 000 + 15 000) = 28 000 (</a:t>
            </a:r>
            <a:r>
              <a:rPr lang="en-US" sz="2800" dirty="0" err="1"/>
              <a:t>đồng</a:t>
            </a:r>
            <a:r>
              <a:rPr lang="en-US" sz="2800" dirty="0"/>
              <a:t>)</a:t>
            </a:r>
          </a:p>
          <a:p>
            <a:pPr algn="ctr"/>
            <a:r>
              <a:rPr lang="en-US" sz="2800" dirty="0" err="1"/>
              <a:t>Đáp</a:t>
            </a:r>
            <a:r>
              <a:rPr lang="en-US" sz="2800" dirty="0"/>
              <a:t> </a:t>
            </a:r>
            <a:r>
              <a:rPr lang="en-US" sz="2800" dirty="0" err="1"/>
              <a:t>số</a:t>
            </a:r>
            <a:r>
              <a:rPr lang="en-US" sz="2800" dirty="0"/>
              <a:t>: 28 000 </a:t>
            </a:r>
            <a:r>
              <a:rPr lang="en-US" sz="2800" dirty="0" err="1"/>
              <a:t>đồng</a:t>
            </a:r>
            <a:r>
              <a:rPr lang="en-US" sz="2800" dirty="0"/>
              <a:t>.</a:t>
            </a:r>
          </a:p>
          <a:p>
            <a:pPr algn="ctr"/>
            <a:r>
              <a:rPr lang="vi-VN" sz="2800" b="1" dirty="0">
                <a:solidFill>
                  <a:srgbClr val="002060"/>
                </a:solidFill>
                <a:latin typeface="+mj-lt"/>
                <a:cs typeface="Calibri" panose="020F0502020204030204" pitchFamily="34" charset="0"/>
              </a:rPr>
              <a:t>.</a:t>
            </a:r>
          </a:p>
        </p:txBody>
      </p:sp>
      <p:sp>
        <p:nvSpPr>
          <p:cNvPr id="15" name="TextBox 14"/>
          <p:cNvSpPr txBox="1"/>
          <p:nvPr/>
        </p:nvSpPr>
        <p:spPr>
          <a:xfrm>
            <a:off x="662285" y="388564"/>
            <a:ext cx="8216751" cy="830997"/>
          </a:xfrm>
          <a:prstGeom prst="rect">
            <a:avLst/>
          </a:prstGeom>
          <a:noFill/>
        </p:spPr>
        <p:txBody>
          <a:bodyPr wrap="square" rtlCol="0">
            <a:spAutoFit/>
          </a:bodyPr>
          <a:lstStyle/>
          <a:p>
            <a:pPr algn="just" defTabSz="685800">
              <a:defRPr/>
            </a:pPr>
            <a:r>
              <a:rPr lang="en-GB" sz="2400" b="1" dirty="0">
                <a:solidFill>
                  <a:srgbClr val="000000"/>
                </a:solidFill>
                <a:cs typeface="Calibri" panose="020F0502020204030204" pitchFamily="34" charset="0"/>
              </a:rPr>
              <a:t>     </a:t>
            </a:r>
            <a:r>
              <a:rPr lang="en-US" sz="2400" dirty="0" err="1"/>
              <a:t>Mẹ</a:t>
            </a:r>
            <a:r>
              <a:rPr lang="en-US" sz="2400" dirty="0"/>
              <a:t> </a:t>
            </a:r>
            <a:r>
              <a:rPr lang="en-US" sz="2400" dirty="0" err="1"/>
              <a:t>mang</a:t>
            </a:r>
            <a:r>
              <a:rPr lang="en-US" sz="2400" dirty="0"/>
              <a:t> 100 000 </a:t>
            </a:r>
            <a:r>
              <a:rPr lang="en-US" sz="2400" dirty="0" err="1"/>
              <a:t>đồng</a:t>
            </a:r>
            <a:r>
              <a:rPr lang="en-US" sz="2400" dirty="0"/>
              <a:t> </a:t>
            </a:r>
            <a:r>
              <a:rPr lang="en-US" sz="2400" dirty="0" err="1"/>
              <a:t>đi</a:t>
            </a:r>
            <a:r>
              <a:rPr lang="en-US" sz="2400" dirty="0"/>
              <a:t> </a:t>
            </a:r>
            <a:r>
              <a:rPr lang="en-US" sz="2400" dirty="0" err="1"/>
              <a:t>chợ</a:t>
            </a:r>
            <a:r>
              <a:rPr lang="en-US" sz="2400" dirty="0"/>
              <a:t>, </a:t>
            </a:r>
            <a:r>
              <a:rPr lang="en-US" sz="2400" dirty="0" err="1"/>
              <a:t>mẹ</a:t>
            </a:r>
            <a:r>
              <a:rPr lang="en-US" sz="2400" dirty="0"/>
              <a:t> </a:t>
            </a:r>
            <a:r>
              <a:rPr lang="en-US" sz="2400" dirty="0" err="1"/>
              <a:t>mua</a:t>
            </a:r>
            <a:r>
              <a:rPr lang="en-US" sz="2400" dirty="0"/>
              <a:t> </a:t>
            </a:r>
            <a:r>
              <a:rPr lang="en-US" sz="2400" dirty="0" err="1"/>
              <a:t>thịt</a:t>
            </a:r>
            <a:r>
              <a:rPr lang="en-US" sz="2400" dirty="0"/>
              <a:t> </a:t>
            </a:r>
            <a:r>
              <a:rPr lang="en-US" sz="2400" dirty="0" err="1"/>
              <a:t>hết</a:t>
            </a:r>
            <a:r>
              <a:rPr lang="en-US" sz="2400" dirty="0"/>
              <a:t> 57 000 </a:t>
            </a:r>
            <a:r>
              <a:rPr lang="en-US" sz="2400" dirty="0" err="1"/>
              <a:t>đồng</a:t>
            </a:r>
            <a:r>
              <a:rPr lang="en-US" sz="2400" dirty="0"/>
              <a:t>, </a:t>
            </a:r>
            <a:r>
              <a:rPr lang="en-US" sz="2400" dirty="0" err="1"/>
              <a:t>mua</a:t>
            </a:r>
            <a:r>
              <a:rPr lang="en-US" sz="2400" dirty="0"/>
              <a:t> </a:t>
            </a:r>
            <a:r>
              <a:rPr lang="en-US" sz="2400" dirty="0" err="1"/>
              <a:t>rau</a:t>
            </a:r>
            <a:r>
              <a:rPr lang="en-US" sz="2400" dirty="0"/>
              <a:t> </a:t>
            </a:r>
            <a:r>
              <a:rPr lang="en-US" sz="2400" dirty="0" err="1"/>
              <a:t>hết</a:t>
            </a:r>
            <a:r>
              <a:rPr lang="en-US" sz="2400" dirty="0"/>
              <a:t> 15 000 </a:t>
            </a:r>
            <a:r>
              <a:rPr lang="en-US" sz="2400" dirty="0" err="1"/>
              <a:t>đồng</a:t>
            </a:r>
            <a:r>
              <a:rPr lang="en-US" sz="2400" dirty="0"/>
              <a:t>. </a:t>
            </a:r>
            <a:r>
              <a:rPr lang="en-US" sz="2400" dirty="0" err="1"/>
              <a:t>Hỏi</a:t>
            </a:r>
            <a:r>
              <a:rPr lang="en-US" sz="2400" dirty="0"/>
              <a:t> </a:t>
            </a:r>
            <a:r>
              <a:rPr lang="en-US" sz="2400" dirty="0" err="1"/>
              <a:t>mẹ</a:t>
            </a:r>
            <a:r>
              <a:rPr lang="en-US" sz="2400" dirty="0"/>
              <a:t> </a:t>
            </a:r>
            <a:r>
              <a:rPr lang="en-US" sz="2400" dirty="0" err="1"/>
              <a:t>còn</a:t>
            </a:r>
            <a:r>
              <a:rPr lang="en-US" sz="2400" dirty="0"/>
              <a:t> </a:t>
            </a:r>
            <a:r>
              <a:rPr lang="en-US" sz="2400" dirty="0" err="1"/>
              <a:t>lại</a:t>
            </a:r>
            <a:r>
              <a:rPr lang="en-US" sz="2400" dirty="0"/>
              <a:t> </a:t>
            </a:r>
            <a:r>
              <a:rPr lang="en-US" sz="2400" dirty="0" err="1"/>
              <a:t>bao</a:t>
            </a:r>
            <a:r>
              <a:rPr lang="en-US" sz="2400" dirty="0"/>
              <a:t> </a:t>
            </a:r>
            <a:r>
              <a:rPr lang="en-US" sz="2400" dirty="0" err="1"/>
              <a:t>nhiêu</a:t>
            </a:r>
            <a:r>
              <a:rPr lang="en-US" sz="2400" dirty="0"/>
              <a:t> </a:t>
            </a:r>
            <a:r>
              <a:rPr lang="en-US" sz="2400" dirty="0" err="1"/>
              <a:t>tiền</a:t>
            </a:r>
            <a:r>
              <a:rPr lang="en-US" sz="2400" dirty="0"/>
              <a:t>?</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4</a:t>
            </a:r>
            <a:endParaRPr lang="en-US" sz="3200" dirty="0"/>
          </a:p>
        </p:txBody>
      </p:sp>
      <p:pic>
        <p:nvPicPr>
          <p:cNvPr id="3" name="Picture 2"/>
          <p:cNvPicPr>
            <a:picLocks noChangeAspect="1"/>
          </p:cNvPicPr>
          <p:nvPr/>
        </p:nvPicPr>
        <p:blipFill>
          <a:blip r:embed="rId2"/>
          <a:stretch>
            <a:fillRect/>
          </a:stretch>
        </p:blipFill>
        <p:spPr>
          <a:xfrm>
            <a:off x="0" y="3208211"/>
            <a:ext cx="4899645" cy="1935259"/>
          </a:xfrm>
          <a:prstGeom prst="rect">
            <a:avLst/>
          </a:prstGeom>
        </p:spPr>
      </p:pic>
    </p:spTree>
    <p:extLst>
      <p:ext uri="{BB962C8B-B14F-4D97-AF65-F5344CB8AC3E}">
        <p14:creationId xmlns:p14="http://schemas.microsoft.com/office/powerpoint/2010/main" val="36619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9" y="0"/>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907704" y="411510"/>
            <a:ext cx="6192688" cy="1800200"/>
          </a:xfrm>
          <a:prstGeom prst="rect">
            <a:avLst/>
          </a:prstGeom>
        </p:spPr>
      </p:pic>
    </p:spTree>
    <p:extLst>
      <p:ext uri="{BB962C8B-B14F-4D97-AF65-F5344CB8AC3E}">
        <p14:creationId xmlns:p14="http://schemas.microsoft.com/office/powerpoint/2010/main" val="653284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 y="195486"/>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66751"/>
            <a:ext cx="7391400" cy="295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200150"/>
            <a:ext cx="4015259" cy="3733800"/>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76452" y="3801403"/>
            <a:ext cx="100224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Toy Piano - Wayne Jon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20200" y="-304799"/>
            <a:ext cx="609600" cy="609600"/>
          </a:xfrm>
          <a:prstGeom prst="rect">
            <a:avLst/>
          </a:prstGeom>
        </p:spPr>
      </p:pic>
    </p:spTree>
    <p:extLst>
      <p:ext uri="{BB962C8B-B14F-4D97-AF65-F5344CB8AC3E}">
        <p14:creationId xmlns:p14="http://schemas.microsoft.com/office/powerpoint/2010/main" val="35972929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14:bounceEnd="60000">
                                          <p:cBhvr additive="base">
                                            <p:cTn id="7" dur="1100" fill="hold"/>
                                            <p:tgtEl>
                                              <p:spTgt spid="5127"/>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1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1100" fill="hold"/>
                                            <p:tgtEl>
                                              <p:spTgt spid="5127"/>
                                            </p:tgtEl>
                                            <p:attrNameLst>
                                              <p:attrName>ppt_x</p:attrName>
                                            </p:attrNameLst>
                                          </p:cBhvr>
                                          <p:tavLst>
                                            <p:tav tm="0">
                                              <p:val>
                                                <p:strVal val="#ppt_x"/>
                                              </p:val>
                                            </p:tav>
                                            <p:tav tm="100000">
                                              <p:val>
                                                <p:strVal val="#ppt_x"/>
                                              </p:val>
                                            </p:tav>
                                          </p:tavLst>
                                        </p:anim>
                                        <p:anim calcmode="lin" valueType="num">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100" fill="hold"/>
                                            <p:tgtEl>
                                              <p:spTgt spid="3"/>
                                            </p:tgtEl>
                                            <p:attrNameLst>
                                              <p:attrName>ppt_x</p:attrName>
                                            </p:attrNameLst>
                                          </p:cBhvr>
                                          <p:tavLst>
                                            <p:tav tm="0">
                                              <p:val>
                                                <p:strVal val="0-#ppt_w/2"/>
                                              </p:val>
                                            </p:tav>
                                            <p:tav tm="100000">
                                              <p:val>
                                                <p:strVal val="#ppt_x"/>
                                              </p:val>
                                            </p:tav>
                                          </p:tavLst>
                                        </p:anim>
                                        <p:anim calcmode="lin" valueType="num">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p:cNvSpPr/>
          <p:nvPr/>
        </p:nvSpPr>
        <p:spPr>
          <a:xfrm rot="5400000">
            <a:off x="-738837" y="860369"/>
            <a:ext cx="2773070"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94" y="208846"/>
            <a:ext cx="667559" cy="70430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19" y="1110913"/>
            <a:ext cx="651558" cy="68390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152400" y="4019551"/>
            <a:ext cx="2825553" cy="923330"/>
            <a:chOff x="374847" y="4019551"/>
            <a:chExt cx="2825553" cy="923330"/>
          </a:xfrm>
        </p:grpSpPr>
        <p:grpSp>
          <p:nvGrpSpPr>
            <p:cNvPr id="7" name="Group 6"/>
            <p:cNvGrpSpPr/>
            <p:nvPr/>
          </p:nvGrpSpPr>
          <p:grpSpPr>
            <a:xfrm>
              <a:off x="374847" y="4019551"/>
              <a:ext cx="2825553" cy="923330"/>
              <a:chOff x="374847" y="3855540"/>
              <a:chExt cx="3254370" cy="1089655"/>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5"/>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A</a:t>
                </a:r>
              </a:p>
            </p:txBody>
          </p:sp>
        </p:grpSp>
        <p:sp>
          <p:nvSpPr>
            <p:cNvPr id="8" name="TextBox 7"/>
            <p:cNvSpPr txBox="1"/>
            <p:nvPr/>
          </p:nvSpPr>
          <p:spPr>
            <a:xfrm>
              <a:off x="1311762" y="4171950"/>
              <a:ext cx="18824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1935</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43867"/>
            <a:ext cx="2984343" cy="923330"/>
            <a:chOff x="374847" y="4019551"/>
            <a:chExt cx="298434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B</a:t>
                </a:r>
              </a:p>
            </p:txBody>
          </p:sp>
        </p:grpSp>
        <p:sp>
          <p:nvSpPr>
            <p:cNvPr id="38" name="TextBox 37"/>
            <p:cNvSpPr txBox="1"/>
            <p:nvPr/>
          </p:nvSpPr>
          <p:spPr>
            <a:xfrm>
              <a:off x="1311762" y="4171950"/>
              <a:ext cx="204742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1 936</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089847" y="4019551"/>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1 937</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57434" y="165651"/>
            <a:ext cx="6424566" cy="2558499"/>
            <a:chOff x="1957434" y="165651"/>
            <a:chExt cx="6424566"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84966" y="993787"/>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1</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9 685 : 5</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5823" y="3183773"/>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7920" y="3315742"/>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305" y="3485019"/>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64" name="Picture 63"/>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5" name="Picture 64"/>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6" name="Picture 65"/>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7" name="Picture 66"/>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3600" y="1458558"/>
            <a:ext cx="1714024" cy="1897505"/>
          </a:xfrm>
          <a:prstGeom prst="rect">
            <a:avLst/>
          </a:prstGeom>
        </p:spPr>
      </p:pic>
      <p:pic>
        <p:nvPicPr>
          <p:cNvPr id="49"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50"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52"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3" name="Rectangle 2">
            <a:extLst>
              <a:ext uri="{FF2B5EF4-FFF2-40B4-BE49-F238E27FC236}">
                <a16:creationId xmlns:a16="http://schemas.microsoft.com/office/drawing/2014/main" id="{DF0A0C12-6523-42CF-8638-72BBB8243C7B}"/>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68839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61"/>
                                        </p:tgtEl>
                                        <p:attrNameLst>
                                          <p:attrName>r</p:attrName>
                                        </p:attrNameLst>
                                      </p:cBhvr>
                                    </p:animRot>
                                    <p:animRot by="-240000">
                                      <p:cBhvr>
                                        <p:cTn id="90" dur="100" fill="hold">
                                          <p:stCondLst>
                                            <p:cond delay="100"/>
                                          </p:stCondLst>
                                        </p:cTn>
                                        <p:tgtEl>
                                          <p:spTgt spid="61"/>
                                        </p:tgtEl>
                                        <p:attrNameLst>
                                          <p:attrName>r</p:attrName>
                                        </p:attrNameLst>
                                      </p:cBhvr>
                                    </p:animRot>
                                    <p:animRot by="240000">
                                      <p:cBhvr>
                                        <p:cTn id="91" dur="100" fill="hold">
                                          <p:stCondLst>
                                            <p:cond delay="200"/>
                                          </p:stCondLst>
                                        </p:cTn>
                                        <p:tgtEl>
                                          <p:spTgt spid="61"/>
                                        </p:tgtEl>
                                        <p:attrNameLst>
                                          <p:attrName>r</p:attrName>
                                        </p:attrNameLst>
                                      </p:cBhvr>
                                    </p:animRot>
                                    <p:animRot by="-240000">
                                      <p:cBhvr>
                                        <p:cTn id="92" dur="100" fill="hold">
                                          <p:stCondLst>
                                            <p:cond delay="300"/>
                                          </p:stCondLst>
                                        </p:cTn>
                                        <p:tgtEl>
                                          <p:spTgt spid="61"/>
                                        </p:tgtEl>
                                        <p:attrNameLst>
                                          <p:attrName>r</p:attrName>
                                        </p:attrNameLst>
                                      </p:cBhvr>
                                    </p:animRot>
                                    <p:animRot by="120000">
                                      <p:cBhvr>
                                        <p:cTn id="93" dur="100" fill="hold">
                                          <p:stCondLst>
                                            <p:cond delay="400"/>
                                          </p:stCondLst>
                                        </p:cTn>
                                        <p:tgtEl>
                                          <p:spTgt spid="6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49"/>
                                        </p:tgtEl>
                                      </p:cBhvr>
                                    </p:cmd>
                                  </p:childTnLst>
                                </p:cTn>
                              </p:par>
                            </p:childTnLst>
                          </p:cTn>
                        </p:par>
                        <p:par>
                          <p:cTn id="96" fill="hold">
                            <p:stCondLst>
                              <p:cond delay="1000"/>
                            </p:stCondLst>
                            <p:childTnLst>
                              <p:par>
                                <p:cTn id="97" presetID="22" presetClass="entr" presetSubtype="4" fill="hold" nodeType="after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wipe(down)">
                                      <p:cBhvr>
                                        <p:cTn id="99" dur="500"/>
                                        <p:tgtEl>
                                          <p:spTgt spid="64"/>
                                        </p:tgtEl>
                                      </p:cBhvr>
                                    </p:animEffect>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900" fill="hold"/>
                                        <p:tgtEl>
                                          <p:spTgt spid="61"/>
                                        </p:tgtEl>
                                        <p:attrNameLst>
                                          <p:attrName>ppt_x</p:attrName>
                                          <p:attrName>ppt_y</p:attrName>
                                        </p:attrNameLst>
                                      </p:cBhvr>
                                      <p:rCtr x="5313" y="-4322"/>
                                    </p:animMotion>
                                  </p:childTnLst>
                                </p:cTn>
                              </p:par>
                            </p:childTnLst>
                          </p:cTn>
                        </p:par>
                        <p:par>
                          <p:cTn id="103" fill="hold">
                            <p:stCondLst>
                              <p:cond delay="2500"/>
                            </p:stCondLst>
                            <p:childTnLst>
                              <p:par>
                                <p:cTn id="104" presetID="32" presetClass="emph" presetSubtype="0" fill="hold" nodeType="afterEffect">
                                  <p:stCondLst>
                                    <p:cond delay="0"/>
                                  </p:stCondLst>
                                  <p:childTnLst>
                                    <p:animRot by="120000">
                                      <p:cBhvr>
                                        <p:cTn id="105" dur="60" fill="hold">
                                          <p:stCondLst>
                                            <p:cond delay="0"/>
                                          </p:stCondLst>
                                        </p:cTn>
                                        <p:tgtEl>
                                          <p:spTgt spid="61"/>
                                        </p:tgtEl>
                                        <p:attrNameLst>
                                          <p:attrName>r</p:attrName>
                                        </p:attrNameLst>
                                      </p:cBhvr>
                                    </p:animRot>
                                    <p:animRot by="-240000">
                                      <p:cBhvr>
                                        <p:cTn id="106" dur="120" fill="hold">
                                          <p:stCondLst>
                                            <p:cond delay="120"/>
                                          </p:stCondLst>
                                        </p:cTn>
                                        <p:tgtEl>
                                          <p:spTgt spid="61"/>
                                        </p:tgtEl>
                                        <p:attrNameLst>
                                          <p:attrName>r</p:attrName>
                                        </p:attrNameLst>
                                      </p:cBhvr>
                                    </p:animRot>
                                    <p:animRot by="240000">
                                      <p:cBhvr>
                                        <p:cTn id="107" dur="120" fill="hold">
                                          <p:stCondLst>
                                            <p:cond delay="240"/>
                                          </p:stCondLst>
                                        </p:cTn>
                                        <p:tgtEl>
                                          <p:spTgt spid="61"/>
                                        </p:tgtEl>
                                        <p:attrNameLst>
                                          <p:attrName>r</p:attrName>
                                        </p:attrNameLst>
                                      </p:cBhvr>
                                    </p:animRot>
                                    <p:animRot by="-240000">
                                      <p:cBhvr>
                                        <p:cTn id="108" dur="120" fill="hold">
                                          <p:stCondLst>
                                            <p:cond delay="360"/>
                                          </p:stCondLst>
                                        </p:cTn>
                                        <p:tgtEl>
                                          <p:spTgt spid="61"/>
                                        </p:tgtEl>
                                        <p:attrNameLst>
                                          <p:attrName>r</p:attrName>
                                        </p:attrNameLst>
                                      </p:cBhvr>
                                    </p:animRot>
                                    <p:animRot by="120000">
                                      <p:cBhvr>
                                        <p:cTn id="109" dur="120" fill="hold">
                                          <p:stCondLst>
                                            <p:cond delay="480"/>
                                          </p:stCondLst>
                                        </p:cTn>
                                        <p:tgtEl>
                                          <p:spTgt spid="61"/>
                                        </p:tgtEl>
                                        <p:attrNameLst>
                                          <p:attrName>r</p:attrName>
                                        </p:attrNameLst>
                                      </p:cBhvr>
                                    </p:animRot>
                                  </p:childTnLst>
                                </p:cTn>
                              </p:par>
                              <p:par>
                                <p:cTn id="110" presetID="1" presetClass="mediacall" presetSubtype="0" fill="hold" nodeType="withEffect">
                                  <p:stCondLst>
                                    <p:cond delay="0"/>
                                  </p:stCondLst>
                                  <p:childTnLst>
                                    <p:cmd type="call" cmd="playFrom(0.0)">
                                      <p:cBhvr>
                                        <p:cTn id="111" dur="409" fill="hold"/>
                                        <p:tgtEl>
                                          <p:spTgt spid="50"/>
                                        </p:tgtEl>
                                      </p:cBhvr>
                                    </p:cmd>
                                  </p:childTnLst>
                                </p:cTn>
                              </p:par>
                            </p:childTnLst>
                          </p:cTn>
                        </p:par>
                        <p:par>
                          <p:cTn id="112" fill="hold">
                            <p:stCondLst>
                              <p:cond delay="3500"/>
                            </p:stCondLst>
                            <p:childTnLst>
                              <p:par>
                                <p:cTn id="113" presetID="22" presetClass="entr" presetSubtype="4" fill="hold" nodeType="after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down)">
                                      <p:cBhvr>
                                        <p:cTn id="115" dur="500"/>
                                        <p:tgtEl>
                                          <p:spTgt spid="65"/>
                                        </p:tgtEl>
                                      </p:cBhvr>
                                    </p:animEffect>
                                  </p:childTnLst>
                                </p:cTn>
                              </p:par>
                            </p:childTnLst>
                          </p:cTn>
                        </p:par>
                        <p:par>
                          <p:cTn id="116" fill="hold">
                            <p:stCondLst>
                              <p:cond delay="40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800" fill="hold"/>
                                        <p:tgtEl>
                                          <p:spTgt spid="61"/>
                                        </p:tgtEl>
                                        <p:attrNameLst>
                                          <p:attrName>ppt_x</p:attrName>
                                          <p:attrName>ppt_y</p:attrName>
                                        </p:attrNameLst>
                                      </p:cBhvr>
                                      <p:rCtr x="10000" y="0"/>
                                    </p:animMotion>
                                  </p:childTnLst>
                                </p:cTn>
                              </p:par>
                            </p:childTnLst>
                          </p:cTn>
                        </p:par>
                        <p:par>
                          <p:cTn id="119" fill="hold">
                            <p:stCondLst>
                              <p:cond delay="5000"/>
                            </p:stCondLst>
                            <p:childTnLst>
                              <p:par>
                                <p:cTn id="120" presetID="32" presetClass="emph" presetSubtype="0" fill="hold" nodeType="afterEffect">
                                  <p:stCondLst>
                                    <p:cond delay="0"/>
                                  </p:stCondLst>
                                  <p:childTnLst>
                                    <p:animRot by="120000">
                                      <p:cBhvr>
                                        <p:cTn id="121" dur="50" fill="hold">
                                          <p:stCondLst>
                                            <p:cond delay="0"/>
                                          </p:stCondLst>
                                        </p:cTn>
                                        <p:tgtEl>
                                          <p:spTgt spid="61"/>
                                        </p:tgtEl>
                                        <p:attrNameLst>
                                          <p:attrName>r</p:attrName>
                                        </p:attrNameLst>
                                      </p:cBhvr>
                                    </p:animRot>
                                    <p:animRot by="-240000">
                                      <p:cBhvr>
                                        <p:cTn id="122" dur="100" fill="hold">
                                          <p:stCondLst>
                                            <p:cond delay="100"/>
                                          </p:stCondLst>
                                        </p:cTn>
                                        <p:tgtEl>
                                          <p:spTgt spid="61"/>
                                        </p:tgtEl>
                                        <p:attrNameLst>
                                          <p:attrName>r</p:attrName>
                                        </p:attrNameLst>
                                      </p:cBhvr>
                                    </p:animRot>
                                    <p:animRot by="240000">
                                      <p:cBhvr>
                                        <p:cTn id="123" dur="100" fill="hold">
                                          <p:stCondLst>
                                            <p:cond delay="200"/>
                                          </p:stCondLst>
                                        </p:cTn>
                                        <p:tgtEl>
                                          <p:spTgt spid="61"/>
                                        </p:tgtEl>
                                        <p:attrNameLst>
                                          <p:attrName>r</p:attrName>
                                        </p:attrNameLst>
                                      </p:cBhvr>
                                    </p:animRot>
                                    <p:animRot by="-240000">
                                      <p:cBhvr>
                                        <p:cTn id="124" dur="100" fill="hold">
                                          <p:stCondLst>
                                            <p:cond delay="300"/>
                                          </p:stCondLst>
                                        </p:cTn>
                                        <p:tgtEl>
                                          <p:spTgt spid="61"/>
                                        </p:tgtEl>
                                        <p:attrNameLst>
                                          <p:attrName>r</p:attrName>
                                        </p:attrNameLst>
                                      </p:cBhvr>
                                    </p:animRot>
                                    <p:animRot by="120000">
                                      <p:cBhvr>
                                        <p:cTn id="125" dur="100" fill="hold">
                                          <p:stCondLst>
                                            <p:cond delay="400"/>
                                          </p:stCondLst>
                                        </p:cTn>
                                        <p:tgtEl>
                                          <p:spTgt spid="61"/>
                                        </p:tgtEl>
                                        <p:attrNameLst>
                                          <p:attrName>r</p:attrName>
                                        </p:attrNameLst>
                                      </p:cBhvr>
                                    </p:animRot>
                                  </p:childTnLst>
                                </p:cTn>
                              </p:par>
                              <p:par>
                                <p:cTn id="126" presetID="1" presetClass="mediacall" presetSubtype="0" fill="hold" nodeType="withEffect">
                                  <p:stCondLst>
                                    <p:cond delay="0"/>
                                  </p:stCondLst>
                                  <p:childTnLst>
                                    <p:cmd type="call" cmd="playFrom(0.0)">
                                      <p:cBhvr>
                                        <p:cTn id="127" dur="409" fill="hold"/>
                                        <p:tgtEl>
                                          <p:spTgt spid="51"/>
                                        </p:tgtEl>
                                      </p:cBhvr>
                                    </p:cmd>
                                  </p:childTnLst>
                                </p:cTn>
                              </p:par>
                            </p:childTnLst>
                          </p:cTn>
                        </p:par>
                        <p:par>
                          <p:cTn id="128" fill="hold">
                            <p:stCondLst>
                              <p:cond delay="5500"/>
                            </p:stCondLst>
                            <p:childTnLst>
                              <p:par>
                                <p:cTn id="129" presetID="22" presetClass="entr" presetSubtype="4"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wipe(down)">
                                      <p:cBhvr>
                                        <p:cTn id="131" dur="500"/>
                                        <p:tgtEl>
                                          <p:spTgt spid="66"/>
                                        </p:tgtEl>
                                      </p:cBhvr>
                                    </p:animEffect>
                                  </p:childTnLst>
                                </p:cTn>
                              </p:par>
                            </p:childTnLst>
                          </p:cTn>
                        </p:par>
                        <p:par>
                          <p:cTn id="132" fill="hold">
                            <p:stCondLst>
                              <p:cond delay="60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800" fill="hold"/>
                                        <p:tgtEl>
                                          <p:spTgt spid="61"/>
                                        </p:tgtEl>
                                        <p:attrNameLst>
                                          <p:attrName>ppt_x</p:attrName>
                                          <p:attrName>ppt_y</p:attrName>
                                        </p:attrNameLst>
                                      </p:cBhvr>
                                      <p:rCtr x="-5417" y="5187"/>
                                    </p:animMotion>
                                  </p:childTnLst>
                                </p:cTn>
                              </p:par>
                            </p:childTnLst>
                          </p:cTn>
                        </p:par>
                        <p:par>
                          <p:cTn id="135" fill="hold">
                            <p:stCondLst>
                              <p:cond delay="7000"/>
                            </p:stCondLst>
                            <p:childTnLst>
                              <p:par>
                                <p:cTn id="136" presetID="32" presetClass="emph" presetSubtype="0" fill="hold" nodeType="afterEffect">
                                  <p:stCondLst>
                                    <p:cond delay="0"/>
                                  </p:stCondLst>
                                  <p:childTnLst>
                                    <p:animRot by="120000">
                                      <p:cBhvr>
                                        <p:cTn id="137" dur="60" fill="hold">
                                          <p:stCondLst>
                                            <p:cond delay="0"/>
                                          </p:stCondLst>
                                        </p:cTn>
                                        <p:tgtEl>
                                          <p:spTgt spid="61"/>
                                        </p:tgtEl>
                                        <p:attrNameLst>
                                          <p:attrName>r</p:attrName>
                                        </p:attrNameLst>
                                      </p:cBhvr>
                                    </p:animRot>
                                    <p:animRot by="-240000">
                                      <p:cBhvr>
                                        <p:cTn id="138" dur="120" fill="hold">
                                          <p:stCondLst>
                                            <p:cond delay="120"/>
                                          </p:stCondLst>
                                        </p:cTn>
                                        <p:tgtEl>
                                          <p:spTgt spid="61"/>
                                        </p:tgtEl>
                                        <p:attrNameLst>
                                          <p:attrName>r</p:attrName>
                                        </p:attrNameLst>
                                      </p:cBhvr>
                                    </p:animRot>
                                    <p:animRot by="240000">
                                      <p:cBhvr>
                                        <p:cTn id="139" dur="120" fill="hold">
                                          <p:stCondLst>
                                            <p:cond delay="240"/>
                                          </p:stCondLst>
                                        </p:cTn>
                                        <p:tgtEl>
                                          <p:spTgt spid="61"/>
                                        </p:tgtEl>
                                        <p:attrNameLst>
                                          <p:attrName>r</p:attrName>
                                        </p:attrNameLst>
                                      </p:cBhvr>
                                    </p:animRot>
                                    <p:animRot by="-240000">
                                      <p:cBhvr>
                                        <p:cTn id="140" dur="120" fill="hold">
                                          <p:stCondLst>
                                            <p:cond delay="360"/>
                                          </p:stCondLst>
                                        </p:cTn>
                                        <p:tgtEl>
                                          <p:spTgt spid="61"/>
                                        </p:tgtEl>
                                        <p:attrNameLst>
                                          <p:attrName>r</p:attrName>
                                        </p:attrNameLst>
                                      </p:cBhvr>
                                    </p:animRot>
                                    <p:animRot by="120000">
                                      <p:cBhvr>
                                        <p:cTn id="141" dur="120" fill="hold">
                                          <p:stCondLst>
                                            <p:cond delay="480"/>
                                          </p:stCondLst>
                                        </p:cTn>
                                        <p:tgtEl>
                                          <p:spTgt spid="6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52"/>
                                        </p:tgtEl>
                                      </p:cBhvr>
                                    </p:cmd>
                                  </p:childTnLst>
                                </p:cTn>
                              </p:par>
                            </p:childTnLst>
                          </p:cTn>
                        </p:par>
                        <p:par>
                          <p:cTn id="144" fill="hold">
                            <p:stCondLst>
                              <p:cond delay="8000"/>
                            </p:stCondLst>
                            <p:childTnLst>
                              <p:par>
                                <p:cTn id="145" presetID="22" presetClass="entr" presetSubtype="4"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down)">
                                      <p:cBhvr>
                                        <p:cTn id="147" dur="500"/>
                                        <p:tgtEl>
                                          <p:spTgt spid="67"/>
                                        </p:tgtEl>
                                      </p:cBhvr>
                                    </p:animEffect>
                                  </p:childTnLst>
                                </p:cTn>
                              </p:par>
                              <p:par>
                                <p:cTn id="148" presetID="10" presetClass="exit" presetSubtype="0" fill="hold" nodeType="with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51" fill="hold" display="0">
                  <p:stCondLst>
                    <p:cond delay="indefinite"/>
                  </p:stCondLst>
                  <p:endCondLst>
                    <p:cond evt="onStopAudio" delay="0">
                      <p:tgtEl>
                        <p:sldTgt/>
                      </p:tgtEl>
                    </p:cond>
                  </p:endCondLst>
                </p:cTn>
                <p:tgtEl>
                  <p:spTgt spid="49"/>
                </p:tgtEl>
              </p:cMediaNode>
            </p:audio>
            <p:audio>
              <p:cMediaNode vol="80000">
                <p:cTn id="152" fill="hold" display="0">
                  <p:stCondLst>
                    <p:cond delay="indefinite"/>
                  </p:stCondLst>
                  <p:endCondLst>
                    <p:cond evt="onStopAudio" delay="0">
                      <p:tgtEl>
                        <p:sldTgt/>
                      </p:tgtEl>
                    </p:cond>
                  </p:endCondLst>
                </p:cTn>
                <p:tgtEl>
                  <p:spTgt spid="50"/>
                </p:tgtEl>
              </p:cMediaNode>
            </p:audio>
            <p:audio>
              <p:cMediaNode vol="80000">
                <p:cTn id="153" fill="hold" display="0">
                  <p:stCondLst>
                    <p:cond delay="indefinite"/>
                  </p:stCondLst>
                  <p:endCondLst>
                    <p:cond evt="onStopAudio" delay="0">
                      <p:tgtEl>
                        <p:sldTgt/>
                      </p:tgtEl>
                    </p:cond>
                  </p:endCondLst>
                </p:cTn>
                <p:tgtEl>
                  <p:spTgt spid="51"/>
                </p:tgtEl>
              </p:cMediaNode>
            </p:audio>
            <p:audio>
              <p:cMediaNode vol="80000">
                <p:cTn id="154" fill="hold" display="0">
                  <p:stCondLst>
                    <p:cond delay="indefinite"/>
                  </p:stCondLst>
                  <p:endCondLst>
                    <p:cond evt="onStopAudio" delay="0">
                      <p:tgtEl>
                        <p:sldTgt/>
                      </p:tgtEl>
                    </p:cond>
                  </p:endCondLst>
                </p:cTn>
                <p:tgtEl>
                  <p:spTgt spid="5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7911" y="889444"/>
            <a:ext cx="283121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168" y="1119591"/>
            <a:ext cx="645058" cy="677081"/>
          </a:xfrm>
          <a:prstGeom prst="rect">
            <a:avLst/>
          </a:prstGeom>
        </p:spPr>
      </p:pic>
      <p:pic>
        <p:nvPicPr>
          <p:cNvPr id="18" name="Picture 1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6172200" y="4056721"/>
            <a:ext cx="2834162" cy="923330"/>
            <a:chOff x="374847" y="4019551"/>
            <a:chExt cx="2834162"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8" name="TextBox 7"/>
            <p:cNvSpPr txBox="1"/>
            <p:nvPr/>
          </p:nvSpPr>
          <p:spPr>
            <a:xfrm>
              <a:off x="1174124" y="4199294"/>
              <a:ext cx="20348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22 122</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25553" cy="923330"/>
            <a:chOff x="374847" y="4019551"/>
            <a:chExt cx="282555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904882" y="4171950"/>
              <a:ext cx="2254914"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22 121</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5166" y="4052288"/>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22 120</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49451" y="165651"/>
            <a:ext cx="6432550" cy="2558499"/>
            <a:chOff x="1949450" y="165651"/>
            <a:chExt cx="6432550"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949450" y="683368"/>
              <a:ext cx="1511300" cy="1506538"/>
              <a:chOff x="1949450" y="683368"/>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9450" y="683368"/>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69277" y="985334"/>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2</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88 480 : 4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115" y="3357797"/>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3955" y="3651673"/>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9110" y="3430298"/>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52" name="Picture 5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3" name="Picture 6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8" name="Picture 67"/>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9" name="Picture 6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2446" y="2577679"/>
            <a:ext cx="144676" cy="228600"/>
          </a:xfrm>
          <a:prstGeom prst="rect">
            <a:avLst/>
          </a:prstGeom>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1377" y="1395499"/>
            <a:ext cx="1714024" cy="1709651"/>
          </a:xfrm>
          <a:prstGeom prst="rect">
            <a:avLst/>
          </a:prstGeom>
        </p:spPr>
      </p:pic>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99797" y="2114550"/>
            <a:ext cx="144676" cy="228600"/>
          </a:xfrm>
          <a:prstGeom prst="rect">
            <a:avLst/>
          </a:prstGeom>
        </p:spPr>
      </p:pic>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96650" y="2120479"/>
            <a:ext cx="144676" cy="228600"/>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61797" y="2647950"/>
            <a:ext cx="144676" cy="228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1948855"/>
            <a:ext cx="609600" cy="609600"/>
          </a:xfrm>
          <a:prstGeom prst="rect">
            <a:avLst/>
          </a:prstGeom>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3454528"/>
            <a:ext cx="609600" cy="609600"/>
          </a:xfrm>
          <a:prstGeom prst="rect">
            <a:avLst/>
          </a:prstGeom>
        </p:spPr>
      </p:pic>
      <p:pic>
        <p:nvPicPr>
          <p:cNvPr id="65"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4176416"/>
            <a:ext cx="609600" cy="609600"/>
          </a:xfrm>
          <a:prstGeom prst="rect">
            <a:avLst/>
          </a:prstGeom>
        </p:spPr>
      </p:pic>
      <p:sp>
        <p:nvSpPr>
          <p:cNvPr id="66" name="Rectangle 65">
            <a:extLst>
              <a:ext uri="{FF2B5EF4-FFF2-40B4-BE49-F238E27FC236}">
                <a16:creationId xmlns:a16="http://schemas.microsoft.com/office/drawing/2014/main" id="{6EB42546-C469-4665-A389-1DF62A4F9E0C}"/>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48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71"/>
                                        </p:tgtEl>
                                        <p:attrNameLst>
                                          <p:attrName>r</p:attrName>
                                        </p:attrNameLst>
                                      </p:cBhvr>
                                    </p:animRot>
                                    <p:animRot by="-240000">
                                      <p:cBhvr>
                                        <p:cTn id="90" dur="100" fill="hold">
                                          <p:stCondLst>
                                            <p:cond delay="100"/>
                                          </p:stCondLst>
                                        </p:cTn>
                                        <p:tgtEl>
                                          <p:spTgt spid="71"/>
                                        </p:tgtEl>
                                        <p:attrNameLst>
                                          <p:attrName>r</p:attrName>
                                        </p:attrNameLst>
                                      </p:cBhvr>
                                    </p:animRot>
                                    <p:animRot by="240000">
                                      <p:cBhvr>
                                        <p:cTn id="91" dur="100" fill="hold">
                                          <p:stCondLst>
                                            <p:cond delay="200"/>
                                          </p:stCondLst>
                                        </p:cTn>
                                        <p:tgtEl>
                                          <p:spTgt spid="71"/>
                                        </p:tgtEl>
                                        <p:attrNameLst>
                                          <p:attrName>r</p:attrName>
                                        </p:attrNameLst>
                                      </p:cBhvr>
                                    </p:animRot>
                                    <p:animRot by="-240000">
                                      <p:cBhvr>
                                        <p:cTn id="92" dur="100" fill="hold">
                                          <p:stCondLst>
                                            <p:cond delay="300"/>
                                          </p:stCondLst>
                                        </p:cTn>
                                        <p:tgtEl>
                                          <p:spTgt spid="71"/>
                                        </p:tgtEl>
                                        <p:attrNameLst>
                                          <p:attrName>r</p:attrName>
                                        </p:attrNameLst>
                                      </p:cBhvr>
                                    </p:animRot>
                                    <p:animRot by="120000">
                                      <p:cBhvr>
                                        <p:cTn id="93" dur="100" fill="hold">
                                          <p:stCondLst>
                                            <p:cond delay="400"/>
                                          </p:stCondLst>
                                        </p:cTn>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51"/>
                                        </p:tgtEl>
                                      </p:cBhvr>
                                    </p:cmd>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3.33333E-6 4.30688E-6 L 0.10625 -0.08645 " pathEditMode="relative" rAng="0" ptsTypes="AA">
                                      <p:cBhvr>
                                        <p:cTn id="98" dur="500" fill="hold"/>
                                        <p:tgtEl>
                                          <p:spTgt spid="71"/>
                                        </p:tgtEl>
                                        <p:attrNameLst>
                                          <p:attrName>ppt_x</p:attrName>
                                          <p:attrName>ppt_y</p:attrName>
                                        </p:attrNameLst>
                                      </p:cBhvr>
                                      <p:rCtr x="5313" y="-4322"/>
                                    </p:animMotion>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42" presetClass="path" presetSubtype="0" accel="50000" decel="50000" fill="hold" nodeType="withEffect">
                                  <p:stCondLst>
                                    <p:cond delay="0"/>
                                  </p:stCondLst>
                                  <p:childTnLst>
                                    <p:animMotion origin="layout" path="M 2.5E-6 3.20988E-6 L -0.00052 0.1395 " pathEditMode="relative" rAng="0" ptsTypes="AA">
                                      <p:cBhvr>
                                        <p:cTn id="103" dur="500" fill="hold"/>
                                        <p:tgtEl>
                                          <p:spTgt spid="22"/>
                                        </p:tgtEl>
                                        <p:attrNameLst>
                                          <p:attrName>ppt_x</p:attrName>
                                          <p:attrName>ppt_y</p:attrName>
                                        </p:attrNameLst>
                                      </p:cBhvr>
                                      <p:rCtr x="-35" y="6975"/>
                                    </p:animMotion>
                                  </p:childTnLst>
                                </p:cTn>
                              </p:par>
                            </p:childTnLst>
                          </p:cTn>
                        </p:par>
                        <p:par>
                          <p:cTn id="104" fill="hold">
                            <p:stCondLst>
                              <p:cond delay="1500"/>
                            </p:stCondLst>
                            <p:childTnLst>
                              <p:par>
                                <p:cTn id="105" presetID="10" presetClass="exit" presetSubtype="0" fill="hold" nodeType="after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par>
                          <p:cTn id="111" fill="hold">
                            <p:stCondLst>
                              <p:cond delay="2000"/>
                            </p:stCondLst>
                            <p:childTnLst>
                              <p:par>
                                <p:cTn id="112" presetID="32" presetClass="emph" presetSubtype="0" fill="hold" nodeType="afterEffect">
                                  <p:stCondLst>
                                    <p:cond delay="0"/>
                                  </p:stCondLst>
                                  <p:childTnLst>
                                    <p:animRot by="120000">
                                      <p:cBhvr>
                                        <p:cTn id="113" dur="60" fill="hold">
                                          <p:stCondLst>
                                            <p:cond delay="0"/>
                                          </p:stCondLst>
                                        </p:cTn>
                                        <p:tgtEl>
                                          <p:spTgt spid="71"/>
                                        </p:tgtEl>
                                        <p:attrNameLst>
                                          <p:attrName>r</p:attrName>
                                        </p:attrNameLst>
                                      </p:cBhvr>
                                    </p:animRot>
                                    <p:animRot by="-240000">
                                      <p:cBhvr>
                                        <p:cTn id="114" dur="120" fill="hold">
                                          <p:stCondLst>
                                            <p:cond delay="120"/>
                                          </p:stCondLst>
                                        </p:cTn>
                                        <p:tgtEl>
                                          <p:spTgt spid="71"/>
                                        </p:tgtEl>
                                        <p:attrNameLst>
                                          <p:attrName>r</p:attrName>
                                        </p:attrNameLst>
                                      </p:cBhvr>
                                    </p:animRot>
                                    <p:animRot by="240000">
                                      <p:cBhvr>
                                        <p:cTn id="115" dur="120" fill="hold">
                                          <p:stCondLst>
                                            <p:cond delay="240"/>
                                          </p:stCondLst>
                                        </p:cTn>
                                        <p:tgtEl>
                                          <p:spTgt spid="71"/>
                                        </p:tgtEl>
                                        <p:attrNameLst>
                                          <p:attrName>r</p:attrName>
                                        </p:attrNameLst>
                                      </p:cBhvr>
                                    </p:animRot>
                                    <p:animRot by="-240000">
                                      <p:cBhvr>
                                        <p:cTn id="116" dur="120" fill="hold">
                                          <p:stCondLst>
                                            <p:cond delay="360"/>
                                          </p:stCondLst>
                                        </p:cTn>
                                        <p:tgtEl>
                                          <p:spTgt spid="71"/>
                                        </p:tgtEl>
                                        <p:attrNameLst>
                                          <p:attrName>r</p:attrName>
                                        </p:attrNameLst>
                                      </p:cBhvr>
                                    </p:animRot>
                                    <p:animRot by="120000">
                                      <p:cBhvr>
                                        <p:cTn id="117" dur="120" fill="hold">
                                          <p:stCondLst>
                                            <p:cond delay="480"/>
                                          </p:stCondLst>
                                        </p:cTn>
                                        <p:tgtEl>
                                          <p:spTgt spid="71"/>
                                        </p:tgtEl>
                                        <p:attrNameLst>
                                          <p:attrName>r</p:attrName>
                                        </p:attrNameLst>
                                      </p:cBhvr>
                                    </p:animRot>
                                  </p:childTnLst>
                                </p:cTn>
                              </p:par>
                              <p:par>
                                <p:cTn id="118" presetID="1" presetClass="mediacall" presetSubtype="0" fill="hold" nodeType="withEffect">
                                  <p:stCondLst>
                                    <p:cond delay="0"/>
                                  </p:stCondLst>
                                  <p:childTnLst>
                                    <p:cmd type="call" cmd="playFrom(0.0)">
                                      <p:cBhvr>
                                        <p:cTn id="119" dur="409" fill="hold"/>
                                        <p:tgtEl>
                                          <p:spTgt spid="61"/>
                                        </p:tgtEl>
                                      </p:cBhvr>
                                    </p:cmd>
                                  </p:childTnLst>
                                </p:cTn>
                              </p:par>
                            </p:childTnLst>
                          </p:cTn>
                        </p:par>
                        <p:par>
                          <p:cTn id="120" fill="hold">
                            <p:stCondLst>
                              <p:cond delay="3000"/>
                            </p:stCondLst>
                            <p:childTnLst>
                              <p:par>
                                <p:cTn id="121" presetID="63" presetClass="path" presetSubtype="0" accel="50000" decel="50000" fill="hold" nodeType="afterEffect">
                                  <p:stCondLst>
                                    <p:cond delay="0"/>
                                  </p:stCondLst>
                                  <p:childTnLst>
                                    <p:animMotion origin="layout" path="M 0.10625 -0.08645 L 0.30625 -0.08645 " pathEditMode="relative" rAng="0" ptsTypes="AA">
                                      <p:cBhvr>
                                        <p:cTn id="122" dur="500" fill="hold"/>
                                        <p:tgtEl>
                                          <p:spTgt spid="71"/>
                                        </p:tgtEl>
                                        <p:attrNameLst>
                                          <p:attrName>ppt_x</p:attrName>
                                          <p:attrName>ppt_y</p:attrName>
                                        </p:attrNameLst>
                                      </p:cBhvr>
                                      <p:rCtr x="10000" y="0"/>
                                    </p:animMotion>
                                  </p:childTnLst>
                                </p:cTn>
                              </p:par>
                              <p:par>
                                <p:cTn id="123" presetID="10" presetClass="entr" presetSubtype="0" fill="hold" nodeType="with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par>
                                <p:cTn id="126" presetID="42" presetClass="path" presetSubtype="0" accel="50000" decel="50000" fill="hold" nodeType="withEffect">
                                  <p:stCondLst>
                                    <p:cond delay="0"/>
                                  </p:stCondLst>
                                  <p:childTnLst>
                                    <p:animMotion origin="layout" path="M -1.94444E-6 -6.20562E-7 L -0.00121 0.13276 " pathEditMode="relative" rAng="0" ptsTypes="AA">
                                      <p:cBhvr>
                                        <p:cTn id="127" dur="500" fill="hold"/>
                                        <p:tgtEl>
                                          <p:spTgt spid="72"/>
                                        </p:tgtEl>
                                        <p:attrNameLst>
                                          <p:attrName>ppt_x</p:attrName>
                                          <p:attrName>ppt_y</p:attrName>
                                        </p:attrNameLst>
                                      </p:cBhvr>
                                      <p:rCtr x="-69" y="6638"/>
                                    </p:animMotion>
                                  </p:childTnLst>
                                </p:cTn>
                              </p:par>
                            </p:childTnLst>
                          </p:cTn>
                        </p:par>
                        <p:par>
                          <p:cTn id="128" fill="hold">
                            <p:stCondLst>
                              <p:cond delay="3500"/>
                            </p:stCondLst>
                            <p:childTnLst>
                              <p:par>
                                <p:cTn id="129" presetID="10" presetClass="exit" presetSubtype="0" fill="hold" nodeType="afterEffect">
                                  <p:stCondLst>
                                    <p:cond delay="0"/>
                                  </p:stCondLst>
                                  <p:childTnLst>
                                    <p:animEffect transition="out" filter="fade">
                                      <p:cBhvr>
                                        <p:cTn id="130" dur="500"/>
                                        <p:tgtEl>
                                          <p:spTgt spid="72"/>
                                        </p:tgtEl>
                                      </p:cBhvr>
                                    </p:animEffect>
                                    <p:set>
                                      <p:cBhvr>
                                        <p:cTn id="131" dur="1" fill="hold">
                                          <p:stCondLst>
                                            <p:cond delay="499"/>
                                          </p:stCondLst>
                                        </p:cTn>
                                        <p:tgtEl>
                                          <p:spTgt spid="7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63"/>
                                        </p:tgtEl>
                                      </p:cBhvr>
                                    </p:animEffect>
                                    <p:set>
                                      <p:cBhvr>
                                        <p:cTn id="134" dur="1" fill="hold">
                                          <p:stCondLst>
                                            <p:cond delay="499"/>
                                          </p:stCondLst>
                                        </p:cTn>
                                        <p:tgtEl>
                                          <p:spTgt spid="63"/>
                                        </p:tgtEl>
                                        <p:attrNameLst>
                                          <p:attrName>style.visibility</p:attrName>
                                        </p:attrNameLst>
                                      </p:cBhvr>
                                      <p:to>
                                        <p:strVal val="hidden"/>
                                      </p:to>
                                    </p:set>
                                  </p:childTnLst>
                                </p:cTn>
                              </p:par>
                            </p:childTnLst>
                          </p:cTn>
                        </p:par>
                        <p:par>
                          <p:cTn id="135" fill="hold">
                            <p:stCondLst>
                              <p:cond delay="4000"/>
                            </p:stCondLst>
                            <p:childTnLst>
                              <p:par>
                                <p:cTn id="136" presetID="32" presetClass="emph" presetSubtype="0" fill="hold" nodeType="afterEffect">
                                  <p:stCondLst>
                                    <p:cond delay="0"/>
                                  </p:stCondLst>
                                  <p:childTnLst>
                                    <p:animRot by="120000">
                                      <p:cBhvr>
                                        <p:cTn id="137" dur="50" fill="hold">
                                          <p:stCondLst>
                                            <p:cond delay="0"/>
                                          </p:stCondLst>
                                        </p:cTn>
                                        <p:tgtEl>
                                          <p:spTgt spid="71"/>
                                        </p:tgtEl>
                                        <p:attrNameLst>
                                          <p:attrName>r</p:attrName>
                                        </p:attrNameLst>
                                      </p:cBhvr>
                                    </p:animRot>
                                    <p:animRot by="-240000">
                                      <p:cBhvr>
                                        <p:cTn id="138" dur="100" fill="hold">
                                          <p:stCondLst>
                                            <p:cond delay="100"/>
                                          </p:stCondLst>
                                        </p:cTn>
                                        <p:tgtEl>
                                          <p:spTgt spid="71"/>
                                        </p:tgtEl>
                                        <p:attrNameLst>
                                          <p:attrName>r</p:attrName>
                                        </p:attrNameLst>
                                      </p:cBhvr>
                                    </p:animRot>
                                    <p:animRot by="240000">
                                      <p:cBhvr>
                                        <p:cTn id="139" dur="100" fill="hold">
                                          <p:stCondLst>
                                            <p:cond delay="200"/>
                                          </p:stCondLst>
                                        </p:cTn>
                                        <p:tgtEl>
                                          <p:spTgt spid="71"/>
                                        </p:tgtEl>
                                        <p:attrNameLst>
                                          <p:attrName>r</p:attrName>
                                        </p:attrNameLst>
                                      </p:cBhvr>
                                    </p:animRot>
                                    <p:animRot by="-240000">
                                      <p:cBhvr>
                                        <p:cTn id="140" dur="100" fill="hold">
                                          <p:stCondLst>
                                            <p:cond delay="300"/>
                                          </p:stCondLst>
                                        </p:cTn>
                                        <p:tgtEl>
                                          <p:spTgt spid="71"/>
                                        </p:tgtEl>
                                        <p:attrNameLst>
                                          <p:attrName>r</p:attrName>
                                        </p:attrNameLst>
                                      </p:cBhvr>
                                    </p:animRot>
                                    <p:animRot by="120000">
                                      <p:cBhvr>
                                        <p:cTn id="141" dur="100" fill="hold">
                                          <p:stCondLst>
                                            <p:cond delay="400"/>
                                          </p:stCondLst>
                                        </p:cTn>
                                        <p:tgtEl>
                                          <p:spTgt spid="7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64"/>
                                        </p:tgtEl>
                                      </p:cBhvr>
                                    </p:cmd>
                                  </p:childTnLst>
                                </p:cTn>
                              </p:par>
                            </p:childTnLst>
                          </p:cTn>
                        </p:par>
                        <p:par>
                          <p:cTn id="144" fill="hold">
                            <p:stCondLst>
                              <p:cond delay="4500"/>
                            </p:stCondLst>
                            <p:childTnLst>
                              <p:par>
                                <p:cTn id="145" presetID="63" presetClass="path" presetSubtype="0" accel="50000" decel="50000" fill="hold" nodeType="afterEffect">
                                  <p:stCondLst>
                                    <p:cond delay="0"/>
                                  </p:stCondLst>
                                  <p:childTnLst>
                                    <p:animMotion origin="layout" path="M 0.30625 -0.08645 L 0.19792 0.01728 " pathEditMode="relative" rAng="0" ptsTypes="AA">
                                      <p:cBhvr>
                                        <p:cTn id="146" dur="400" fill="hold"/>
                                        <p:tgtEl>
                                          <p:spTgt spid="71"/>
                                        </p:tgtEl>
                                        <p:attrNameLst>
                                          <p:attrName>ppt_x</p:attrName>
                                          <p:attrName>ppt_y</p:attrName>
                                        </p:attrNameLst>
                                      </p:cBhvr>
                                      <p:rCtr x="-5417" y="5187"/>
                                    </p:animMotion>
                                  </p:childTnLst>
                                </p:cTn>
                              </p:par>
                              <p:par>
                                <p:cTn id="147" presetID="10" presetClass="entr" presetSubtype="0" fill="hold" nodeType="withEffect">
                                  <p:stCondLst>
                                    <p:cond delay="0"/>
                                  </p:stCondLst>
                                  <p:childTnLst>
                                    <p:set>
                                      <p:cBhvr>
                                        <p:cTn id="148" dur="1" fill="hold">
                                          <p:stCondLst>
                                            <p:cond delay="0"/>
                                          </p:stCondLst>
                                        </p:cTn>
                                        <p:tgtEl>
                                          <p:spTgt spid="73"/>
                                        </p:tgtEl>
                                        <p:attrNameLst>
                                          <p:attrName>style.visibility</p:attrName>
                                        </p:attrNameLst>
                                      </p:cBhvr>
                                      <p:to>
                                        <p:strVal val="visible"/>
                                      </p:to>
                                    </p:set>
                                    <p:animEffect transition="in" filter="fade">
                                      <p:cBhvr>
                                        <p:cTn id="149" dur="500"/>
                                        <p:tgtEl>
                                          <p:spTgt spid="73"/>
                                        </p:tgtEl>
                                      </p:cBhvr>
                                    </p:animEffect>
                                  </p:childTnLst>
                                </p:cTn>
                              </p:par>
                              <p:par>
                                <p:cTn id="150" presetID="42" presetClass="path" presetSubtype="0" accel="50000" decel="50000" fill="hold" nodeType="withEffect">
                                  <p:stCondLst>
                                    <p:cond delay="0"/>
                                  </p:stCondLst>
                                  <p:childTnLst>
                                    <p:animMotion origin="layout" path="M -1.94444E-6 -6.20562E-7 L -0.00121 0.13276 " pathEditMode="relative" rAng="0" ptsTypes="AA">
                                      <p:cBhvr>
                                        <p:cTn id="151" dur="500" fill="hold"/>
                                        <p:tgtEl>
                                          <p:spTgt spid="73"/>
                                        </p:tgtEl>
                                        <p:attrNameLst>
                                          <p:attrName>ppt_x</p:attrName>
                                          <p:attrName>ppt_y</p:attrName>
                                        </p:attrNameLst>
                                      </p:cBhvr>
                                      <p:rCtr x="-69" y="6638"/>
                                    </p:animMotion>
                                  </p:childTnLst>
                                </p:cTn>
                              </p:par>
                            </p:childTnLst>
                          </p:cTn>
                        </p:par>
                        <p:par>
                          <p:cTn id="152" fill="hold">
                            <p:stCondLst>
                              <p:cond delay="5000"/>
                            </p:stCondLst>
                            <p:childTnLst>
                              <p:par>
                                <p:cTn id="153" presetID="10" presetClass="exit" presetSubtype="0" fill="hold" nodeType="afterEffect">
                                  <p:stCondLst>
                                    <p:cond delay="0"/>
                                  </p:stCondLst>
                                  <p:childTnLst>
                                    <p:animEffect transition="out" filter="fade">
                                      <p:cBhvr>
                                        <p:cTn id="154" dur="500"/>
                                        <p:tgtEl>
                                          <p:spTgt spid="73"/>
                                        </p:tgtEl>
                                      </p:cBhvr>
                                    </p:animEffect>
                                    <p:set>
                                      <p:cBhvr>
                                        <p:cTn id="155" dur="1" fill="hold">
                                          <p:stCondLst>
                                            <p:cond delay="499"/>
                                          </p:stCondLst>
                                        </p:cTn>
                                        <p:tgtEl>
                                          <p:spTgt spid="7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8"/>
                                        </p:tgtEl>
                                      </p:cBhvr>
                                    </p:animEffect>
                                    <p:set>
                                      <p:cBhvr>
                                        <p:cTn id="158" dur="1" fill="hold">
                                          <p:stCondLst>
                                            <p:cond delay="499"/>
                                          </p:stCondLst>
                                        </p:cTn>
                                        <p:tgtEl>
                                          <p:spTgt spid="68"/>
                                        </p:tgtEl>
                                        <p:attrNameLst>
                                          <p:attrName>style.visibility</p:attrName>
                                        </p:attrNameLst>
                                      </p:cBhvr>
                                      <p:to>
                                        <p:strVal val="hidden"/>
                                      </p:to>
                                    </p:set>
                                  </p:childTnLst>
                                </p:cTn>
                              </p:par>
                            </p:childTnLst>
                          </p:cTn>
                        </p:par>
                        <p:par>
                          <p:cTn id="159" fill="hold">
                            <p:stCondLst>
                              <p:cond delay="5500"/>
                            </p:stCondLst>
                            <p:childTnLst>
                              <p:par>
                                <p:cTn id="160" presetID="32" presetClass="emph" presetSubtype="0" fill="hold" nodeType="afterEffect">
                                  <p:stCondLst>
                                    <p:cond delay="0"/>
                                  </p:stCondLst>
                                  <p:childTnLst>
                                    <p:animRot by="120000">
                                      <p:cBhvr>
                                        <p:cTn id="161" dur="60" fill="hold">
                                          <p:stCondLst>
                                            <p:cond delay="0"/>
                                          </p:stCondLst>
                                        </p:cTn>
                                        <p:tgtEl>
                                          <p:spTgt spid="71"/>
                                        </p:tgtEl>
                                        <p:attrNameLst>
                                          <p:attrName>r</p:attrName>
                                        </p:attrNameLst>
                                      </p:cBhvr>
                                    </p:animRot>
                                    <p:animRot by="-240000">
                                      <p:cBhvr>
                                        <p:cTn id="162" dur="120" fill="hold">
                                          <p:stCondLst>
                                            <p:cond delay="120"/>
                                          </p:stCondLst>
                                        </p:cTn>
                                        <p:tgtEl>
                                          <p:spTgt spid="71"/>
                                        </p:tgtEl>
                                        <p:attrNameLst>
                                          <p:attrName>r</p:attrName>
                                        </p:attrNameLst>
                                      </p:cBhvr>
                                    </p:animRot>
                                    <p:animRot by="240000">
                                      <p:cBhvr>
                                        <p:cTn id="163" dur="120" fill="hold">
                                          <p:stCondLst>
                                            <p:cond delay="240"/>
                                          </p:stCondLst>
                                        </p:cTn>
                                        <p:tgtEl>
                                          <p:spTgt spid="71"/>
                                        </p:tgtEl>
                                        <p:attrNameLst>
                                          <p:attrName>r</p:attrName>
                                        </p:attrNameLst>
                                      </p:cBhvr>
                                    </p:animRot>
                                    <p:animRot by="-240000">
                                      <p:cBhvr>
                                        <p:cTn id="164" dur="120" fill="hold">
                                          <p:stCondLst>
                                            <p:cond delay="360"/>
                                          </p:stCondLst>
                                        </p:cTn>
                                        <p:tgtEl>
                                          <p:spTgt spid="71"/>
                                        </p:tgtEl>
                                        <p:attrNameLst>
                                          <p:attrName>r</p:attrName>
                                        </p:attrNameLst>
                                      </p:cBhvr>
                                    </p:animRot>
                                    <p:animRot by="120000">
                                      <p:cBhvr>
                                        <p:cTn id="165" dur="120" fill="hold">
                                          <p:stCondLst>
                                            <p:cond delay="480"/>
                                          </p:stCondLst>
                                        </p:cTn>
                                        <p:tgtEl>
                                          <p:spTgt spid="71"/>
                                        </p:tgtEl>
                                        <p:attrNameLst>
                                          <p:attrName>r</p:attrName>
                                        </p:attrNameLst>
                                      </p:cBhvr>
                                    </p:animRot>
                                  </p:childTnLst>
                                </p:cTn>
                              </p:par>
                              <p:par>
                                <p:cTn id="166" presetID="1" presetClass="mediacall" presetSubtype="0" fill="hold" nodeType="withEffect">
                                  <p:stCondLst>
                                    <p:cond delay="0"/>
                                  </p:stCondLst>
                                  <p:childTnLst>
                                    <p:cmd type="call" cmd="playFrom(0.0)">
                                      <p:cBhvr>
                                        <p:cTn id="167" dur="409" fill="hold"/>
                                        <p:tgtEl>
                                          <p:spTgt spid="65"/>
                                        </p:tgtEl>
                                      </p:cBhvr>
                                    </p:cmd>
                                  </p:childTnLst>
                                </p:cTn>
                              </p:par>
                              <p:par>
                                <p:cTn id="168" presetID="10" presetClass="exit" presetSubtype="0" fill="hold" nodeType="withEffect">
                                  <p:stCondLst>
                                    <p:cond delay="0"/>
                                  </p:stCondLst>
                                  <p:childTnLst>
                                    <p:animEffect transition="out" filter="fade">
                                      <p:cBhvr>
                                        <p:cTn id="169" dur="500"/>
                                        <p:tgtEl>
                                          <p:spTgt spid="71"/>
                                        </p:tgtEl>
                                      </p:cBhvr>
                                    </p:animEffect>
                                    <p:set>
                                      <p:cBhvr>
                                        <p:cTn id="170" dur="1" fill="hold">
                                          <p:stCondLst>
                                            <p:cond delay="499"/>
                                          </p:stCondLst>
                                        </p:cTn>
                                        <p:tgtEl>
                                          <p:spTgt spid="71"/>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fade">
                                      <p:cBhvr>
                                        <p:cTn id="173" dur="500"/>
                                        <p:tgtEl>
                                          <p:spTgt spid="74"/>
                                        </p:tgtEl>
                                      </p:cBhvr>
                                    </p:animEffect>
                                  </p:childTnLst>
                                </p:cTn>
                              </p:par>
                              <p:par>
                                <p:cTn id="174" presetID="42" presetClass="path" presetSubtype="0" accel="50000" decel="50000" fill="hold" nodeType="withEffect">
                                  <p:stCondLst>
                                    <p:cond delay="0"/>
                                  </p:stCondLst>
                                  <p:childTnLst>
                                    <p:animMotion origin="layout" path="M -1.94444E-6 -6.20562E-7 L -0.00121 0.13276 " pathEditMode="relative" rAng="0" ptsTypes="AA">
                                      <p:cBhvr>
                                        <p:cTn id="175" dur="600" fill="hold"/>
                                        <p:tgtEl>
                                          <p:spTgt spid="74"/>
                                        </p:tgtEl>
                                        <p:attrNameLst>
                                          <p:attrName>ppt_x</p:attrName>
                                          <p:attrName>ppt_y</p:attrName>
                                        </p:attrNameLst>
                                      </p:cBhvr>
                                      <p:rCtr x="-69" y="6638"/>
                                    </p:animMotion>
                                  </p:childTnLst>
                                </p:cTn>
                              </p:par>
                            </p:childTnLst>
                          </p:cTn>
                        </p:par>
                        <p:par>
                          <p:cTn id="176" fill="hold">
                            <p:stCondLst>
                              <p:cond delay="6500"/>
                            </p:stCondLst>
                            <p:childTnLst>
                              <p:par>
                                <p:cTn id="177" presetID="10" presetClass="exit" presetSubtype="0" fill="hold" nodeType="afterEffect">
                                  <p:stCondLst>
                                    <p:cond delay="0"/>
                                  </p:stCondLst>
                                  <p:childTnLst>
                                    <p:animEffect transition="out" filter="fade">
                                      <p:cBhvr>
                                        <p:cTn id="178" dur="500"/>
                                        <p:tgtEl>
                                          <p:spTgt spid="74"/>
                                        </p:tgtEl>
                                      </p:cBhvr>
                                    </p:animEffect>
                                    <p:set>
                                      <p:cBhvr>
                                        <p:cTn id="179" dur="1" fill="hold">
                                          <p:stCondLst>
                                            <p:cond delay="499"/>
                                          </p:stCondLst>
                                        </p:cTn>
                                        <p:tgtEl>
                                          <p:spTgt spid="7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9"/>
                                        </p:tgtEl>
                                      </p:cBhvr>
                                    </p:animEffect>
                                    <p:set>
                                      <p:cBhvr>
                                        <p:cTn id="18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83" fill="hold" display="0">
                  <p:stCondLst>
                    <p:cond delay="indefinite"/>
                  </p:stCondLst>
                  <p:endCondLst>
                    <p:cond evt="onStopAudio" delay="0">
                      <p:tgtEl>
                        <p:sldTgt/>
                      </p:tgtEl>
                    </p:cond>
                  </p:endCondLst>
                </p:cTn>
                <p:tgtEl>
                  <p:spTgt spid="51"/>
                </p:tgtEl>
              </p:cMediaNode>
            </p:audio>
            <p:audio>
              <p:cMediaNode vol="80000">
                <p:cTn id="184" fill="hold" display="0">
                  <p:stCondLst>
                    <p:cond delay="indefinite"/>
                  </p:stCondLst>
                  <p:endCondLst>
                    <p:cond evt="onStopAudio" delay="0">
                      <p:tgtEl>
                        <p:sldTgt/>
                      </p:tgtEl>
                    </p:cond>
                  </p:endCondLst>
                </p:cTn>
                <p:tgtEl>
                  <p:spTgt spid="61"/>
                </p:tgtEl>
              </p:cMediaNode>
            </p:audio>
            <p:audio>
              <p:cMediaNode vol="80000">
                <p:cTn id="185" fill="hold" display="0">
                  <p:stCondLst>
                    <p:cond delay="indefinite"/>
                  </p:stCondLst>
                  <p:endCondLst>
                    <p:cond evt="onStopAudio" delay="0">
                      <p:tgtEl>
                        <p:sldTgt/>
                      </p:tgtEl>
                    </p:cond>
                  </p:endCondLst>
                </p:cTn>
                <p:tgtEl>
                  <p:spTgt spid="64"/>
                </p:tgtEl>
              </p:cMediaNode>
            </p:audio>
            <p:audio>
              <p:cMediaNode vol="80000">
                <p:cTn id="186" fill="hold" display="0">
                  <p:stCondLst>
                    <p:cond delay="indefinite"/>
                  </p:stCondLst>
                  <p:endCondLst>
                    <p:cond evt="onStopAudio" delay="0">
                      <p:tgtEl>
                        <p:sldTgt/>
                      </p:tgtEl>
                    </p:cond>
                  </p:endCondLst>
                </p:cTn>
                <p:tgtEl>
                  <p:spTgt spid="6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6791" y="888323"/>
            <a:ext cx="282897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83" y="1982123"/>
            <a:ext cx="819252" cy="657108"/>
          </a:xfrm>
          <a:prstGeom prst="rect">
            <a:avLst/>
          </a:prstGeom>
        </p:spPr>
      </p:pic>
      <p:grpSp>
        <p:nvGrpSpPr>
          <p:cNvPr id="9" name="Group 8"/>
          <p:cNvGrpSpPr/>
          <p:nvPr/>
        </p:nvGrpSpPr>
        <p:grpSpPr>
          <a:xfrm>
            <a:off x="76198" y="4056721"/>
            <a:ext cx="2825553" cy="923330"/>
            <a:chOff x="374847" y="4019551"/>
            <a:chExt cx="2825553"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8" name="TextBox 7"/>
            <p:cNvSpPr txBox="1"/>
            <p:nvPr/>
          </p:nvSpPr>
          <p:spPr>
            <a:xfrm>
              <a:off x="1151229" y="4180925"/>
              <a:ext cx="2021056"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32 521</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48773" cy="923330"/>
            <a:chOff x="374847" y="4019551"/>
            <a:chExt cx="284877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1036130" y="4188552"/>
              <a:ext cx="2187490"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32 522</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138703" y="4052616"/>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32 523</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886866" y="165651"/>
            <a:ext cx="6495134" cy="2558499"/>
            <a:chOff x="1886866" y="165651"/>
            <a:chExt cx="6495134"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886866" y="691631"/>
              <a:ext cx="1511300" cy="1506538"/>
              <a:chOff x="1886866" y="691631"/>
              <a:chExt cx="1511300" cy="1506538"/>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6866" y="691631"/>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3</a:t>
                </a:r>
              </a:p>
            </p:txBody>
          </p:sp>
        </p:grpSp>
        <p:sp>
          <p:nvSpPr>
            <p:cNvPr id="55" name="TextBox 54"/>
            <p:cNvSpPr txBox="1"/>
            <p:nvPr/>
          </p:nvSpPr>
          <p:spPr>
            <a:xfrm>
              <a:off x="3609851" y="883877"/>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97 569 : 3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32" y="3304903"/>
            <a:ext cx="1142811" cy="1179206"/>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953" y="3651673"/>
            <a:ext cx="1097189" cy="1066712"/>
          </a:xfrm>
          <a:prstGeom prst="rect">
            <a:avLst/>
          </a:prstGeom>
        </p:spPr>
      </p:pic>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6635" y="3677541"/>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1084156"/>
            <a:ext cx="609600" cy="609600"/>
          </a:xfrm>
          <a:prstGeom prst="rect">
            <a:avLst/>
          </a:prstGeom>
        </p:spPr>
      </p:pic>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49174">
            <a:off x="3814048" y="1315252"/>
            <a:ext cx="1709651" cy="1709651"/>
          </a:xfrm>
          <a:prstGeom prst="rect">
            <a:avLst/>
          </a:prstGeom>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2495550"/>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2067917"/>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5735" y="2148693"/>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9073" y="2639231"/>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3391552" y="3010518"/>
            <a:ext cx="533400" cy="562780"/>
          </a:xfrm>
          <a:prstGeom prst="rect">
            <a:avLst/>
          </a:prstGeom>
        </p:spPr>
      </p:pic>
      <p:pic>
        <p:nvPicPr>
          <p:cNvPr id="75" name="Picture 7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4419600" y="2538010"/>
            <a:ext cx="533400" cy="562780"/>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5105400" y="3048993"/>
            <a:ext cx="533400" cy="562780"/>
          </a:xfrm>
          <a:prstGeom prst="rect">
            <a:avLst/>
          </a:prstGeom>
        </p:spPr>
      </p:pic>
      <p:pic>
        <p:nvPicPr>
          <p:cNvPr id="77" name="Picture 7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6133448" y="2576485"/>
            <a:ext cx="533400" cy="562780"/>
          </a:xfrm>
          <a:prstGeom prst="rect">
            <a:avLst/>
          </a:prstGeom>
        </p:spPr>
      </p:pic>
      <p:pic>
        <p:nvPicPr>
          <p:cNvPr id="8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213732" y="249999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829803" y="2996915"/>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5896254" y="251412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3143697" y="2985967"/>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63"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68"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69" name="Rectangle 68">
            <a:extLst>
              <a:ext uri="{FF2B5EF4-FFF2-40B4-BE49-F238E27FC236}">
                <a16:creationId xmlns:a16="http://schemas.microsoft.com/office/drawing/2014/main" id="{8B504012-580D-4EFE-AA16-F1CA642F10F1}"/>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68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22" presetClass="entr" presetSubtype="1" fill="hold" nodeType="withEffect">
                                  <p:stCondLst>
                                    <p:cond delay="0"/>
                                  </p:stCondLst>
                                  <p:childTnLst>
                                    <p:set>
                                      <p:cBhvr>
                                        <p:cTn id="89" dur="1" fill="hold">
                                          <p:stCondLst>
                                            <p:cond delay="0"/>
                                          </p:stCondLst>
                                        </p:cTn>
                                        <p:tgtEl>
                                          <p:spTgt spid="3074"/>
                                        </p:tgtEl>
                                        <p:attrNameLst>
                                          <p:attrName>style.visibility</p:attrName>
                                        </p:attrNameLst>
                                      </p:cBhvr>
                                      <p:to>
                                        <p:strVal val="visible"/>
                                      </p:to>
                                    </p:set>
                                    <p:animEffect transition="in" filter="wipe(up)">
                                      <p:cBhvr>
                                        <p:cTn id="90" dur="500"/>
                                        <p:tgtEl>
                                          <p:spTgt spid="3074"/>
                                        </p:tgtEl>
                                      </p:cBhvr>
                                    </p:animEffect>
                                  </p:childTnLst>
                                </p:cTn>
                              </p:par>
                              <p:par>
                                <p:cTn id="91" presetID="22" presetClass="exit" presetSubtype="1" fill="hold" nodeType="withEffect">
                                  <p:stCondLst>
                                    <p:cond delay="500"/>
                                  </p:stCondLst>
                                  <p:childTnLst>
                                    <p:animEffect transition="out" filter="wipe(up)">
                                      <p:cBhvr>
                                        <p:cTn id="92" dur="500"/>
                                        <p:tgtEl>
                                          <p:spTgt spid="3074"/>
                                        </p:tgtEl>
                                      </p:cBhvr>
                                    </p:animEffect>
                                    <p:set>
                                      <p:cBhvr>
                                        <p:cTn id="93" dur="1" fill="hold">
                                          <p:stCondLst>
                                            <p:cond delay="499"/>
                                          </p:stCondLst>
                                        </p:cTn>
                                        <p:tgtEl>
                                          <p:spTgt spid="3074"/>
                                        </p:tgtEl>
                                        <p:attrNameLst>
                                          <p:attrName>style.visibility</p:attrName>
                                        </p:attrNameLst>
                                      </p:cBhvr>
                                      <p:to>
                                        <p:strVal val="hidden"/>
                                      </p:to>
                                    </p:se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500"/>
                                        <p:tgtEl>
                                          <p:spTgt spid="70"/>
                                        </p:tgtEl>
                                      </p:cBhvr>
                                    </p:animEffect>
                                  </p:childTnLst>
                                </p:cTn>
                              </p:par>
                              <p:par>
                                <p:cTn id="98" presetID="1" presetClass="mediacall" presetSubtype="0" fill="hold" nodeType="withEffect">
                                  <p:stCondLst>
                                    <p:cond delay="0"/>
                                  </p:stCondLst>
                                  <p:childTnLst>
                                    <p:cmd type="call" cmd="playFrom(0.0)">
                                      <p:cBhvr>
                                        <p:cTn id="99" dur="409" fill="hold"/>
                                        <p:tgtEl>
                                          <p:spTgt spid="61"/>
                                        </p:tgtEl>
                                      </p:cBhvr>
                                    </p:cmd>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1000" fill="hold"/>
                                        <p:tgtEl>
                                          <p:spTgt spid="71"/>
                                        </p:tgtEl>
                                        <p:attrNameLst>
                                          <p:attrName>ppt_x</p:attrName>
                                          <p:attrName>ppt_y</p:attrName>
                                        </p:attrNameLst>
                                      </p:cBhvr>
                                      <p:rCtr x="5313" y="-4322"/>
                                    </p:animMotion>
                                  </p:childTnLst>
                                </p:cTn>
                              </p:par>
                            </p:childTnLst>
                          </p:cTn>
                        </p:par>
                        <p:par>
                          <p:cTn id="103" fill="hold">
                            <p:stCondLst>
                              <p:cond delay="2500"/>
                            </p:stCondLst>
                            <p:childTnLst>
                              <p:par>
                                <p:cTn id="104" presetID="22" presetClass="entr" presetSubtype="1"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up)">
                                      <p:cBhvr>
                                        <p:cTn id="106" dur="500"/>
                                        <p:tgtEl>
                                          <p:spTgt spid="65"/>
                                        </p:tgtEl>
                                      </p:cBhvr>
                                    </p:animEffect>
                                  </p:childTnLst>
                                </p:cTn>
                              </p:par>
                              <p:par>
                                <p:cTn id="107" presetID="22" presetClass="exit" presetSubtype="1" fill="hold" nodeType="withEffect">
                                  <p:stCondLst>
                                    <p:cond delay="500"/>
                                  </p:stCondLst>
                                  <p:childTnLst>
                                    <p:animEffect transition="out" filter="wipe(up)">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childTnLst>
                          </p:cTn>
                        </p:par>
                        <p:par>
                          <p:cTn id="110" fill="hold">
                            <p:stCondLst>
                              <p:cond delay="3000"/>
                            </p:stCondLst>
                            <p:childTnLst>
                              <p:par>
                                <p:cTn id="111" presetID="22" presetClass="entr" presetSubtype="4"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1" presetClass="mediacall" presetSubtype="0" fill="hold" nodeType="withEffect">
                                  <p:stCondLst>
                                    <p:cond delay="0"/>
                                  </p:stCondLst>
                                  <p:childTnLst>
                                    <p:cmd type="call" cmd="playFrom(0.0)">
                                      <p:cBhvr>
                                        <p:cTn id="115" dur="409" fill="hold"/>
                                        <p:tgtEl>
                                          <p:spTgt spid="63"/>
                                        </p:tgtEl>
                                      </p:cBhvr>
                                    </p:cmd>
                                  </p:childTnLst>
                                </p:cTn>
                              </p:par>
                            </p:childTnLst>
                          </p:cTn>
                        </p:par>
                        <p:par>
                          <p:cTn id="116" fill="hold">
                            <p:stCondLst>
                              <p:cond delay="35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1000" fill="hold"/>
                                        <p:tgtEl>
                                          <p:spTgt spid="71"/>
                                        </p:tgtEl>
                                        <p:attrNameLst>
                                          <p:attrName>ppt_x</p:attrName>
                                          <p:attrName>ppt_y</p:attrName>
                                        </p:attrNameLst>
                                      </p:cBhvr>
                                      <p:rCtr x="10000" y="0"/>
                                    </p:animMotion>
                                  </p:childTnLst>
                                </p:cTn>
                              </p:par>
                            </p:childTnLst>
                          </p:cTn>
                        </p:par>
                        <p:par>
                          <p:cTn id="119" fill="hold">
                            <p:stCondLst>
                              <p:cond delay="4500"/>
                            </p:stCondLst>
                            <p:childTnLst>
                              <p:par>
                                <p:cTn id="120" presetID="22" presetClass="entr" presetSubtype="1"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up)">
                                      <p:cBhvr>
                                        <p:cTn id="122" dur="500"/>
                                        <p:tgtEl>
                                          <p:spTgt spid="66"/>
                                        </p:tgtEl>
                                      </p:cBhvr>
                                    </p:animEffect>
                                  </p:childTnLst>
                                </p:cTn>
                              </p:par>
                              <p:par>
                                <p:cTn id="123" presetID="22" presetClass="exit" presetSubtype="1" fill="hold" nodeType="withEffect">
                                  <p:stCondLst>
                                    <p:cond delay="500"/>
                                  </p:stCondLst>
                                  <p:childTnLst>
                                    <p:animEffect transition="out" filter="wipe(up)">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childTnLst>
                          </p:cTn>
                        </p:par>
                        <p:par>
                          <p:cTn id="126" fill="hold">
                            <p:stCondLst>
                              <p:cond delay="5000"/>
                            </p:stCondLst>
                            <p:childTnLst>
                              <p:par>
                                <p:cTn id="127" presetID="22" presetClass="entr" presetSubtype="4" fill="hold" nodeType="after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wipe(down)">
                                      <p:cBhvr>
                                        <p:cTn id="129" dur="500"/>
                                        <p:tgtEl>
                                          <p:spTgt spid="77"/>
                                        </p:tgtEl>
                                      </p:cBhvr>
                                    </p:animEffect>
                                  </p:childTnLst>
                                </p:cTn>
                              </p:par>
                              <p:par>
                                <p:cTn id="130" presetID="1" presetClass="mediacall" presetSubtype="0" fill="hold" nodeType="withEffect">
                                  <p:stCondLst>
                                    <p:cond delay="0"/>
                                  </p:stCondLst>
                                  <p:childTnLst>
                                    <p:cmd type="call" cmd="playFrom(0.0)">
                                      <p:cBhvr>
                                        <p:cTn id="131" dur="409" fill="hold"/>
                                        <p:tgtEl>
                                          <p:spTgt spid="68"/>
                                        </p:tgtEl>
                                      </p:cBhvr>
                                    </p:cmd>
                                  </p:childTnLst>
                                </p:cTn>
                              </p:par>
                            </p:childTnLst>
                          </p:cTn>
                        </p:par>
                        <p:par>
                          <p:cTn id="132" fill="hold">
                            <p:stCondLst>
                              <p:cond delay="55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1000" fill="hold"/>
                                        <p:tgtEl>
                                          <p:spTgt spid="71"/>
                                        </p:tgtEl>
                                        <p:attrNameLst>
                                          <p:attrName>ppt_x</p:attrName>
                                          <p:attrName>ppt_y</p:attrName>
                                        </p:attrNameLst>
                                      </p:cBhvr>
                                      <p:rCtr x="-5417" y="5187"/>
                                    </p:animMotion>
                                  </p:childTnLst>
                                </p:cTn>
                              </p:par>
                            </p:childTnLst>
                          </p:cTn>
                        </p:par>
                        <p:par>
                          <p:cTn id="135" fill="hold">
                            <p:stCondLst>
                              <p:cond delay="6500"/>
                            </p:stCondLst>
                            <p:childTnLst>
                              <p:par>
                                <p:cTn id="136" presetID="22" presetClass="entr" presetSubtype="1" fill="hold"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wipe(up)">
                                      <p:cBhvr>
                                        <p:cTn id="138" dur="500"/>
                                        <p:tgtEl>
                                          <p:spTgt spid="67"/>
                                        </p:tgtEl>
                                      </p:cBhvr>
                                    </p:animEffect>
                                  </p:childTnLst>
                                </p:cTn>
                              </p:par>
                              <p:par>
                                <p:cTn id="139" presetID="22" presetClass="exit" presetSubtype="1" fill="hold" nodeType="withEffect">
                                  <p:stCondLst>
                                    <p:cond delay="500"/>
                                  </p:stCondLst>
                                  <p:childTnLst>
                                    <p:animEffect transition="out" filter="wipe(up)">
                                      <p:cBhvr>
                                        <p:cTn id="140" dur="500"/>
                                        <p:tgtEl>
                                          <p:spTgt spid="67"/>
                                        </p:tgtEl>
                                      </p:cBhvr>
                                    </p:animEffect>
                                    <p:set>
                                      <p:cBhvr>
                                        <p:cTn id="141" dur="1" fill="hold">
                                          <p:stCondLst>
                                            <p:cond delay="499"/>
                                          </p:stCondLst>
                                        </p:cTn>
                                        <p:tgtEl>
                                          <p:spTgt spid="67"/>
                                        </p:tgtEl>
                                        <p:attrNameLst>
                                          <p:attrName>style.visibility</p:attrName>
                                        </p:attrNameLst>
                                      </p:cBhvr>
                                      <p:to>
                                        <p:strVal val="hidden"/>
                                      </p:to>
                                    </p:set>
                                  </p:childTnLst>
                                </p:cTn>
                              </p:par>
                            </p:childTnLst>
                          </p:cTn>
                        </p:par>
                        <p:par>
                          <p:cTn id="142" fill="hold">
                            <p:stCondLst>
                              <p:cond delay="7000"/>
                            </p:stCondLst>
                            <p:childTnLst>
                              <p:par>
                                <p:cTn id="143" presetID="22" presetClass="entr" presetSubtype="4" fill="hold" nodeType="after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wipe(down)">
                                      <p:cBhvr>
                                        <p:cTn id="145" dur="500"/>
                                        <p:tgtEl>
                                          <p:spTgt spid="76"/>
                                        </p:tgtEl>
                                      </p:cBhvr>
                                    </p:animEffect>
                                  </p:childTnLst>
                                </p:cTn>
                              </p:par>
                              <p:par>
                                <p:cTn id="146" presetID="1" presetClass="mediacall" presetSubtype="0" fill="hold" nodeType="withEffect">
                                  <p:stCondLst>
                                    <p:cond delay="0"/>
                                  </p:stCondLst>
                                  <p:childTnLst>
                                    <p:cmd type="call" cmd="playFrom(0.0)">
                                      <p:cBhvr>
                                        <p:cTn id="147" dur="409" fill="hold"/>
                                        <p:tgtEl>
                                          <p:spTgt spid="64"/>
                                        </p:tgtEl>
                                      </p:cBhvr>
                                    </p:cmd>
                                  </p:childTnLst>
                                </p:cTn>
                              </p:par>
                            </p:childTnLst>
                          </p:cTn>
                        </p:par>
                        <p:par>
                          <p:cTn id="148" fill="hold">
                            <p:stCondLst>
                              <p:cond delay="7500"/>
                            </p:stCondLst>
                            <p:childTnLst>
                              <p:par>
                                <p:cTn id="149" presetID="10" presetClass="exit" presetSubtype="0" fill="hold" nodeType="afterEffect">
                                  <p:stCondLst>
                                    <p:cond delay="0"/>
                                  </p:stCondLst>
                                  <p:childTnLst>
                                    <p:animEffect transition="out" filter="fade">
                                      <p:cBhvr>
                                        <p:cTn id="150" dur="1300"/>
                                        <p:tgtEl>
                                          <p:spTgt spid="71"/>
                                        </p:tgtEl>
                                      </p:cBhvr>
                                    </p:animEffect>
                                    <p:set>
                                      <p:cBhvr>
                                        <p:cTn id="151" dur="1" fill="hold">
                                          <p:stCondLst>
                                            <p:cond delay="1299"/>
                                          </p:stCondLst>
                                        </p:cTn>
                                        <p:tgtEl>
                                          <p:spTgt spid="71"/>
                                        </p:tgtEl>
                                        <p:attrNameLst>
                                          <p:attrName>style.visibility</p:attrName>
                                        </p:attrNameLst>
                                      </p:cBhvr>
                                      <p:to>
                                        <p:strVal val="hidden"/>
                                      </p:to>
                                    </p:set>
                                  </p:childTnLst>
                                </p:cTn>
                              </p:par>
                            </p:childTnLst>
                          </p:cTn>
                        </p:par>
                        <p:par>
                          <p:cTn id="152" fill="hold">
                            <p:stCondLst>
                              <p:cond delay="9000"/>
                            </p:stCondLst>
                            <p:childTnLst>
                              <p:par>
                                <p:cTn id="153" presetID="22" presetClass="entr" presetSubtype="4" fill="hold" nodeType="after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in" filter="wipe(down)">
                                      <p:cBhvr>
                                        <p:cTn id="155" dur="500"/>
                                        <p:tgtEl>
                                          <p:spTgt spid="82"/>
                                        </p:tgtEl>
                                      </p:cBhvr>
                                    </p:animEffect>
                                  </p:childTnLst>
                                </p:cTn>
                              </p:par>
                              <p:par>
                                <p:cTn id="156" presetID="22" presetClass="entr" presetSubtype="4" fill="hold" nodeType="withEffect">
                                  <p:stCondLst>
                                    <p:cond delay="0"/>
                                  </p:stCondLst>
                                  <p:childTnLst>
                                    <p:set>
                                      <p:cBhvr>
                                        <p:cTn id="157" dur="1" fill="hold">
                                          <p:stCondLst>
                                            <p:cond delay="0"/>
                                          </p:stCondLst>
                                        </p:cTn>
                                        <p:tgtEl>
                                          <p:spTgt spid="80"/>
                                        </p:tgtEl>
                                        <p:attrNameLst>
                                          <p:attrName>style.visibility</p:attrName>
                                        </p:attrNameLst>
                                      </p:cBhvr>
                                      <p:to>
                                        <p:strVal val="visible"/>
                                      </p:to>
                                    </p:set>
                                    <p:animEffect transition="in" filter="wipe(down)">
                                      <p:cBhvr>
                                        <p:cTn id="158" dur="500"/>
                                        <p:tgtEl>
                                          <p:spTgt spid="80"/>
                                        </p:tgtEl>
                                      </p:cBhvr>
                                    </p:animEffect>
                                  </p:childTnLst>
                                </p:cTn>
                              </p:par>
                              <p:par>
                                <p:cTn id="159" presetID="22" presetClass="entr" presetSubtype="4" fill="hold"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wipe(down)">
                                      <p:cBhvr>
                                        <p:cTn id="161" dur="500"/>
                                        <p:tgtEl>
                                          <p:spTgt spid="83"/>
                                        </p:tgtEl>
                                      </p:cBhvr>
                                    </p:animEffect>
                                  </p:childTnLst>
                                </p:cTn>
                              </p:par>
                              <p:par>
                                <p:cTn id="162" presetID="22" presetClass="entr" presetSubtype="4"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wipe(down)">
                                      <p:cBhvr>
                                        <p:cTn id="164" dur="500"/>
                                        <p:tgtEl>
                                          <p:spTgt spid="81"/>
                                        </p:tgtEl>
                                      </p:cBhvr>
                                    </p:animEffect>
                                  </p:childTnLst>
                                </p:cTn>
                              </p:par>
                            </p:childTnLst>
                          </p:cTn>
                        </p:par>
                      </p:childTnLst>
                    </p:cTn>
                  </p:par>
                </p:childTnLst>
              </p:cTn>
              <p:nextCondLst>
                <p:cond evt="onClick" delay="0">
                  <p:tgtEl>
                    <p:spTgt spid="57"/>
                  </p:tgtEl>
                </p:cond>
              </p:nextCondLst>
            </p:seq>
            <p:audio>
              <p:cMediaNode vol="80000">
                <p:cTn id="165" fill="hold" display="0">
                  <p:stCondLst>
                    <p:cond delay="indefinite"/>
                  </p:stCondLst>
                  <p:endCondLst>
                    <p:cond evt="onStopAudio" delay="0">
                      <p:tgtEl>
                        <p:sldTgt/>
                      </p:tgtEl>
                    </p:cond>
                  </p:endCondLst>
                </p:cTn>
                <p:tgtEl>
                  <p:spTgt spid="61"/>
                </p:tgtEl>
              </p:cMediaNode>
            </p:audio>
            <p:audio>
              <p:cMediaNode vol="80000">
                <p:cTn id="166" fill="hold" display="0">
                  <p:stCondLst>
                    <p:cond delay="indefinite"/>
                  </p:stCondLst>
                  <p:endCondLst>
                    <p:cond evt="onStopAudio" delay="0">
                      <p:tgtEl>
                        <p:sldTgt/>
                      </p:tgtEl>
                    </p:cond>
                  </p:endCondLst>
                </p:cTn>
                <p:tgtEl>
                  <p:spTgt spid="63"/>
                </p:tgtEl>
              </p:cMediaNode>
            </p:audio>
            <p:audio>
              <p:cMediaNode vol="80000">
                <p:cTn id="167" fill="hold" display="0">
                  <p:stCondLst>
                    <p:cond delay="indefinite"/>
                  </p:stCondLst>
                  <p:endCondLst>
                    <p:cond evt="onStopAudio" delay="0">
                      <p:tgtEl>
                        <p:sldTgt/>
                      </p:tgtEl>
                    </p:cond>
                  </p:endCondLst>
                </p:cTn>
                <p:tgtEl>
                  <p:spTgt spid="64"/>
                </p:tgtEl>
              </p:cMediaNode>
            </p:audio>
            <p:audio>
              <p:cMediaNode vol="80000">
                <p:cTn id="168" fill="hold" display="0">
                  <p:stCondLst>
                    <p:cond delay="indefinite"/>
                  </p:stCondLst>
                  <p:endCondLst>
                    <p:cond evt="onStopAudio" delay="0">
                      <p:tgtEl>
                        <p:sldTgt/>
                      </p:tgtEl>
                    </p:cond>
                  </p:endCondLst>
                </p:cTn>
                <p:tgtEl>
                  <p:spTgt spid="6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a16="http://schemas.microsoft.com/office/drawing/2014/main"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a16="http://schemas.microsoft.com/office/drawing/2014/main"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a16="http://schemas.microsoft.com/office/drawing/2014/main"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a16="http://schemas.microsoft.com/office/drawing/2014/main" id="{8339F5F9-0C6E-45DF-B7F0-F03D70A80E7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a16="http://schemas.microsoft.com/office/drawing/2014/main"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a16="http://schemas.microsoft.com/office/drawing/2014/main"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a16="http://schemas.microsoft.com/office/drawing/2014/main"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a16="http://schemas.microsoft.com/office/drawing/2014/main" id="{CB34024D-7C24-4F96-8558-10CB7911CE2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6"/>
          <a:stretch>
            <a:fillRect/>
          </a:stretch>
        </p:blipFill>
        <p:spPr>
          <a:xfrm>
            <a:off x="1552382" y="1979506"/>
            <a:ext cx="4722671" cy="1261817"/>
          </a:xfrm>
          <a:prstGeom prst="rect">
            <a:avLst/>
          </a:prstGeom>
        </p:spPr>
      </p:pic>
      <p:pic>
        <p:nvPicPr>
          <p:cNvPr id="4" name="Picture 3"/>
          <p:cNvPicPr>
            <a:picLocks noChangeAspect="1"/>
          </p:cNvPicPr>
          <p:nvPr/>
        </p:nvPicPr>
        <p:blipFill>
          <a:blip r:embed="rId7"/>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pic>
        <p:nvPicPr>
          <p:cNvPr id="2" name="Picture 1"/>
          <p:cNvPicPr>
            <a:picLocks noChangeAspect="1"/>
          </p:cNvPicPr>
          <p:nvPr/>
        </p:nvPicPr>
        <p:blipFill>
          <a:blip r:embed="rId13"/>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7"/>
          <p:cNvSpPr txBox="1"/>
          <p:nvPr/>
        </p:nvSpPr>
        <p:spPr>
          <a:xfrm>
            <a:off x="2880343" y="1876538"/>
            <a:ext cx="1835705" cy="326189"/>
          </a:xfrm>
          <a:prstGeom prst="rect">
            <a:avLst/>
          </a:prstGeom>
          <a:noFill/>
        </p:spPr>
        <p:txBody>
          <a:bodyPr lIns="0" tIns="0" rIns="0" bIns="0"/>
          <a:lstStyle/>
          <a:p>
            <a:pPr algn="ctr">
              <a:defRPr/>
            </a:pPr>
            <a:endParaRPr lang="en-US" sz="3600" dirty="0">
              <a:solidFill>
                <a:prstClr val="black">
                  <a:lumMod val="75000"/>
                  <a:lumOff val="25000"/>
                </a:prst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920" y="3490055"/>
            <a:ext cx="2623796" cy="14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014084" y="588026"/>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1" y="55141"/>
            <a:ext cx="1572080" cy="1406468"/>
          </a:xfrm>
          <a:prstGeom prst="rect">
            <a:avLst/>
          </a:prstGeom>
        </p:spPr>
      </p:pic>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42" y="161250"/>
            <a:ext cx="1270856" cy="1621219"/>
          </a:xfrm>
          <a:prstGeom prst="rect">
            <a:avLst/>
          </a:prstGeom>
        </p:spPr>
      </p:pic>
      <p:sp>
        <p:nvSpPr>
          <p:cNvPr id="11" name="TextBox 13"/>
          <p:cNvSpPr txBox="1"/>
          <p:nvPr/>
        </p:nvSpPr>
        <p:spPr>
          <a:xfrm>
            <a:off x="611560" y="1193213"/>
            <a:ext cx="7632894" cy="1107996"/>
          </a:xfrm>
          <a:prstGeom prst="rect">
            <a:avLst/>
          </a:prstGeom>
          <a:noFill/>
        </p:spPr>
        <p:txBody>
          <a:bodyPr wrap="square">
            <a:spAutoFit/>
          </a:bodyPr>
          <a:lstStyle/>
          <a:p>
            <a:pPr algn="ctr">
              <a:defRPr/>
            </a:pP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103: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100 000(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TT</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2575915" y="169832"/>
            <a:ext cx="5092901" cy="415498"/>
          </a:xfrm>
          <a:prstGeom prst="rect">
            <a:avLst/>
          </a:prstGeom>
          <a:noFill/>
        </p:spPr>
        <p:txBody>
          <a:bodyPr wrap="square" rtlCol="0">
            <a:spAutoFit/>
          </a:bodyPr>
          <a:lstStyle/>
          <a:p>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2022</a:t>
            </a:r>
            <a:endParaRPr lang="en-US"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29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26"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435">
                                          <p:stCondLst>
                                            <p:cond delay="0"/>
                                          </p:stCondLst>
                                        </p:cTn>
                                        <p:tgtEl>
                                          <p:spTgt spid="8"/>
                                        </p:tgtEl>
                                      </p:cBhvr>
                                    </p:animEffect>
                                    <p:anim calcmode="lin" valueType="num">
                                      <p:cBhvr>
                                        <p:cTn id="1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2" dur="20">
                                          <p:stCondLst>
                                            <p:cond delay="487"/>
                                          </p:stCondLst>
                                        </p:cTn>
                                        <p:tgtEl>
                                          <p:spTgt spid="8"/>
                                        </p:tgtEl>
                                      </p:cBhvr>
                                      <p:to x="100000" y="60000"/>
                                    </p:animScale>
                                    <p:animScale>
                                      <p:cBhvr>
                                        <p:cTn id="23" dur="124" decel="50000">
                                          <p:stCondLst>
                                            <p:cond delay="507"/>
                                          </p:stCondLst>
                                        </p:cTn>
                                        <p:tgtEl>
                                          <p:spTgt spid="8"/>
                                        </p:tgtEl>
                                      </p:cBhvr>
                                      <p:to x="100000" y="100000"/>
                                    </p:animScale>
                                    <p:animScale>
                                      <p:cBhvr>
                                        <p:cTn id="24" dur="20">
                                          <p:stCondLst>
                                            <p:cond delay="984"/>
                                          </p:stCondLst>
                                        </p:cTn>
                                        <p:tgtEl>
                                          <p:spTgt spid="8"/>
                                        </p:tgtEl>
                                      </p:cBhvr>
                                      <p:to x="100000" y="80000"/>
                                    </p:animScale>
                                    <p:animScale>
                                      <p:cBhvr>
                                        <p:cTn id="25" dur="124" decel="50000">
                                          <p:stCondLst>
                                            <p:cond delay="1004"/>
                                          </p:stCondLst>
                                        </p:cTn>
                                        <p:tgtEl>
                                          <p:spTgt spid="8"/>
                                        </p:tgtEl>
                                      </p:cBhvr>
                                      <p:to x="100000" y="100000"/>
                                    </p:animScale>
                                    <p:animScale>
                                      <p:cBhvr>
                                        <p:cTn id="26" dur="20">
                                          <p:stCondLst>
                                            <p:cond delay="1231"/>
                                          </p:stCondLst>
                                        </p:cTn>
                                        <p:tgtEl>
                                          <p:spTgt spid="8"/>
                                        </p:tgtEl>
                                      </p:cBhvr>
                                      <p:to x="100000" y="90000"/>
                                    </p:animScale>
                                    <p:animScale>
                                      <p:cBhvr>
                                        <p:cTn id="27" dur="124" decel="50000">
                                          <p:stCondLst>
                                            <p:cond delay="1251"/>
                                          </p:stCondLst>
                                        </p:cTn>
                                        <p:tgtEl>
                                          <p:spTgt spid="8"/>
                                        </p:tgtEl>
                                      </p:cBhvr>
                                      <p:to x="100000" y="100000"/>
                                    </p:animScale>
                                    <p:animScale>
                                      <p:cBhvr>
                                        <p:cTn id="28" dur="20">
                                          <p:stCondLst>
                                            <p:cond delay="1356"/>
                                          </p:stCondLst>
                                        </p:cTn>
                                        <p:tgtEl>
                                          <p:spTgt spid="8"/>
                                        </p:tgtEl>
                                      </p:cBhvr>
                                      <p:to x="100000" y="95000"/>
                                    </p:animScale>
                                    <p:animScale>
                                      <p:cBhvr>
                                        <p:cTn id="29" dur="124" decel="50000">
                                          <p:stCondLst>
                                            <p:cond delay="1376"/>
                                          </p:stCondLst>
                                        </p:cTn>
                                        <p:tgtEl>
                                          <p:spTgt spid="8"/>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82"/>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61"/>
            <a:ext cx="2222512" cy="1967878"/>
          </a:xfrm>
          <a:prstGeom prst="rect">
            <a:avLst/>
          </a:prstGeom>
        </p:spPr>
      </p:pic>
      <p:grpSp>
        <p:nvGrpSpPr>
          <p:cNvPr id="8" name="组合 7"/>
          <p:cNvGrpSpPr/>
          <p:nvPr/>
        </p:nvGrpSpPr>
        <p:grpSpPr>
          <a:xfrm>
            <a:off x="1951347" y="191466"/>
            <a:ext cx="4968552" cy="2115549"/>
            <a:chOff x="2647247" y="-39334"/>
            <a:chExt cx="4968552" cy="2115549"/>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cs typeface="+mn-ea"/>
                <a:sym typeface="+mn-lt"/>
              </a:endParaRPr>
            </a:p>
          </p:txBody>
        </p:sp>
        <p:sp>
          <p:nvSpPr>
            <p:cNvPr id="4" name="矩形 3"/>
            <p:cNvSpPr/>
            <p:nvPr/>
          </p:nvSpPr>
          <p:spPr>
            <a:xfrm>
              <a:off x="2647247" y="1270097"/>
              <a:ext cx="4968552" cy="80611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050" b="1" kern="0" dirty="0" err="1">
                  <a:solidFill>
                    <a:srgbClr val="FFFFFF"/>
                  </a:solidFill>
                  <a:ea typeface="Arial-Rounded" panose="020B0500000000000000" pitchFamily="34" charset="0"/>
                  <a:cs typeface="Arial-Rounded" panose="020B0500000000000000" pitchFamily="34" charset="0"/>
                  <a:sym typeface="+mn-lt"/>
                </a:rPr>
                <a:t>Tiết</a:t>
              </a:r>
              <a:r>
                <a:rPr lang="en-US" altLang="zh-CN" sz="4050" b="1" kern="0">
                  <a:solidFill>
                    <a:srgbClr val="FFFFFF"/>
                  </a:solidFill>
                  <a:ea typeface="Arial-Rounded" panose="020B0500000000000000" pitchFamily="34" charset="0"/>
                  <a:cs typeface="Arial-Rounded" panose="020B0500000000000000" pitchFamily="34" charset="0"/>
                  <a:sym typeface="+mn-lt"/>
                </a:rPr>
                <a:t> 1.</a:t>
              </a:r>
              <a:endParaRPr lang="zh-CN" altLang="en-US" sz="4050" b="1" kern="0" dirty="0">
                <a:solidFill>
                  <a:srgbClr val="FFFFFF"/>
                </a:solidFill>
                <a:ea typeface="Arial-Rounded" panose="020B0500000000000000" pitchFamily="34" charset="0"/>
                <a:cs typeface="Arial-Rounded" panose="020B0500000000000000" pitchFamily="34" charset="0"/>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6" y="3408505"/>
            <a:ext cx="2203537" cy="1920579"/>
          </a:xfrm>
          <a:prstGeom prst="rect">
            <a:avLst/>
          </a:prstGeom>
        </p:spPr>
      </p:pic>
    </p:spTree>
    <p:extLst>
      <p:ext uri="{BB962C8B-B14F-4D97-AF65-F5344CB8AC3E}">
        <p14:creationId xmlns:p14="http://schemas.microsoft.com/office/powerpoint/2010/main" val="15078953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5292" y="230634"/>
            <a:ext cx="4943192" cy="523220"/>
          </a:xfrm>
          <a:prstGeom prst="rect">
            <a:avLst/>
          </a:prstGeom>
          <a:noFill/>
        </p:spPr>
        <p:txBody>
          <a:bodyPr wrap="square" rtlCol="0">
            <a:spAutoFit/>
          </a:bodyPr>
          <a:lstStyle/>
          <a:p>
            <a:r>
              <a:rPr lang="en-US" sz="2800" b="1" dirty="0" err="1"/>
              <a:t>Tính</a:t>
            </a:r>
            <a:r>
              <a:rPr lang="en-US" sz="2800" b="1" dirty="0"/>
              <a:t> </a:t>
            </a:r>
            <a:r>
              <a:rPr lang="en-US" sz="2800" b="1" dirty="0" err="1"/>
              <a:t>nhẩm</a:t>
            </a:r>
            <a:r>
              <a:rPr lang="en-US" sz="2800" b="1" dirty="0"/>
              <a:t>:</a:t>
            </a:r>
          </a:p>
        </p:txBody>
      </p:sp>
      <p:sp>
        <p:nvSpPr>
          <p:cNvPr id="26" name="Oval 25"/>
          <p:cNvSpPr/>
          <p:nvPr/>
        </p:nvSpPr>
        <p:spPr>
          <a:xfrm>
            <a:off x="1691680" y="205511"/>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
        <p:nvSpPr>
          <p:cNvPr id="27" name="Rectangle 26"/>
          <p:cNvSpPr/>
          <p:nvPr/>
        </p:nvSpPr>
        <p:spPr>
          <a:xfrm>
            <a:off x="5436096" y="915566"/>
            <a:ext cx="2826980" cy="2589491"/>
          </a:xfrm>
          <a:prstGeom prst="rect">
            <a:avLst/>
          </a:prstGeom>
        </p:spPr>
        <p:txBody>
          <a:bodyPr wrap="square">
            <a:spAutoFit/>
          </a:bodyPr>
          <a:lstStyle/>
          <a:p>
            <a:pPr>
              <a:lnSpc>
                <a:spcPct val="150000"/>
              </a:lnSpc>
            </a:pPr>
            <a:r>
              <a:rPr lang="pt-BR" sz="2800" b="1" dirty="0">
                <a:latin typeface="+mj-lt"/>
              </a:rPr>
              <a:t>30 000 x 2</a:t>
            </a:r>
          </a:p>
          <a:p>
            <a:pPr>
              <a:lnSpc>
                <a:spcPct val="150000"/>
              </a:lnSpc>
            </a:pPr>
            <a:r>
              <a:rPr lang="pt-BR" sz="2800" b="1" dirty="0">
                <a:latin typeface="+mj-lt"/>
              </a:rPr>
              <a:t>13 000 x 3</a:t>
            </a:r>
          </a:p>
          <a:p>
            <a:pPr>
              <a:lnSpc>
                <a:spcPct val="150000"/>
              </a:lnSpc>
            </a:pPr>
            <a:r>
              <a:rPr lang="pt-BR" sz="2800" b="1" dirty="0">
                <a:latin typeface="+mj-lt"/>
              </a:rPr>
              <a:t>80 000 : 4</a:t>
            </a:r>
          </a:p>
          <a:p>
            <a:pPr>
              <a:lnSpc>
                <a:spcPct val="150000"/>
              </a:lnSpc>
            </a:pPr>
            <a:r>
              <a:rPr lang="pt-BR" sz="2800" b="1" dirty="0">
                <a:latin typeface="+mj-lt"/>
              </a:rPr>
              <a:t>28 000 : 7</a:t>
            </a:r>
          </a:p>
        </p:txBody>
      </p:sp>
      <p:sp>
        <p:nvSpPr>
          <p:cNvPr id="10" name="TextBox 9"/>
          <p:cNvSpPr txBox="1"/>
          <p:nvPr/>
        </p:nvSpPr>
        <p:spPr>
          <a:xfrm>
            <a:off x="683568" y="915566"/>
            <a:ext cx="5544616" cy="2677656"/>
          </a:xfrm>
          <a:prstGeom prst="rect">
            <a:avLst/>
          </a:prstGeom>
          <a:noFill/>
        </p:spPr>
        <p:txBody>
          <a:bodyPr wrap="square" rtlCol="0">
            <a:spAutoFit/>
          </a:bodyPr>
          <a:lstStyle/>
          <a:p>
            <a:pPr>
              <a:lnSpc>
                <a:spcPct val="150000"/>
              </a:lnSpc>
            </a:pPr>
            <a:r>
              <a:rPr lang="pt-BR" sz="2800" b="1" dirty="0">
                <a:solidFill>
                  <a:srgbClr val="000000"/>
                </a:solidFill>
              </a:rPr>
              <a:t>50 000 + 30 000                                  </a:t>
            </a:r>
          </a:p>
          <a:p>
            <a:pPr>
              <a:lnSpc>
                <a:spcPct val="150000"/>
              </a:lnSpc>
            </a:pPr>
            <a:r>
              <a:rPr lang="pt-BR" sz="2800" b="1" dirty="0">
                <a:solidFill>
                  <a:srgbClr val="000000"/>
                </a:solidFill>
              </a:rPr>
              <a:t>70 000 – 50 000                                  </a:t>
            </a:r>
          </a:p>
          <a:p>
            <a:pPr>
              <a:lnSpc>
                <a:spcPct val="150000"/>
              </a:lnSpc>
            </a:pPr>
            <a:r>
              <a:rPr lang="pt-BR" sz="2800" b="1" dirty="0">
                <a:solidFill>
                  <a:srgbClr val="000000"/>
                </a:solidFill>
              </a:rPr>
              <a:t>16 000 + 50 000                                 </a:t>
            </a:r>
          </a:p>
          <a:p>
            <a:pPr>
              <a:lnSpc>
                <a:spcPct val="150000"/>
              </a:lnSpc>
            </a:pPr>
            <a:r>
              <a:rPr lang="pt-BR" sz="2800" b="1" dirty="0">
                <a:solidFill>
                  <a:srgbClr val="000000"/>
                </a:solidFill>
              </a:rPr>
              <a:t>34 000 – 4 000</a:t>
            </a:r>
            <a:endParaRPr lang="en-US" sz="2800" b="1" dirty="0"/>
          </a:p>
        </p:txBody>
      </p:sp>
      <p:sp>
        <p:nvSpPr>
          <p:cNvPr id="11" name="TextBox 10"/>
          <p:cNvSpPr txBox="1"/>
          <p:nvPr/>
        </p:nvSpPr>
        <p:spPr>
          <a:xfrm>
            <a:off x="3275856" y="1059582"/>
            <a:ext cx="1800200" cy="523220"/>
          </a:xfrm>
          <a:prstGeom prst="rect">
            <a:avLst/>
          </a:prstGeom>
          <a:noFill/>
        </p:spPr>
        <p:txBody>
          <a:bodyPr wrap="square" rtlCol="0">
            <a:spAutoFit/>
          </a:bodyPr>
          <a:lstStyle/>
          <a:p>
            <a:r>
              <a:rPr lang="en-GB" sz="2800" dirty="0">
                <a:solidFill>
                  <a:srgbClr val="C00000"/>
                </a:solidFill>
              </a:rPr>
              <a:t>= 80 000</a:t>
            </a:r>
            <a:endParaRPr lang="en-US" sz="2800" dirty="0">
              <a:solidFill>
                <a:srgbClr val="C00000"/>
              </a:solidFill>
            </a:endParaRPr>
          </a:p>
        </p:txBody>
      </p:sp>
      <p:sp>
        <p:nvSpPr>
          <p:cNvPr id="28" name="TextBox 27"/>
          <p:cNvSpPr txBox="1"/>
          <p:nvPr/>
        </p:nvSpPr>
        <p:spPr>
          <a:xfrm>
            <a:off x="3275856" y="1610360"/>
            <a:ext cx="1800200" cy="523220"/>
          </a:xfrm>
          <a:prstGeom prst="rect">
            <a:avLst/>
          </a:prstGeom>
          <a:noFill/>
        </p:spPr>
        <p:txBody>
          <a:bodyPr wrap="square" rtlCol="0">
            <a:spAutoFit/>
          </a:bodyPr>
          <a:lstStyle/>
          <a:p>
            <a:r>
              <a:rPr lang="en-GB" sz="2800" dirty="0">
                <a:solidFill>
                  <a:srgbClr val="C00000"/>
                </a:solidFill>
              </a:rPr>
              <a:t>= 20 000</a:t>
            </a:r>
            <a:endParaRPr lang="en-US" sz="2800" dirty="0">
              <a:solidFill>
                <a:srgbClr val="C00000"/>
              </a:solidFill>
            </a:endParaRPr>
          </a:p>
        </p:txBody>
      </p:sp>
      <p:sp>
        <p:nvSpPr>
          <p:cNvPr id="29" name="TextBox 28"/>
          <p:cNvSpPr txBox="1"/>
          <p:nvPr/>
        </p:nvSpPr>
        <p:spPr>
          <a:xfrm>
            <a:off x="3275856" y="2295292"/>
            <a:ext cx="1800200" cy="523220"/>
          </a:xfrm>
          <a:prstGeom prst="rect">
            <a:avLst/>
          </a:prstGeom>
          <a:noFill/>
        </p:spPr>
        <p:txBody>
          <a:bodyPr wrap="square" rtlCol="0">
            <a:spAutoFit/>
          </a:bodyPr>
          <a:lstStyle/>
          <a:p>
            <a:r>
              <a:rPr lang="en-GB" sz="2800" dirty="0">
                <a:solidFill>
                  <a:srgbClr val="C00000"/>
                </a:solidFill>
              </a:rPr>
              <a:t>= 66 000</a:t>
            </a:r>
            <a:endParaRPr lang="en-US" sz="2800" dirty="0">
              <a:solidFill>
                <a:srgbClr val="C00000"/>
              </a:solidFill>
            </a:endParaRPr>
          </a:p>
        </p:txBody>
      </p:sp>
      <p:sp>
        <p:nvSpPr>
          <p:cNvPr id="30" name="TextBox 29"/>
          <p:cNvSpPr txBox="1"/>
          <p:nvPr/>
        </p:nvSpPr>
        <p:spPr>
          <a:xfrm>
            <a:off x="3275856" y="2899408"/>
            <a:ext cx="1800200" cy="523220"/>
          </a:xfrm>
          <a:prstGeom prst="rect">
            <a:avLst/>
          </a:prstGeom>
          <a:noFill/>
        </p:spPr>
        <p:txBody>
          <a:bodyPr wrap="square" rtlCol="0">
            <a:spAutoFit/>
          </a:bodyPr>
          <a:lstStyle/>
          <a:p>
            <a:r>
              <a:rPr lang="en-GB" sz="2800" dirty="0">
                <a:solidFill>
                  <a:srgbClr val="C00000"/>
                </a:solidFill>
              </a:rPr>
              <a:t>= 30 000</a:t>
            </a:r>
            <a:endParaRPr lang="en-US" sz="2800" dirty="0">
              <a:solidFill>
                <a:srgbClr val="C00000"/>
              </a:solidFill>
            </a:endParaRPr>
          </a:p>
        </p:txBody>
      </p:sp>
      <p:sp>
        <p:nvSpPr>
          <p:cNvPr id="31" name="TextBox 30"/>
          <p:cNvSpPr txBox="1"/>
          <p:nvPr/>
        </p:nvSpPr>
        <p:spPr>
          <a:xfrm>
            <a:off x="7164288" y="1087140"/>
            <a:ext cx="1800200" cy="523220"/>
          </a:xfrm>
          <a:prstGeom prst="rect">
            <a:avLst/>
          </a:prstGeom>
          <a:noFill/>
        </p:spPr>
        <p:txBody>
          <a:bodyPr wrap="square" rtlCol="0">
            <a:spAutoFit/>
          </a:bodyPr>
          <a:lstStyle/>
          <a:p>
            <a:r>
              <a:rPr lang="en-GB" sz="2800" dirty="0">
                <a:solidFill>
                  <a:srgbClr val="C00000"/>
                </a:solidFill>
              </a:rPr>
              <a:t>= 60 000</a:t>
            </a:r>
            <a:endParaRPr lang="en-US" sz="2800" dirty="0">
              <a:solidFill>
                <a:srgbClr val="C00000"/>
              </a:solidFill>
            </a:endParaRPr>
          </a:p>
        </p:txBody>
      </p:sp>
      <p:sp>
        <p:nvSpPr>
          <p:cNvPr id="32" name="TextBox 31"/>
          <p:cNvSpPr txBox="1"/>
          <p:nvPr/>
        </p:nvSpPr>
        <p:spPr>
          <a:xfrm>
            <a:off x="7164288" y="1687091"/>
            <a:ext cx="1800200" cy="523220"/>
          </a:xfrm>
          <a:prstGeom prst="rect">
            <a:avLst/>
          </a:prstGeom>
          <a:noFill/>
        </p:spPr>
        <p:txBody>
          <a:bodyPr wrap="square" rtlCol="0">
            <a:spAutoFit/>
          </a:bodyPr>
          <a:lstStyle/>
          <a:p>
            <a:r>
              <a:rPr lang="en-GB" sz="2800" dirty="0">
                <a:solidFill>
                  <a:srgbClr val="C00000"/>
                </a:solidFill>
              </a:rPr>
              <a:t>= 39 000</a:t>
            </a:r>
            <a:endParaRPr lang="en-US" sz="2800" dirty="0">
              <a:solidFill>
                <a:srgbClr val="C00000"/>
              </a:solidFill>
            </a:endParaRPr>
          </a:p>
        </p:txBody>
      </p:sp>
      <p:sp>
        <p:nvSpPr>
          <p:cNvPr id="33" name="TextBox 32"/>
          <p:cNvSpPr txBox="1"/>
          <p:nvPr/>
        </p:nvSpPr>
        <p:spPr>
          <a:xfrm>
            <a:off x="7183544" y="2287042"/>
            <a:ext cx="1800200" cy="523220"/>
          </a:xfrm>
          <a:prstGeom prst="rect">
            <a:avLst/>
          </a:prstGeom>
          <a:noFill/>
        </p:spPr>
        <p:txBody>
          <a:bodyPr wrap="square" rtlCol="0">
            <a:spAutoFit/>
          </a:bodyPr>
          <a:lstStyle/>
          <a:p>
            <a:r>
              <a:rPr lang="en-GB" sz="2800" dirty="0">
                <a:solidFill>
                  <a:srgbClr val="C00000"/>
                </a:solidFill>
              </a:rPr>
              <a:t>= 20 000</a:t>
            </a:r>
            <a:endParaRPr lang="en-US" sz="2800" dirty="0">
              <a:solidFill>
                <a:srgbClr val="C00000"/>
              </a:solidFill>
            </a:endParaRPr>
          </a:p>
        </p:txBody>
      </p:sp>
      <p:sp>
        <p:nvSpPr>
          <p:cNvPr id="34" name="TextBox 33"/>
          <p:cNvSpPr txBox="1"/>
          <p:nvPr/>
        </p:nvSpPr>
        <p:spPr>
          <a:xfrm>
            <a:off x="7236296" y="2896049"/>
            <a:ext cx="1800200" cy="523220"/>
          </a:xfrm>
          <a:prstGeom prst="rect">
            <a:avLst/>
          </a:prstGeom>
          <a:noFill/>
        </p:spPr>
        <p:txBody>
          <a:bodyPr wrap="square" rtlCol="0">
            <a:spAutoFit/>
          </a:bodyPr>
          <a:lstStyle/>
          <a:p>
            <a:r>
              <a:rPr lang="en-GB" sz="2800" dirty="0">
                <a:solidFill>
                  <a:srgbClr val="C00000"/>
                </a:solidFill>
              </a:rPr>
              <a:t>= 4 000</a:t>
            </a:r>
            <a:endParaRPr lang="en-US" sz="2800" dirty="0">
              <a:solidFill>
                <a:srgbClr val="C00000"/>
              </a:solidFill>
            </a:endParaRPr>
          </a:p>
        </p:txBody>
      </p:sp>
    </p:spTree>
    <p:extLst>
      <p:ext uri="{BB962C8B-B14F-4D97-AF65-F5344CB8AC3E}">
        <p14:creationId xmlns:p14="http://schemas.microsoft.com/office/powerpoint/2010/main" val="36313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P spid="30"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7684" y="1055673"/>
            <a:ext cx="5720540" cy="523220"/>
          </a:xfrm>
          <a:prstGeom prst="rect">
            <a:avLst/>
          </a:prstGeom>
          <a:noFill/>
        </p:spPr>
        <p:txBody>
          <a:bodyPr wrap="square" rtlCol="0">
            <a:spAutoFit/>
          </a:bodyPr>
          <a:lstStyle/>
          <a:p>
            <a:r>
              <a:rPr lang="en-US" sz="2800" dirty="0">
                <a:latin typeface="+mj-lt"/>
              </a:rPr>
              <a:t>47 516 + 25348                                 </a:t>
            </a:r>
          </a:p>
        </p:txBody>
      </p:sp>
      <p:sp>
        <p:nvSpPr>
          <p:cNvPr id="7" name="Rectangle 6"/>
          <p:cNvSpPr/>
          <p:nvPr/>
        </p:nvSpPr>
        <p:spPr>
          <a:xfrm>
            <a:off x="5364088" y="1055674"/>
            <a:ext cx="2266967" cy="523220"/>
          </a:xfrm>
          <a:prstGeom prst="rect">
            <a:avLst/>
          </a:prstGeom>
        </p:spPr>
        <p:txBody>
          <a:bodyPr wrap="none">
            <a:spAutoFit/>
          </a:bodyPr>
          <a:lstStyle/>
          <a:p>
            <a:r>
              <a:rPr lang="en-US" sz="2800" dirty="0"/>
              <a:t>314 x 6            </a:t>
            </a:r>
          </a:p>
        </p:txBody>
      </p:sp>
      <p:sp>
        <p:nvSpPr>
          <p:cNvPr id="8" name="Rectangle 7"/>
          <p:cNvSpPr/>
          <p:nvPr/>
        </p:nvSpPr>
        <p:spPr>
          <a:xfrm>
            <a:off x="843828" y="1600235"/>
            <a:ext cx="4104456" cy="523220"/>
          </a:xfrm>
          <a:prstGeom prst="rect">
            <a:avLst/>
          </a:prstGeom>
        </p:spPr>
        <p:txBody>
          <a:bodyPr wrap="square">
            <a:spAutoFit/>
          </a:bodyPr>
          <a:lstStyle/>
          <a:p>
            <a:r>
              <a:rPr lang="en-US" sz="2800" dirty="0"/>
              <a:t>24 835 + 32 446                 </a:t>
            </a:r>
          </a:p>
        </p:txBody>
      </p:sp>
      <p:sp>
        <p:nvSpPr>
          <p:cNvPr id="9" name="Rectangle 8"/>
          <p:cNvSpPr/>
          <p:nvPr/>
        </p:nvSpPr>
        <p:spPr>
          <a:xfrm>
            <a:off x="877264" y="2648585"/>
            <a:ext cx="3586238" cy="523220"/>
          </a:xfrm>
          <a:prstGeom prst="rect">
            <a:avLst/>
          </a:prstGeom>
        </p:spPr>
        <p:txBody>
          <a:bodyPr wrap="none">
            <a:spAutoFit/>
          </a:bodyPr>
          <a:lstStyle/>
          <a:p>
            <a:r>
              <a:rPr lang="en-US" sz="2800" dirty="0"/>
              <a:t>96 253 – 35 846           </a:t>
            </a:r>
          </a:p>
        </p:txBody>
      </p:sp>
      <p:sp>
        <p:nvSpPr>
          <p:cNvPr id="10" name="TextBox 9"/>
          <p:cNvSpPr txBox="1"/>
          <p:nvPr/>
        </p:nvSpPr>
        <p:spPr>
          <a:xfrm>
            <a:off x="1763688" y="319250"/>
            <a:ext cx="3392350" cy="523220"/>
          </a:xfrm>
          <a:prstGeom prst="rect">
            <a:avLst/>
          </a:prstGeom>
          <a:noFill/>
        </p:spPr>
        <p:txBody>
          <a:bodyPr wrap="square" rtlCol="0">
            <a:spAutoFit/>
          </a:bodyPr>
          <a:lstStyle/>
          <a:p>
            <a:r>
              <a:rPr lang="en-US" sz="2800" dirty="0" err="1"/>
              <a:t>Đặt</a:t>
            </a:r>
            <a:r>
              <a:rPr lang="en-US" sz="2800" dirty="0"/>
              <a:t> </a:t>
            </a:r>
            <a:r>
              <a:rPr lang="en-US" sz="2800" dirty="0" err="1"/>
              <a:t>tính</a:t>
            </a:r>
            <a:r>
              <a:rPr lang="en-US" sz="2800" dirty="0"/>
              <a:t> </a:t>
            </a:r>
            <a:r>
              <a:rPr lang="en-US" sz="2800" dirty="0" err="1"/>
              <a:t>rồi</a:t>
            </a:r>
            <a:r>
              <a:rPr lang="en-US" sz="2800" dirty="0"/>
              <a:t> </a:t>
            </a:r>
            <a:r>
              <a:rPr lang="en-US" sz="2800" dirty="0" err="1"/>
              <a:t>tính</a:t>
            </a:r>
            <a:r>
              <a:rPr lang="en-US" sz="2800" dirty="0"/>
              <a:t>:</a:t>
            </a:r>
          </a:p>
        </p:txBody>
      </p:sp>
      <p:sp>
        <p:nvSpPr>
          <p:cNvPr id="11" name="Oval 10"/>
          <p:cNvSpPr/>
          <p:nvPr/>
        </p:nvSpPr>
        <p:spPr>
          <a:xfrm>
            <a:off x="867684" y="22796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endParaRPr lang="en-US" sz="3200" dirty="0"/>
          </a:p>
        </p:txBody>
      </p:sp>
      <p:grpSp>
        <p:nvGrpSpPr>
          <p:cNvPr id="12" name="Group 11"/>
          <p:cNvGrpSpPr/>
          <p:nvPr/>
        </p:nvGrpSpPr>
        <p:grpSpPr>
          <a:xfrm>
            <a:off x="5134020" y="3219822"/>
            <a:ext cx="4032448" cy="1580663"/>
            <a:chOff x="251520" y="2859782"/>
            <a:chExt cx="4032448" cy="1580663"/>
          </a:xfrm>
        </p:grpSpPr>
        <p:pic>
          <p:nvPicPr>
            <p:cNvPr id="13" name="Picture 12" descr="Diagram, shape&#10;&#10;Description automatically generated">
              <a:extLst>
                <a:ext uri="{FF2B5EF4-FFF2-40B4-BE49-F238E27FC236}">
                  <a16:creationId xmlns:a16="http://schemas.microsoft.com/office/drawing/2014/main" id="{BD8E2CCC-6FEC-4E90-B1B5-B9641E5F1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833">
                          <a14:foregroundMark x1="10000" y1="56389" x2="10000" y2="56389"/>
                          <a14:foregroundMark x1="90833" y1="53889" x2="90833" y2="53889"/>
                        </a14:backgroundRemoval>
                      </a14:imgEffect>
                    </a14:imgLayer>
                  </a14:imgProps>
                </a:ext>
                <a:ext uri="{28A0092B-C50C-407E-A947-70E740481C1C}">
                  <a14:useLocalDpi xmlns:a14="http://schemas.microsoft.com/office/drawing/2010/main" val="0"/>
                </a:ext>
              </a:extLst>
            </a:blip>
            <a:srcRect l="5712" t="23612" r="6089" b="24414"/>
            <a:stretch/>
          </p:blipFill>
          <p:spPr>
            <a:xfrm flipH="1">
              <a:off x="251520" y="2859782"/>
              <a:ext cx="4032448" cy="1580663"/>
            </a:xfrm>
            <a:prstGeom prst="rect">
              <a:avLst/>
            </a:prstGeom>
          </p:spPr>
        </p:pic>
        <p:sp>
          <p:nvSpPr>
            <p:cNvPr id="14" name="TextBox 13">
              <a:extLst>
                <a:ext uri="{FF2B5EF4-FFF2-40B4-BE49-F238E27FC236}">
                  <a16:creationId xmlns:a16="http://schemas.microsoft.com/office/drawing/2014/main" id="{3C5AF67A-F73F-4954-B101-47378F4903AA}"/>
                </a:ext>
              </a:extLst>
            </p:cNvPr>
            <p:cNvSpPr txBox="1"/>
            <p:nvPr/>
          </p:nvSpPr>
          <p:spPr>
            <a:xfrm>
              <a:off x="467544" y="3205852"/>
              <a:ext cx="3240360" cy="769441"/>
            </a:xfrm>
            <a:prstGeom prst="rect">
              <a:avLst/>
            </a:prstGeom>
            <a:noFill/>
          </p:spPr>
          <p:txBody>
            <a:bodyPr wrap="square" rtlCol="0">
              <a:spAutoFit/>
            </a:bodyPr>
            <a:lstStyle/>
            <a:p>
              <a:pPr algn="ctr"/>
              <a:r>
                <a:rPr lang="en-US" sz="4400" b="1"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Làm</a:t>
              </a:r>
              <a:r>
                <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4400" b="1"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bảng</a:t>
              </a:r>
              <a:r>
                <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con</a:t>
              </a:r>
            </a:p>
          </p:txBody>
        </p:sp>
      </p:grpSp>
      <p:sp>
        <p:nvSpPr>
          <p:cNvPr id="15" name="TextBox 14"/>
          <p:cNvSpPr txBox="1"/>
          <p:nvPr/>
        </p:nvSpPr>
        <p:spPr>
          <a:xfrm>
            <a:off x="877264" y="2125365"/>
            <a:ext cx="2671916" cy="523220"/>
          </a:xfrm>
          <a:prstGeom prst="rect">
            <a:avLst/>
          </a:prstGeom>
          <a:noFill/>
        </p:spPr>
        <p:txBody>
          <a:bodyPr wrap="square" rtlCol="0">
            <a:spAutoFit/>
          </a:bodyPr>
          <a:lstStyle/>
          <a:p>
            <a:r>
              <a:rPr lang="en-US" sz="2800" dirty="0"/>
              <a:t>52 375 – 28167  </a:t>
            </a:r>
          </a:p>
        </p:txBody>
      </p:sp>
      <p:sp>
        <p:nvSpPr>
          <p:cNvPr id="16" name="TextBox 15"/>
          <p:cNvSpPr txBox="1"/>
          <p:nvPr/>
        </p:nvSpPr>
        <p:spPr>
          <a:xfrm>
            <a:off x="5349652" y="2103761"/>
            <a:ext cx="2160240" cy="523220"/>
          </a:xfrm>
          <a:prstGeom prst="rect">
            <a:avLst/>
          </a:prstGeom>
          <a:noFill/>
        </p:spPr>
        <p:txBody>
          <a:bodyPr wrap="square" rtlCol="0">
            <a:spAutoFit/>
          </a:bodyPr>
          <a:lstStyle/>
          <a:p>
            <a:r>
              <a:rPr lang="en-US" sz="2800" dirty="0"/>
              <a:t>19 276 : 4</a:t>
            </a:r>
          </a:p>
        </p:txBody>
      </p:sp>
      <p:sp>
        <p:nvSpPr>
          <p:cNvPr id="17" name="TextBox 16"/>
          <p:cNvSpPr txBox="1"/>
          <p:nvPr/>
        </p:nvSpPr>
        <p:spPr>
          <a:xfrm>
            <a:off x="5364088" y="2586658"/>
            <a:ext cx="2088232" cy="523220"/>
          </a:xfrm>
          <a:prstGeom prst="rect">
            <a:avLst/>
          </a:prstGeom>
          <a:noFill/>
        </p:spPr>
        <p:txBody>
          <a:bodyPr wrap="square" rtlCol="0">
            <a:spAutoFit/>
          </a:bodyPr>
          <a:lstStyle/>
          <a:p>
            <a:r>
              <a:rPr lang="en-US" sz="2800" dirty="0"/>
              <a:t>47 635 : 7 </a:t>
            </a:r>
            <a:r>
              <a:rPr lang="pt-BR" sz="2800" dirty="0">
                <a:solidFill>
                  <a:srgbClr val="000000"/>
                </a:solidFill>
              </a:rPr>
              <a:t>    </a:t>
            </a:r>
            <a:endParaRPr lang="en-US" sz="2800" dirty="0"/>
          </a:p>
        </p:txBody>
      </p:sp>
      <p:sp>
        <p:nvSpPr>
          <p:cNvPr id="18" name="TextBox 17"/>
          <p:cNvSpPr txBox="1"/>
          <p:nvPr/>
        </p:nvSpPr>
        <p:spPr>
          <a:xfrm>
            <a:off x="5364088" y="1568076"/>
            <a:ext cx="1944216" cy="523220"/>
          </a:xfrm>
          <a:prstGeom prst="rect">
            <a:avLst/>
          </a:prstGeom>
          <a:noFill/>
        </p:spPr>
        <p:txBody>
          <a:bodyPr wrap="square" rtlCol="0">
            <a:spAutoFit/>
          </a:bodyPr>
          <a:lstStyle/>
          <a:p>
            <a:r>
              <a:rPr lang="en-US" sz="2800" dirty="0"/>
              <a:t>5 218 x 3 </a:t>
            </a:r>
          </a:p>
        </p:txBody>
      </p:sp>
    </p:spTree>
    <p:extLst>
      <p:ext uri="{BB962C8B-B14F-4D97-AF65-F5344CB8AC3E}">
        <p14:creationId xmlns:p14="http://schemas.microsoft.com/office/powerpoint/2010/main" val="11571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47 516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72 864</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323371" y="2286439"/>
            <a:ext cx="1846826" cy="769441"/>
          </a:xfrm>
          <a:prstGeom prst="rect">
            <a:avLst/>
          </a:prstGeom>
          <a:noFill/>
        </p:spPr>
        <p:txBody>
          <a:bodyPr wrap="square" rtlCol="0">
            <a:spAutoFit/>
          </a:bodyPr>
          <a:lstStyle/>
          <a:p>
            <a:pPr algn="just" defTabSz="685800">
              <a:defRPr/>
            </a:pPr>
            <a:r>
              <a:rPr lang="en-US" sz="4400" dirty="0"/>
              <a:t>25 348</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24 835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10703" y="3100175"/>
            <a:ext cx="1601584"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57 281</a:t>
            </a: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32 446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3"/>
              <a:ext cx="4541744" cy="779700"/>
            </a:xfrm>
            <a:prstGeom prst="rect">
              <a:avLst/>
            </a:prstGeom>
            <a:noFill/>
          </p:spPr>
          <p:txBody>
            <a:bodyPr wrap="square" rtlCol="0">
              <a:spAutoFit/>
            </a:bodyPr>
            <a:lstStyle/>
            <a:p>
              <a:pPr algn="just" defTabSz="685800">
                <a:defRPr/>
              </a:pPr>
              <a:r>
                <a:rPr lang="en-US" sz="3200" dirty="0"/>
                <a:t>47 516 + 25348</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24 835 + 32 446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5664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52 375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24 208</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374672" y="2272673"/>
            <a:ext cx="1846826" cy="769441"/>
          </a:xfrm>
          <a:prstGeom prst="rect">
            <a:avLst/>
          </a:prstGeom>
          <a:noFill/>
        </p:spPr>
        <p:txBody>
          <a:bodyPr wrap="square" rtlCol="0">
            <a:spAutoFit/>
          </a:bodyPr>
          <a:lstStyle/>
          <a:p>
            <a:pPr algn="just" defTabSz="685800">
              <a:defRPr/>
            </a:pPr>
            <a:r>
              <a:rPr lang="en-US" sz="4400" dirty="0"/>
              <a:t>28 167</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96 253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81964" y="3100175"/>
            <a:ext cx="1817681"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60 407</a:t>
            </a: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35 846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just" defTabSz="685800">
                <a:defRPr/>
              </a:pPr>
              <a:r>
                <a:rPr lang="en-US" sz="3200" dirty="0"/>
                <a:t>52 375 – 28167</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96 253 – 35 846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325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314 x 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5 218 x 3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D79D3867-73D4-FB93-7FC7-E42E304775B3}"/>
              </a:ext>
            </a:extLst>
          </p:cNvPr>
          <p:cNvSpPr txBox="1"/>
          <p:nvPr/>
        </p:nvSpPr>
        <p:spPr>
          <a:xfrm>
            <a:off x="1223360" y="1802443"/>
            <a:ext cx="1632947" cy="769441"/>
          </a:xfrm>
          <a:prstGeom prst="rect">
            <a:avLst/>
          </a:prstGeom>
          <a:noFill/>
        </p:spPr>
        <p:txBody>
          <a:bodyPr wrap="square" rtlCol="0">
            <a:spAutoFit/>
          </a:bodyPr>
          <a:lstStyle/>
          <a:p>
            <a:pPr lvl="0" algn="just">
              <a:defRPr/>
            </a:pPr>
            <a:r>
              <a:rPr lang="en-US" sz="4400" b="1" dirty="0"/>
              <a:t>314</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827584" y="3231057"/>
            <a:ext cx="22407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1 884</a:t>
            </a:r>
          </a:p>
        </p:txBody>
      </p:sp>
      <p:sp>
        <p:nvSpPr>
          <p:cNvPr id="12" name="TextBox 11">
            <a:extLst>
              <a:ext uri="{FF2B5EF4-FFF2-40B4-BE49-F238E27FC236}">
                <a16:creationId xmlns:a16="http://schemas.microsoft.com/office/drawing/2014/main" id="{D231D4C2-EEA6-8301-FDFC-02C145C49743}"/>
              </a:ext>
            </a:extLst>
          </p:cNvPr>
          <p:cNvSpPr txBox="1"/>
          <p:nvPr/>
        </p:nvSpPr>
        <p:spPr>
          <a:xfrm>
            <a:off x="1763688" y="2377785"/>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6</a:t>
            </a:r>
          </a:p>
        </p:txBody>
      </p:sp>
      <p:sp>
        <p:nvSpPr>
          <p:cNvPr id="13" name="TextBox 12">
            <a:extLst>
              <a:ext uri="{FF2B5EF4-FFF2-40B4-BE49-F238E27FC236}">
                <a16:creationId xmlns:a16="http://schemas.microsoft.com/office/drawing/2014/main" id="{EE70BA0D-C915-B227-33B3-C8C071DCD691}"/>
              </a:ext>
            </a:extLst>
          </p:cNvPr>
          <p:cNvSpPr txBox="1"/>
          <p:nvPr/>
        </p:nvSpPr>
        <p:spPr>
          <a:xfrm>
            <a:off x="551088" y="2156006"/>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V="1">
            <a:off x="651617" y="3167077"/>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9D3867-73D4-FB93-7FC7-E42E304775B3}"/>
              </a:ext>
            </a:extLst>
          </p:cNvPr>
          <p:cNvSpPr txBox="1"/>
          <p:nvPr/>
        </p:nvSpPr>
        <p:spPr>
          <a:xfrm>
            <a:off x="5938975" y="1783527"/>
            <a:ext cx="1632947" cy="769441"/>
          </a:xfrm>
          <a:prstGeom prst="rect">
            <a:avLst/>
          </a:prstGeom>
          <a:noFill/>
        </p:spPr>
        <p:txBody>
          <a:bodyPr wrap="square" rtlCol="0">
            <a:spAutoFit/>
          </a:bodyPr>
          <a:lstStyle/>
          <a:p>
            <a:pPr lvl="0" algn="just">
              <a:defRPr/>
            </a:pPr>
            <a:r>
              <a:rPr lang="en-US" sz="4400" b="1" dirty="0"/>
              <a:t>5 218 </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7800F4B-BFE1-351B-1F10-B137AD03AB67}"/>
              </a:ext>
            </a:extLst>
          </p:cNvPr>
          <p:cNvSpPr txBox="1"/>
          <p:nvPr/>
        </p:nvSpPr>
        <p:spPr>
          <a:xfrm>
            <a:off x="5635607" y="3176384"/>
            <a:ext cx="268800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15 654</a:t>
            </a:r>
          </a:p>
        </p:txBody>
      </p:sp>
      <p:sp>
        <p:nvSpPr>
          <p:cNvPr id="19" name="TextBox 18">
            <a:extLst>
              <a:ext uri="{FF2B5EF4-FFF2-40B4-BE49-F238E27FC236}">
                <a16:creationId xmlns:a16="http://schemas.microsoft.com/office/drawing/2014/main" id="{D231D4C2-EEA6-8301-FDFC-02C145C49743}"/>
              </a:ext>
            </a:extLst>
          </p:cNvPr>
          <p:cNvSpPr txBox="1"/>
          <p:nvPr/>
        </p:nvSpPr>
        <p:spPr>
          <a:xfrm>
            <a:off x="6903631" y="2349813"/>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0" name="TextBox 19">
            <a:extLst>
              <a:ext uri="{FF2B5EF4-FFF2-40B4-BE49-F238E27FC236}">
                <a16:creationId xmlns:a16="http://schemas.microsoft.com/office/drawing/2014/main" id="{EE70BA0D-C915-B227-33B3-C8C071DCD691}"/>
              </a:ext>
            </a:extLst>
          </p:cNvPr>
          <p:cNvSpPr txBox="1"/>
          <p:nvPr/>
        </p:nvSpPr>
        <p:spPr>
          <a:xfrm>
            <a:off x="5266703" y="2137090"/>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21" name="Straight Connector 20">
            <a:extLst>
              <a:ext uri="{FF2B5EF4-FFF2-40B4-BE49-F238E27FC236}">
                <a16:creationId xmlns:a16="http://schemas.microsoft.com/office/drawing/2014/main" id="{1404765E-916F-201D-06E8-11C4E498034C}"/>
              </a:ext>
            </a:extLst>
          </p:cNvPr>
          <p:cNvCxnSpPr>
            <a:cxnSpLocks/>
          </p:cNvCxnSpPr>
          <p:nvPr/>
        </p:nvCxnSpPr>
        <p:spPr>
          <a:xfrm flipV="1">
            <a:off x="5868144" y="3109946"/>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9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60"/>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19 276 : 4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47 635 : 7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2286239" y="2042222"/>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5"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675638" y="2067694"/>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19 276</a:t>
            </a:r>
          </a:p>
        </p:txBody>
      </p:sp>
      <p:sp>
        <p:nvSpPr>
          <p:cNvPr id="36"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2243048"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7"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1171140" y="2550269"/>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2</a:t>
            </a:r>
          </a:p>
        </p:txBody>
      </p:sp>
      <p:sp>
        <p:nvSpPr>
          <p:cNvPr id="38"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2531301"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39" name="TextBox 38">
            <a:extLst>
              <a:ext uri="{FF2B5EF4-FFF2-40B4-BE49-F238E27FC236}">
                <a16:creationId xmlns:a16="http://schemas.microsoft.com/office/drawing/2014/main" id="{B44A66DF-D255-4134-A605-32433E99B115}"/>
              </a:ext>
            </a:extLst>
          </p:cNvPr>
          <p:cNvSpPr txBox="1">
            <a:spLocks noChangeArrowheads="1"/>
          </p:cNvSpPr>
          <p:nvPr/>
        </p:nvSpPr>
        <p:spPr bwMode="auto">
          <a:xfrm>
            <a:off x="1459633" y="3633100"/>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0"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1490817" y="3062510"/>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7</a:t>
            </a:r>
            <a:endParaRPr lang="en-US" altLang="en-US" sz="3600" b="1" dirty="0">
              <a:solidFill>
                <a:srgbClr val="002060"/>
              </a:solidFill>
              <a:latin typeface="+mj-lt"/>
              <a:cs typeface="Times New Roman" panose="02020603050405020304" pitchFamily="18" charset="0"/>
            </a:endParaRPr>
          </a:p>
        </p:txBody>
      </p:sp>
      <p:sp>
        <p:nvSpPr>
          <p:cNvPr id="41"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1205865" y="3062550"/>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42" name="Group 66">
            <a:extLst>
              <a:ext uri="{FF2B5EF4-FFF2-40B4-BE49-F238E27FC236}">
                <a16:creationId xmlns:a16="http://schemas.microsoft.com/office/drawing/2014/main" id="{08904430-3EAA-4F15-9EA7-828DF6A7C50C}"/>
              </a:ext>
            </a:extLst>
          </p:cNvPr>
          <p:cNvGrpSpPr>
            <a:grpSpLocks/>
          </p:cNvGrpSpPr>
          <p:nvPr/>
        </p:nvGrpSpPr>
        <p:grpSpPr bwMode="auto">
          <a:xfrm>
            <a:off x="2264509" y="2094665"/>
            <a:ext cx="773985" cy="846017"/>
            <a:chOff x="2299" y="1252"/>
            <a:chExt cx="438" cy="517"/>
          </a:xfrm>
        </p:grpSpPr>
        <p:cxnSp>
          <p:nvCxnSpPr>
            <p:cNvPr id="43" name="Straight Connector 42">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44" name="Straight Connector 43">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45"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842848" y="2550269"/>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6"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2758245" y="2614989"/>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a:t>
            </a:r>
          </a:p>
        </p:txBody>
      </p:sp>
      <p:sp>
        <p:nvSpPr>
          <p:cNvPr id="47" name="TextBox 46">
            <a:extLst>
              <a:ext uri="{FF2B5EF4-FFF2-40B4-BE49-F238E27FC236}">
                <a16:creationId xmlns:a16="http://schemas.microsoft.com/office/drawing/2014/main" id="{B44A66DF-D255-4134-A605-32433E99B115}"/>
              </a:ext>
            </a:extLst>
          </p:cNvPr>
          <p:cNvSpPr txBox="1">
            <a:spLocks noChangeArrowheads="1"/>
          </p:cNvSpPr>
          <p:nvPr/>
        </p:nvSpPr>
        <p:spPr bwMode="auto">
          <a:xfrm>
            <a:off x="1748593" y="3633099"/>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48" name="TextBox 47">
            <a:extLst>
              <a:ext uri="{FF2B5EF4-FFF2-40B4-BE49-F238E27FC236}">
                <a16:creationId xmlns:a16="http://schemas.microsoft.com/office/drawing/2014/main" id="{B44A66DF-D255-4134-A605-32433E99B115}"/>
              </a:ext>
            </a:extLst>
          </p:cNvPr>
          <p:cNvSpPr txBox="1">
            <a:spLocks noChangeArrowheads="1"/>
          </p:cNvSpPr>
          <p:nvPr/>
        </p:nvSpPr>
        <p:spPr bwMode="auto">
          <a:xfrm>
            <a:off x="2940438" y="262699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9</a:t>
            </a:r>
          </a:p>
        </p:txBody>
      </p:sp>
      <p:sp>
        <p:nvSpPr>
          <p:cNvPr id="49" name="TextBox 48">
            <a:extLst>
              <a:ext uri="{FF2B5EF4-FFF2-40B4-BE49-F238E27FC236}">
                <a16:creationId xmlns:a16="http://schemas.microsoft.com/office/drawing/2014/main" id="{B44A66DF-D255-4134-A605-32433E99B115}"/>
              </a:ext>
            </a:extLst>
          </p:cNvPr>
          <p:cNvSpPr txBox="1">
            <a:spLocks noChangeArrowheads="1"/>
          </p:cNvSpPr>
          <p:nvPr/>
        </p:nvSpPr>
        <p:spPr bwMode="auto">
          <a:xfrm>
            <a:off x="1742795" y="4083918"/>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50"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6755138" y="2111234"/>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7</a:t>
            </a:r>
          </a:p>
        </p:txBody>
      </p:sp>
      <p:sp>
        <p:nvSpPr>
          <p:cNvPr id="51"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5144537" y="2136706"/>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47 635</a:t>
            </a:r>
          </a:p>
        </p:txBody>
      </p:sp>
      <p:sp>
        <p:nvSpPr>
          <p:cNvPr id="52"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6711947"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3"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5668539" y="2614114"/>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4"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7000200"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55" name="TextBox 54">
            <a:extLst>
              <a:ext uri="{FF2B5EF4-FFF2-40B4-BE49-F238E27FC236}">
                <a16:creationId xmlns:a16="http://schemas.microsoft.com/office/drawing/2014/main" id="{B44A66DF-D255-4134-A605-32433E99B115}"/>
              </a:ext>
            </a:extLst>
          </p:cNvPr>
          <p:cNvSpPr txBox="1">
            <a:spLocks noChangeArrowheads="1"/>
          </p:cNvSpPr>
          <p:nvPr/>
        </p:nvSpPr>
        <p:spPr bwMode="auto">
          <a:xfrm>
            <a:off x="6243515" y="313152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56"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5959716" y="3131522"/>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57"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5674764" y="3131562"/>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58" name="Group 66">
            <a:extLst>
              <a:ext uri="{FF2B5EF4-FFF2-40B4-BE49-F238E27FC236}">
                <a16:creationId xmlns:a16="http://schemas.microsoft.com/office/drawing/2014/main" id="{08904430-3EAA-4F15-9EA7-828DF6A7C50C}"/>
              </a:ext>
            </a:extLst>
          </p:cNvPr>
          <p:cNvGrpSpPr>
            <a:grpSpLocks/>
          </p:cNvGrpSpPr>
          <p:nvPr/>
        </p:nvGrpSpPr>
        <p:grpSpPr bwMode="auto">
          <a:xfrm>
            <a:off x="6733408" y="2163677"/>
            <a:ext cx="773985" cy="846017"/>
            <a:chOff x="2299" y="1252"/>
            <a:chExt cx="438" cy="517"/>
          </a:xfrm>
        </p:grpSpPr>
        <p:cxnSp>
          <p:nvCxnSpPr>
            <p:cNvPr id="59" name="Straight Connector 58">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60" name="Straight Connector 59">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61"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5356784" y="2626994"/>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62"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7227144" y="2684001"/>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3" name="TextBox 62">
            <a:extLst>
              <a:ext uri="{FF2B5EF4-FFF2-40B4-BE49-F238E27FC236}">
                <a16:creationId xmlns:a16="http://schemas.microsoft.com/office/drawing/2014/main" id="{B44A66DF-D255-4134-A605-32433E99B115}"/>
              </a:ext>
            </a:extLst>
          </p:cNvPr>
          <p:cNvSpPr txBox="1">
            <a:spLocks noChangeArrowheads="1"/>
          </p:cNvSpPr>
          <p:nvPr/>
        </p:nvSpPr>
        <p:spPr bwMode="auto">
          <a:xfrm>
            <a:off x="6307571" y="367987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4" name="TextBox 63">
            <a:extLst>
              <a:ext uri="{FF2B5EF4-FFF2-40B4-BE49-F238E27FC236}">
                <a16:creationId xmlns:a16="http://schemas.microsoft.com/office/drawing/2014/main" id="{B44A66DF-D255-4134-A605-32433E99B115}"/>
              </a:ext>
            </a:extLst>
          </p:cNvPr>
          <p:cNvSpPr txBox="1">
            <a:spLocks noChangeArrowheads="1"/>
          </p:cNvSpPr>
          <p:nvPr/>
        </p:nvSpPr>
        <p:spPr bwMode="auto">
          <a:xfrm>
            <a:off x="7490662" y="269805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Tree>
    <p:extLst>
      <p:ext uri="{BB962C8B-B14F-4D97-AF65-F5344CB8AC3E}">
        <p14:creationId xmlns:p14="http://schemas.microsoft.com/office/powerpoint/2010/main" val="18196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barn(inVertic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par>
                                <p:cTn id="68" presetID="16" presetClass="entr" presetSubtype="21"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inVertical)">
                                      <p:cBhvr>
                                        <p:cTn id="70" dur="500"/>
                                        <p:tgtEl>
                                          <p:spTgt spid="5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arn(inVertical)">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in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arn(inVertical)">
                                      <p:cBhvr>
                                        <p:cTn id="86" dur="500"/>
                                        <p:tgtEl>
                                          <p:spTgt spid="5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barn(inVertical)">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barn(inVertical)">
                                      <p:cBhvr>
                                        <p:cTn id="99" dur="500"/>
                                        <p:tgtEl>
                                          <p:spTgt spid="56"/>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barn(inVertical)">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barn(inVertical)">
                                      <p:cBhvr>
                                        <p:cTn id="107" dur="5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barn(inVertical)">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5" grpId="0"/>
      <p:bldP spid="46" grpId="0"/>
      <p:bldP spid="47" grpId="0"/>
      <p:bldP spid="48" grpId="0"/>
      <p:bldP spid="49" grpId="0"/>
      <p:bldP spid="50" grpId="0"/>
      <p:bldP spid="51" grpId="0"/>
      <p:bldP spid="52" grpId="0"/>
      <p:bldP spid="53" grpId="0"/>
      <p:bldP spid="54" grpId="0"/>
      <p:bldP spid="55" grpId="0"/>
      <p:bldP spid="56" grpId="0"/>
      <p:bldP spid="57" grpId="0"/>
      <p:bldP spid="61" grpId="0"/>
      <p:bldP spid="62" grpId="0"/>
      <p:bldP spid="63" grpId="0"/>
      <p:bldP spid="6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543</Words>
  <Application>Microsoft Office PowerPoint</Application>
  <PresentationFormat>On-screen Show (16:9)</PresentationFormat>
  <Paragraphs>153</Paragraphs>
  <Slides>19</Slides>
  <Notes>11</Notes>
  <HiddenSlides>0</HiddenSlides>
  <MMClips>19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等线</vt:lpstr>
      <vt:lpstr>Arial</vt:lpstr>
      <vt:lpstr>Arial-Rounded</vt:lpstr>
      <vt:lpstr>Calibri</vt:lpstr>
      <vt:lpstr>SVN-Salty Script</vt:lpstr>
      <vt:lpstr>SVN-Ziclets</vt:lpstr>
      <vt:lpstr>Times New Roman</vt:lpstr>
      <vt:lpstr>UTM Avo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2023-05-16T15:42:12Z</dcterms:modified>
</cp:coreProperties>
</file>