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6"/>
  </p:notesMasterIdLst>
  <p:sldIdLst>
    <p:sldId id="406" r:id="rId3"/>
    <p:sldId id="394" r:id="rId4"/>
    <p:sldId id="397" r:id="rId5"/>
    <p:sldId id="402" r:id="rId6"/>
    <p:sldId id="372" r:id="rId7"/>
    <p:sldId id="403" r:id="rId8"/>
    <p:sldId id="404" r:id="rId9"/>
    <p:sldId id="407" r:id="rId10"/>
    <p:sldId id="409" r:id="rId11"/>
    <p:sldId id="405" r:id="rId12"/>
    <p:sldId id="389" r:id="rId13"/>
    <p:sldId id="410" r:id="rId14"/>
    <p:sldId id="412" r:id="rId15"/>
  </p:sldIdLst>
  <p:sldSz cx="6858000" cy="51435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Arial-Rounded" panose="020B0500000000000000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Kalam" panose="020B0604020202020204" charset="0"/>
      <p:regular r:id="rId28"/>
      <p:bold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90"/>
    <a:srgbClr val="AEE2FA"/>
    <a:srgbClr val="07A7AF"/>
    <a:srgbClr val="F6D5A8"/>
    <a:srgbClr val="F45A21"/>
    <a:srgbClr val="DBE9AE"/>
    <a:srgbClr val="72B451"/>
    <a:srgbClr val="F9B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2818" autoAdjust="0"/>
  </p:normalViewPr>
  <p:slideViewPr>
    <p:cSldViewPr snapToGrid="0">
      <p:cViewPr varScale="1">
        <p:scale>
          <a:sx n="118" d="100"/>
          <a:sy n="118" d="100"/>
        </p:scale>
        <p:origin x="108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834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03/05/2022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66" y="653273"/>
            <a:ext cx="6147881" cy="34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381C74-7ACD-45E8-9A2E-B0568D8B7B06}"/>
              </a:ext>
            </a:extLst>
          </p:cNvPr>
          <p:cNvSpPr txBox="1"/>
          <p:nvPr/>
        </p:nvSpPr>
        <p:spPr>
          <a:xfrm>
            <a:off x="285346" y="664938"/>
            <a:ext cx="6245157" cy="79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vi-VN" sz="2000" b="1" dirty="0">
                <a:latin typeface="Times New Roman" panose="02020603050405020304" pitchFamily="18" charset="0"/>
              </a:rPr>
              <a:t>Nói những điều em biết thêm về quê hương, đất nước qua trao đổi với bạn ở bài tập 1.</a:t>
            </a:r>
          </a:p>
        </p:txBody>
      </p:sp>
    </p:spTree>
    <p:extLst>
      <p:ext uri="{BB962C8B-B14F-4D97-AF65-F5344CB8AC3E}">
        <p14:creationId xmlns:p14="http://schemas.microsoft.com/office/powerpoint/2010/main" val="64154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4E5D23-38D4-44F9-A521-6CAAE863C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970" y="578145"/>
            <a:ext cx="5868237" cy="549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73BCA0-7B8B-429D-A1DF-AFA093364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194" y="1264595"/>
            <a:ext cx="5289835" cy="3419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89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08306" y="393543"/>
            <a:ext cx="3332110" cy="497059"/>
          </a:xfrm>
          <a:prstGeom prst="rect">
            <a:avLst/>
          </a:prstGeom>
        </p:spPr>
        <p:txBody>
          <a:bodyPr wrap="square" lIns="51435" tIns="25718" rIns="51435" bIns="25718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08306" y="1379525"/>
            <a:ext cx="4435811" cy="739792"/>
            <a:chOff x="1679643" y="1340505"/>
            <a:chExt cx="4435811" cy="739792"/>
          </a:xfrm>
        </p:grpSpPr>
        <p:sp>
          <p:nvSpPr>
            <p:cNvPr id="5" name="isḻîḓè">
              <a:extLst>
                <a:ext uri="{FF2B5EF4-FFF2-40B4-BE49-F238E27FC236}">
                  <a16:creationId xmlns="" xmlns:a16="http://schemas.microsoft.com/office/drawing/2014/main" id="{B65D6A18-A848-4365-8261-A87CDAF5B169}"/>
                </a:ext>
              </a:extLst>
            </p:cNvPr>
            <p:cNvSpPr/>
            <p:nvPr/>
          </p:nvSpPr>
          <p:spPr bwMode="auto">
            <a:xfrm>
              <a:off x="1679643" y="1525999"/>
              <a:ext cx="576711" cy="400078"/>
            </a:xfrm>
            <a:prstGeom prst="roundRect">
              <a:avLst>
                <a:gd name="adj" fmla="val 46371"/>
              </a:avLst>
            </a:prstGeom>
            <a:solidFill>
              <a:srgbClr val="FFD268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rPr>
                <a:t>01 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isḻîḓè">
              <a:extLst>
                <a:ext uri="{FF2B5EF4-FFF2-40B4-BE49-F238E27FC236}">
                  <a16:creationId xmlns=""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2319781" y="1340505"/>
              <a:ext cx="3795673" cy="739792"/>
            </a:xfrm>
            <a:prstGeom prst="roundRect">
              <a:avLst>
                <a:gd name="adj" fmla="val 46371"/>
              </a:avLst>
            </a:prstGeom>
            <a:solidFill>
              <a:srgbClr val="FFD268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eaLnBrk="0" hangingPunct="0"/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thú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vị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quê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hương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nơi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sống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69098" y="3108246"/>
            <a:ext cx="3326860" cy="911077"/>
            <a:chOff x="2616225" y="2309615"/>
            <a:chExt cx="3030881" cy="911077"/>
          </a:xfrm>
        </p:grpSpPr>
        <p:sp>
          <p:nvSpPr>
            <p:cNvPr id="7" name="isḻîḓè">
              <a:extLst>
                <a:ext uri="{FF2B5EF4-FFF2-40B4-BE49-F238E27FC236}">
                  <a16:creationId xmlns="" xmlns:a16="http://schemas.microsoft.com/office/drawing/2014/main" id="{1380D21F-97BD-43C0-80EB-5174AA5D5A43}"/>
                </a:ext>
              </a:extLst>
            </p:cNvPr>
            <p:cNvSpPr/>
            <p:nvPr/>
          </p:nvSpPr>
          <p:spPr bwMode="auto">
            <a:xfrm>
              <a:off x="2616225" y="2552382"/>
              <a:ext cx="499592" cy="368566"/>
            </a:xfrm>
            <a:prstGeom prst="roundRect">
              <a:avLst>
                <a:gd name="adj" fmla="val 46371"/>
              </a:avLst>
            </a:prstGeom>
            <a:solidFill>
              <a:srgbClr val="FFE4DB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rPr>
                <a:t>02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isḻîḓè">
              <a:extLst>
                <a:ext uri="{FF2B5EF4-FFF2-40B4-BE49-F238E27FC236}">
                  <a16:creationId xmlns="" xmlns:a16="http://schemas.microsoft.com/office/drawing/2014/main" id="{CC18E718-57BD-48E6-81A4-E988EC090412}"/>
                </a:ext>
              </a:extLst>
            </p:cNvPr>
            <p:cNvSpPr/>
            <p:nvPr/>
          </p:nvSpPr>
          <p:spPr bwMode="auto">
            <a:xfrm>
              <a:off x="3159051" y="2309615"/>
              <a:ext cx="2488055" cy="911077"/>
            </a:xfrm>
            <a:prstGeom prst="roundRect">
              <a:avLst>
                <a:gd name="adj" fmla="val 46371"/>
              </a:avLst>
            </a:prstGeom>
            <a:solidFill>
              <a:srgbClr val="FFE4DB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eaLnBrk="0" hangingPunct="0"/>
              <a:r>
                <a:rPr lang="vi-VN" b="1" dirty="0">
                  <a:latin typeface="Times New Roman" panose="02020603050405020304" pitchFamily="18" charset="0"/>
                </a:rPr>
                <a:t>Nói </a:t>
              </a:r>
              <a:r>
                <a:rPr lang="en-US" b="1" dirty="0" err="1" smtClean="0">
                  <a:latin typeface="Times New Roman" panose="02020603050405020304" pitchFamily="18" charset="0"/>
                </a:rPr>
                <a:t>được</a:t>
              </a:r>
              <a:r>
                <a:rPr lang="vi-VN" b="1" dirty="0" smtClean="0">
                  <a:latin typeface="Times New Roman" panose="02020603050405020304" pitchFamily="18" charset="0"/>
                </a:rPr>
                <a:t> </a:t>
              </a:r>
              <a:r>
                <a:rPr lang="vi-VN" b="1" dirty="0">
                  <a:latin typeface="Times New Roman" panose="02020603050405020304" pitchFamily="18" charset="0"/>
                </a:rPr>
                <a:t>điều em biết thêm về quê hương, đất nước </a:t>
              </a:r>
              <a:r>
                <a:rPr lang="en-US" b="1" dirty="0" smtClean="0">
                  <a:latin typeface="Times New Roman" panose="02020603050405020304" pitchFamily="18" charset="0"/>
                </a:rPr>
                <a:t> 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900510-4224-4153-8276-1166464F9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457" y="2452884"/>
            <a:ext cx="2487960" cy="23781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7027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59" t="6591" b="4038"/>
          <a:stretch/>
        </p:blipFill>
        <p:spPr>
          <a:xfrm>
            <a:off x="-924" y="-108389"/>
            <a:ext cx="4251631" cy="5143500"/>
          </a:xfrm>
          <a:prstGeom prst="rect">
            <a:avLst/>
          </a:prstGeom>
        </p:spPr>
      </p:pic>
      <p:pic>
        <p:nvPicPr>
          <p:cNvPr id="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35" y="3392391"/>
            <a:ext cx="594412" cy="566978"/>
          </a:xfrm>
          <a:prstGeom prst="rect">
            <a:avLst/>
          </a:prstGeom>
        </p:spPr>
      </p:pic>
      <p:pic>
        <p:nvPicPr>
          <p:cNvPr id="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655" y="3778006"/>
            <a:ext cx="594412" cy="566978"/>
          </a:xfrm>
          <a:prstGeom prst="rect">
            <a:avLst/>
          </a:prstGeom>
        </p:spPr>
      </p:pic>
      <p:pic>
        <p:nvPicPr>
          <p:cNvPr id="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347" y="3392391"/>
            <a:ext cx="594412" cy="566978"/>
          </a:xfrm>
          <a:prstGeom prst="rect">
            <a:avLst/>
          </a:prstGeom>
        </p:spPr>
      </p:pic>
      <p:pic>
        <p:nvPicPr>
          <p:cNvPr id="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731" y="3675880"/>
            <a:ext cx="594412" cy="566978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7719" y="1145662"/>
            <a:ext cx="576526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</a:endParaRPr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5408692" y="0"/>
            <a:ext cx="1382544" cy="48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05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42065" y="617893"/>
            <a:ext cx="1623695" cy="675631"/>
            <a:chOff x="359295" y="617893"/>
            <a:chExt cx="1623695" cy="67563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rPr>
                <a:t>BÀI 29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59295" y="6471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Times New Roman" panose="02020603050405020304" pitchFamily="18" charset="0"/>
                </a:rPr>
                <a:t>BÀI 29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933ABA-1877-4F11-820F-8A6C446E2CEA}"/>
              </a:ext>
            </a:extLst>
          </p:cNvPr>
          <p:cNvSpPr txBox="1"/>
          <p:nvPr/>
        </p:nvSpPr>
        <p:spPr>
          <a:xfrm>
            <a:off x="1855712" y="146606"/>
            <a:ext cx="374506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17479D"/>
                </a:solidFill>
                <a:latin typeface="Times New Roman" panose="02020603050405020304" pitchFamily="18" charset="0"/>
              </a:rPr>
              <a:t>NÓI VÀ NGHE</a:t>
            </a:r>
            <a:endParaRPr lang="en-US" sz="3600" b="1" dirty="0">
              <a:solidFill>
                <a:srgbClr val="17479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03EE091-0DD8-4F11-8634-5B9E92BB1250}"/>
              </a:ext>
            </a:extLst>
          </p:cNvPr>
          <p:cNvSpPr txBox="1"/>
          <p:nvPr/>
        </p:nvSpPr>
        <p:spPr>
          <a:xfrm>
            <a:off x="1434163" y="1735511"/>
            <a:ext cx="4952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NÓI VỀ QUÊ HƯƠNG, ĐẤT NƯỚC EM</a:t>
            </a:r>
            <a:endParaRPr lang="en-US" sz="36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27" y="66393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8900510-4224-4153-8276-1166464F9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065" y="2885872"/>
            <a:ext cx="2199877" cy="2102809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12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08306" y="393543"/>
            <a:ext cx="3332110" cy="497059"/>
          </a:xfrm>
          <a:prstGeom prst="rect">
            <a:avLst/>
          </a:prstGeom>
        </p:spPr>
        <p:txBody>
          <a:bodyPr wrap="square" lIns="51435" tIns="25718" rIns="51435" bIns="25718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2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480013" y="2141475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608306" y="1379525"/>
            <a:ext cx="4435811" cy="739792"/>
            <a:chOff x="1679643" y="1340505"/>
            <a:chExt cx="4435811" cy="739792"/>
          </a:xfrm>
        </p:grpSpPr>
        <p:sp>
          <p:nvSpPr>
            <p:cNvPr id="5" name="isḻîḓè">
              <a:extLst>
                <a:ext uri="{FF2B5EF4-FFF2-40B4-BE49-F238E27FC236}">
                  <a16:creationId xmlns="" xmlns:a16="http://schemas.microsoft.com/office/drawing/2014/main" id="{B65D6A18-A848-4365-8261-A87CDAF5B169}"/>
                </a:ext>
              </a:extLst>
            </p:cNvPr>
            <p:cNvSpPr/>
            <p:nvPr/>
          </p:nvSpPr>
          <p:spPr bwMode="auto">
            <a:xfrm>
              <a:off x="1679643" y="1525999"/>
              <a:ext cx="576711" cy="400078"/>
            </a:xfrm>
            <a:prstGeom prst="roundRect">
              <a:avLst>
                <a:gd name="adj" fmla="val 46371"/>
              </a:avLst>
            </a:prstGeom>
            <a:solidFill>
              <a:srgbClr val="FFD268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rPr>
                <a:t>01 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isḻîḓè">
              <a:extLst>
                <a:ext uri="{FF2B5EF4-FFF2-40B4-BE49-F238E27FC236}">
                  <a16:creationId xmlns="" xmlns:a16="http://schemas.microsoft.com/office/drawing/2014/main" id="{2D5C3EA8-0EA8-4A1D-AB27-36CB41F4EB17}"/>
                </a:ext>
              </a:extLst>
            </p:cNvPr>
            <p:cNvSpPr/>
            <p:nvPr/>
          </p:nvSpPr>
          <p:spPr bwMode="auto">
            <a:xfrm>
              <a:off x="2319781" y="1340505"/>
              <a:ext cx="3795673" cy="739792"/>
            </a:xfrm>
            <a:prstGeom prst="roundRect">
              <a:avLst>
                <a:gd name="adj" fmla="val 46371"/>
              </a:avLst>
            </a:prstGeom>
            <a:solidFill>
              <a:srgbClr val="FFD268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eaLnBrk="0" hangingPunct="0"/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giới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thiệu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thú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vị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quê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hương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nơi</a:t>
              </a:r>
              <a:r>
                <a:rPr lang="en-US" altLang="zh-CN" b="1" dirty="0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 smtClean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sống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69098" y="3108246"/>
            <a:ext cx="3326860" cy="911077"/>
            <a:chOff x="2616225" y="2309615"/>
            <a:chExt cx="3030881" cy="911077"/>
          </a:xfrm>
        </p:grpSpPr>
        <p:sp>
          <p:nvSpPr>
            <p:cNvPr id="7" name="isḻîḓè">
              <a:extLst>
                <a:ext uri="{FF2B5EF4-FFF2-40B4-BE49-F238E27FC236}">
                  <a16:creationId xmlns="" xmlns:a16="http://schemas.microsoft.com/office/drawing/2014/main" id="{1380D21F-97BD-43C0-80EB-5174AA5D5A43}"/>
                </a:ext>
              </a:extLst>
            </p:cNvPr>
            <p:cNvSpPr/>
            <p:nvPr/>
          </p:nvSpPr>
          <p:spPr bwMode="auto">
            <a:xfrm>
              <a:off x="2616225" y="2552382"/>
              <a:ext cx="499592" cy="368566"/>
            </a:xfrm>
            <a:prstGeom prst="roundRect">
              <a:avLst>
                <a:gd name="adj" fmla="val 46371"/>
              </a:avLst>
            </a:prstGeom>
            <a:solidFill>
              <a:srgbClr val="FFE4DB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仓耳玄三M W05" panose="02020400000000000000" pitchFamily="18" charset="-122"/>
                  <a:cs typeface="Times New Roman" panose="02020603050405020304" pitchFamily="18" charset="0"/>
                </a:rPr>
                <a:t>02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isḻîḓè">
              <a:extLst>
                <a:ext uri="{FF2B5EF4-FFF2-40B4-BE49-F238E27FC236}">
                  <a16:creationId xmlns="" xmlns:a16="http://schemas.microsoft.com/office/drawing/2014/main" id="{CC18E718-57BD-48E6-81A4-E988EC090412}"/>
                </a:ext>
              </a:extLst>
            </p:cNvPr>
            <p:cNvSpPr/>
            <p:nvPr/>
          </p:nvSpPr>
          <p:spPr bwMode="auto">
            <a:xfrm>
              <a:off x="3159051" y="2309615"/>
              <a:ext cx="2488055" cy="911077"/>
            </a:xfrm>
            <a:prstGeom prst="roundRect">
              <a:avLst>
                <a:gd name="adj" fmla="val 46371"/>
              </a:avLst>
            </a:prstGeom>
            <a:solidFill>
              <a:srgbClr val="FFE4DB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eaLnBrk="0" hangingPunct="0"/>
              <a:r>
                <a:rPr lang="vi-VN" b="1" dirty="0">
                  <a:latin typeface="Times New Roman" panose="02020603050405020304" pitchFamily="18" charset="0"/>
                </a:rPr>
                <a:t>Nói </a:t>
              </a:r>
              <a:r>
                <a:rPr lang="en-US" b="1" dirty="0" err="1" smtClean="0">
                  <a:latin typeface="Times New Roman" panose="02020603050405020304" pitchFamily="18" charset="0"/>
                </a:rPr>
                <a:t>được</a:t>
              </a:r>
              <a:r>
                <a:rPr lang="vi-VN" b="1" dirty="0" smtClean="0">
                  <a:latin typeface="Times New Roman" panose="02020603050405020304" pitchFamily="18" charset="0"/>
                </a:rPr>
                <a:t> </a:t>
              </a:r>
              <a:r>
                <a:rPr lang="vi-VN" b="1" dirty="0">
                  <a:latin typeface="Times New Roman" panose="02020603050405020304" pitchFamily="18" charset="0"/>
                </a:rPr>
                <a:t>điều em biết thêm về quê hương, đất nước </a:t>
              </a:r>
              <a:r>
                <a:rPr lang="en-US" b="1" dirty="0" smtClean="0">
                  <a:latin typeface="Times New Roman" panose="02020603050405020304" pitchFamily="18" charset="0"/>
                </a:rPr>
                <a:t> 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" name="直接连接符 59">
            <a:extLst>
              <a:ext uri="{FF2B5EF4-FFF2-40B4-BE49-F238E27FC236}">
                <a16:creationId xmlns=""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673532" y="3281870"/>
            <a:ext cx="41179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8900510-4224-4153-8276-1166464F9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457" y="2452884"/>
            <a:ext cx="2487960" cy="23781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37701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3AA807-2DCC-48E4-AC94-AB911CA05AD3}"/>
              </a:ext>
            </a:extLst>
          </p:cNvPr>
          <p:cNvSpPr txBox="1"/>
          <p:nvPr/>
        </p:nvSpPr>
        <p:spPr>
          <a:xfrm>
            <a:off x="491220" y="461104"/>
            <a:ext cx="56263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vi-VN" sz="2400" b="1" dirty="0">
                <a:latin typeface="Times New Roman" panose="02020603050405020304" pitchFamily="18" charset="0"/>
              </a:rPr>
              <a:t>Cùng bạn trao đổi về những điều thú vị ở quê hương em hoặc nơi em sống.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9953F9-3B32-40AC-BB0B-9283C1CBE4D4}"/>
              </a:ext>
            </a:extLst>
          </p:cNvPr>
          <p:cNvSpPr txBox="1"/>
          <p:nvPr/>
        </p:nvSpPr>
        <p:spPr>
          <a:xfrm>
            <a:off x="378758" y="1519879"/>
            <a:ext cx="6138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G: </a:t>
            </a:r>
            <a:r>
              <a:rPr lang="vi-VN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- Quê hương em hoặc nơi em sống có điều gì thú vị? (cảnh vật, hoạt động, những sản phẩm đặc biệt</a:t>
            </a:r>
            <a:r>
              <a:rPr lang="vi-VN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,...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  <a:endParaRPr lang="vi-VN" sz="20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    - Em có tình cảm như thế nào với nơi đó?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9567C35-3AF4-44CB-8937-B39E67A668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3432" y="3077253"/>
            <a:ext cx="3695700" cy="1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80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03EE091-0DD8-4F11-8634-5B9E92BB1250}"/>
              </a:ext>
            </a:extLst>
          </p:cNvPr>
          <p:cNvSpPr txBox="1"/>
          <p:nvPr/>
        </p:nvSpPr>
        <p:spPr>
          <a:xfrm>
            <a:off x="1486043" y="194490"/>
            <a:ext cx="4952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Times New Roman" panose="02020603050405020304" pitchFamily="18" charset="0"/>
              </a:rPr>
              <a:t>NÓI VỀ QUÊ HƯƠNG, ĐẤT NƯỚC EM</a:t>
            </a:r>
            <a:endParaRPr lang="en-US" sz="36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E3F8E64-3903-4D32-88F0-A49C5A992BE7}"/>
              </a:ext>
            </a:extLst>
          </p:cNvPr>
          <p:cNvSpPr/>
          <p:nvPr/>
        </p:nvSpPr>
        <p:spPr>
          <a:xfrm>
            <a:off x="1986216" y="2450133"/>
            <a:ext cx="4171950" cy="4161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B97104-33AF-4509-A19E-12E72E33312B}"/>
              </a:ext>
            </a:extLst>
          </p:cNvPr>
          <p:cNvSpPr/>
          <p:nvPr/>
        </p:nvSpPr>
        <p:spPr>
          <a:xfrm>
            <a:off x="2038350" y="4585554"/>
            <a:ext cx="3695700" cy="240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7467" y="427961"/>
            <a:ext cx="4737546" cy="1413809"/>
            <a:chOff x="3675233" y="334167"/>
            <a:chExt cx="5706005" cy="1656610"/>
          </a:xfrm>
        </p:grpSpPr>
        <p:sp>
          <p:nvSpPr>
            <p:cNvPr id="13" name="Cloud Callout 12"/>
            <p:cNvSpPr/>
            <p:nvPr/>
          </p:nvSpPr>
          <p:spPr>
            <a:xfrm>
              <a:off x="3675233" y="334167"/>
              <a:ext cx="5706005" cy="1656610"/>
            </a:xfrm>
            <a:prstGeom prst="cloudCallout">
              <a:avLst>
                <a:gd name="adj1" fmla="val 14193"/>
                <a:gd name="adj2" fmla="val 144075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defRPr/>
              </a:pP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3697" y="691866"/>
              <a:ext cx="4919222" cy="6852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 </a:t>
              </a:r>
            </a:p>
          </p:txBody>
        </p:sp>
      </p:grpSp>
      <p:pic>
        <p:nvPicPr>
          <p:cNvPr id="17" name="Picture 16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xmlns="" id="{5C60ED3E-3462-4FF0-A716-7CB5E9D85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1" y="3072426"/>
            <a:ext cx="2653847" cy="13269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E92A5E7-3259-40C5-9563-7C90FBC1165F}"/>
              </a:ext>
            </a:extLst>
          </p:cNvPr>
          <p:cNvSpPr/>
          <p:nvPr/>
        </p:nvSpPr>
        <p:spPr>
          <a:xfrm>
            <a:off x="549571" y="2507644"/>
            <a:ext cx="2533312" cy="1323439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342043" indent="-342043" algn="just" defTabSz="912114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úng yêu cầu</a:t>
            </a:r>
          </a:p>
          <a:p>
            <a:pPr marL="342043" indent="-342043" algn="just" defTabSz="912114">
              <a:buFontTx/>
              <a:buChar char="-"/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trình tự gợi ý</a:t>
            </a:r>
          </a:p>
          <a:p>
            <a:pPr marL="342043" indent="-342043" algn="just" defTabSz="912114">
              <a:buFontTx/>
              <a:buChar char="-"/>
              <a:defRPr/>
            </a:pP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Diễn đạt câu rõ ý.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567C35-3AF4-44CB-8937-B39E67A668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802" y="489023"/>
            <a:ext cx="4039415" cy="1893651"/>
          </a:xfrm>
          <a:prstGeom prst="rect">
            <a:avLst/>
          </a:prstGeom>
        </p:spPr>
      </p:pic>
      <p:sp>
        <p:nvSpPr>
          <p:cNvPr id="3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16159" y="2471881"/>
            <a:ext cx="1484497" cy="615986"/>
          </a:xfrm>
          <a:prstGeom prst="roundRect">
            <a:avLst>
              <a:gd name="adj" fmla="val 463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711367" y="2471881"/>
            <a:ext cx="1484497" cy="609501"/>
          </a:xfrm>
          <a:prstGeom prst="roundRect">
            <a:avLst>
              <a:gd name="adj" fmla="val 463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381C74-7ACD-45E8-9A2E-B0568D8B7B06}"/>
              </a:ext>
            </a:extLst>
          </p:cNvPr>
          <p:cNvSpPr txBox="1"/>
          <p:nvPr/>
        </p:nvSpPr>
        <p:spPr>
          <a:xfrm>
            <a:off x="711928" y="3965858"/>
            <a:ext cx="5883426" cy="42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Cảnh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quê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nơi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sống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thú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vị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vi-VN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073BCA0-7B8B-429D-A1DF-AFA093364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4374" y="564061"/>
            <a:ext cx="2080980" cy="1634530"/>
          </a:xfrm>
          <a:prstGeom prst="rect">
            <a:avLst/>
          </a:prstGeom>
        </p:spPr>
      </p:pic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906575" y="2459608"/>
            <a:ext cx="1484497" cy="609501"/>
          </a:xfrm>
          <a:prstGeom prst="roundRect">
            <a:avLst>
              <a:gd name="adj" fmla="val 46371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vùng</a:t>
            </a:r>
            <a:r>
              <a:rPr lang="en-US" altLang="zh-CN" sz="16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endParaRPr lang="zh-CN" altLang="en-US" sz="16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73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38287B2-72A4-4A05-BD8E-8E6060CF0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90" t="10249" r="4715" b="19836"/>
          <a:stretch/>
        </p:blipFill>
        <p:spPr>
          <a:xfrm>
            <a:off x="4149016" y="2328151"/>
            <a:ext cx="2559798" cy="2071268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2" y="417830"/>
            <a:ext cx="3686304" cy="2292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9336" y="2875427"/>
            <a:ext cx="164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Gươm</a:t>
            </a:r>
            <a:endParaRPr lang="zh-CN" altLang="en-US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7455" y="4308948"/>
            <a:ext cx="164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Tháp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Rùa</a:t>
            </a:r>
            <a:endParaRPr lang="zh-CN" altLang="en-US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28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9" y="421532"/>
            <a:ext cx="2762327" cy="2049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53" y="2419102"/>
            <a:ext cx="164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Đền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endParaRPr lang="zh-CN" altLang="en-US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94" y="1477792"/>
            <a:ext cx="3002604" cy="2251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5879" y="3729745"/>
            <a:ext cx="303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Lăng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tịch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</a:t>
            </a:r>
            <a:endParaRPr lang="zh-CN" altLang="en-US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57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381C74-7ACD-45E8-9A2E-B0568D8B7B06}"/>
              </a:ext>
            </a:extLst>
          </p:cNvPr>
          <p:cNvSpPr txBox="1"/>
          <p:nvPr/>
        </p:nvSpPr>
        <p:spPr>
          <a:xfrm>
            <a:off x="326032" y="2001361"/>
            <a:ext cx="3223661" cy="58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Đền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Trấn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Vũ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Thạch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Bàn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– Long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Biên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–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Hà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)</a:t>
            </a:r>
            <a:endParaRPr lang="vi-VN" b="1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8" y="633427"/>
            <a:ext cx="2829723" cy="1357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26" y="1677279"/>
            <a:ext cx="2499577" cy="1607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381C74-7ACD-45E8-9A2E-B0568D8B7B06}"/>
              </a:ext>
            </a:extLst>
          </p:cNvPr>
          <p:cNvSpPr txBox="1"/>
          <p:nvPr/>
        </p:nvSpPr>
        <p:spPr>
          <a:xfrm>
            <a:off x="3332783" y="3295670"/>
            <a:ext cx="322366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Trung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tâm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thương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mại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AEON Mall</a:t>
            </a:r>
          </a:p>
          <a:p>
            <a:pPr algn="ctr">
              <a:lnSpc>
                <a:spcPct val="120000"/>
              </a:lnSpc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Thạch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Bàn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– Long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Biên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–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Hà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vi-VN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90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281</Words>
  <Application>Microsoft Office PowerPoint</Application>
  <PresentationFormat>Custom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 Light</vt:lpstr>
      <vt:lpstr>Montserrat</vt:lpstr>
      <vt:lpstr>Arial-Rounded</vt:lpstr>
      <vt:lpstr>Calibri</vt:lpstr>
      <vt:lpstr>Times New Roman</vt:lpstr>
      <vt:lpstr>Kalam</vt:lpstr>
      <vt:lpstr>思源黑体 CN Bold</vt:lpstr>
      <vt:lpstr>Arial</vt:lpstr>
      <vt:lpstr>仓耳玄三M W05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L171021</cp:lastModifiedBy>
  <cp:revision>248</cp:revision>
  <dcterms:modified xsi:type="dcterms:W3CDTF">2022-05-03T00:56:08Z</dcterms:modified>
</cp:coreProperties>
</file>