
<file path=[Content_Types].xml><?xml version="1.0" encoding="utf-8"?>
<Types xmlns="http://schemas.openxmlformats.org/package/2006/content-types">
  <Default Extension="jpeg" ContentType="image/jpeg"/>
  <Default Extension="JPG" ContentType="image/.jpg"/>
  <Default Extension="wav" ContentType="audio/x-wav"/>
  <Default Extension="png" ContentType="image/png"/>
  <Default Extension="gif" ContentType="image/gif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2" r:id="rId3"/>
    <p:sldMasterId id="2147483674" r:id="rId4"/>
    <p:sldMasterId id="2147483687" r:id="rId5"/>
    <p:sldMasterId id="2147483699" r:id="rId6"/>
  </p:sldMasterIdLst>
  <p:notesMasterIdLst>
    <p:notesMasterId r:id="rId25"/>
  </p:notesMasterIdLst>
  <p:sldIdLst>
    <p:sldId id="406" r:id="rId7"/>
    <p:sldId id="412" r:id="rId8"/>
    <p:sldId id="295" r:id="rId9"/>
    <p:sldId id="279" r:id="rId10"/>
    <p:sldId id="280" r:id="rId11"/>
    <p:sldId id="281" r:id="rId12"/>
    <p:sldId id="283" r:id="rId13"/>
    <p:sldId id="284" r:id="rId14"/>
    <p:sldId id="286" r:id="rId15"/>
    <p:sldId id="285" r:id="rId16"/>
    <p:sldId id="270" r:id="rId17"/>
    <p:sldId id="413" r:id="rId18"/>
    <p:sldId id="409" r:id="rId19"/>
    <p:sldId id="410" r:id="rId20"/>
    <p:sldId id="402" r:id="rId21"/>
    <p:sldId id="272" r:id="rId22"/>
    <p:sldId id="273" r:id="rId23"/>
    <p:sldId id="405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17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45" autoAdjust="0"/>
    <p:restoredTop sz="94660"/>
  </p:normalViewPr>
  <p:slideViewPr>
    <p:cSldViewPr>
      <p:cViewPr varScale="1">
        <p:scale>
          <a:sx n="65" d="100"/>
          <a:sy n="65" d="100"/>
        </p:scale>
        <p:origin x="-1458" y="-96"/>
      </p:cViewPr>
      <p:guideLst>
        <p:guide orient="horz" pos="2174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3.xml"/><Relationship Id="rId8" Type="http://schemas.openxmlformats.org/officeDocument/2006/relationships/slide" Target="slides/slide2.xml"/><Relationship Id="rId7" Type="http://schemas.openxmlformats.org/officeDocument/2006/relationships/slide" Target="slides/slide1.xml"/><Relationship Id="rId6" Type="http://schemas.openxmlformats.org/officeDocument/2006/relationships/slideMaster" Target="slideMasters/slideMaster5.xml"/><Relationship Id="rId5" Type="http://schemas.openxmlformats.org/officeDocument/2006/relationships/slideMaster" Target="slideMasters/slideMaster4.xml"/><Relationship Id="rId4" Type="http://schemas.openxmlformats.org/officeDocument/2006/relationships/slideMaster" Target="slideMasters/slideMaster3.xml"/><Relationship Id="rId3" Type="http://schemas.openxmlformats.org/officeDocument/2006/relationships/slideMaster" Target="slideMasters/slideMaster2.xml"/><Relationship Id="rId28" Type="http://schemas.openxmlformats.org/officeDocument/2006/relationships/tableStyles" Target="tableStyles.xml"/><Relationship Id="rId27" Type="http://schemas.openxmlformats.org/officeDocument/2006/relationships/viewProps" Target="viewProps.xml"/><Relationship Id="rId26" Type="http://schemas.openxmlformats.org/officeDocument/2006/relationships/presProps" Target="presProps.xml"/><Relationship Id="rId25" Type="http://schemas.openxmlformats.org/officeDocument/2006/relationships/notesMaster" Target="notesMasters/notesMaster1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0" Type="http://schemas.openxmlformats.org/officeDocument/2006/relationships/slide" Target="slides/slide14.xml"/><Relationship Id="rId2" Type="http://schemas.openxmlformats.org/officeDocument/2006/relationships/theme" Target="theme/theme1.xml"/><Relationship Id="rId19" Type="http://schemas.openxmlformats.org/officeDocument/2006/relationships/slide" Target="slides/slide13.xml"/><Relationship Id="rId18" Type="http://schemas.openxmlformats.org/officeDocument/2006/relationships/slide" Target="slides/slide12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9EAEB7-5B19-47EF-A01F-472CD515E3EF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320480-8CB5-461C-B193-CD63208466DF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75A145-28FA-4B14-B656-2C8C7520DD25}" type="datetimeFigureOut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6D5118-95D9-4ED1-ABB0-EFF1673E832D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75BB49-0B7E-42A4-B638-E12D48885309}" type="datetimeFigureOut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7918B-9D36-4B66-8378-A9A72E943A31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D958A1-7A22-4403-BCFF-FFA0ED47CBDD}" type="datetimeFigureOut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DCF9CB-9E66-4BA7-93CB-DB68FE905561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8B8D8E-A81D-4822-9D16-6AC23EC4E01C}" type="datetimeFigureOut">
              <a:rPr lang="en-US"/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5F35E7-F31D-4EDA-9CA5-7B052401F01B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B433F6-5B29-44FD-8FD4-570F21E27BAA}" type="datetimeFigureOut">
              <a:rPr lang="en-US"/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5B297C-E891-4B95-B2DF-904DF37A9979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/>
          <a:lstStyle>
            <a:lvl1pPr marL="640080" indent="-457200"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DE2CA99-C1B2-4809-8EEC-2FA2FD581BF3}" type="slidenum">
              <a:rPr lang="en-US" altLang="en-US"/>
            </a:fld>
            <a:endParaRPr lang="en-US" altLang="en-US"/>
          </a:p>
        </p:txBody>
      </p:sp>
    </p:spTree>
  </p:cSld>
  <p:clrMapOvr>
    <a:masterClrMapping/>
  </p:clrMapOvr>
  <p:transition>
    <p:checker dir="vert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62C51D-11ED-4339-AFA5-35BFF610483A}" type="slidenum">
              <a:rPr lang="en-US" altLang="en-US"/>
            </a:fld>
            <a:endParaRPr lang="en-US" altLang="en-US"/>
          </a:p>
        </p:txBody>
      </p:sp>
    </p:spTree>
  </p:cSld>
  <p:clrMapOvr>
    <a:masterClrMapping/>
  </p:clrMapOvr>
  <p:transition>
    <p:checker dir="vert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385E2B4-6B26-482C-97C6-2B76B20C7F6B}" type="slidenum">
              <a:rPr lang="en-US" altLang="en-US"/>
            </a:fld>
            <a:endParaRPr lang="en-US" altLang="en-US"/>
          </a:p>
        </p:txBody>
      </p:sp>
    </p:spTree>
  </p:cSld>
  <p:clrMapOvr>
    <a:masterClrMapping/>
  </p:clrMapOvr>
  <p:transition>
    <p:checker dir="vert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534E0-CEDF-4368-A5AD-D034A04D376E}" type="slidenum">
              <a:rPr lang="en-US" altLang="en-US"/>
            </a:fld>
            <a:endParaRPr lang="en-US" altLang="en-US"/>
          </a:p>
        </p:txBody>
      </p:sp>
    </p:spTree>
  </p:cSld>
  <p:clrMapOvr>
    <a:masterClrMapping/>
  </p:clrMapOvr>
  <p:transition>
    <p:checker dir="vert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1D8BEC-703F-4B89-956D-2C05618A7161}" type="slidenum">
              <a:rPr lang="en-US" altLang="en-US"/>
            </a:fld>
            <a:endParaRPr lang="en-US" altLang="en-US"/>
          </a:p>
        </p:txBody>
      </p:sp>
    </p:spTree>
  </p:cSld>
  <p:clrMapOvr>
    <a:masterClrMapping/>
  </p:clrMapOvr>
  <p:transition>
    <p:checker dir="vert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27080F-2E0C-4E0E-8B65-EEA2FD03A344}" type="slidenum">
              <a:rPr lang="en-US" altLang="en-US"/>
            </a:fld>
            <a:endParaRPr lang="en-US" altLang="en-US"/>
          </a:p>
        </p:txBody>
      </p:sp>
    </p:spTree>
  </p:cSld>
  <p:clrMapOvr>
    <a:masterClrMapping/>
  </p:clrMapOvr>
  <p:transition>
    <p:checke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EE01DB-95E1-4C2B-AB1E-03B3B93087B4}" type="datetimeFigureOut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73E7BD-27C6-4B58-9EAA-8C9DCD0315EF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686630-8B6B-457C-9140-A9A31969B5EB}" type="slidenum">
              <a:rPr lang="en-US" altLang="en-US"/>
            </a:fld>
            <a:endParaRPr lang="en-US" altLang="en-US"/>
          </a:p>
        </p:txBody>
      </p:sp>
    </p:spTree>
  </p:cSld>
  <p:clrMapOvr>
    <a:masterClrMapping/>
  </p:clrMapOvr>
  <p:transition>
    <p:checker dir="vert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/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719F9-EB93-49D7-A037-3E923CB5411A}" type="slidenum">
              <a:rPr lang="en-US" altLang="en-US"/>
            </a:fld>
            <a:endParaRPr lang="en-US" altLang="en-US"/>
          </a:p>
        </p:txBody>
      </p:sp>
    </p:spTree>
  </p:cSld>
  <p:clrMapOvr>
    <a:masterClrMapping/>
  </p:clrMapOvr>
  <p:transition>
    <p:checker dir="vert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 rtlCol="0"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anose="02040502050405020303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AD6FFF9-68A4-4EC9-AE4F-2B8F992C243B}" type="slidenum">
              <a:rPr lang="en-US" altLang="en-US"/>
            </a:fld>
            <a:endParaRPr lang="en-US" altLang="en-US"/>
          </a:p>
        </p:txBody>
      </p:sp>
    </p:spTree>
  </p:cSld>
  <p:clrMapOvr>
    <a:masterClrMapping/>
  </p:clrMapOvr>
  <p:transition>
    <p:checker dir="vert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3B403A-40D9-4545-8F9B-34536332D407}" type="slidenum">
              <a:rPr lang="en-US" altLang="en-US"/>
            </a:fld>
            <a:endParaRPr lang="en-US" altLang="en-US"/>
          </a:p>
        </p:txBody>
      </p:sp>
    </p:spTree>
  </p:cSld>
  <p:clrMapOvr>
    <a:masterClrMapping/>
  </p:clrMapOvr>
  <p:transition>
    <p:checker dir="vert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B57898-3648-45AF-BF11-D99B334C1EB7}" type="slidenum">
              <a:rPr lang="en-US" altLang="en-US"/>
            </a:fld>
            <a:endParaRPr lang="en-US" altLang="en-US"/>
          </a:p>
        </p:txBody>
      </p:sp>
    </p:spTree>
  </p:cSld>
  <p:clrMapOvr>
    <a:masterClrMapping/>
  </p:clrMapOvr>
  <p:transition>
    <p:checker dir="vert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25B887-60D4-426F-A11B-2DABF45B647D}" type="slidenum">
              <a:rPr lang="vi-VN" altLang="en-US"/>
            </a:fld>
            <a:endParaRPr lang="vi-VN" alt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B9E133-C25A-47D2-9255-00305E60FB35}" type="slidenum">
              <a:rPr lang="vi-VN" altLang="en-US"/>
            </a:fld>
            <a:endParaRPr lang="vi-VN" alt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5EBBA6-282C-404F-B576-9ECE09978290}" type="slidenum">
              <a:rPr lang="vi-VN" altLang="en-US"/>
            </a:fld>
            <a:endParaRPr lang="vi-VN" alt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2AED7A-3F77-448A-A0EF-375D14A0A195}" type="slidenum">
              <a:rPr lang="vi-VN" altLang="en-US"/>
            </a:fld>
            <a:endParaRPr lang="vi-VN" alt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7182F9-5742-4027-942A-FAAD91A8C70A}" type="slidenum">
              <a:rPr lang="vi-VN" altLang="en-US"/>
            </a:fld>
            <a:endParaRPr lang="vi-V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FCCD3E-FB02-4055-9141-8F2956B12835}" type="datetimeFigureOut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6EB48E-498E-471F-BC58-6CBEC1BBB920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AB57E5-D8C8-4DAC-BD92-430BF666C635}" type="slidenum">
              <a:rPr lang="vi-VN" altLang="en-US"/>
            </a:fld>
            <a:endParaRPr lang="vi-VN" alt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EB379E-7153-4EE4-AE6B-DCF50833ACBF}" type="slidenum">
              <a:rPr lang="vi-VN" altLang="en-US"/>
            </a:fld>
            <a:endParaRPr lang="vi-VN" alt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C4A4C-B665-4ED1-A217-D88CC3C93A93}" type="slidenum">
              <a:rPr lang="vi-VN" altLang="en-US"/>
            </a:fld>
            <a:endParaRPr lang="vi-VN" alt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DFDA2-8E91-4020-8A09-7DB319CFDBE0}" type="slidenum">
              <a:rPr lang="vi-VN" altLang="en-US"/>
            </a:fld>
            <a:endParaRPr lang="vi-VN" alt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F883D5-23B7-4502-8B66-9645782ADFC2}" type="slidenum">
              <a:rPr lang="vi-VN" altLang="en-US"/>
            </a:fld>
            <a:endParaRPr lang="vi-VN" alt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7FE3F7-1A47-423E-B2B4-BE5A8423D27F}" type="slidenum">
              <a:rPr lang="vi-VN" altLang="en-US"/>
            </a:fld>
            <a:endParaRPr lang="vi-VN" alt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77184B-4FA9-4604-8F2B-A4059F884052}" type="slidenum">
              <a:rPr lang="vi-VN" altLang="en-US"/>
            </a:fld>
            <a:endParaRPr lang="vi-VN" alt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vi-VN"/>
              <a:t>Bấm &amp; sửa kiểu tiêu đề</a:t>
            </a:r>
            <a:endParaRPr lang="vi-VN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vi-VN"/>
              <a:t>Bấm &amp; sửa kiểu phụ đề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793F3F-5FAC-479C-8076-83C439E0399B}" type="datetimeFigureOut">
              <a:rPr lang="en-US"/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36DAB-931D-4D0B-8A9A-0E4E08D2382E}" type="slidenum">
              <a:rPr lang="en-US" altLang="en-US"/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vi-VN"/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vi-VN"/>
              <a:t>Bấm &amp; sửa kiểu tiêu đề</a:t>
            </a:r>
            <a:endParaRPr lang="vi-VN"/>
          </a:p>
          <a:p>
            <a:pPr lvl="1"/>
            <a:r>
              <a:rPr lang="vi-VN"/>
              <a:t>Mức hai</a:t>
            </a:r>
            <a:endParaRPr lang="vi-VN"/>
          </a:p>
          <a:p>
            <a:pPr lvl="2"/>
            <a:r>
              <a:rPr lang="vi-VN"/>
              <a:t>Mức ba</a:t>
            </a:r>
            <a:endParaRPr lang="vi-VN"/>
          </a:p>
          <a:p>
            <a:pPr lvl="3"/>
            <a:r>
              <a:rPr lang="vi-VN"/>
              <a:t>Mức bốn</a:t>
            </a:r>
            <a:endParaRPr lang="vi-VN"/>
          </a:p>
          <a:p>
            <a:pPr lvl="4"/>
            <a:r>
              <a:rPr lang="vi-VN"/>
              <a:t>Mức năm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B2BB6D-CC2B-41F7-950A-6E004242E89A}" type="datetimeFigureOut">
              <a:rPr lang="en-US"/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965D45-22A1-4BB6-8BE0-D53E42ACB3C8}" type="slidenum">
              <a:rPr lang="en-US" altLang="en-US"/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/>
              <a:t>Bấm &amp; sửa kiểu tiêu đề</a:t>
            </a:r>
            <a:endParaRPr lang="vi-VN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vi-VN"/>
              <a:t>Bấm &amp; sửa kiểu tiêu đề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0096C4-8F34-41AA-A638-7CE10F406C69}" type="datetimeFigureOut">
              <a:rPr lang="en-US"/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039C0-ED02-4EB6-B458-27515C9F5D72}" type="slidenum">
              <a:rPr lang="en-US" altLang="en-US"/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910B94-6B9A-4086-B49C-DE1C32174EDA}" type="datetimeFigureOut">
              <a:rPr lang="en-US"/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69B4-8385-41DB-AFF1-C2F8D2A50E7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vi-VN"/>
          </a:p>
        </p:txBody>
      </p:sp>
      <p:sp>
        <p:nvSpPr>
          <p:cNvPr id="3" name="Chỗ dành sẵn cho Nội dung 2"/>
          <p:cNvSpPr>
            <a:spLocks noGrp="1"/>
          </p:cNvSpPr>
          <p:nvPr>
            <p:ph sz="half" idx="1" hasCustomPrompt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Bấm &amp; sửa kiểu tiêu đề</a:t>
            </a:r>
            <a:endParaRPr lang="vi-VN"/>
          </a:p>
          <a:p>
            <a:pPr lvl="1"/>
            <a:r>
              <a:rPr lang="vi-VN"/>
              <a:t>Mức hai</a:t>
            </a:r>
            <a:endParaRPr lang="vi-VN"/>
          </a:p>
          <a:p>
            <a:pPr lvl="2"/>
            <a:r>
              <a:rPr lang="vi-VN"/>
              <a:t>Mức ba</a:t>
            </a:r>
            <a:endParaRPr lang="vi-VN"/>
          </a:p>
          <a:p>
            <a:pPr lvl="3"/>
            <a:r>
              <a:rPr lang="vi-VN"/>
              <a:t>Mức bốn</a:t>
            </a:r>
            <a:endParaRPr lang="vi-VN"/>
          </a:p>
          <a:p>
            <a:pPr lvl="4"/>
            <a:r>
              <a:rPr lang="vi-VN"/>
              <a:t>Mức năm</a:t>
            </a:r>
            <a:endParaRPr lang="vi-VN"/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 hasCustomPrompt="1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Bấm &amp; sửa kiểu tiêu đề</a:t>
            </a:r>
            <a:endParaRPr lang="vi-VN"/>
          </a:p>
          <a:p>
            <a:pPr lvl="1"/>
            <a:r>
              <a:rPr lang="vi-VN"/>
              <a:t>Mức hai</a:t>
            </a:r>
            <a:endParaRPr lang="vi-VN"/>
          </a:p>
          <a:p>
            <a:pPr lvl="2"/>
            <a:r>
              <a:rPr lang="vi-VN"/>
              <a:t>Mức ba</a:t>
            </a:r>
            <a:endParaRPr lang="vi-VN"/>
          </a:p>
          <a:p>
            <a:pPr lvl="3"/>
            <a:r>
              <a:rPr lang="vi-VN"/>
              <a:t>Mức bốn</a:t>
            </a:r>
            <a:endParaRPr lang="vi-VN"/>
          </a:p>
          <a:p>
            <a:pPr lvl="4"/>
            <a:r>
              <a:rPr lang="vi-VN"/>
              <a:t>Mức năm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9A0F97-1707-40F6-B50C-B2DCBD2342B3}" type="datetimeFigureOut">
              <a:rPr lang="en-US"/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863A2-7968-4731-A8C5-E800ACD8C61D}" type="slidenum">
              <a:rPr lang="en-US" altLang="en-US"/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/>
              <a:t>Bấm &amp; sửa kiểu tiêu đề</a:t>
            </a:r>
            <a:endParaRPr lang="vi-VN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 hasCustomPrompt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  <a:endParaRPr lang="vi-VN"/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 hasCustomPrompt="1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  <a:endParaRPr lang="vi-VN"/>
          </a:p>
          <a:p>
            <a:pPr lvl="1"/>
            <a:r>
              <a:rPr lang="vi-VN"/>
              <a:t>Mức hai</a:t>
            </a:r>
            <a:endParaRPr lang="vi-VN"/>
          </a:p>
          <a:p>
            <a:pPr lvl="2"/>
            <a:r>
              <a:rPr lang="vi-VN"/>
              <a:t>Mức ba</a:t>
            </a:r>
            <a:endParaRPr lang="vi-VN"/>
          </a:p>
          <a:p>
            <a:pPr lvl="3"/>
            <a:r>
              <a:rPr lang="vi-VN"/>
              <a:t>Mức bốn</a:t>
            </a:r>
            <a:endParaRPr lang="vi-VN"/>
          </a:p>
          <a:p>
            <a:pPr lvl="4"/>
            <a:r>
              <a:rPr lang="vi-VN"/>
              <a:t>Mức năm</a:t>
            </a:r>
            <a:endParaRPr lang="vi-VN"/>
          </a:p>
        </p:txBody>
      </p:sp>
      <p:sp>
        <p:nvSpPr>
          <p:cNvPr id="5" name="Chỗ dành sẵn cho Văn bản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  <a:endParaRPr lang="vi-VN"/>
          </a:p>
        </p:txBody>
      </p:sp>
      <p:sp>
        <p:nvSpPr>
          <p:cNvPr id="6" name="Chỗ dành sẵn cho Nội dung 5"/>
          <p:cNvSpPr>
            <a:spLocks noGrp="1"/>
          </p:cNvSpPr>
          <p:nvPr>
            <p:ph sz="quarter" idx="4" hasCustomPrompt="1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  <a:endParaRPr lang="vi-VN"/>
          </a:p>
          <a:p>
            <a:pPr lvl="1"/>
            <a:r>
              <a:rPr lang="vi-VN"/>
              <a:t>Mức hai</a:t>
            </a:r>
            <a:endParaRPr lang="vi-VN"/>
          </a:p>
          <a:p>
            <a:pPr lvl="2"/>
            <a:r>
              <a:rPr lang="vi-VN"/>
              <a:t>Mức ba</a:t>
            </a:r>
            <a:endParaRPr lang="vi-VN"/>
          </a:p>
          <a:p>
            <a:pPr lvl="3"/>
            <a:r>
              <a:rPr lang="vi-VN"/>
              <a:t>Mức bốn</a:t>
            </a:r>
            <a:endParaRPr lang="vi-VN"/>
          </a:p>
          <a:p>
            <a:pPr lvl="4"/>
            <a:r>
              <a:rPr lang="vi-VN"/>
              <a:t>Mức năm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14562B-41AF-4940-A29C-D51C9F93EEB2}" type="datetimeFigureOut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DEFE0-D01F-446D-B7F9-D81B86BDF3E4}" type="slidenum">
              <a:rPr lang="en-US" altLang="en-US"/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567D74-BD88-4E41-8C4C-ED20D37188DE}" type="datetimeFigureOut">
              <a:rPr lang="en-US"/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0F265-FC09-4A78-A644-5CB84E9C4B84}" type="slidenum">
              <a:rPr lang="en-US" altLang="en-US"/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6C5477-BE85-4893-A3CF-C91A6257BF70}" type="datetimeFigureOut">
              <a:rPr lang="en-US"/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558123-A544-4E98-AA9E-24AFFF4241F0}" type="slidenum">
              <a:rPr lang="en-US" altLang="en-US"/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  <a:endParaRPr lang="vi-VN"/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 hasCustomPrompt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Bấm &amp; sửa kiểu tiêu đề</a:t>
            </a:r>
            <a:endParaRPr lang="vi-VN"/>
          </a:p>
          <a:p>
            <a:pPr lvl="1"/>
            <a:r>
              <a:rPr lang="vi-VN"/>
              <a:t>Mức hai</a:t>
            </a:r>
            <a:endParaRPr lang="vi-VN"/>
          </a:p>
          <a:p>
            <a:pPr lvl="2"/>
            <a:r>
              <a:rPr lang="vi-VN"/>
              <a:t>Mức ba</a:t>
            </a:r>
            <a:endParaRPr lang="vi-VN"/>
          </a:p>
          <a:p>
            <a:pPr lvl="3"/>
            <a:r>
              <a:rPr lang="vi-VN"/>
              <a:t>Mức bốn</a:t>
            </a:r>
            <a:endParaRPr lang="vi-VN"/>
          </a:p>
          <a:p>
            <a:pPr lvl="4"/>
            <a:r>
              <a:rPr lang="vi-VN"/>
              <a:t>Mức năm</a:t>
            </a:r>
            <a:endParaRPr lang="vi-VN"/>
          </a:p>
        </p:txBody>
      </p:sp>
      <p:sp>
        <p:nvSpPr>
          <p:cNvPr id="4" name="Chỗ dành sẵn cho Văn bản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0D40AA-7430-4465-83D6-5042E59AEF47}" type="datetimeFigureOut">
              <a:rPr lang="en-US"/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F4D474-0EDD-48DD-AECD-41822B60C326}" type="slidenum">
              <a:rPr lang="en-US" altLang="en-US"/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  <a:endParaRPr lang="vi-VN"/>
          </a:p>
        </p:txBody>
      </p:sp>
      <p:sp>
        <p:nvSpPr>
          <p:cNvPr id="3" name="Chỗ dành sẵn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vi-VN" noProof="0"/>
          </a:p>
        </p:txBody>
      </p:sp>
      <p:sp>
        <p:nvSpPr>
          <p:cNvPr id="4" name="Chỗ dành sẵn cho Văn bản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C0824B-4FEF-42D3-907B-F4A280D02F9F}" type="datetimeFigureOut">
              <a:rPr lang="en-US"/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F36C75-2780-460F-BFFA-4ECD734AFF68}" type="slidenum">
              <a:rPr lang="en-US" altLang="en-US"/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vi-VN"/>
          </a:p>
        </p:txBody>
      </p:sp>
      <p:sp>
        <p:nvSpPr>
          <p:cNvPr id="3" name="Chỗ dành sẵn cho Văn bản Dọc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vi-VN"/>
              <a:t>Bấm &amp; sửa kiểu tiêu đề</a:t>
            </a:r>
            <a:endParaRPr lang="vi-VN"/>
          </a:p>
          <a:p>
            <a:pPr lvl="1"/>
            <a:r>
              <a:rPr lang="vi-VN"/>
              <a:t>Mức hai</a:t>
            </a:r>
            <a:endParaRPr lang="vi-VN"/>
          </a:p>
          <a:p>
            <a:pPr lvl="2"/>
            <a:r>
              <a:rPr lang="vi-VN"/>
              <a:t>Mức ba</a:t>
            </a:r>
            <a:endParaRPr lang="vi-VN"/>
          </a:p>
          <a:p>
            <a:pPr lvl="3"/>
            <a:r>
              <a:rPr lang="vi-VN"/>
              <a:t>Mức bốn</a:t>
            </a:r>
            <a:endParaRPr lang="vi-VN"/>
          </a:p>
          <a:p>
            <a:pPr lvl="4"/>
            <a:r>
              <a:rPr lang="vi-VN"/>
              <a:t>Mức năm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4E250-E856-4D94-9A23-66E01B890EFB}" type="datetimeFigureOut">
              <a:rPr lang="en-US"/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54164E-E7AF-4073-88D3-7B46A64D3B3C}" type="slidenum">
              <a:rPr lang="en-US" altLang="en-US"/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 hasCustomPrompt="1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vi-VN"/>
              <a:t>Bấm &amp; sửa kiểu tiêu đề</a:t>
            </a:r>
            <a:endParaRPr lang="vi-VN"/>
          </a:p>
        </p:txBody>
      </p:sp>
      <p:sp>
        <p:nvSpPr>
          <p:cNvPr id="3" name="Chỗ dành sẵn cho Văn bản Dọc 2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vi-VN"/>
              <a:t>Bấm &amp; sửa kiểu tiêu đề</a:t>
            </a:r>
            <a:endParaRPr lang="vi-VN"/>
          </a:p>
          <a:p>
            <a:pPr lvl="1"/>
            <a:r>
              <a:rPr lang="vi-VN"/>
              <a:t>Mức hai</a:t>
            </a:r>
            <a:endParaRPr lang="vi-VN"/>
          </a:p>
          <a:p>
            <a:pPr lvl="2"/>
            <a:r>
              <a:rPr lang="vi-VN"/>
              <a:t>Mức ba</a:t>
            </a:r>
            <a:endParaRPr lang="vi-VN"/>
          </a:p>
          <a:p>
            <a:pPr lvl="3"/>
            <a:r>
              <a:rPr lang="vi-VN"/>
              <a:t>Mức bốn</a:t>
            </a:r>
            <a:endParaRPr lang="vi-VN"/>
          </a:p>
          <a:p>
            <a:pPr lvl="4"/>
            <a:r>
              <a:rPr lang="vi-VN"/>
              <a:t>Mức năm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6DFAE3-9F88-48D2-BC06-0F5F755C554F}" type="datetimeFigureOut">
              <a:rPr lang="en-US"/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30566C-7519-49FE-9DC5-2825E1E307D2}" type="slidenum">
              <a:rPr lang="en-US" altLang="en-US"/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/>
          <p:nvPr/>
        </p:nvSpPr>
        <p:spPr bwMode="blackWhite">
          <a:xfrm>
            <a:off x="20638" y="12700"/>
            <a:ext cx="8896350" cy="6780213"/>
          </a:xfrm>
          <a:custGeom>
            <a:avLst/>
            <a:gdLst>
              <a:gd name="T0" fmla="*/ 2147483646 w 3985"/>
              <a:gd name="T1" fmla="*/ 0 h 3619"/>
              <a:gd name="T2" fmla="*/ 0 w 3985"/>
              <a:gd name="T3" fmla="*/ 2147483646 h 3619"/>
              <a:gd name="T4" fmla="*/ 2147483646 w 3985"/>
              <a:gd name="T5" fmla="*/ 2147483646 h 3619"/>
              <a:gd name="T6" fmla="*/ 2147483646 w 3985"/>
              <a:gd name="T7" fmla="*/ 2147483646 h 3619"/>
              <a:gd name="T8" fmla="*/ 2147483646 w 3985"/>
              <a:gd name="T9" fmla="*/ 0 h 3619"/>
              <a:gd name="T10" fmla="*/ 2147483646 w 3985"/>
              <a:gd name="T11" fmla="*/ 0 h 361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" name="Group 8"/>
          <p:cNvGrpSpPr/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/>
            <p:cNvSpPr/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>
                <a:gd name="T0" fmla="*/ 18068 w 794"/>
                <a:gd name="T1" fmla="*/ 5854 h 414"/>
                <a:gd name="T2" fmla="*/ 16158 w 794"/>
                <a:gd name="T3" fmla="*/ 4714 h 414"/>
                <a:gd name="T4" fmla="*/ 12656 w 794"/>
                <a:gd name="T5" fmla="*/ 3115 h 414"/>
                <a:gd name="T6" fmla="*/ 1615 w 794"/>
                <a:gd name="T7" fmla="*/ 0 h 414"/>
                <a:gd name="T8" fmla="*/ 521 w 794"/>
                <a:gd name="T9" fmla="*/ 295 h 414"/>
                <a:gd name="T10" fmla="*/ 0 w 794"/>
                <a:gd name="T11" fmla="*/ 1231 h 414"/>
                <a:gd name="T12" fmla="*/ 635 w 794"/>
                <a:gd name="T13" fmla="*/ 2299 h 414"/>
                <a:gd name="T14" fmla="*/ 12970 w 794"/>
                <a:gd name="T15" fmla="*/ 6065 h 414"/>
                <a:gd name="T16" fmla="*/ 15673 w 794"/>
                <a:gd name="T17" fmla="*/ 5824 h 414"/>
                <a:gd name="T18" fmla="*/ 17858 w 794"/>
                <a:gd name="T19" fmla="*/ 6136 h 414"/>
                <a:gd name="T20" fmla="*/ 18068 w 794"/>
                <a:gd name="T21" fmla="*/ 5854 h 414"/>
                <a:gd name="T22" fmla="*/ 18068 w 794"/>
                <a:gd name="T23" fmla="*/ 5854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10"/>
            <p:cNvSpPr/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>
                <a:gd name="T0" fmla="*/ 388 w 1586"/>
                <a:gd name="T1" fmla="*/ 0 h 821"/>
                <a:gd name="T2" fmla="*/ 3769 w 1586"/>
                <a:gd name="T3" fmla="*/ 958 h 821"/>
                <a:gd name="T4" fmla="*/ 4044 w 1586"/>
                <a:gd name="T5" fmla="*/ 1177 h 821"/>
                <a:gd name="T6" fmla="*/ 4492 w 1586"/>
                <a:gd name="T7" fmla="*/ 1461 h 821"/>
                <a:gd name="T8" fmla="*/ 4433 w 1586"/>
                <a:gd name="T9" fmla="*/ 1515 h 821"/>
                <a:gd name="T10" fmla="*/ 3823 w 1586"/>
                <a:gd name="T11" fmla="*/ 1452 h 821"/>
                <a:gd name="T12" fmla="*/ 3243 w 1586"/>
                <a:gd name="T13" fmla="*/ 1496 h 821"/>
                <a:gd name="T14" fmla="*/ 117 w 1586"/>
                <a:gd name="T15" fmla="*/ 551 h 821"/>
                <a:gd name="T16" fmla="*/ 0 w 1586"/>
                <a:gd name="T17" fmla="*/ 277 h 821"/>
                <a:gd name="T18" fmla="*/ 130 w 1586"/>
                <a:gd name="T19" fmla="*/ 59 h 821"/>
                <a:gd name="T20" fmla="*/ 388 w 1586"/>
                <a:gd name="T21" fmla="*/ 0 h 821"/>
                <a:gd name="T22" fmla="*/ 388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11"/>
            <p:cNvSpPr/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>
                <a:gd name="T0" fmla="*/ 0 w 1049"/>
                <a:gd name="T1" fmla="*/ 605 h 747"/>
                <a:gd name="T2" fmla="*/ 2631 w 1049"/>
                <a:gd name="T3" fmla="*/ 1391 h 747"/>
                <a:gd name="T4" fmla="*/ 2680 w 1049"/>
                <a:gd name="T5" fmla="*/ 994 h 747"/>
                <a:gd name="T6" fmla="*/ 2994 w 1049"/>
                <a:gd name="T7" fmla="*/ 786 h 747"/>
                <a:gd name="T8" fmla="*/ 223 w 1049"/>
                <a:gd name="T9" fmla="*/ 0 h 747"/>
                <a:gd name="T10" fmla="*/ 0 w 1049"/>
                <a:gd name="T11" fmla="*/ 236 h 747"/>
                <a:gd name="T12" fmla="*/ 0 w 1049"/>
                <a:gd name="T13" fmla="*/ 605 h 747"/>
                <a:gd name="T14" fmla="*/ 0 w 1049"/>
                <a:gd name="T15" fmla="*/ 605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9" name="Group 12"/>
            <p:cNvGrpSpPr/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/>
              <p:cNvSpPr/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>
                  <a:gd name="T0" fmla="*/ 310 w 150"/>
                  <a:gd name="T1" fmla="*/ 0 h 173"/>
                  <a:gd name="T2" fmla="*/ 114 w 150"/>
                  <a:gd name="T3" fmla="*/ 125 h 173"/>
                  <a:gd name="T4" fmla="*/ 0 w 150"/>
                  <a:gd name="T5" fmla="*/ 328 h 173"/>
                  <a:gd name="T6" fmla="*/ 226 w 150"/>
                  <a:gd name="T7" fmla="*/ 303 h 173"/>
                  <a:gd name="T8" fmla="*/ 291 w 150"/>
                  <a:gd name="T9" fmla="*/ 160 h 173"/>
                  <a:gd name="T10" fmla="*/ 424 w 150"/>
                  <a:gd name="T11" fmla="*/ 51 h 173"/>
                  <a:gd name="T12" fmla="*/ 310 w 150"/>
                  <a:gd name="T13" fmla="*/ 0 h 173"/>
                  <a:gd name="T14" fmla="*/ 310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Freeform 14"/>
              <p:cNvSpPr/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>
                  <a:gd name="T0" fmla="*/ 443 w 1684"/>
                  <a:gd name="T1" fmla="*/ 0 h 880"/>
                  <a:gd name="T2" fmla="*/ 179 w 1684"/>
                  <a:gd name="T3" fmla="*/ 97 h 880"/>
                  <a:gd name="T4" fmla="*/ 0 w 1684"/>
                  <a:gd name="T5" fmla="*/ 386 h 880"/>
                  <a:gd name="T6" fmla="*/ 191 w 1684"/>
                  <a:gd name="T7" fmla="*/ 665 h 880"/>
                  <a:gd name="T8" fmla="*/ 3362 w 1684"/>
                  <a:gd name="T9" fmla="*/ 1607 h 880"/>
                  <a:gd name="T10" fmla="*/ 4045 w 1684"/>
                  <a:gd name="T11" fmla="*/ 1548 h 880"/>
                  <a:gd name="T12" fmla="*/ 4598 w 1684"/>
                  <a:gd name="T13" fmla="*/ 1631 h 880"/>
                  <a:gd name="T14" fmla="*/ 4790 w 1684"/>
                  <a:gd name="T15" fmla="*/ 1499 h 880"/>
                  <a:gd name="T16" fmla="*/ 4272 w 1684"/>
                  <a:gd name="T17" fmla="*/ 1231 h 880"/>
                  <a:gd name="T18" fmla="*/ 4061 w 1684"/>
                  <a:gd name="T19" fmla="*/ 950 h 880"/>
                  <a:gd name="T20" fmla="*/ 3895 w 1684"/>
                  <a:gd name="T21" fmla="*/ 977 h 880"/>
                  <a:gd name="T22" fmla="*/ 4093 w 1684"/>
                  <a:gd name="T23" fmla="*/ 1231 h 880"/>
                  <a:gd name="T24" fmla="*/ 4489 w 1684"/>
                  <a:gd name="T25" fmla="*/ 1501 h 880"/>
                  <a:gd name="T26" fmla="*/ 4020 w 1684"/>
                  <a:gd name="T27" fmla="*/ 1459 h 880"/>
                  <a:gd name="T28" fmla="*/ 3467 w 1684"/>
                  <a:gd name="T29" fmla="*/ 1508 h 880"/>
                  <a:gd name="T30" fmla="*/ 3569 w 1684"/>
                  <a:gd name="T31" fmla="*/ 1204 h 880"/>
                  <a:gd name="T32" fmla="*/ 3806 w 1684"/>
                  <a:gd name="T33" fmla="*/ 997 h 880"/>
                  <a:gd name="T34" fmla="*/ 3529 w 1684"/>
                  <a:gd name="T35" fmla="*/ 1023 h 880"/>
                  <a:gd name="T36" fmla="*/ 3314 w 1684"/>
                  <a:gd name="T37" fmla="*/ 1220 h 880"/>
                  <a:gd name="T38" fmla="*/ 3240 w 1684"/>
                  <a:gd name="T39" fmla="*/ 1467 h 880"/>
                  <a:gd name="T40" fmla="*/ 305 w 1684"/>
                  <a:gd name="T41" fmla="*/ 575 h 880"/>
                  <a:gd name="T42" fmla="*/ 227 w 1684"/>
                  <a:gd name="T43" fmla="*/ 398 h 880"/>
                  <a:gd name="T44" fmla="*/ 293 w 1684"/>
                  <a:gd name="T45" fmla="*/ 177 h 880"/>
                  <a:gd name="T46" fmla="*/ 616 w 1684"/>
                  <a:gd name="T47" fmla="*/ 0 h 880"/>
                  <a:gd name="T48" fmla="*/ 443 w 1684"/>
                  <a:gd name="T49" fmla="*/ 0 h 880"/>
                  <a:gd name="T50" fmla="*/ 443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Freeform 15"/>
              <p:cNvSpPr/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>
                  <a:gd name="T0" fmla="*/ 285 w 1190"/>
                  <a:gd name="T1" fmla="*/ 0 h 500"/>
                  <a:gd name="T2" fmla="*/ 3385 w 1190"/>
                  <a:gd name="T3" fmla="*/ 907 h 500"/>
                  <a:gd name="T4" fmla="*/ 3059 w 1190"/>
                  <a:gd name="T5" fmla="*/ 926 h 500"/>
                  <a:gd name="T6" fmla="*/ 0 w 1190"/>
                  <a:gd name="T7" fmla="*/ 50 h 500"/>
                  <a:gd name="T8" fmla="*/ 285 w 1190"/>
                  <a:gd name="T9" fmla="*/ 0 h 500"/>
                  <a:gd name="T10" fmla="*/ 285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Freeform 16"/>
              <p:cNvSpPr/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>
                  <a:gd name="T0" fmla="*/ 332 w 160"/>
                  <a:gd name="T1" fmla="*/ 0 h 335"/>
                  <a:gd name="T2" fmla="*/ 54 w 160"/>
                  <a:gd name="T3" fmla="*/ 195 h 335"/>
                  <a:gd name="T4" fmla="*/ 0 w 160"/>
                  <a:gd name="T5" fmla="*/ 421 h 335"/>
                  <a:gd name="T6" fmla="*/ 95 w 160"/>
                  <a:gd name="T7" fmla="*/ 575 h 335"/>
                  <a:gd name="T8" fmla="*/ 268 w 160"/>
                  <a:gd name="T9" fmla="*/ 614 h 335"/>
                  <a:gd name="T10" fmla="*/ 217 w 160"/>
                  <a:gd name="T11" fmla="*/ 281 h 335"/>
                  <a:gd name="T12" fmla="*/ 457 w 160"/>
                  <a:gd name="T13" fmla="*/ 32 h 335"/>
                  <a:gd name="T14" fmla="*/ 332 w 160"/>
                  <a:gd name="T15" fmla="*/ 0 h 335"/>
                  <a:gd name="T16" fmla="*/ 332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Freeform 17"/>
              <p:cNvSpPr/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>
                  <a:gd name="T0" fmla="*/ 40 w 489"/>
                  <a:gd name="T1" fmla="*/ 64 h 296"/>
                  <a:gd name="T2" fmla="*/ 451 w 489"/>
                  <a:gd name="T3" fmla="*/ 123 h 296"/>
                  <a:gd name="T4" fmla="*/ 914 w 489"/>
                  <a:gd name="T5" fmla="*/ 255 h 296"/>
                  <a:gd name="T6" fmla="*/ 1242 w 489"/>
                  <a:gd name="T7" fmla="*/ 453 h 296"/>
                  <a:gd name="T8" fmla="*/ 920 w 489"/>
                  <a:gd name="T9" fmla="*/ 428 h 296"/>
                  <a:gd name="T10" fmla="*/ 391 w 489"/>
                  <a:gd name="T11" fmla="*/ 272 h 296"/>
                  <a:gd name="T12" fmla="*/ 141 w 489"/>
                  <a:gd name="T13" fmla="*/ 149 h 296"/>
                  <a:gd name="T14" fmla="*/ 301 w 489"/>
                  <a:gd name="T15" fmla="*/ 303 h 296"/>
                  <a:gd name="T16" fmla="*/ 767 w 489"/>
                  <a:gd name="T17" fmla="*/ 502 h 296"/>
                  <a:gd name="T18" fmla="*/ 1314 w 489"/>
                  <a:gd name="T19" fmla="*/ 551 h 296"/>
                  <a:gd name="T20" fmla="*/ 1379 w 489"/>
                  <a:gd name="T21" fmla="*/ 416 h 296"/>
                  <a:gd name="T22" fmla="*/ 1112 w 489"/>
                  <a:gd name="T23" fmla="*/ 224 h 296"/>
                  <a:gd name="T24" fmla="*/ 479 w 489"/>
                  <a:gd name="T25" fmla="*/ 32 h 296"/>
                  <a:gd name="T26" fmla="*/ 0 w 489"/>
                  <a:gd name="T27" fmla="*/ 0 h 296"/>
                  <a:gd name="T28" fmla="*/ 40 w 489"/>
                  <a:gd name="T29" fmla="*/ 64 h 296"/>
                  <a:gd name="T30" fmla="*/ 40 w 489"/>
                  <a:gd name="T31" fmla="*/ 64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5" name="Group 18"/>
          <p:cNvGrpSpPr/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/>
            <p:cNvSpPr/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>
                <a:gd name="T0" fmla="*/ 395 w 794"/>
                <a:gd name="T1" fmla="*/ 140 h 414"/>
                <a:gd name="T2" fmla="*/ 353 w 794"/>
                <a:gd name="T3" fmla="*/ 113 h 414"/>
                <a:gd name="T4" fmla="*/ 276 w 794"/>
                <a:gd name="T5" fmla="*/ 74 h 414"/>
                <a:gd name="T6" fmla="*/ 35 w 794"/>
                <a:gd name="T7" fmla="*/ 0 h 414"/>
                <a:gd name="T8" fmla="*/ 11 w 794"/>
                <a:gd name="T9" fmla="*/ 7 h 414"/>
                <a:gd name="T10" fmla="*/ 0 w 794"/>
                <a:gd name="T11" fmla="*/ 30 h 414"/>
                <a:gd name="T12" fmla="*/ 13 w 794"/>
                <a:gd name="T13" fmla="*/ 55 h 414"/>
                <a:gd name="T14" fmla="*/ 284 w 794"/>
                <a:gd name="T15" fmla="*/ 145 h 414"/>
                <a:gd name="T16" fmla="*/ 343 w 794"/>
                <a:gd name="T17" fmla="*/ 139 h 414"/>
                <a:gd name="T18" fmla="*/ 391 w 794"/>
                <a:gd name="T19" fmla="*/ 147 h 414"/>
                <a:gd name="T20" fmla="*/ 395 w 794"/>
                <a:gd name="T21" fmla="*/ 140 h 414"/>
                <a:gd name="T22" fmla="*/ 395 w 794"/>
                <a:gd name="T23" fmla="*/ 140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20"/>
            <p:cNvSpPr/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>
                <a:gd name="T0" fmla="*/ 8 w 1586"/>
                <a:gd name="T1" fmla="*/ 0 h 821"/>
                <a:gd name="T2" fmla="*/ 82 w 1586"/>
                <a:gd name="T3" fmla="*/ 23 h 821"/>
                <a:gd name="T4" fmla="*/ 88 w 1586"/>
                <a:gd name="T5" fmla="*/ 28 h 821"/>
                <a:gd name="T6" fmla="*/ 98 w 1586"/>
                <a:gd name="T7" fmla="*/ 35 h 821"/>
                <a:gd name="T8" fmla="*/ 97 w 1586"/>
                <a:gd name="T9" fmla="*/ 36 h 821"/>
                <a:gd name="T10" fmla="*/ 83 w 1586"/>
                <a:gd name="T11" fmla="*/ 35 h 821"/>
                <a:gd name="T12" fmla="*/ 71 w 1586"/>
                <a:gd name="T13" fmla="*/ 36 h 821"/>
                <a:gd name="T14" fmla="*/ 3 w 1586"/>
                <a:gd name="T15" fmla="*/ 13 h 821"/>
                <a:gd name="T16" fmla="*/ 0 w 1586"/>
                <a:gd name="T17" fmla="*/ 7 h 821"/>
                <a:gd name="T18" fmla="*/ 3 w 1586"/>
                <a:gd name="T19" fmla="*/ 1 h 821"/>
                <a:gd name="T20" fmla="*/ 8 w 1586"/>
                <a:gd name="T21" fmla="*/ 0 h 821"/>
                <a:gd name="T22" fmla="*/ 8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21"/>
            <p:cNvSpPr/>
            <p:nvPr userDrawn="1"/>
          </p:nvSpPr>
          <p:spPr bwMode="auto">
            <a:xfrm rot="7320404">
              <a:off x="5000" y="2912"/>
              <a:ext cx="416" cy="265"/>
            </a:xfrm>
            <a:custGeom>
              <a:avLst/>
              <a:gdLst>
                <a:gd name="T0" fmla="*/ 0 w 1049"/>
                <a:gd name="T1" fmla="*/ 15 h 747"/>
                <a:gd name="T2" fmla="*/ 58 w 1049"/>
                <a:gd name="T3" fmla="*/ 33 h 747"/>
                <a:gd name="T4" fmla="*/ 59 w 1049"/>
                <a:gd name="T5" fmla="*/ 24 h 747"/>
                <a:gd name="T6" fmla="*/ 65 w 1049"/>
                <a:gd name="T7" fmla="*/ 19 h 747"/>
                <a:gd name="T8" fmla="*/ 5 w 1049"/>
                <a:gd name="T9" fmla="*/ 0 h 747"/>
                <a:gd name="T10" fmla="*/ 0 w 1049"/>
                <a:gd name="T11" fmla="*/ 6 h 747"/>
                <a:gd name="T12" fmla="*/ 0 w 1049"/>
                <a:gd name="T13" fmla="*/ 15 h 747"/>
                <a:gd name="T14" fmla="*/ 0 w 1049"/>
                <a:gd name="T15" fmla="*/ 15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9" name="Group 22"/>
            <p:cNvGrpSpPr/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20" name="Freeform 23"/>
              <p:cNvSpPr/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>
                  <a:gd name="T0" fmla="*/ 7 w 150"/>
                  <a:gd name="T1" fmla="*/ 0 h 173"/>
                  <a:gd name="T2" fmla="*/ 2 w 150"/>
                  <a:gd name="T3" fmla="*/ 3 h 173"/>
                  <a:gd name="T4" fmla="*/ 0 w 150"/>
                  <a:gd name="T5" fmla="*/ 8 h 173"/>
                  <a:gd name="T6" fmla="*/ 5 w 150"/>
                  <a:gd name="T7" fmla="*/ 7 h 173"/>
                  <a:gd name="T8" fmla="*/ 6 w 150"/>
                  <a:gd name="T9" fmla="*/ 4 h 173"/>
                  <a:gd name="T10" fmla="*/ 9 w 150"/>
                  <a:gd name="T11" fmla="*/ 1 h 173"/>
                  <a:gd name="T12" fmla="*/ 7 w 150"/>
                  <a:gd name="T13" fmla="*/ 0 h 173"/>
                  <a:gd name="T14" fmla="*/ 7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" name="Freeform 24"/>
              <p:cNvSpPr/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>
                  <a:gd name="T0" fmla="*/ 10 w 1684"/>
                  <a:gd name="T1" fmla="*/ 0 h 880"/>
                  <a:gd name="T2" fmla="*/ 4 w 1684"/>
                  <a:gd name="T3" fmla="*/ 2 h 880"/>
                  <a:gd name="T4" fmla="*/ 0 w 1684"/>
                  <a:gd name="T5" fmla="*/ 9 h 880"/>
                  <a:gd name="T6" fmla="*/ 4 w 1684"/>
                  <a:gd name="T7" fmla="*/ 16 h 880"/>
                  <a:gd name="T8" fmla="*/ 73 w 1684"/>
                  <a:gd name="T9" fmla="*/ 38 h 880"/>
                  <a:gd name="T10" fmla="*/ 88 w 1684"/>
                  <a:gd name="T11" fmla="*/ 37 h 880"/>
                  <a:gd name="T12" fmla="*/ 100 w 1684"/>
                  <a:gd name="T13" fmla="*/ 39 h 880"/>
                  <a:gd name="T14" fmla="*/ 105 w 1684"/>
                  <a:gd name="T15" fmla="*/ 36 h 880"/>
                  <a:gd name="T16" fmla="*/ 93 w 1684"/>
                  <a:gd name="T17" fmla="*/ 29 h 880"/>
                  <a:gd name="T18" fmla="*/ 89 w 1684"/>
                  <a:gd name="T19" fmla="*/ 23 h 880"/>
                  <a:gd name="T20" fmla="*/ 85 w 1684"/>
                  <a:gd name="T21" fmla="*/ 23 h 880"/>
                  <a:gd name="T22" fmla="*/ 90 w 1684"/>
                  <a:gd name="T23" fmla="*/ 29 h 880"/>
                  <a:gd name="T24" fmla="*/ 98 w 1684"/>
                  <a:gd name="T25" fmla="*/ 36 h 880"/>
                  <a:gd name="T26" fmla="*/ 88 w 1684"/>
                  <a:gd name="T27" fmla="*/ 35 h 880"/>
                  <a:gd name="T28" fmla="*/ 76 w 1684"/>
                  <a:gd name="T29" fmla="*/ 36 h 880"/>
                  <a:gd name="T30" fmla="*/ 78 w 1684"/>
                  <a:gd name="T31" fmla="*/ 29 h 880"/>
                  <a:gd name="T32" fmla="*/ 83 w 1684"/>
                  <a:gd name="T33" fmla="*/ 24 h 880"/>
                  <a:gd name="T34" fmla="*/ 77 w 1684"/>
                  <a:gd name="T35" fmla="*/ 24 h 880"/>
                  <a:gd name="T36" fmla="*/ 72 w 1684"/>
                  <a:gd name="T37" fmla="*/ 29 h 880"/>
                  <a:gd name="T38" fmla="*/ 71 w 1684"/>
                  <a:gd name="T39" fmla="*/ 35 h 880"/>
                  <a:gd name="T40" fmla="*/ 7 w 1684"/>
                  <a:gd name="T41" fmla="*/ 14 h 880"/>
                  <a:gd name="T42" fmla="*/ 5 w 1684"/>
                  <a:gd name="T43" fmla="*/ 10 h 880"/>
                  <a:gd name="T44" fmla="*/ 6 w 1684"/>
                  <a:gd name="T45" fmla="*/ 4 h 880"/>
                  <a:gd name="T46" fmla="*/ 13 w 1684"/>
                  <a:gd name="T47" fmla="*/ 0 h 880"/>
                  <a:gd name="T48" fmla="*/ 10 w 1684"/>
                  <a:gd name="T49" fmla="*/ 0 h 880"/>
                  <a:gd name="T50" fmla="*/ 10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" name="Freeform 25"/>
              <p:cNvSpPr/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>
                  <a:gd name="T0" fmla="*/ 6 w 1190"/>
                  <a:gd name="T1" fmla="*/ 0 h 500"/>
                  <a:gd name="T2" fmla="*/ 74 w 1190"/>
                  <a:gd name="T3" fmla="*/ 21 h 500"/>
                  <a:gd name="T4" fmla="*/ 67 w 1190"/>
                  <a:gd name="T5" fmla="*/ 22 h 500"/>
                  <a:gd name="T6" fmla="*/ 0 w 1190"/>
                  <a:gd name="T7" fmla="*/ 1 h 500"/>
                  <a:gd name="T8" fmla="*/ 6 w 1190"/>
                  <a:gd name="T9" fmla="*/ 0 h 500"/>
                  <a:gd name="T10" fmla="*/ 6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" name="Freeform 26"/>
              <p:cNvSpPr/>
              <p:nvPr userDrawn="1"/>
            </p:nvSpPr>
            <p:spPr bwMode="auto">
              <a:xfrm rot="7320404">
                <a:off x="5363" y="2874"/>
                <a:ext cx="63" cy="118"/>
              </a:xfrm>
              <a:custGeom>
                <a:avLst/>
                <a:gdLst>
                  <a:gd name="T0" fmla="*/ 7 w 160"/>
                  <a:gd name="T1" fmla="*/ 0 h 335"/>
                  <a:gd name="T2" fmla="*/ 1 w 160"/>
                  <a:gd name="T3" fmla="*/ 5 h 335"/>
                  <a:gd name="T4" fmla="*/ 0 w 160"/>
                  <a:gd name="T5" fmla="*/ 10 h 335"/>
                  <a:gd name="T6" fmla="*/ 2 w 160"/>
                  <a:gd name="T7" fmla="*/ 14 h 335"/>
                  <a:gd name="T8" fmla="*/ 6 w 160"/>
                  <a:gd name="T9" fmla="*/ 15 h 335"/>
                  <a:gd name="T10" fmla="*/ 5 w 160"/>
                  <a:gd name="T11" fmla="*/ 7 h 335"/>
                  <a:gd name="T12" fmla="*/ 10 w 160"/>
                  <a:gd name="T13" fmla="*/ 1 h 335"/>
                  <a:gd name="T14" fmla="*/ 7 w 160"/>
                  <a:gd name="T15" fmla="*/ 0 h 335"/>
                  <a:gd name="T16" fmla="*/ 7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" name="Freeform 27"/>
              <p:cNvSpPr/>
              <p:nvPr userDrawn="1"/>
            </p:nvSpPr>
            <p:spPr bwMode="auto">
              <a:xfrm rot="7320404">
                <a:off x="5136" y="3000"/>
                <a:ext cx="193" cy="104"/>
              </a:xfrm>
              <a:custGeom>
                <a:avLst/>
                <a:gdLst>
                  <a:gd name="T0" fmla="*/ 1 w 489"/>
                  <a:gd name="T1" fmla="*/ 1 h 296"/>
                  <a:gd name="T2" fmla="*/ 10 w 489"/>
                  <a:gd name="T3" fmla="*/ 3 h 296"/>
                  <a:gd name="T4" fmla="*/ 20 w 489"/>
                  <a:gd name="T5" fmla="*/ 6 h 296"/>
                  <a:gd name="T6" fmla="*/ 27 w 489"/>
                  <a:gd name="T7" fmla="*/ 11 h 296"/>
                  <a:gd name="T8" fmla="*/ 20 w 489"/>
                  <a:gd name="T9" fmla="*/ 10 h 296"/>
                  <a:gd name="T10" fmla="*/ 9 w 489"/>
                  <a:gd name="T11" fmla="*/ 6 h 296"/>
                  <a:gd name="T12" fmla="*/ 3 w 489"/>
                  <a:gd name="T13" fmla="*/ 4 h 296"/>
                  <a:gd name="T14" fmla="*/ 7 w 489"/>
                  <a:gd name="T15" fmla="*/ 7 h 296"/>
                  <a:gd name="T16" fmla="*/ 17 w 489"/>
                  <a:gd name="T17" fmla="*/ 12 h 296"/>
                  <a:gd name="T18" fmla="*/ 29 w 489"/>
                  <a:gd name="T19" fmla="*/ 13 h 296"/>
                  <a:gd name="T20" fmla="*/ 30 w 489"/>
                  <a:gd name="T21" fmla="*/ 10 h 296"/>
                  <a:gd name="T22" fmla="*/ 24 w 489"/>
                  <a:gd name="T23" fmla="*/ 5 h 296"/>
                  <a:gd name="T24" fmla="*/ 10 w 489"/>
                  <a:gd name="T25" fmla="*/ 1 h 296"/>
                  <a:gd name="T26" fmla="*/ 0 w 489"/>
                  <a:gd name="T27" fmla="*/ 0 h 296"/>
                  <a:gd name="T28" fmla="*/ 1 w 489"/>
                  <a:gd name="T29" fmla="*/ 1 h 296"/>
                  <a:gd name="T30" fmla="*/ 1 w 489"/>
                  <a:gd name="T31" fmla="*/ 1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5" name="Freeform 28"/>
          <p:cNvSpPr/>
          <p:nvPr/>
        </p:nvSpPr>
        <p:spPr bwMode="auto">
          <a:xfrm>
            <a:off x="901700" y="5054600"/>
            <a:ext cx="6807200" cy="728663"/>
          </a:xfrm>
          <a:custGeom>
            <a:avLst/>
            <a:gdLst>
              <a:gd name="T0" fmla="*/ 0 w 4288"/>
              <a:gd name="T1" fmla="*/ 0 h 459"/>
              <a:gd name="T2" fmla="*/ 2147483646 w 4288"/>
              <a:gd name="T3" fmla="*/ 2147483646 h 459"/>
              <a:gd name="T4" fmla="*/ 2147483646 w 4288"/>
              <a:gd name="T5" fmla="*/ 2147483646 h 459"/>
              <a:gd name="T6" fmla="*/ 2147483646 w 4288"/>
              <a:gd name="T7" fmla="*/ 2147483646 h 459"/>
              <a:gd name="T8" fmla="*/ 2147483646 w 4288"/>
              <a:gd name="T9" fmla="*/ 2147483646 h 459"/>
              <a:gd name="T10" fmla="*/ 2147483646 w 4288"/>
              <a:gd name="T11" fmla="*/ 2147483646 h 459"/>
              <a:gd name="T12" fmla="*/ 2147483646 w 4288"/>
              <a:gd name="T13" fmla="*/ 2147483646 h 45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Freeform 29"/>
          <p:cNvSpPr/>
          <p:nvPr/>
        </p:nvSpPr>
        <p:spPr bwMode="auto">
          <a:xfrm>
            <a:off x="4076700" y="1930400"/>
            <a:ext cx="889000" cy="381000"/>
          </a:xfrm>
          <a:custGeom>
            <a:avLst/>
            <a:gdLst>
              <a:gd name="T0" fmla="*/ 0 w 560"/>
              <a:gd name="T1" fmla="*/ 2147483646 h 240"/>
              <a:gd name="T2" fmla="*/ 2147483646 w 560"/>
              <a:gd name="T3" fmla="*/ 2147483646 h 240"/>
              <a:gd name="T4" fmla="*/ 2147483646 w 560"/>
              <a:gd name="T5" fmla="*/ 2147483646 h 240"/>
              <a:gd name="T6" fmla="*/ 2147483646 w 560"/>
              <a:gd name="T7" fmla="*/ 2147483646 h 24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lvl="0"/>
            <a:r>
              <a:rPr lang="en-US" altLang="en-US" noProof="0"/>
              <a:t>Click to edit Master title style</a:t>
            </a:r>
            <a:endParaRPr lang="en-US" altLang="en-US" noProof="0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lvl="0"/>
            <a:r>
              <a:rPr lang="en-US" altLang="en-US" noProof="0"/>
              <a:t>Click to edit Master subtitle style</a:t>
            </a:r>
            <a:endParaRPr lang="en-US" altLang="en-US" noProof="0"/>
          </a:p>
        </p:txBody>
      </p:sp>
      <p:sp>
        <p:nvSpPr>
          <p:cNvPr id="2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515EEDE-58B2-4F14-A30E-BDAA51F654DD}" type="slidenum">
              <a:rPr lang="en-US" altLang="en-US"/>
            </a:fld>
            <a:endParaRPr lang="en-US" alt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385D9-F43D-44DA-850D-E21640105BB1}" type="slidenum">
              <a:rPr lang="en-US" altLang="en-US"/>
            </a:fld>
            <a:endParaRPr lang="en-US" alt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4827A5-95FE-4DFB-A54C-7BEF2EBE34EB}" type="datetimeFigureOut">
              <a:rPr lang="en-US"/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7DEEB3-1D73-4C45-8A31-96611870CBCA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5D36A7-376F-40CA-9443-99BB0C111A82}" type="slidenum">
              <a:rPr lang="en-US" altLang="en-US"/>
            </a:fld>
            <a:endParaRPr lang="en-US" alt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697194-19F4-4CAC-B9F8-638255A2BCC6}" type="slidenum">
              <a:rPr lang="en-US" altLang="en-US"/>
            </a:fld>
            <a:endParaRPr lang="en-US" alt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9CE8AB-FE28-48FA-AE8E-4CEF20D85448}" type="slidenum">
              <a:rPr lang="en-US" altLang="en-US"/>
            </a:fld>
            <a:endParaRPr lang="en-US" alt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65475F-B417-42DA-A948-AE615D97BADB}" type="slidenum">
              <a:rPr lang="en-US" altLang="en-US"/>
            </a:fld>
            <a:endParaRPr lang="en-US" alt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A71815-480B-49D7-8FD4-E66D350D6608}" type="slidenum">
              <a:rPr lang="en-US" altLang="en-US"/>
            </a:fld>
            <a:endParaRPr lang="en-US" alt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826B2C-CA0E-400B-8322-216330142544}" type="slidenum">
              <a:rPr lang="en-US" altLang="en-US"/>
            </a:fld>
            <a:endParaRPr lang="en-US" alt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AEA891-72C1-44D7-A870-F3BF247CECFB}" type="slidenum">
              <a:rPr lang="en-US" altLang="en-US"/>
            </a:fld>
            <a:endParaRPr lang="en-US" alt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245E98-D36C-4F9A-9411-E96B946715D2}" type="slidenum">
              <a:rPr lang="en-US" altLang="en-US"/>
            </a:fld>
            <a:endParaRPr lang="en-US" alt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F9A4A2-E903-4ACF-8FF0-B2479725BBFA}" type="slidenum">
              <a:rPr lang="en-US" altLang="en-US"/>
            </a:fld>
            <a:endParaRPr lang="en-US" alt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F4B952-2C64-455A-8505-892105484EF9}" type="datetimeFigureOut">
              <a:rPr lang="en-US"/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DE2135-5FA1-4A4A-8727-D117B62C4E21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9D4859-2198-4431-8ADE-18B079B1B6D5}" type="datetimeFigureOut">
              <a:rPr lang="en-US"/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3CC51C-83E7-4320-80B7-95452AC2DECC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29CBDF-9BF4-42D4-A2C3-61E5E9B42624}" type="datetimeFigureOut">
              <a:rPr lang="en-US"/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7F7353-AA14-4431-A679-FE7F762AF39F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16E346-AB5C-4310-AFAE-0A34D4032C15}" type="datetimeFigureOut">
              <a:rPr lang="en-US"/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2AC821-DB94-492E-83CD-53EFFF24F1BF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2.xml"/><Relationship Id="rId8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0.xml"/><Relationship Id="rId6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5.xml"/><Relationship Id="rId13" Type="http://schemas.openxmlformats.org/officeDocument/2006/relationships/theme" Target="../theme/theme2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3.xml"/><Relationship Id="rId1" Type="http://schemas.openxmlformats.org/officeDocument/2006/relationships/slideLayout" Target="../slideLayouts/slideLayout14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3.xml"/><Relationship Id="rId8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6.xml"/><Relationship Id="rId13" Type="http://schemas.openxmlformats.org/officeDocument/2006/relationships/theme" Target="../theme/theme3.xml"/><Relationship Id="rId12" Type="http://schemas.openxmlformats.org/officeDocument/2006/relationships/slideLayout" Target="../slideLayouts/slideLayout36.xml"/><Relationship Id="rId11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34.xml"/><Relationship Id="rId1" Type="http://schemas.openxmlformats.org/officeDocument/2006/relationships/slideLayout" Target="../slideLayouts/slideLayout25.xml"/></Relationships>
</file>

<file path=ppt/slideMasters/_rels/slideMaster4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45.xml"/><Relationship Id="rId8" Type="http://schemas.openxmlformats.org/officeDocument/2006/relationships/slideLayout" Target="../slideLayouts/slideLayout44.xml"/><Relationship Id="rId7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2.xml"/><Relationship Id="rId5" Type="http://schemas.openxmlformats.org/officeDocument/2006/relationships/slideLayout" Target="../slideLayouts/slideLayout41.xml"/><Relationship Id="rId4" Type="http://schemas.openxmlformats.org/officeDocument/2006/relationships/slideLayout" Target="../slideLayouts/slideLayout40.xml"/><Relationship Id="rId3" Type="http://schemas.openxmlformats.org/officeDocument/2006/relationships/slideLayout" Target="../slideLayouts/slideLayout39.xml"/><Relationship Id="rId2" Type="http://schemas.openxmlformats.org/officeDocument/2006/relationships/slideLayout" Target="../slideLayouts/slideLayout38.xml"/><Relationship Id="rId12" Type="http://schemas.openxmlformats.org/officeDocument/2006/relationships/theme" Target="../theme/theme4.xml"/><Relationship Id="rId11" Type="http://schemas.openxmlformats.org/officeDocument/2006/relationships/slideLayout" Target="../slideLayouts/slideLayout47.xml"/><Relationship Id="rId10" Type="http://schemas.openxmlformats.org/officeDocument/2006/relationships/slideLayout" Target="../slideLayouts/slideLayout46.xml"/><Relationship Id="rId1" Type="http://schemas.openxmlformats.org/officeDocument/2006/relationships/slideLayout" Target="../slideLayouts/slideLayout37.xml"/></Relationships>
</file>

<file path=ppt/slideMasters/_rels/slideMaster5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56.xml"/><Relationship Id="rId8" Type="http://schemas.openxmlformats.org/officeDocument/2006/relationships/slideLayout" Target="../slideLayouts/slideLayout55.xml"/><Relationship Id="rId7" Type="http://schemas.openxmlformats.org/officeDocument/2006/relationships/slideLayout" Target="../slideLayouts/slideLayout54.xml"/><Relationship Id="rId6" Type="http://schemas.openxmlformats.org/officeDocument/2006/relationships/slideLayout" Target="../slideLayouts/slideLayout53.xml"/><Relationship Id="rId5" Type="http://schemas.openxmlformats.org/officeDocument/2006/relationships/slideLayout" Target="../slideLayouts/slideLayout52.xml"/><Relationship Id="rId4" Type="http://schemas.openxmlformats.org/officeDocument/2006/relationships/slideLayout" Target="../slideLayouts/slideLayout51.xml"/><Relationship Id="rId3" Type="http://schemas.openxmlformats.org/officeDocument/2006/relationships/slideLayout" Target="../slideLayouts/slideLayout50.xml"/><Relationship Id="rId2" Type="http://schemas.openxmlformats.org/officeDocument/2006/relationships/slideLayout" Target="../slideLayouts/slideLayout49.xml"/><Relationship Id="rId13" Type="http://schemas.openxmlformats.org/officeDocument/2006/relationships/theme" Target="../theme/theme5.xml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58.xml"/><Relationship Id="rId10" Type="http://schemas.openxmlformats.org/officeDocument/2006/relationships/slideLayout" Target="../slideLayouts/slideLayout57.xml"/><Relationship Id="rId1" Type="http://schemas.openxmlformats.org/officeDocument/2006/relationships/slideLayout" Target="../slideLayouts/slideLayout4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A9C57C2-50D6-4AF1-BD4A-61C2B4902374}" type="datetimeFigureOut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6164575-6963-4AC8-B14B-83210ACE36AB}" type="slidenum">
              <a:rPr lang="en-US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3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3000" y="731838"/>
            <a:ext cx="6400800" cy="347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/>
              <a:t>Click to edit Master text styles</a:t>
            </a:r>
            <a:endParaRPr lang="en-US" altLang="en-US"/>
          </a:p>
          <a:p>
            <a:pPr lvl="1"/>
            <a:r>
              <a:rPr lang="en-US" altLang="en-US"/>
              <a:t>Second level</a:t>
            </a:r>
            <a:endParaRPr lang="en-US" altLang="en-US"/>
          </a:p>
          <a:p>
            <a:pPr lvl="2"/>
            <a:r>
              <a:rPr lang="en-US" altLang="en-US"/>
              <a:t>Third level</a:t>
            </a:r>
            <a:endParaRPr lang="en-US" altLang="en-US"/>
          </a:p>
          <a:p>
            <a:pPr lvl="3"/>
            <a:r>
              <a:rPr lang="en-US" altLang="en-US"/>
              <a:t>Fourth level</a:t>
            </a:r>
            <a:endParaRPr lang="en-US" altLang="en-US"/>
          </a:p>
          <a:p>
            <a:pPr lvl="4"/>
            <a:r>
              <a:rPr lang="en-US" altLang="en-US"/>
              <a:t>Fifth level</a:t>
            </a:r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ctr">
              <a:defRPr sz="1200" smtClean="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979CBEDC-C2C1-45FD-8A78-A8FD5F897F7C}" type="slidenum">
              <a:rPr lang="en-US" altLang="en-US"/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ransition>
    <p:checker dir="vert"/>
  </p:transition>
  <p:txStyles>
    <p:titleStyle>
      <a:lvl1pPr marL="319405" indent="-319405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anose="02040502050405020303" pitchFamily="18" charset="0"/>
        <a:buChar char="*"/>
        <a:defRPr sz="46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marL="319405" indent="-319405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anose="02040502050405020303" pitchFamily="18" charset="0"/>
        <a:buChar char="*"/>
        <a:defRPr sz="4600" b="1">
          <a:solidFill>
            <a:schemeClr val="tx1"/>
          </a:solidFill>
          <a:latin typeface="Trebuchet MS" panose="020B0603020202020204" pitchFamily="34" charset="0"/>
        </a:defRPr>
      </a:lvl2pPr>
      <a:lvl3pPr marL="319405" indent="-319405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anose="02040502050405020303" pitchFamily="18" charset="0"/>
        <a:buChar char="*"/>
        <a:defRPr sz="4600" b="1">
          <a:solidFill>
            <a:schemeClr val="tx1"/>
          </a:solidFill>
          <a:latin typeface="Trebuchet MS" panose="020B0603020202020204" pitchFamily="34" charset="0"/>
        </a:defRPr>
      </a:lvl3pPr>
      <a:lvl4pPr marL="319405" indent="-319405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anose="02040502050405020303" pitchFamily="18" charset="0"/>
        <a:buChar char="*"/>
        <a:defRPr sz="4600" b="1">
          <a:solidFill>
            <a:schemeClr val="tx1"/>
          </a:solidFill>
          <a:latin typeface="Trebuchet MS" panose="020B0603020202020204" pitchFamily="34" charset="0"/>
        </a:defRPr>
      </a:lvl4pPr>
      <a:lvl5pPr marL="319405" indent="-319405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anose="02040502050405020303" pitchFamily="18" charset="0"/>
        <a:buChar char="*"/>
        <a:defRPr sz="4600" b="1">
          <a:solidFill>
            <a:schemeClr val="tx1"/>
          </a:solidFill>
          <a:latin typeface="Trebuchet MS" panose="020B0603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anose="02040502050405020303" pitchFamily="18" charset="0"/>
        <a:buChar char="*"/>
        <a:defRPr sz="2200" kern="1200">
          <a:solidFill>
            <a:srgbClr val="404040"/>
          </a:solidFill>
          <a:latin typeface="+mn-lt"/>
          <a:ea typeface="+mn-ea"/>
          <a:cs typeface="+mn-cs"/>
        </a:defRPr>
      </a:lvl1pPr>
      <a:lvl2pPr marL="548005" indent="-182880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anose="02040502050405020303" pitchFamily="18" charset="0"/>
        <a:buChar char="*"/>
        <a:defRPr sz="2000" kern="1200">
          <a:solidFill>
            <a:srgbClr val="404040"/>
          </a:solidFill>
          <a:latin typeface="+mn-lt"/>
          <a:ea typeface="+mn-ea"/>
          <a:cs typeface="+mn-cs"/>
        </a:defRPr>
      </a:lvl2pPr>
      <a:lvl3pPr marL="822325" indent="-182880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anose="02040502050405020303" pitchFamily="18" charset="0"/>
        <a:buChar char="*"/>
        <a:defRPr kern="1200">
          <a:solidFill>
            <a:srgbClr val="404040"/>
          </a:solidFill>
          <a:latin typeface="+mn-lt"/>
          <a:ea typeface="+mn-ea"/>
          <a:cs typeface="+mn-cs"/>
        </a:defRPr>
      </a:lvl3pPr>
      <a:lvl4pPr marL="1097280" indent="-182880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anose="02040502050405020303" pitchFamily="18" charset="0"/>
        <a:buChar char="*"/>
        <a:defRPr sz="1600" kern="1200">
          <a:solidFill>
            <a:srgbClr val="404040"/>
          </a:solidFill>
          <a:latin typeface="+mn-lt"/>
          <a:ea typeface="+mn-ea"/>
          <a:cs typeface="+mn-cs"/>
        </a:defRPr>
      </a:lvl4pPr>
      <a:lvl5pPr marL="1389380" indent="-182880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anose="02040502050405020303" pitchFamily="18" charset="0"/>
        <a:buChar char="*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664335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anose="02040502050405020303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anose="02040502050405020303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anose="02040502050405020303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625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anose="02040502050405020303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vi-VN" altLang="en-US"/>
              <a:t>Click to edit Master title style</a:t>
            </a:r>
            <a:endParaRPr lang="vi-VN" alt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vi-VN" altLang="en-US"/>
              <a:t>Click to edit Master text styles</a:t>
            </a:r>
            <a:endParaRPr lang="vi-VN" altLang="en-US"/>
          </a:p>
          <a:p>
            <a:pPr lvl="1"/>
            <a:r>
              <a:rPr lang="vi-VN" altLang="en-US"/>
              <a:t>Second level</a:t>
            </a:r>
            <a:endParaRPr lang="vi-VN" altLang="en-US"/>
          </a:p>
          <a:p>
            <a:pPr lvl="2"/>
            <a:r>
              <a:rPr lang="vi-VN" altLang="en-US"/>
              <a:t>Third level</a:t>
            </a:r>
            <a:endParaRPr lang="vi-VN" altLang="en-US"/>
          </a:p>
          <a:p>
            <a:pPr lvl="3"/>
            <a:r>
              <a:rPr lang="vi-VN" altLang="en-US"/>
              <a:t>Fourth level</a:t>
            </a:r>
            <a:endParaRPr lang="vi-VN" altLang="en-US"/>
          </a:p>
          <a:p>
            <a:pPr lvl="4"/>
            <a:r>
              <a:rPr lang="vi-VN" altLang="en-US"/>
              <a:t>Fifth level</a:t>
            </a:r>
            <a:endParaRPr lang="vi-VN" alt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400"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9147F809-97E5-4833-B0A6-BC9BCE838CCC}" type="slidenum">
              <a:rPr lang="vi-VN" altLang="en-US"/>
            </a:fld>
            <a:endParaRPr lang="vi-V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  <a:endParaRPr lang="en-US" alt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/>
              <a:t>Click to edit Master text styles</a:t>
            </a:r>
            <a:endParaRPr lang="en-US" altLang="en-US"/>
          </a:p>
          <a:p>
            <a:pPr lvl="1"/>
            <a:r>
              <a:rPr lang="en-US" altLang="en-US"/>
              <a:t>Second level</a:t>
            </a:r>
            <a:endParaRPr lang="en-US" altLang="en-US"/>
          </a:p>
          <a:p>
            <a:pPr lvl="2"/>
            <a:r>
              <a:rPr lang="en-US" altLang="en-US"/>
              <a:t>Third level</a:t>
            </a:r>
            <a:endParaRPr lang="en-US" altLang="en-US"/>
          </a:p>
          <a:p>
            <a:pPr lvl="3"/>
            <a:r>
              <a:rPr lang="en-US" altLang="en-US"/>
              <a:t>Fourth level</a:t>
            </a:r>
            <a:endParaRPr lang="en-US" altLang="en-US"/>
          </a:p>
          <a:p>
            <a:pPr lvl="4"/>
            <a:r>
              <a:rPr lang="en-US" altLang="en-US"/>
              <a:t>Fifth level</a:t>
            </a:r>
            <a:endParaRPr lang="en-US" alt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3E23FF4-1C13-4192-9001-4853EA55F7C1}" type="datetimeFigureOut">
              <a:rPr lang="en-US"/>
            </a:fld>
            <a:endParaRPr lang="en-US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400"/>
            </a:lvl1pPr>
          </a:lstStyle>
          <a:p>
            <a:pPr>
              <a:defRPr/>
            </a:pPr>
            <a:fld id="{F732DAE7-8418-469A-9C6A-0CCFB0178C0C}" type="slidenum">
              <a:rPr lang="en-US" altLang="en-US"/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reeform 2"/>
          <p:cNvSpPr/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>
              <a:gd name="T0" fmla="*/ 2147483646 w 2903"/>
              <a:gd name="T1" fmla="*/ 2147483646 h 3686"/>
              <a:gd name="T2" fmla="*/ 2147483646 w 2903"/>
              <a:gd name="T3" fmla="*/ 2147483646 h 3686"/>
              <a:gd name="T4" fmla="*/ 2147483646 w 2903"/>
              <a:gd name="T5" fmla="*/ 0 h 3686"/>
              <a:gd name="T6" fmla="*/ 2147483646 w 2903"/>
              <a:gd name="T7" fmla="*/ 2147483646 h 3686"/>
              <a:gd name="T8" fmla="*/ 2147483646 w 2903"/>
              <a:gd name="T9" fmla="*/ 2147483646 h 3686"/>
              <a:gd name="T10" fmla="*/ 0 w 2903"/>
              <a:gd name="T11" fmla="*/ 2147483646 h 3686"/>
              <a:gd name="T12" fmla="*/ 2147483646 w 2903"/>
              <a:gd name="T13" fmla="*/ 2147483646 h 3686"/>
              <a:gd name="T14" fmla="*/ 2147483646 w 2903"/>
              <a:gd name="T15" fmla="*/ 2147483646 h 3686"/>
              <a:gd name="T16" fmla="*/ 2147483646 w 2903"/>
              <a:gd name="T17" fmla="*/ 2147483646 h 3686"/>
              <a:gd name="T18" fmla="*/ 2147483646 w 2903"/>
              <a:gd name="T19" fmla="*/ 2147483646 h 3686"/>
              <a:gd name="T20" fmla="*/ 2147483646 w 2903"/>
              <a:gd name="T21" fmla="*/ 2147483646 h 368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/>
          <a:lstStyle/>
          <a:p>
            <a:pPr lvl="0"/>
            <a:r>
              <a:rPr lang="en-US" altLang="en-US"/>
              <a:t>Click to edit Master title style</a:t>
            </a:r>
            <a:endParaRPr lang="en-US" alt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/>
              <a:t>Click to edit Master text styles</a:t>
            </a:r>
            <a:endParaRPr lang="en-US" altLang="en-US"/>
          </a:p>
          <a:p>
            <a:pPr lvl="1"/>
            <a:r>
              <a:rPr lang="en-US" altLang="en-US"/>
              <a:t>Second level</a:t>
            </a:r>
            <a:endParaRPr lang="en-US" altLang="en-US"/>
          </a:p>
          <a:p>
            <a:pPr lvl="2"/>
            <a:r>
              <a:rPr lang="en-US" altLang="en-US"/>
              <a:t>Third level</a:t>
            </a:r>
            <a:endParaRPr lang="en-US" altLang="en-US"/>
          </a:p>
          <a:p>
            <a:pPr lvl="3"/>
            <a:r>
              <a:rPr lang="en-US" altLang="en-US"/>
              <a:t>Fourth level</a:t>
            </a:r>
            <a:endParaRPr lang="en-US" altLang="en-US"/>
          </a:p>
          <a:p>
            <a:pPr lvl="4"/>
            <a:r>
              <a:rPr lang="en-US" altLang="en-US"/>
              <a:t>Fifth level</a:t>
            </a:r>
            <a:endParaRPr lang="en-US" altLang="en-US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28260DC7-72DD-4C9B-A1AD-7E356F905A4D}" type="slidenum">
              <a:rPr lang="en-US" altLang="en-US"/>
            </a:fld>
            <a:endParaRPr lang="en-US" altLang="en-US"/>
          </a:p>
        </p:txBody>
      </p:sp>
      <p:sp>
        <p:nvSpPr>
          <p:cNvPr id="2056" name="Freeform 8"/>
          <p:cNvSpPr/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>
              <a:gd name="T0" fmla="*/ 2147483646 w 2911"/>
              <a:gd name="T1" fmla="*/ 0 h 3703"/>
              <a:gd name="T2" fmla="*/ 2147483646 w 2911"/>
              <a:gd name="T3" fmla="*/ 2147483646 h 3703"/>
              <a:gd name="T4" fmla="*/ 2147483646 w 2911"/>
              <a:gd name="T5" fmla="*/ 2147483646 h 3703"/>
              <a:gd name="T6" fmla="*/ 0 w 2911"/>
              <a:gd name="T7" fmla="*/ 2147483646 h 3703"/>
              <a:gd name="T8" fmla="*/ 2147483646 w 2911"/>
              <a:gd name="T9" fmla="*/ 2147483646 h 3703"/>
              <a:gd name="T10" fmla="*/ 2147483646 w 2911"/>
              <a:gd name="T11" fmla="*/ 2147483646 h 3703"/>
              <a:gd name="T12" fmla="*/ 2147483646 w 2911"/>
              <a:gd name="T13" fmla="*/ 2147483646 h 3703"/>
              <a:gd name="T14" fmla="*/ 2147483646 w 2911"/>
              <a:gd name="T15" fmla="*/ 2147483646 h 3703"/>
              <a:gd name="T16" fmla="*/ 2147483646 w 2911"/>
              <a:gd name="T17" fmla="*/ 2147483646 h 3703"/>
              <a:gd name="T18" fmla="*/ 2147483646 w 2911"/>
              <a:gd name="T19" fmla="*/ 0 h 3703"/>
              <a:gd name="T20" fmla="*/ 2147483646 w 2911"/>
              <a:gd name="T21" fmla="*/ 0 h 370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7" name="Freeform 9"/>
          <p:cNvSpPr/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>
              <a:gd name="T0" fmla="*/ 0 w 2561"/>
              <a:gd name="T1" fmla="*/ 2147483646 h 2777"/>
              <a:gd name="T2" fmla="*/ 2147483646 w 2561"/>
              <a:gd name="T3" fmla="*/ 2147483646 h 2777"/>
              <a:gd name="T4" fmla="*/ 2147483646 w 2561"/>
              <a:gd name="T5" fmla="*/ 2147483646 h 2777"/>
              <a:gd name="T6" fmla="*/ 2147483646 w 2561"/>
              <a:gd name="T7" fmla="*/ 2147483646 h 2777"/>
              <a:gd name="T8" fmla="*/ 2147483646 w 2561"/>
              <a:gd name="T9" fmla="*/ 2147483646 h 2777"/>
              <a:gd name="T10" fmla="*/ 2147483646 w 2561"/>
              <a:gd name="T11" fmla="*/ 0 h 2777"/>
              <a:gd name="T12" fmla="*/ 0 w 2561"/>
              <a:gd name="T13" fmla="*/ 2147483646 h 2777"/>
              <a:gd name="T14" fmla="*/ 0 w 2561"/>
              <a:gd name="T15" fmla="*/ 2147483646 h 277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058" name="Group 10"/>
          <p:cNvGrpSpPr/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2075" name="Freeform 11"/>
            <p:cNvSpPr/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199 w 2177"/>
                <a:gd name="T1" fmla="*/ 158 h 1298"/>
                <a:gd name="T2" fmla="*/ 178 w 2177"/>
                <a:gd name="T3" fmla="*/ 139 h 1298"/>
                <a:gd name="T4" fmla="*/ 167 w 2177"/>
                <a:gd name="T5" fmla="*/ 60 h 1298"/>
                <a:gd name="T6" fmla="*/ 268 w 2177"/>
                <a:gd name="T7" fmla="*/ 42 h 1298"/>
                <a:gd name="T8" fmla="*/ 273 w 2177"/>
                <a:gd name="T9" fmla="*/ 26 h 1298"/>
                <a:gd name="T10" fmla="*/ 263 w 2177"/>
                <a:gd name="T11" fmla="*/ 13 h 1298"/>
                <a:gd name="T12" fmla="*/ 160 w 2177"/>
                <a:gd name="T13" fmla="*/ 27 h 1298"/>
                <a:gd name="T14" fmla="*/ 153 w 2177"/>
                <a:gd name="T15" fmla="*/ 4 h 1298"/>
                <a:gd name="T16" fmla="*/ 136 w 2177"/>
                <a:gd name="T17" fmla="*/ 0 h 1298"/>
                <a:gd name="T18" fmla="*/ 120 w 2177"/>
                <a:gd name="T19" fmla="*/ 4 h 1298"/>
                <a:gd name="T20" fmla="*/ 111 w 2177"/>
                <a:gd name="T21" fmla="*/ 14 h 1298"/>
                <a:gd name="T22" fmla="*/ 118 w 2177"/>
                <a:gd name="T23" fmla="*/ 36 h 1298"/>
                <a:gd name="T24" fmla="*/ 83 w 2177"/>
                <a:gd name="T25" fmla="*/ 56 h 1298"/>
                <a:gd name="T26" fmla="*/ 123 w 2177"/>
                <a:gd name="T27" fmla="*/ 60 h 1298"/>
                <a:gd name="T28" fmla="*/ 139 w 2177"/>
                <a:gd name="T29" fmla="*/ 112 h 1298"/>
                <a:gd name="T30" fmla="*/ 18 w 2177"/>
                <a:gd name="T31" fmla="*/ 59 h 1298"/>
                <a:gd name="T32" fmla="*/ 6 w 2177"/>
                <a:gd name="T33" fmla="*/ 64 h 1298"/>
                <a:gd name="T34" fmla="*/ 0 w 2177"/>
                <a:gd name="T35" fmla="*/ 80 h 1298"/>
                <a:gd name="T36" fmla="*/ 7 w 2177"/>
                <a:gd name="T37" fmla="*/ 98 h 1298"/>
                <a:gd name="T38" fmla="*/ 143 w 2177"/>
                <a:gd name="T39" fmla="*/ 161 h 1298"/>
                <a:gd name="T40" fmla="*/ 173 w 2177"/>
                <a:gd name="T41" fmla="*/ 157 h 1298"/>
                <a:gd name="T42" fmla="*/ 197 w 2177"/>
                <a:gd name="T43" fmla="*/ 163 h 1298"/>
                <a:gd name="T44" fmla="*/ 199 w 2177"/>
                <a:gd name="T45" fmla="*/ 158 h 1298"/>
                <a:gd name="T46" fmla="*/ 199 w 2177"/>
                <a:gd name="T47" fmla="*/ 158 h 129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76" name="Freeform 12"/>
            <p:cNvSpPr/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1 h 258"/>
                <a:gd name="T2" fmla="*/ 15 w 143"/>
                <a:gd name="T3" fmla="*/ 0 h 258"/>
                <a:gd name="T4" fmla="*/ 17 w 143"/>
                <a:gd name="T5" fmla="*/ 30 h 258"/>
                <a:gd name="T6" fmla="*/ 1 w 143"/>
                <a:gd name="T7" fmla="*/ 33 h 258"/>
                <a:gd name="T8" fmla="*/ 0 w 143"/>
                <a:gd name="T9" fmla="*/ 1 h 258"/>
                <a:gd name="T10" fmla="*/ 0 w 143"/>
                <a:gd name="T11" fmla="*/ 1 h 25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77" name="Freeform 13"/>
            <p:cNvSpPr/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17 w 1586"/>
                <a:gd name="T1" fmla="*/ 0 h 821"/>
                <a:gd name="T2" fmla="*/ 166 w 1586"/>
                <a:gd name="T3" fmla="*/ 64 h 821"/>
                <a:gd name="T4" fmla="*/ 178 w 1586"/>
                <a:gd name="T5" fmla="*/ 79 h 821"/>
                <a:gd name="T6" fmla="*/ 198 w 1586"/>
                <a:gd name="T7" fmla="*/ 99 h 821"/>
                <a:gd name="T8" fmla="*/ 195 w 1586"/>
                <a:gd name="T9" fmla="*/ 102 h 821"/>
                <a:gd name="T10" fmla="*/ 168 w 1586"/>
                <a:gd name="T11" fmla="*/ 98 h 821"/>
                <a:gd name="T12" fmla="*/ 143 w 1586"/>
                <a:gd name="T13" fmla="*/ 101 h 821"/>
                <a:gd name="T14" fmla="*/ 5 w 1586"/>
                <a:gd name="T15" fmla="*/ 37 h 821"/>
                <a:gd name="T16" fmla="*/ 0 w 1586"/>
                <a:gd name="T17" fmla="*/ 18 h 821"/>
                <a:gd name="T18" fmla="*/ 5 w 1586"/>
                <a:gd name="T19" fmla="*/ 4 h 821"/>
                <a:gd name="T20" fmla="*/ 17 w 1586"/>
                <a:gd name="T21" fmla="*/ 0 h 821"/>
                <a:gd name="T22" fmla="*/ 17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78" name="Freeform 14"/>
            <p:cNvSpPr/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41 h 747"/>
                <a:gd name="T2" fmla="*/ 116 w 1049"/>
                <a:gd name="T3" fmla="*/ 94 h 747"/>
                <a:gd name="T4" fmla="*/ 118 w 1049"/>
                <a:gd name="T5" fmla="*/ 67 h 747"/>
                <a:gd name="T6" fmla="*/ 132 w 1049"/>
                <a:gd name="T7" fmla="*/ 53 h 747"/>
                <a:gd name="T8" fmla="*/ 10 w 1049"/>
                <a:gd name="T9" fmla="*/ 0 h 747"/>
                <a:gd name="T10" fmla="*/ 0 w 1049"/>
                <a:gd name="T11" fmla="*/ 16 h 747"/>
                <a:gd name="T12" fmla="*/ 0 w 1049"/>
                <a:gd name="T13" fmla="*/ 41 h 747"/>
                <a:gd name="T14" fmla="*/ 0 w 1049"/>
                <a:gd name="T15" fmla="*/ 41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79" name="Freeform 15"/>
            <p:cNvSpPr/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4 h 241"/>
                <a:gd name="T2" fmla="*/ 19 w 272"/>
                <a:gd name="T3" fmla="*/ 0 h 241"/>
                <a:gd name="T4" fmla="*/ 31 w 272"/>
                <a:gd name="T5" fmla="*/ 5 h 241"/>
                <a:gd name="T6" fmla="*/ 33 w 272"/>
                <a:gd name="T7" fmla="*/ 18 h 241"/>
                <a:gd name="T8" fmla="*/ 20 w 272"/>
                <a:gd name="T9" fmla="*/ 19 h 241"/>
                <a:gd name="T10" fmla="*/ 4 w 272"/>
                <a:gd name="T11" fmla="*/ 31 h 241"/>
                <a:gd name="T12" fmla="*/ 0 w 272"/>
                <a:gd name="T13" fmla="*/ 4 h 241"/>
                <a:gd name="T14" fmla="*/ 0 w 272"/>
                <a:gd name="T15" fmla="*/ 4 h 2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80" name="Freeform 16"/>
            <p:cNvSpPr/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19 w 152"/>
                <a:gd name="T1" fmla="*/ 1 h 224"/>
                <a:gd name="T2" fmla="*/ 19 w 152"/>
                <a:gd name="T3" fmla="*/ 28 h 224"/>
                <a:gd name="T4" fmla="*/ 0 w 152"/>
                <a:gd name="T5" fmla="*/ 1 h 224"/>
                <a:gd name="T6" fmla="*/ 9 w 152"/>
                <a:gd name="T7" fmla="*/ 0 h 224"/>
                <a:gd name="T8" fmla="*/ 19 w 152"/>
                <a:gd name="T9" fmla="*/ 1 h 224"/>
                <a:gd name="T10" fmla="*/ 19 w 152"/>
                <a:gd name="T11" fmla="*/ 1 h 2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81" name="Freeform 17"/>
            <p:cNvSpPr/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10 h 764"/>
                <a:gd name="T2" fmla="*/ 11 w 386"/>
                <a:gd name="T3" fmla="*/ 0 h 764"/>
                <a:gd name="T4" fmla="*/ 29 w 386"/>
                <a:gd name="T5" fmla="*/ 1 h 764"/>
                <a:gd name="T6" fmla="*/ 49 w 386"/>
                <a:gd name="T7" fmla="*/ 96 h 764"/>
                <a:gd name="T8" fmla="*/ 35 w 386"/>
                <a:gd name="T9" fmla="*/ 91 h 764"/>
                <a:gd name="T10" fmla="*/ 19 w 386"/>
                <a:gd name="T11" fmla="*/ 85 h 764"/>
                <a:gd name="T12" fmla="*/ 0 w 386"/>
                <a:gd name="T13" fmla="*/ 10 h 764"/>
                <a:gd name="T14" fmla="*/ 0 w 386"/>
                <a:gd name="T15" fmla="*/ 10 h 76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82" name="Freeform 18"/>
            <p:cNvSpPr/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87 w 728"/>
                <a:gd name="T1" fmla="*/ 0 h 348"/>
                <a:gd name="T2" fmla="*/ 0 w 728"/>
                <a:gd name="T3" fmla="*/ 14 h 348"/>
                <a:gd name="T4" fmla="*/ 4 w 728"/>
                <a:gd name="T5" fmla="*/ 44 h 348"/>
                <a:gd name="T6" fmla="*/ 90 w 728"/>
                <a:gd name="T7" fmla="*/ 30 h 348"/>
                <a:gd name="T8" fmla="*/ 91 w 728"/>
                <a:gd name="T9" fmla="*/ 6 h 348"/>
                <a:gd name="T10" fmla="*/ 87 w 728"/>
                <a:gd name="T11" fmla="*/ 0 h 348"/>
                <a:gd name="T12" fmla="*/ 87 w 728"/>
                <a:gd name="T13" fmla="*/ 0 h 3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83" name="Freeform 19"/>
            <p:cNvSpPr/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34 w 312"/>
                <a:gd name="T1" fmla="*/ 0 h 135"/>
                <a:gd name="T2" fmla="*/ 0 w 312"/>
                <a:gd name="T3" fmla="*/ 9 h 135"/>
                <a:gd name="T4" fmla="*/ 39 w 312"/>
                <a:gd name="T5" fmla="*/ 16 h 135"/>
                <a:gd name="T6" fmla="*/ 34 w 312"/>
                <a:gd name="T7" fmla="*/ 0 h 135"/>
                <a:gd name="T8" fmla="*/ 34 w 312"/>
                <a:gd name="T9" fmla="*/ 0 h 1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084" name="Group 20"/>
            <p:cNvGrpSpPr/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2085" name="Group 21"/>
              <p:cNvGrpSpPr/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2098" name="Freeform 22"/>
                <p:cNvSpPr/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13 h 175"/>
                    <a:gd name="T2" fmla="*/ 15 w 313"/>
                    <a:gd name="T3" fmla="*/ 1 h 175"/>
                    <a:gd name="T4" fmla="*/ 27 w 313"/>
                    <a:gd name="T5" fmla="*/ 0 h 175"/>
                    <a:gd name="T6" fmla="*/ 37 w 313"/>
                    <a:gd name="T7" fmla="*/ 3 h 175"/>
                    <a:gd name="T8" fmla="*/ 40 w 313"/>
                    <a:gd name="T9" fmla="*/ 11 h 175"/>
                    <a:gd name="T10" fmla="*/ 21 w 313"/>
                    <a:gd name="T11" fmla="*/ 8 h 175"/>
                    <a:gd name="T12" fmla="*/ 10 w 313"/>
                    <a:gd name="T13" fmla="*/ 12 h 175"/>
                    <a:gd name="T14" fmla="*/ 2 w 313"/>
                    <a:gd name="T15" fmla="*/ 21 h 175"/>
                    <a:gd name="T16" fmla="*/ 0 w 313"/>
                    <a:gd name="T17" fmla="*/ 13 h 175"/>
                    <a:gd name="T18" fmla="*/ 0 w 313"/>
                    <a:gd name="T19" fmla="*/ 13 h 17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99" name="Freeform 23"/>
                <p:cNvSpPr/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5 h 266"/>
                    <a:gd name="T2" fmla="*/ 20 w 230"/>
                    <a:gd name="T3" fmla="*/ 34 h 266"/>
                    <a:gd name="T4" fmla="*/ 29 w 230"/>
                    <a:gd name="T5" fmla="*/ 32 h 266"/>
                    <a:gd name="T6" fmla="*/ 28 w 230"/>
                    <a:gd name="T7" fmla="*/ 3 h 266"/>
                    <a:gd name="T8" fmla="*/ 21 w 230"/>
                    <a:gd name="T9" fmla="*/ 0 h 266"/>
                    <a:gd name="T10" fmla="*/ 23 w 230"/>
                    <a:gd name="T11" fmla="*/ 25 h 266"/>
                    <a:gd name="T12" fmla="*/ 9 w 230"/>
                    <a:gd name="T13" fmla="*/ 1 h 266"/>
                    <a:gd name="T14" fmla="*/ 0 w 230"/>
                    <a:gd name="T15" fmla="*/ 5 h 266"/>
                    <a:gd name="T16" fmla="*/ 0 w 230"/>
                    <a:gd name="T17" fmla="*/ 5 h 26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00" name="Freeform 24"/>
                <p:cNvSpPr/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3 h 234"/>
                    <a:gd name="T2" fmla="*/ 4 w 87"/>
                    <a:gd name="T3" fmla="*/ 12 h 234"/>
                    <a:gd name="T4" fmla="*/ 5 w 87"/>
                    <a:gd name="T5" fmla="*/ 20 h 234"/>
                    <a:gd name="T6" fmla="*/ 3 w 87"/>
                    <a:gd name="T7" fmla="*/ 30 h 234"/>
                    <a:gd name="T8" fmla="*/ 10 w 87"/>
                    <a:gd name="T9" fmla="*/ 28 h 234"/>
                    <a:gd name="T10" fmla="*/ 10 w 87"/>
                    <a:gd name="T11" fmla="*/ 15 h 234"/>
                    <a:gd name="T12" fmla="*/ 5 w 87"/>
                    <a:gd name="T13" fmla="*/ 0 h 234"/>
                    <a:gd name="T14" fmla="*/ 0 w 87"/>
                    <a:gd name="T15" fmla="*/ 3 h 234"/>
                    <a:gd name="T16" fmla="*/ 0 w 87"/>
                    <a:gd name="T17" fmla="*/ 3 h 23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086" name="Freeform 25"/>
              <p:cNvSpPr/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13 w 1190"/>
                  <a:gd name="T1" fmla="*/ 0 h 500"/>
                  <a:gd name="T2" fmla="*/ 149 w 1190"/>
                  <a:gd name="T3" fmla="*/ 62 h 500"/>
                  <a:gd name="T4" fmla="*/ 135 w 1190"/>
                  <a:gd name="T5" fmla="*/ 63 h 500"/>
                  <a:gd name="T6" fmla="*/ 0 w 1190"/>
                  <a:gd name="T7" fmla="*/ 4 h 500"/>
                  <a:gd name="T8" fmla="*/ 13 w 1190"/>
                  <a:gd name="T9" fmla="*/ 0 h 500"/>
                  <a:gd name="T10" fmla="*/ 13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7" name="Freeform 26"/>
              <p:cNvSpPr/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1 w 489"/>
                  <a:gd name="T1" fmla="*/ 5 h 296"/>
                  <a:gd name="T2" fmla="*/ 20 w 489"/>
                  <a:gd name="T3" fmla="*/ 9 h 296"/>
                  <a:gd name="T4" fmla="*/ 40 w 489"/>
                  <a:gd name="T5" fmla="*/ 18 h 296"/>
                  <a:gd name="T6" fmla="*/ 55 w 489"/>
                  <a:gd name="T7" fmla="*/ 31 h 296"/>
                  <a:gd name="T8" fmla="*/ 40 w 489"/>
                  <a:gd name="T9" fmla="*/ 29 h 296"/>
                  <a:gd name="T10" fmla="*/ 17 w 489"/>
                  <a:gd name="T11" fmla="*/ 19 h 296"/>
                  <a:gd name="T12" fmla="*/ 6 w 489"/>
                  <a:gd name="T13" fmla="*/ 10 h 296"/>
                  <a:gd name="T14" fmla="*/ 13 w 489"/>
                  <a:gd name="T15" fmla="*/ 21 h 296"/>
                  <a:gd name="T16" fmla="*/ 34 w 489"/>
                  <a:gd name="T17" fmla="*/ 34 h 296"/>
                  <a:gd name="T18" fmla="*/ 58 w 489"/>
                  <a:gd name="T19" fmla="*/ 37 h 296"/>
                  <a:gd name="T20" fmla="*/ 61 w 489"/>
                  <a:gd name="T21" fmla="*/ 28 h 296"/>
                  <a:gd name="T22" fmla="*/ 49 w 489"/>
                  <a:gd name="T23" fmla="*/ 15 h 296"/>
                  <a:gd name="T24" fmla="*/ 21 w 489"/>
                  <a:gd name="T25" fmla="*/ 3 h 296"/>
                  <a:gd name="T26" fmla="*/ 0 w 489"/>
                  <a:gd name="T27" fmla="*/ 0 h 296"/>
                  <a:gd name="T28" fmla="*/ 1 w 489"/>
                  <a:gd name="T29" fmla="*/ 5 h 296"/>
                  <a:gd name="T30" fmla="*/ 1 w 489"/>
                  <a:gd name="T31" fmla="*/ 5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8" name="Freeform 27"/>
              <p:cNvSpPr/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3 w 213"/>
                  <a:gd name="T1" fmla="*/ 0 h 478"/>
                  <a:gd name="T2" fmla="*/ 12 w 213"/>
                  <a:gd name="T3" fmla="*/ 3 h 478"/>
                  <a:gd name="T4" fmla="*/ 10 w 213"/>
                  <a:gd name="T5" fmla="*/ 24 h 478"/>
                  <a:gd name="T6" fmla="*/ 14 w 213"/>
                  <a:gd name="T7" fmla="*/ 40 h 478"/>
                  <a:gd name="T8" fmla="*/ 27 w 213"/>
                  <a:gd name="T9" fmla="*/ 56 h 478"/>
                  <a:gd name="T10" fmla="*/ 13 w 213"/>
                  <a:gd name="T11" fmla="*/ 59 h 478"/>
                  <a:gd name="T12" fmla="*/ 4 w 213"/>
                  <a:gd name="T13" fmla="*/ 42 h 478"/>
                  <a:gd name="T14" fmla="*/ 0 w 213"/>
                  <a:gd name="T15" fmla="*/ 7 h 478"/>
                  <a:gd name="T16" fmla="*/ 3 w 213"/>
                  <a:gd name="T17" fmla="*/ 0 h 478"/>
                  <a:gd name="T18" fmla="*/ 3 w 213"/>
                  <a:gd name="T19" fmla="*/ 0 h 47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089" name="Group 28"/>
              <p:cNvGrpSpPr/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2090" name="Freeform 29"/>
                <p:cNvSpPr/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14 w 150"/>
                    <a:gd name="T1" fmla="*/ 0 h 173"/>
                    <a:gd name="T2" fmla="*/ 5 w 150"/>
                    <a:gd name="T3" fmla="*/ 9 h 173"/>
                    <a:gd name="T4" fmla="*/ 0 w 150"/>
                    <a:gd name="T5" fmla="*/ 22 h 173"/>
                    <a:gd name="T6" fmla="*/ 10 w 150"/>
                    <a:gd name="T7" fmla="*/ 20 h 173"/>
                    <a:gd name="T8" fmla="*/ 13 w 150"/>
                    <a:gd name="T9" fmla="*/ 11 h 173"/>
                    <a:gd name="T10" fmla="*/ 19 w 150"/>
                    <a:gd name="T11" fmla="*/ 4 h 173"/>
                    <a:gd name="T12" fmla="*/ 14 w 150"/>
                    <a:gd name="T13" fmla="*/ 0 h 173"/>
                    <a:gd name="T14" fmla="*/ 14 w 150"/>
                    <a:gd name="T15" fmla="*/ 0 h 17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91" name="Freeform 30"/>
                <p:cNvSpPr/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20 w 1684"/>
                    <a:gd name="T1" fmla="*/ 0 h 880"/>
                    <a:gd name="T2" fmla="*/ 8 w 1684"/>
                    <a:gd name="T3" fmla="*/ 7 h 880"/>
                    <a:gd name="T4" fmla="*/ 0 w 1684"/>
                    <a:gd name="T5" fmla="*/ 26 h 880"/>
                    <a:gd name="T6" fmla="*/ 9 w 1684"/>
                    <a:gd name="T7" fmla="*/ 45 h 880"/>
                    <a:gd name="T8" fmla="*/ 148 w 1684"/>
                    <a:gd name="T9" fmla="*/ 109 h 880"/>
                    <a:gd name="T10" fmla="*/ 178 w 1684"/>
                    <a:gd name="T11" fmla="*/ 105 h 880"/>
                    <a:gd name="T12" fmla="*/ 202 w 1684"/>
                    <a:gd name="T13" fmla="*/ 110 h 880"/>
                    <a:gd name="T14" fmla="*/ 211 w 1684"/>
                    <a:gd name="T15" fmla="*/ 101 h 880"/>
                    <a:gd name="T16" fmla="*/ 188 w 1684"/>
                    <a:gd name="T17" fmla="*/ 83 h 880"/>
                    <a:gd name="T18" fmla="*/ 179 w 1684"/>
                    <a:gd name="T19" fmla="*/ 64 h 880"/>
                    <a:gd name="T20" fmla="*/ 172 w 1684"/>
                    <a:gd name="T21" fmla="*/ 66 h 880"/>
                    <a:gd name="T22" fmla="*/ 180 w 1684"/>
                    <a:gd name="T23" fmla="*/ 83 h 880"/>
                    <a:gd name="T24" fmla="*/ 198 w 1684"/>
                    <a:gd name="T25" fmla="*/ 102 h 880"/>
                    <a:gd name="T26" fmla="*/ 177 w 1684"/>
                    <a:gd name="T27" fmla="*/ 99 h 880"/>
                    <a:gd name="T28" fmla="*/ 153 w 1684"/>
                    <a:gd name="T29" fmla="*/ 102 h 880"/>
                    <a:gd name="T30" fmla="*/ 157 w 1684"/>
                    <a:gd name="T31" fmla="*/ 82 h 880"/>
                    <a:gd name="T32" fmla="*/ 168 w 1684"/>
                    <a:gd name="T33" fmla="*/ 68 h 880"/>
                    <a:gd name="T34" fmla="*/ 156 w 1684"/>
                    <a:gd name="T35" fmla="*/ 69 h 880"/>
                    <a:gd name="T36" fmla="*/ 146 w 1684"/>
                    <a:gd name="T37" fmla="*/ 83 h 880"/>
                    <a:gd name="T38" fmla="*/ 143 w 1684"/>
                    <a:gd name="T39" fmla="*/ 99 h 880"/>
                    <a:gd name="T40" fmla="*/ 14 w 1684"/>
                    <a:gd name="T41" fmla="*/ 39 h 880"/>
                    <a:gd name="T42" fmla="*/ 10 w 1684"/>
                    <a:gd name="T43" fmla="*/ 27 h 880"/>
                    <a:gd name="T44" fmla="*/ 13 w 1684"/>
                    <a:gd name="T45" fmla="*/ 12 h 880"/>
                    <a:gd name="T46" fmla="*/ 28 w 1684"/>
                    <a:gd name="T47" fmla="*/ 0 h 880"/>
                    <a:gd name="T48" fmla="*/ 20 w 1684"/>
                    <a:gd name="T49" fmla="*/ 0 h 880"/>
                    <a:gd name="T50" fmla="*/ 20 w 1684"/>
                    <a:gd name="T51" fmla="*/ 0 h 880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92" name="Freeform 31"/>
                <p:cNvSpPr/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15 w 160"/>
                    <a:gd name="T1" fmla="*/ 0 h 335"/>
                    <a:gd name="T2" fmla="*/ 3 w 160"/>
                    <a:gd name="T3" fmla="*/ 13 h 335"/>
                    <a:gd name="T4" fmla="*/ 0 w 160"/>
                    <a:gd name="T5" fmla="*/ 28 h 335"/>
                    <a:gd name="T6" fmla="*/ 5 w 160"/>
                    <a:gd name="T7" fmla="*/ 39 h 335"/>
                    <a:gd name="T8" fmla="*/ 12 w 160"/>
                    <a:gd name="T9" fmla="*/ 41 h 335"/>
                    <a:gd name="T10" fmla="*/ 10 w 160"/>
                    <a:gd name="T11" fmla="*/ 19 h 335"/>
                    <a:gd name="T12" fmla="*/ 20 w 160"/>
                    <a:gd name="T13" fmla="*/ 2 h 335"/>
                    <a:gd name="T14" fmla="*/ 15 w 160"/>
                    <a:gd name="T15" fmla="*/ 0 h 335"/>
                    <a:gd name="T16" fmla="*/ 15 w 160"/>
                    <a:gd name="T17" fmla="*/ 0 h 335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93" name="Freeform 32"/>
                <p:cNvSpPr/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28 w 642"/>
                    <a:gd name="T1" fmla="*/ 112 h 1188"/>
                    <a:gd name="T2" fmla="*/ 0 w 642"/>
                    <a:gd name="T3" fmla="*/ 16 h 1188"/>
                    <a:gd name="T4" fmla="*/ 11 w 642"/>
                    <a:gd name="T5" fmla="*/ 5 h 1188"/>
                    <a:gd name="T6" fmla="*/ 33 w 642"/>
                    <a:gd name="T7" fmla="*/ 0 h 1188"/>
                    <a:gd name="T8" fmla="*/ 50 w 642"/>
                    <a:gd name="T9" fmla="*/ 8 h 1188"/>
                    <a:gd name="T10" fmla="*/ 81 w 642"/>
                    <a:gd name="T11" fmla="*/ 149 h 1188"/>
                    <a:gd name="T12" fmla="*/ 70 w 642"/>
                    <a:gd name="T13" fmla="*/ 137 h 1188"/>
                    <a:gd name="T14" fmla="*/ 45 w 642"/>
                    <a:gd name="T15" fmla="*/ 13 h 1188"/>
                    <a:gd name="T16" fmla="*/ 29 w 642"/>
                    <a:gd name="T17" fmla="*/ 8 h 1188"/>
                    <a:gd name="T18" fmla="*/ 15 w 642"/>
                    <a:gd name="T19" fmla="*/ 10 h 1188"/>
                    <a:gd name="T20" fmla="*/ 10 w 642"/>
                    <a:gd name="T21" fmla="*/ 18 h 1188"/>
                    <a:gd name="T22" fmla="*/ 39 w 642"/>
                    <a:gd name="T23" fmla="*/ 116 h 1188"/>
                    <a:gd name="T24" fmla="*/ 28 w 642"/>
                    <a:gd name="T25" fmla="*/ 112 h 1188"/>
                    <a:gd name="T26" fmla="*/ 28 w 642"/>
                    <a:gd name="T27" fmla="*/ 112 h 118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94" name="Freeform 33"/>
                <p:cNvSpPr/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4 h 504"/>
                    <a:gd name="T2" fmla="*/ 10 w 192"/>
                    <a:gd name="T3" fmla="*/ 25 h 504"/>
                    <a:gd name="T4" fmla="*/ 15 w 192"/>
                    <a:gd name="T5" fmla="*/ 40 h 504"/>
                    <a:gd name="T6" fmla="*/ 15 w 192"/>
                    <a:gd name="T7" fmla="*/ 63 h 504"/>
                    <a:gd name="T8" fmla="*/ 24 w 192"/>
                    <a:gd name="T9" fmla="*/ 63 h 504"/>
                    <a:gd name="T10" fmla="*/ 24 w 192"/>
                    <a:gd name="T11" fmla="*/ 45 h 504"/>
                    <a:gd name="T12" fmla="*/ 21 w 192"/>
                    <a:gd name="T13" fmla="*/ 26 h 504"/>
                    <a:gd name="T14" fmla="*/ 13 w 192"/>
                    <a:gd name="T15" fmla="*/ 8 h 504"/>
                    <a:gd name="T16" fmla="*/ 8 w 192"/>
                    <a:gd name="T17" fmla="*/ 0 h 504"/>
                    <a:gd name="T18" fmla="*/ 0 w 192"/>
                    <a:gd name="T19" fmla="*/ 4 h 504"/>
                    <a:gd name="T20" fmla="*/ 0 w 192"/>
                    <a:gd name="T21" fmla="*/ 4 h 504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95" name="Freeform 34"/>
                <p:cNvSpPr/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38 w 390"/>
                    <a:gd name="T1" fmla="*/ 0 h 269"/>
                    <a:gd name="T2" fmla="*/ 33 w 390"/>
                    <a:gd name="T3" fmla="*/ 3 h 269"/>
                    <a:gd name="T4" fmla="*/ 32 w 390"/>
                    <a:gd name="T5" fmla="*/ 9 h 269"/>
                    <a:gd name="T6" fmla="*/ 0 w 390"/>
                    <a:gd name="T7" fmla="*/ 22 h 269"/>
                    <a:gd name="T8" fmla="*/ 0 w 390"/>
                    <a:gd name="T9" fmla="*/ 28 h 269"/>
                    <a:gd name="T10" fmla="*/ 36 w 390"/>
                    <a:gd name="T11" fmla="*/ 29 h 269"/>
                    <a:gd name="T12" fmla="*/ 40 w 390"/>
                    <a:gd name="T13" fmla="*/ 34 h 269"/>
                    <a:gd name="T14" fmla="*/ 49 w 390"/>
                    <a:gd name="T15" fmla="*/ 34 h 269"/>
                    <a:gd name="T16" fmla="*/ 48 w 390"/>
                    <a:gd name="T17" fmla="*/ 24 h 269"/>
                    <a:gd name="T18" fmla="*/ 15 w 390"/>
                    <a:gd name="T19" fmla="*/ 22 h 269"/>
                    <a:gd name="T20" fmla="*/ 42 w 390"/>
                    <a:gd name="T21" fmla="*/ 12 h 269"/>
                    <a:gd name="T22" fmla="*/ 38 w 390"/>
                    <a:gd name="T23" fmla="*/ 0 h 269"/>
                    <a:gd name="T24" fmla="*/ 38 w 390"/>
                    <a:gd name="T25" fmla="*/ 0 h 26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96" name="Freeform 35"/>
                <p:cNvSpPr/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17 h 424"/>
                    <a:gd name="T2" fmla="*/ 108 w 941"/>
                    <a:gd name="T3" fmla="*/ 0 h 424"/>
                    <a:gd name="T4" fmla="*/ 116 w 941"/>
                    <a:gd name="T5" fmla="*/ 10 h 424"/>
                    <a:gd name="T6" fmla="*/ 118 w 941"/>
                    <a:gd name="T7" fmla="*/ 23 h 424"/>
                    <a:gd name="T8" fmla="*/ 113 w 941"/>
                    <a:gd name="T9" fmla="*/ 36 h 424"/>
                    <a:gd name="T10" fmla="*/ 8 w 941"/>
                    <a:gd name="T11" fmla="*/ 53 h 424"/>
                    <a:gd name="T12" fmla="*/ 7 w 941"/>
                    <a:gd name="T13" fmla="*/ 48 h 424"/>
                    <a:gd name="T14" fmla="*/ 108 w 941"/>
                    <a:gd name="T15" fmla="*/ 31 h 424"/>
                    <a:gd name="T16" fmla="*/ 112 w 941"/>
                    <a:gd name="T17" fmla="*/ 19 h 424"/>
                    <a:gd name="T18" fmla="*/ 105 w 941"/>
                    <a:gd name="T19" fmla="*/ 8 h 424"/>
                    <a:gd name="T20" fmla="*/ 0 w 941"/>
                    <a:gd name="T21" fmla="*/ 24 h 424"/>
                    <a:gd name="T22" fmla="*/ 0 w 941"/>
                    <a:gd name="T23" fmla="*/ 17 h 424"/>
                    <a:gd name="T24" fmla="*/ 0 w 941"/>
                    <a:gd name="T25" fmla="*/ 17 h 42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97" name="Freeform 36"/>
                <p:cNvSpPr/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15 h 173"/>
                    <a:gd name="T2" fmla="*/ 9 w 488"/>
                    <a:gd name="T3" fmla="*/ 21 h 173"/>
                    <a:gd name="T4" fmla="*/ 28 w 488"/>
                    <a:gd name="T5" fmla="*/ 20 h 173"/>
                    <a:gd name="T6" fmla="*/ 53 w 488"/>
                    <a:gd name="T7" fmla="*/ 14 h 173"/>
                    <a:gd name="T8" fmla="*/ 62 w 488"/>
                    <a:gd name="T9" fmla="*/ 5 h 173"/>
                    <a:gd name="T10" fmla="*/ 56 w 488"/>
                    <a:gd name="T11" fmla="*/ 0 h 173"/>
                    <a:gd name="T12" fmla="*/ 32 w 488"/>
                    <a:gd name="T13" fmla="*/ 0 h 173"/>
                    <a:gd name="T14" fmla="*/ 14 w 488"/>
                    <a:gd name="T15" fmla="*/ 1 h 173"/>
                    <a:gd name="T16" fmla="*/ 2 w 488"/>
                    <a:gd name="T17" fmla="*/ 9 h 173"/>
                    <a:gd name="T18" fmla="*/ 14 w 488"/>
                    <a:gd name="T19" fmla="*/ 11 h 173"/>
                    <a:gd name="T20" fmla="*/ 35 w 488"/>
                    <a:gd name="T21" fmla="*/ 6 h 173"/>
                    <a:gd name="T22" fmla="*/ 53 w 488"/>
                    <a:gd name="T23" fmla="*/ 6 h 173"/>
                    <a:gd name="T24" fmla="*/ 34 w 488"/>
                    <a:gd name="T25" fmla="*/ 13 h 173"/>
                    <a:gd name="T26" fmla="*/ 18 w 488"/>
                    <a:gd name="T27" fmla="*/ 15 h 173"/>
                    <a:gd name="T28" fmla="*/ 0 w 488"/>
                    <a:gd name="T29" fmla="*/ 15 h 173"/>
                    <a:gd name="T30" fmla="*/ 0 w 488"/>
                    <a:gd name="T31" fmla="*/ 15 h 173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2059" name="Group 37"/>
          <p:cNvGrpSpPr/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2073" name="Freeform 38"/>
            <p:cNvSpPr/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13 w 772"/>
                <a:gd name="T1" fmla="*/ 263 h 3266"/>
                <a:gd name="T2" fmla="*/ 7 w 772"/>
                <a:gd name="T3" fmla="*/ 246 h 3266"/>
                <a:gd name="T4" fmla="*/ 6 w 772"/>
                <a:gd name="T5" fmla="*/ 232 h 3266"/>
                <a:gd name="T6" fmla="*/ 7 w 772"/>
                <a:gd name="T7" fmla="*/ 212 h 3266"/>
                <a:gd name="T8" fmla="*/ 11 w 772"/>
                <a:gd name="T9" fmla="*/ 188 h 3266"/>
                <a:gd name="T10" fmla="*/ 12 w 772"/>
                <a:gd name="T11" fmla="*/ 173 h 3266"/>
                <a:gd name="T12" fmla="*/ 11 w 772"/>
                <a:gd name="T13" fmla="*/ 163 h 3266"/>
                <a:gd name="T14" fmla="*/ 7 w 772"/>
                <a:gd name="T15" fmla="*/ 155 h 3266"/>
                <a:gd name="T16" fmla="*/ 7 w 772"/>
                <a:gd name="T17" fmla="*/ 145 h 3266"/>
                <a:gd name="T18" fmla="*/ 8 w 772"/>
                <a:gd name="T19" fmla="*/ 132 h 3266"/>
                <a:gd name="T20" fmla="*/ 14 w 772"/>
                <a:gd name="T21" fmla="*/ 97 h 3266"/>
                <a:gd name="T22" fmla="*/ 14 w 772"/>
                <a:gd name="T23" fmla="*/ 79 h 3266"/>
                <a:gd name="T24" fmla="*/ 13 w 772"/>
                <a:gd name="T25" fmla="*/ 59 h 3266"/>
                <a:gd name="T26" fmla="*/ 8 w 772"/>
                <a:gd name="T27" fmla="*/ 50 h 3266"/>
                <a:gd name="T28" fmla="*/ 4 w 772"/>
                <a:gd name="T29" fmla="*/ 35 h 3266"/>
                <a:gd name="T30" fmla="*/ 0 w 772"/>
                <a:gd name="T31" fmla="*/ 0 h 3266"/>
                <a:gd name="T32" fmla="*/ 1 w 772"/>
                <a:gd name="T33" fmla="*/ 32 h 3266"/>
                <a:gd name="T34" fmla="*/ 3 w 772"/>
                <a:gd name="T35" fmla="*/ 51 h 3266"/>
                <a:gd name="T36" fmla="*/ 7 w 772"/>
                <a:gd name="T37" fmla="*/ 63 h 3266"/>
                <a:gd name="T38" fmla="*/ 11 w 772"/>
                <a:gd name="T39" fmla="*/ 69 h 3266"/>
                <a:gd name="T40" fmla="*/ 11 w 772"/>
                <a:gd name="T41" fmla="*/ 87 h 3266"/>
                <a:gd name="T42" fmla="*/ 9 w 772"/>
                <a:gd name="T43" fmla="*/ 106 h 3266"/>
                <a:gd name="T44" fmla="*/ 5 w 772"/>
                <a:gd name="T45" fmla="*/ 138 h 3266"/>
                <a:gd name="T46" fmla="*/ 4 w 772"/>
                <a:gd name="T47" fmla="*/ 159 h 3266"/>
                <a:gd name="T48" fmla="*/ 9 w 772"/>
                <a:gd name="T49" fmla="*/ 171 h 3266"/>
                <a:gd name="T50" fmla="*/ 8 w 772"/>
                <a:gd name="T51" fmla="*/ 182 h 3266"/>
                <a:gd name="T52" fmla="*/ 5 w 772"/>
                <a:gd name="T53" fmla="*/ 204 h 3266"/>
                <a:gd name="T54" fmla="*/ 3 w 772"/>
                <a:gd name="T55" fmla="*/ 226 h 3266"/>
                <a:gd name="T56" fmla="*/ 5 w 772"/>
                <a:gd name="T57" fmla="*/ 249 h 3266"/>
                <a:gd name="T58" fmla="*/ 8 w 772"/>
                <a:gd name="T59" fmla="*/ 262 h 3266"/>
                <a:gd name="T60" fmla="*/ 12 w 772"/>
                <a:gd name="T61" fmla="*/ 272 h 3266"/>
                <a:gd name="T62" fmla="*/ 13 w 772"/>
                <a:gd name="T63" fmla="*/ 263 h 3266"/>
                <a:gd name="T64" fmla="*/ 13 w 772"/>
                <a:gd name="T65" fmla="*/ 263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74" name="Freeform 39"/>
            <p:cNvSpPr/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13 w 772"/>
                <a:gd name="T1" fmla="*/ 395 h 3266"/>
                <a:gd name="T2" fmla="*/ 7 w 772"/>
                <a:gd name="T3" fmla="*/ 369 h 3266"/>
                <a:gd name="T4" fmla="*/ 6 w 772"/>
                <a:gd name="T5" fmla="*/ 348 h 3266"/>
                <a:gd name="T6" fmla="*/ 7 w 772"/>
                <a:gd name="T7" fmla="*/ 318 h 3266"/>
                <a:gd name="T8" fmla="*/ 11 w 772"/>
                <a:gd name="T9" fmla="*/ 282 h 3266"/>
                <a:gd name="T10" fmla="*/ 12 w 772"/>
                <a:gd name="T11" fmla="*/ 259 h 3266"/>
                <a:gd name="T12" fmla="*/ 11 w 772"/>
                <a:gd name="T13" fmla="*/ 244 h 3266"/>
                <a:gd name="T14" fmla="*/ 7 w 772"/>
                <a:gd name="T15" fmla="*/ 233 h 3266"/>
                <a:gd name="T16" fmla="*/ 7 w 772"/>
                <a:gd name="T17" fmla="*/ 219 h 3266"/>
                <a:gd name="T18" fmla="*/ 8 w 772"/>
                <a:gd name="T19" fmla="*/ 199 h 3266"/>
                <a:gd name="T20" fmla="*/ 14 w 772"/>
                <a:gd name="T21" fmla="*/ 145 h 3266"/>
                <a:gd name="T22" fmla="*/ 14 w 772"/>
                <a:gd name="T23" fmla="*/ 119 h 3266"/>
                <a:gd name="T24" fmla="*/ 13 w 772"/>
                <a:gd name="T25" fmla="*/ 90 h 3266"/>
                <a:gd name="T26" fmla="*/ 8 w 772"/>
                <a:gd name="T27" fmla="*/ 76 h 3266"/>
                <a:gd name="T28" fmla="*/ 4 w 772"/>
                <a:gd name="T29" fmla="*/ 53 h 3266"/>
                <a:gd name="T30" fmla="*/ 0 w 772"/>
                <a:gd name="T31" fmla="*/ 0 h 3266"/>
                <a:gd name="T32" fmla="*/ 1 w 772"/>
                <a:gd name="T33" fmla="*/ 48 h 3266"/>
                <a:gd name="T34" fmla="*/ 3 w 772"/>
                <a:gd name="T35" fmla="*/ 77 h 3266"/>
                <a:gd name="T36" fmla="*/ 7 w 772"/>
                <a:gd name="T37" fmla="*/ 95 h 3266"/>
                <a:gd name="T38" fmla="*/ 11 w 772"/>
                <a:gd name="T39" fmla="*/ 105 h 3266"/>
                <a:gd name="T40" fmla="*/ 11 w 772"/>
                <a:gd name="T41" fmla="*/ 131 h 3266"/>
                <a:gd name="T42" fmla="*/ 9 w 772"/>
                <a:gd name="T43" fmla="*/ 159 h 3266"/>
                <a:gd name="T44" fmla="*/ 5 w 772"/>
                <a:gd name="T45" fmla="*/ 208 h 3266"/>
                <a:gd name="T46" fmla="*/ 4 w 772"/>
                <a:gd name="T47" fmla="*/ 239 h 3266"/>
                <a:gd name="T48" fmla="*/ 9 w 772"/>
                <a:gd name="T49" fmla="*/ 257 h 3266"/>
                <a:gd name="T50" fmla="*/ 8 w 772"/>
                <a:gd name="T51" fmla="*/ 273 h 3266"/>
                <a:gd name="T52" fmla="*/ 5 w 772"/>
                <a:gd name="T53" fmla="*/ 307 h 3266"/>
                <a:gd name="T54" fmla="*/ 3 w 772"/>
                <a:gd name="T55" fmla="*/ 340 h 3266"/>
                <a:gd name="T56" fmla="*/ 5 w 772"/>
                <a:gd name="T57" fmla="*/ 375 h 3266"/>
                <a:gd name="T58" fmla="*/ 8 w 772"/>
                <a:gd name="T59" fmla="*/ 393 h 3266"/>
                <a:gd name="T60" fmla="*/ 12 w 772"/>
                <a:gd name="T61" fmla="*/ 409 h 3266"/>
                <a:gd name="T62" fmla="*/ 13 w 772"/>
                <a:gd name="T63" fmla="*/ 395 h 3266"/>
                <a:gd name="T64" fmla="*/ 13 w 772"/>
                <a:gd name="T65" fmla="*/ 395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60" name="Group 40"/>
          <p:cNvGrpSpPr/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2061" name="Group 41"/>
            <p:cNvGrpSpPr/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2063" name="Freeform 42"/>
              <p:cNvSpPr/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>
                  <a:gd name="T0" fmla="*/ 2 w 245"/>
                  <a:gd name="T1" fmla="*/ 0 h 806"/>
                  <a:gd name="T2" fmla="*/ 2 w 245"/>
                  <a:gd name="T3" fmla="*/ 16 h 806"/>
                  <a:gd name="T4" fmla="*/ 0 w 245"/>
                  <a:gd name="T5" fmla="*/ 37 h 806"/>
                  <a:gd name="T6" fmla="*/ 1 w 245"/>
                  <a:gd name="T7" fmla="*/ 36 h 806"/>
                  <a:gd name="T8" fmla="*/ 4 w 245"/>
                  <a:gd name="T9" fmla="*/ 17 h 806"/>
                  <a:gd name="T10" fmla="*/ 4 w 245"/>
                  <a:gd name="T11" fmla="*/ 0 h 806"/>
                  <a:gd name="T12" fmla="*/ 2 w 245"/>
                  <a:gd name="T13" fmla="*/ 0 h 806"/>
                  <a:gd name="T14" fmla="*/ 2 w 245"/>
                  <a:gd name="T15" fmla="*/ 0 h 80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064" name="Group 43"/>
              <p:cNvGrpSpPr/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2065" name="Freeform 44"/>
                <p:cNvSpPr/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5 w 604"/>
                    <a:gd name="T3" fmla="*/ 9 h 349"/>
                    <a:gd name="T4" fmla="*/ 8 w 604"/>
                    <a:gd name="T5" fmla="*/ 16 h 349"/>
                    <a:gd name="T6" fmla="*/ 10 w 604"/>
                    <a:gd name="T7" fmla="*/ 6 h 349"/>
                    <a:gd name="T8" fmla="*/ 6 w 604"/>
                    <a:gd name="T9" fmla="*/ 0 h 349"/>
                    <a:gd name="T10" fmla="*/ 8 w 604"/>
                    <a:gd name="T11" fmla="*/ 9 h 349"/>
                    <a:gd name="T12" fmla="*/ 2 w 604"/>
                    <a:gd name="T13" fmla="*/ 1 h 349"/>
                    <a:gd name="T14" fmla="*/ 0 w 604"/>
                    <a:gd name="T15" fmla="*/ 0 h 349"/>
                    <a:gd name="T16" fmla="*/ 0 w 604"/>
                    <a:gd name="T17" fmla="*/ 0 h 349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66" name="Freeform 45"/>
                <p:cNvSpPr/>
                <p:nvPr userDrawn="1"/>
              </p:nvSpPr>
              <p:spPr bwMode="auto">
                <a:xfrm rot="-3172564">
                  <a:off x="5048" y="332"/>
                  <a:ext cx="269" cy="438"/>
                </a:xfrm>
                <a:custGeom>
                  <a:avLst/>
                  <a:gdLst>
                    <a:gd name="T0" fmla="*/ 12 w 1064"/>
                    <a:gd name="T1" fmla="*/ 6 h 1230"/>
                    <a:gd name="T2" fmla="*/ 8 w 1064"/>
                    <a:gd name="T3" fmla="*/ 16 h 1230"/>
                    <a:gd name="T4" fmla="*/ 3 w 1064"/>
                    <a:gd name="T5" fmla="*/ 35 h 1230"/>
                    <a:gd name="T6" fmla="*/ 0 w 1064"/>
                    <a:gd name="T7" fmla="*/ 50 h 1230"/>
                    <a:gd name="T8" fmla="*/ 1 w 1064"/>
                    <a:gd name="T9" fmla="*/ 56 h 1230"/>
                    <a:gd name="T10" fmla="*/ 4 w 1064"/>
                    <a:gd name="T11" fmla="*/ 54 h 1230"/>
                    <a:gd name="T12" fmla="*/ 9 w 1064"/>
                    <a:gd name="T13" fmla="*/ 41 h 1230"/>
                    <a:gd name="T14" fmla="*/ 14 w 1064"/>
                    <a:gd name="T15" fmla="*/ 24 h 1230"/>
                    <a:gd name="T16" fmla="*/ 17 w 1064"/>
                    <a:gd name="T17" fmla="*/ 12 h 1230"/>
                    <a:gd name="T18" fmla="*/ 17 w 1064"/>
                    <a:gd name="T19" fmla="*/ 4 h 1230"/>
                    <a:gd name="T20" fmla="*/ 16 w 1064"/>
                    <a:gd name="T21" fmla="*/ 0 h 1230"/>
                    <a:gd name="T22" fmla="*/ 13 w 1064"/>
                    <a:gd name="T23" fmla="*/ 3 h 1230"/>
                    <a:gd name="T24" fmla="*/ 16 w 1064"/>
                    <a:gd name="T25" fmla="*/ 5 h 1230"/>
                    <a:gd name="T26" fmla="*/ 14 w 1064"/>
                    <a:gd name="T27" fmla="*/ 16 h 1230"/>
                    <a:gd name="T28" fmla="*/ 11 w 1064"/>
                    <a:gd name="T29" fmla="*/ 30 h 1230"/>
                    <a:gd name="T30" fmla="*/ 6 w 1064"/>
                    <a:gd name="T31" fmla="*/ 46 h 1230"/>
                    <a:gd name="T32" fmla="*/ 2 w 1064"/>
                    <a:gd name="T33" fmla="*/ 50 h 1230"/>
                    <a:gd name="T34" fmla="*/ 2 w 1064"/>
                    <a:gd name="T35" fmla="*/ 43 h 1230"/>
                    <a:gd name="T36" fmla="*/ 7 w 1064"/>
                    <a:gd name="T37" fmla="*/ 23 h 1230"/>
                    <a:gd name="T38" fmla="*/ 13 w 1064"/>
                    <a:gd name="T39" fmla="*/ 5 h 1230"/>
                    <a:gd name="T40" fmla="*/ 12 w 1064"/>
                    <a:gd name="T41" fmla="*/ 6 h 1230"/>
                    <a:gd name="T42" fmla="*/ 12 w 1064"/>
                    <a:gd name="T43" fmla="*/ 6 h 1230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67" name="Freeform 46"/>
                <p:cNvSpPr/>
                <p:nvPr userDrawn="1"/>
              </p:nvSpPr>
              <p:spPr bwMode="auto">
                <a:xfrm rot="-3172564">
                  <a:off x="4858" y="182"/>
                  <a:ext cx="505" cy="898"/>
                </a:xfrm>
                <a:custGeom>
                  <a:avLst/>
                  <a:gdLst>
                    <a:gd name="T0" fmla="*/ 31 w 2002"/>
                    <a:gd name="T1" fmla="*/ 0 h 2521"/>
                    <a:gd name="T2" fmla="*/ 0 w 2002"/>
                    <a:gd name="T3" fmla="*/ 114 h 2521"/>
                    <a:gd name="T4" fmla="*/ 3 w 2002"/>
                    <a:gd name="T5" fmla="*/ 111 h 2521"/>
                    <a:gd name="T6" fmla="*/ 32 w 2002"/>
                    <a:gd name="T7" fmla="*/ 3 h 2521"/>
                    <a:gd name="T8" fmla="*/ 31 w 2002"/>
                    <a:gd name="T9" fmla="*/ 0 h 2521"/>
                    <a:gd name="T10" fmla="*/ 31 w 2002"/>
                    <a:gd name="T11" fmla="*/ 0 h 252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68" name="Freeform 47"/>
                <p:cNvSpPr/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>
                    <a:gd name="T0" fmla="*/ 2 w 3007"/>
                    <a:gd name="T1" fmla="*/ 129 h 3771"/>
                    <a:gd name="T2" fmla="*/ 6 w 3007"/>
                    <a:gd name="T3" fmla="*/ 128 h 3771"/>
                    <a:gd name="T4" fmla="*/ 13 w 3007"/>
                    <a:gd name="T5" fmla="*/ 136 h 3771"/>
                    <a:gd name="T6" fmla="*/ 11 w 3007"/>
                    <a:gd name="T7" fmla="*/ 128 h 3771"/>
                    <a:gd name="T8" fmla="*/ 6 w 3007"/>
                    <a:gd name="T9" fmla="*/ 122 h 3771"/>
                    <a:gd name="T10" fmla="*/ 10 w 3007"/>
                    <a:gd name="T11" fmla="*/ 123 h 3771"/>
                    <a:gd name="T12" fmla="*/ 16 w 3007"/>
                    <a:gd name="T13" fmla="*/ 130 h 3771"/>
                    <a:gd name="T14" fmla="*/ 46 w 3007"/>
                    <a:gd name="T15" fmla="*/ 19 h 3771"/>
                    <a:gd name="T16" fmla="*/ 41 w 3007"/>
                    <a:gd name="T17" fmla="*/ 7 h 3771"/>
                    <a:gd name="T18" fmla="*/ 37 w 3007"/>
                    <a:gd name="T19" fmla="*/ 0 h 3771"/>
                    <a:gd name="T20" fmla="*/ 43 w 3007"/>
                    <a:gd name="T21" fmla="*/ 4 h 3771"/>
                    <a:gd name="T22" fmla="*/ 48 w 3007"/>
                    <a:gd name="T23" fmla="*/ 20 h 3771"/>
                    <a:gd name="T24" fmla="*/ 13 w 3007"/>
                    <a:gd name="T25" fmla="*/ 148 h 3771"/>
                    <a:gd name="T26" fmla="*/ 8 w 3007"/>
                    <a:gd name="T27" fmla="*/ 154 h 3771"/>
                    <a:gd name="T28" fmla="*/ 2 w 3007"/>
                    <a:gd name="T29" fmla="*/ 171 h 3771"/>
                    <a:gd name="T30" fmla="*/ 0 w 3007"/>
                    <a:gd name="T31" fmla="*/ 166 h 3771"/>
                    <a:gd name="T32" fmla="*/ 2 w 3007"/>
                    <a:gd name="T33" fmla="*/ 164 h 3771"/>
                    <a:gd name="T34" fmla="*/ 6 w 3007"/>
                    <a:gd name="T35" fmla="*/ 153 h 3771"/>
                    <a:gd name="T36" fmla="*/ 3 w 3007"/>
                    <a:gd name="T37" fmla="*/ 148 h 3771"/>
                    <a:gd name="T38" fmla="*/ 3 w 3007"/>
                    <a:gd name="T39" fmla="*/ 144 h 3771"/>
                    <a:gd name="T40" fmla="*/ 7 w 3007"/>
                    <a:gd name="T41" fmla="*/ 149 h 3771"/>
                    <a:gd name="T42" fmla="*/ 7 w 3007"/>
                    <a:gd name="T43" fmla="*/ 144 h 3771"/>
                    <a:gd name="T44" fmla="*/ 10 w 3007"/>
                    <a:gd name="T45" fmla="*/ 146 h 3771"/>
                    <a:gd name="T46" fmla="*/ 7 w 3007"/>
                    <a:gd name="T47" fmla="*/ 139 h 3771"/>
                    <a:gd name="T48" fmla="*/ 10 w 3007"/>
                    <a:gd name="T49" fmla="*/ 139 h 3771"/>
                    <a:gd name="T50" fmla="*/ 2 w 3007"/>
                    <a:gd name="T51" fmla="*/ 129 h 3771"/>
                    <a:gd name="T52" fmla="*/ 2 w 3007"/>
                    <a:gd name="T53" fmla="*/ 129 h 3771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69" name="Freeform 48"/>
                <p:cNvSpPr/>
                <p:nvPr userDrawn="1"/>
              </p:nvSpPr>
              <p:spPr bwMode="auto">
                <a:xfrm rot="-3172564">
                  <a:off x="5297" y="897"/>
                  <a:ext cx="169" cy="122"/>
                </a:xfrm>
                <a:custGeom>
                  <a:avLst/>
                  <a:gdLst>
                    <a:gd name="T0" fmla="*/ 0 w 673"/>
                    <a:gd name="T1" fmla="*/ 4 h 342"/>
                    <a:gd name="T2" fmla="*/ 4 w 673"/>
                    <a:gd name="T3" fmla="*/ 5 h 342"/>
                    <a:gd name="T4" fmla="*/ 10 w 673"/>
                    <a:gd name="T5" fmla="*/ 16 h 342"/>
                    <a:gd name="T6" fmla="*/ 11 w 673"/>
                    <a:gd name="T7" fmla="*/ 13 h 342"/>
                    <a:gd name="T8" fmla="*/ 7 w 673"/>
                    <a:gd name="T9" fmla="*/ 5 h 342"/>
                    <a:gd name="T10" fmla="*/ 1 w 673"/>
                    <a:gd name="T11" fmla="*/ 0 h 342"/>
                    <a:gd name="T12" fmla="*/ 0 w 673"/>
                    <a:gd name="T13" fmla="*/ 4 h 342"/>
                    <a:gd name="T14" fmla="*/ 0 w 673"/>
                    <a:gd name="T15" fmla="*/ 4 h 34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70" name="Freeform 49"/>
                <p:cNvSpPr/>
                <p:nvPr userDrawn="1"/>
              </p:nvSpPr>
              <p:spPr bwMode="auto">
                <a:xfrm rot="-3172564">
                  <a:off x="5253" y="806"/>
                  <a:ext cx="181" cy="144"/>
                </a:xfrm>
                <a:custGeom>
                  <a:avLst/>
                  <a:gdLst>
                    <a:gd name="T0" fmla="*/ 0 w 716"/>
                    <a:gd name="T1" fmla="*/ 4 h 403"/>
                    <a:gd name="T2" fmla="*/ 6 w 716"/>
                    <a:gd name="T3" fmla="*/ 7 h 403"/>
                    <a:gd name="T4" fmla="*/ 10 w 716"/>
                    <a:gd name="T5" fmla="*/ 18 h 403"/>
                    <a:gd name="T6" fmla="*/ 12 w 716"/>
                    <a:gd name="T7" fmla="*/ 14 h 403"/>
                    <a:gd name="T8" fmla="*/ 7 w 716"/>
                    <a:gd name="T9" fmla="*/ 5 h 403"/>
                    <a:gd name="T10" fmla="*/ 1 w 716"/>
                    <a:gd name="T11" fmla="*/ 0 h 403"/>
                    <a:gd name="T12" fmla="*/ 0 w 716"/>
                    <a:gd name="T13" fmla="*/ 4 h 403"/>
                    <a:gd name="T14" fmla="*/ 0 w 716"/>
                    <a:gd name="T15" fmla="*/ 4 h 40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71" name="Freeform 50"/>
                <p:cNvSpPr/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4 h 411"/>
                    <a:gd name="T2" fmla="*/ 5 w 717"/>
                    <a:gd name="T3" fmla="*/ 6 h 411"/>
                    <a:gd name="T4" fmla="*/ 10 w 717"/>
                    <a:gd name="T5" fmla="*/ 19 h 411"/>
                    <a:gd name="T6" fmla="*/ 12 w 717"/>
                    <a:gd name="T7" fmla="*/ 14 h 411"/>
                    <a:gd name="T8" fmla="*/ 6 w 717"/>
                    <a:gd name="T9" fmla="*/ 4 h 411"/>
                    <a:gd name="T10" fmla="*/ 1 w 717"/>
                    <a:gd name="T11" fmla="*/ 0 h 411"/>
                    <a:gd name="T12" fmla="*/ 0 w 717"/>
                    <a:gd name="T13" fmla="*/ 4 h 411"/>
                    <a:gd name="T14" fmla="*/ 0 w 717"/>
                    <a:gd name="T15" fmla="*/ 4 h 41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72" name="Freeform 51"/>
                <p:cNvSpPr/>
                <p:nvPr userDrawn="1"/>
              </p:nvSpPr>
              <p:spPr bwMode="auto">
                <a:xfrm rot="-3172564">
                  <a:off x="4948" y="142"/>
                  <a:ext cx="179" cy="138"/>
                </a:xfrm>
                <a:custGeom>
                  <a:avLst/>
                  <a:gdLst>
                    <a:gd name="T0" fmla="*/ 0 w 709"/>
                    <a:gd name="T1" fmla="*/ 4 h 386"/>
                    <a:gd name="T2" fmla="*/ 4 w 709"/>
                    <a:gd name="T3" fmla="*/ 6 h 386"/>
                    <a:gd name="T4" fmla="*/ 11 w 709"/>
                    <a:gd name="T5" fmla="*/ 18 h 386"/>
                    <a:gd name="T6" fmla="*/ 11 w 709"/>
                    <a:gd name="T7" fmla="*/ 14 h 386"/>
                    <a:gd name="T8" fmla="*/ 5 w 709"/>
                    <a:gd name="T9" fmla="*/ 3 h 386"/>
                    <a:gd name="T10" fmla="*/ 1 w 709"/>
                    <a:gd name="T11" fmla="*/ 0 h 386"/>
                    <a:gd name="T12" fmla="*/ 0 w 709"/>
                    <a:gd name="T13" fmla="*/ 4 h 386"/>
                    <a:gd name="T14" fmla="*/ 0 w 709"/>
                    <a:gd name="T15" fmla="*/ 4 h 38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2062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ransition spd="med">
    <p:split orient="vert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5.xml"/><Relationship Id="rId1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2.xml"/><Relationship Id="rId6" Type="http://schemas.openxmlformats.org/officeDocument/2006/relationships/image" Target="../media/image13.png"/><Relationship Id="rId5" Type="http://schemas.openxmlformats.org/officeDocument/2006/relationships/image" Target="../media/image8.wmf"/><Relationship Id="rId4" Type="http://schemas.openxmlformats.org/officeDocument/2006/relationships/image" Target="../media/image7.wmf"/><Relationship Id="rId3" Type="http://schemas.openxmlformats.org/officeDocument/2006/relationships/slide" Target="slide3.xml"/><Relationship Id="rId2" Type="http://schemas.openxmlformats.org/officeDocument/2006/relationships/image" Target="../media/image4.png"/><Relationship Id="rId1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5.xml"/><Relationship Id="rId5" Type="http://schemas.openxmlformats.org/officeDocument/2006/relationships/image" Target="../media/image8.wmf"/><Relationship Id="rId4" Type="http://schemas.openxmlformats.org/officeDocument/2006/relationships/image" Target="../media/image7.wmf"/><Relationship Id="rId3" Type="http://schemas.openxmlformats.org/officeDocument/2006/relationships/slide" Target="slide3.xml"/><Relationship Id="rId2" Type="http://schemas.openxmlformats.org/officeDocument/2006/relationships/slide" Target="slide12.xml"/><Relationship Id="rId1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6.xml"/><Relationship Id="rId1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5.xml"/><Relationship Id="rId1" Type="http://schemas.openxmlformats.org/officeDocument/2006/relationships/image" Target="../media/image15.png"/></Relationships>
</file>

<file path=ppt/slides/_rels/slide16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38.xml"/><Relationship Id="rId4" Type="http://schemas.openxmlformats.org/officeDocument/2006/relationships/audio" Target="../media/audio3.wav"/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image" Target="../media/image16.GIF"/></Relationships>
</file>

<file path=ppt/slides/_rels/slide1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38.xml"/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audio" Target="../media/audio1.wav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5.xml"/><Relationship Id="rId1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slide" Target="slide8.xml"/><Relationship Id="rId8" Type="http://schemas.openxmlformats.org/officeDocument/2006/relationships/slide" Target="slide7.xml"/><Relationship Id="rId7" Type="http://schemas.openxmlformats.org/officeDocument/2006/relationships/slide" Target="slide6.xml"/><Relationship Id="rId6" Type="http://schemas.openxmlformats.org/officeDocument/2006/relationships/slide" Target="slide5.xml"/><Relationship Id="rId5" Type="http://schemas.openxmlformats.org/officeDocument/2006/relationships/slide" Target="slide4.xml"/><Relationship Id="rId4" Type="http://schemas.openxmlformats.org/officeDocument/2006/relationships/slide" Target="slide11.xml"/><Relationship Id="rId3" Type="http://schemas.openxmlformats.org/officeDocument/2006/relationships/slide" Target="slide3.xml"/><Relationship Id="rId2" Type="http://schemas.openxmlformats.org/officeDocument/2006/relationships/image" Target="../media/image5.png"/><Relationship Id="rId16" Type="http://schemas.openxmlformats.org/officeDocument/2006/relationships/slideLayout" Target="../slideLayouts/slideLayout7.xml"/><Relationship Id="rId15" Type="http://schemas.openxmlformats.org/officeDocument/2006/relationships/image" Target="../media/image8.wmf"/><Relationship Id="rId14" Type="http://schemas.openxmlformats.org/officeDocument/2006/relationships/image" Target="../media/image7.wmf"/><Relationship Id="rId13" Type="http://schemas.openxmlformats.org/officeDocument/2006/relationships/slide" Target="slide13.xml"/><Relationship Id="rId12" Type="http://schemas.openxmlformats.org/officeDocument/2006/relationships/image" Target="../media/image6.GIF"/><Relationship Id="rId11" Type="http://schemas.openxmlformats.org/officeDocument/2006/relationships/slide" Target="slide10.xml"/><Relationship Id="rId10" Type="http://schemas.openxmlformats.org/officeDocument/2006/relationships/slide" Target="slide9.xml"/><Relationship Id="rId1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hyperlink" Target="https://vndoc.com/huong-dan-giai-toan-lop-4-chuyen-de-trung-binh-cong-154382#mcetoc_1d7gf4gti6" TargetMode="External"/><Relationship Id="rId8" Type="http://schemas.openxmlformats.org/officeDocument/2006/relationships/hyperlink" Target="https://vndoc.com/huong-dan-giai-toan-lop-4-chuyen-de-trung-binh-cong-154382#mcetoc_1d7gf4a3d5" TargetMode="External"/><Relationship Id="rId7" Type="http://schemas.openxmlformats.org/officeDocument/2006/relationships/hyperlink" Target="https://vndoc.com/huong-dan-giai-toan-lop-4-chuyen-de-trung-binh-cong-154382#mcetoc_1d7gf45cp4" TargetMode="External"/><Relationship Id="rId6" Type="http://schemas.openxmlformats.org/officeDocument/2006/relationships/hyperlink" Target="https://vndoc.com/huong-dan-giai-toan-lop-4-chuyen-de-trung-binh-cong-154382#mcetoc_1g3fqd4112" TargetMode="External"/><Relationship Id="rId5" Type="http://schemas.openxmlformats.org/officeDocument/2006/relationships/image" Target="../media/image8.wmf"/><Relationship Id="rId4" Type="http://schemas.openxmlformats.org/officeDocument/2006/relationships/image" Target="../media/image7.wmf"/><Relationship Id="rId3" Type="http://schemas.openxmlformats.org/officeDocument/2006/relationships/slide" Target="slide3.xml"/><Relationship Id="rId2" Type="http://schemas.openxmlformats.org/officeDocument/2006/relationships/image" Target="../media/image4.png"/><Relationship Id="rId11" Type="http://schemas.openxmlformats.org/officeDocument/2006/relationships/slideLayout" Target="../slideLayouts/slideLayout12.xml"/><Relationship Id="rId10" Type="http://schemas.openxmlformats.org/officeDocument/2006/relationships/hyperlink" Target="https://vndoc.com/huong-dan-giai-toan-lop-4-chuyen-de-trung-binh-cong-154382#mcetoc_1d7gf4nn87" TargetMode="External"/><Relationship Id="rId1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2.xml"/><Relationship Id="rId6" Type="http://schemas.openxmlformats.org/officeDocument/2006/relationships/image" Target="../media/image9.png"/><Relationship Id="rId5" Type="http://schemas.openxmlformats.org/officeDocument/2006/relationships/image" Target="../media/image8.wmf"/><Relationship Id="rId4" Type="http://schemas.openxmlformats.org/officeDocument/2006/relationships/image" Target="../media/image7.wmf"/><Relationship Id="rId3" Type="http://schemas.openxmlformats.org/officeDocument/2006/relationships/slide" Target="slide3.xml"/><Relationship Id="rId2" Type="http://schemas.openxmlformats.org/officeDocument/2006/relationships/image" Target="../media/image4.png"/><Relationship Id="rId1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2.xml"/><Relationship Id="rId6" Type="http://schemas.openxmlformats.org/officeDocument/2006/relationships/image" Target="../media/image10.png"/><Relationship Id="rId5" Type="http://schemas.openxmlformats.org/officeDocument/2006/relationships/image" Target="../media/image8.wmf"/><Relationship Id="rId4" Type="http://schemas.openxmlformats.org/officeDocument/2006/relationships/image" Target="../media/image7.wmf"/><Relationship Id="rId3" Type="http://schemas.openxmlformats.org/officeDocument/2006/relationships/slide" Target="slide3.xml"/><Relationship Id="rId2" Type="http://schemas.openxmlformats.org/officeDocument/2006/relationships/image" Target="../media/image4.png"/><Relationship Id="rId1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2.xml"/><Relationship Id="rId6" Type="http://schemas.openxmlformats.org/officeDocument/2006/relationships/image" Target="../media/image11.png"/><Relationship Id="rId5" Type="http://schemas.openxmlformats.org/officeDocument/2006/relationships/image" Target="../media/image8.wmf"/><Relationship Id="rId4" Type="http://schemas.openxmlformats.org/officeDocument/2006/relationships/image" Target="../media/image7.wmf"/><Relationship Id="rId3" Type="http://schemas.openxmlformats.org/officeDocument/2006/relationships/slide" Target="slide3.xml"/><Relationship Id="rId2" Type="http://schemas.openxmlformats.org/officeDocument/2006/relationships/image" Target="../media/image4.png"/><Relationship Id="rId1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2.xml"/><Relationship Id="rId6" Type="http://schemas.openxmlformats.org/officeDocument/2006/relationships/image" Target="../media/image12.png"/><Relationship Id="rId5" Type="http://schemas.openxmlformats.org/officeDocument/2006/relationships/image" Target="../media/image8.wmf"/><Relationship Id="rId4" Type="http://schemas.openxmlformats.org/officeDocument/2006/relationships/image" Target="../media/image7.wmf"/><Relationship Id="rId3" Type="http://schemas.openxmlformats.org/officeDocument/2006/relationships/slide" Target="slide3.xml"/><Relationship Id="rId2" Type="http://schemas.openxmlformats.org/officeDocument/2006/relationships/image" Target="../media/image4.png"/><Relationship Id="rId1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2.xml"/><Relationship Id="rId5" Type="http://schemas.openxmlformats.org/officeDocument/2006/relationships/image" Target="../media/image8.wmf"/><Relationship Id="rId4" Type="http://schemas.openxmlformats.org/officeDocument/2006/relationships/image" Target="../media/image7.wmf"/><Relationship Id="rId3" Type="http://schemas.openxmlformats.org/officeDocument/2006/relationships/slide" Target="slide3.xml"/><Relationship Id="rId2" Type="http://schemas.openxmlformats.org/officeDocument/2006/relationships/image" Target="../media/image4.png"/><Relationship Id="rId1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5" descr="8.jpg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5725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WordArt 31"/>
          <p:cNvSpPr>
            <a:spLocks noChangeArrowheads="1" noChangeShapeType="1" noTextEdit="1"/>
          </p:cNvSpPr>
          <p:nvPr/>
        </p:nvSpPr>
        <p:spPr bwMode="auto">
          <a:xfrm>
            <a:off x="2590800" y="2286000"/>
            <a:ext cx="548640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700" kern="10" dirty="0">
                <a:ln w="15875">
                  <a:solidFill>
                    <a:srgbClr val="FF0000"/>
                  </a:solidFill>
                  <a:round/>
                </a:ln>
                <a:solidFill>
                  <a:srgbClr val="002060">
                    <a:alpha val="79999"/>
                  </a:srgb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MỘT SỐ DẠNG  TOÁN ĐÃ HỌC</a:t>
            </a:r>
            <a:endParaRPr lang="en-US" sz="2700" kern="10" dirty="0">
              <a:ln w="15875">
                <a:solidFill>
                  <a:srgbClr val="FF0000"/>
                </a:solidFill>
                <a:round/>
              </a:ln>
              <a:solidFill>
                <a:srgbClr val="002060">
                  <a:alpha val="79999"/>
                </a:srgbClr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05400" y="3428981"/>
            <a:ext cx="24007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(Trang  170)</a:t>
            </a:r>
            <a:endParaRPr lang="en-US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7" name="Picture 2" descr="WhitecornerFlower"/>
          <p:cNvPicPr preferRelativeResize="0"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7620000" y="5334000"/>
            <a:ext cx="1524000" cy="1524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pic>
        <p:nvPicPr>
          <p:cNvPr id="45058" name="Picture 3" descr="WhitecornerFlower"/>
          <p:cNvPicPr preferRelativeResize="0"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524000" cy="1524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45061" name="AutoShape 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6705600" y="6172200"/>
            <a:ext cx="914400" cy="685800"/>
          </a:xfrm>
          <a:prstGeom prst="leftArrow">
            <a:avLst>
              <a:gd name="adj1" fmla="val 50000"/>
              <a:gd name="adj2" fmla="val 33333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hlink"/>
                </a:solidFill>
              </a:rPr>
              <a:t>Trở về</a:t>
            </a:r>
            <a:endParaRPr lang="en-US" b="1">
              <a:solidFill>
                <a:schemeClr val="hlink"/>
              </a:solidFill>
            </a:endParaRPr>
          </a:p>
        </p:txBody>
      </p:sp>
      <p:grpSp>
        <p:nvGrpSpPr>
          <p:cNvPr id="7" name="Group 19"/>
          <p:cNvGrpSpPr/>
          <p:nvPr/>
        </p:nvGrpSpPr>
        <p:grpSpPr bwMode="auto">
          <a:xfrm>
            <a:off x="76200" y="36513"/>
            <a:ext cx="9067800" cy="6821487"/>
            <a:chOff x="-185" y="0"/>
            <a:chExt cx="9401" cy="5435"/>
          </a:xfrm>
        </p:grpSpPr>
        <p:pic>
          <p:nvPicPr>
            <p:cNvPr id="8" name="Picture 4" descr="Picture1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95" y="0"/>
              <a:ext cx="1672" cy="1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5" descr="Picture1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7848" y="-57"/>
              <a:ext cx="1310" cy="14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6" descr="J0124039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-38" y="4277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7" descr="J0124039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294"/>
              <a:ext cx="1394" cy="11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74853" y="109360"/>
            <a:ext cx="6224555" cy="749873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607671" y="1646123"/>
            <a:ext cx="7848599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tốc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b="0" i="0" dirty="0">
                <a:solidFill>
                  <a:srgbClr val="000000"/>
                </a:solidFill>
                <a:effectLst/>
                <a:latin typeface="OpenSans"/>
              </a:rPr>
            </a:b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0" y="1401763"/>
            <a:ext cx="298767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250825" y="1689100"/>
            <a:ext cx="1296988" cy="649288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2411413" y="1484313"/>
            <a:ext cx="1295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1547813" y="1689100"/>
            <a:ext cx="1728787" cy="947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 = (a + b) x 2</a:t>
            </a:r>
            <a:endParaRPr kumimoji="0" lang="en-US" altLang="en-US" sz="1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 =   a x b</a:t>
            </a:r>
            <a:endParaRPr kumimoji="0" lang="vi-VN" altLang="en-US" sz="1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vi-VN" altLang="en-US" sz="1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755650" y="2265363"/>
            <a:ext cx="5032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</a:t>
            </a:r>
            <a:endParaRPr kumimoji="0" lang="vi-V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-36513" y="1905000"/>
            <a:ext cx="3603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</a:t>
            </a:r>
            <a:endParaRPr kumimoji="0" lang="vi-V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250825" y="1365250"/>
            <a:ext cx="2447925" cy="62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Hình</a:t>
            </a:r>
            <a:r>
              <a:rPr kumimoji="0" lang="en-US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chữ</a:t>
            </a:r>
            <a:r>
              <a:rPr kumimoji="0" lang="en-US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nhật</a:t>
            </a:r>
            <a:endParaRPr kumimoji="0" lang="vi-VN" altLang="en-US" sz="1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vi-VN" altLang="en-US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539" name="Text Box 11"/>
          <p:cNvSpPr txBox="1">
            <a:spLocks noChangeArrowheads="1"/>
          </p:cNvSpPr>
          <p:nvPr/>
        </p:nvSpPr>
        <p:spPr bwMode="auto">
          <a:xfrm>
            <a:off x="6212681" y="4510087"/>
            <a:ext cx="2767012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en-US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kumimoji="0" lang="vi-VN" altLang="en-US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hu vi và diện tích</a:t>
            </a:r>
            <a:r>
              <a:rPr kumimoji="0" lang="en-US" altLang="en-US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en-US" b="1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kumimoji="0" lang="en-US" altLang="en-US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b="1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kumimoji="0" lang="en-US" altLang="en-US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vi-VN" altLang="en-US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một số hình </a:t>
            </a:r>
            <a:endParaRPr kumimoji="0" lang="vi-VN" altLang="en-US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540" name="Rectangle 12"/>
          <p:cNvSpPr>
            <a:spLocks noChangeArrowheads="1"/>
          </p:cNvSpPr>
          <p:nvPr/>
        </p:nvSpPr>
        <p:spPr bwMode="auto">
          <a:xfrm>
            <a:off x="0" y="2651125"/>
            <a:ext cx="2987675" cy="12239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541" name="Rectangle 13"/>
          <p:cNvSpPr>
            <a:spLocks noChangeArrowheads="1"/>
          </p:cNvSpPr>
          <p:nvPr/>
        </p:nvSpPr>
        <p:spPr bwMode="auto">
          <a:xfrm>
            <a:off x="395288" y="2940050"/>
            <a:ext cx="935037" cy="8636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542" name="Text Box 14"/>
          <p:cNvSpPr txBox="1">
            <a:spLocks noChangeArrowheads="1"/>
          </p:cNvSpPr>
          <p:nvPr/>
        </p:nvSpPr>
        <p:spPr bwMode="auto">
          <a:xfrm>
            <a:off x="107950" y="2940050"/>
            <a:ext cx="431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</a:t>
            </a:r>
            <a:endParaRPr kumimoji="0" lang="vi-V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543" name="Text Box 15"/>
          <p:cNvSpPr txBox="1">
            <a:spLocks noChangeArrowheads="1"/>
          </p:cNvSpPr>
          <p:nvPr/>
        </p:nvSpPr>
        <p:spPr bwMode="auto">
          <a:xfrm>
            <a:off x="273050" y="2636838"/>
            <a:ext cx="15113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Hình vuông</a:t>
            </a:r>
            <a:endParaRPr kumimoji="0" lang="vi-VN" altLang="en-US" sz="14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544" name="Text Box 16"/>
          <p:cNvSpPr txBox="1">
            <a:spLocks noChangeArrowheads="1"/>
          </p:cNvSpPr>
          <p:nvPr/>
        </p:nvSpPr>
        <p:spPr bwMode="auto">
          <a:xfrm>
            <a:off x="1619250" y="2867025"/>
            <a:ext cx="1152525" cy="70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 = a x 4</a:t>
            </a:r>
            <a:endParaRPr kumimoji="0" lang="en-US" altLang="en-US" sz="16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 = a x a</a:t>
            </a:r>
            <a:endParaRPr kumimoji="0" lang="vi-VN" altLang="en-US" sz="16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545" name="Rectangle 17"/>
          <p:cNvSpPr>
            <a:spLocks noChangeArrowheads="1"/>
          </p:cNvSpPr>
          <p:nvPr/>
        </p:nvSpPr>
        <p:spPr bwMode="auto">
          <a:xfrm>
            <a:off x="0" y="3959225"/>
            <a:ext cx="2987675" cy="12239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546" name="AutoShape 18"/>
          <p:cNvSpPr>
            <a:spLocks noChangeArrowheads="1"/>
          </p:cNvSpPr>
          <p:nvPr/>
        </p:nvSpPr>
        <p:spPr bwMode="auto">
          <a:xfrm>
            <a:off x="323850" y="4222750"/>
            <a:ext cx="1152525" cy="574675"/>
          </a:xfrm>
          <a:prstGeom prst="flowChartInputOutpu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547" name="Line 19"/>
          <p:cNvSpPr>
            <a:spLocks noChangeShapeType="1"/>
          </p:cNvSpPr>
          <p:nvPr/>
        </p:nvSpPr>
        <p:spPr bwMode="auto">
          <a:xfrm>
            <a:off x="565150" y="4222750"/>
            <a:ext cx="0" cy="576263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548" name="Rectangle 20"/>
          <p:cNvSpPr>
            <a:spLocks noChangeArrowheads="1"/>
          </p:cNvSpPr>
          <p:nvPr/>
        </p:nvSpPr>
        <p:spPr bwMode="auto">
          <a:xfrm>
            <a:off x="574675" y="4725988"/>
            <a:ext cx="71438" cy="71437"/>
          </a:xfrm>
          <a:prstGeom prst="rect">
            <a:avLst/>
          </a:prstGeom>
          <a:solidFill>
            <a:srgbClr val="0000FF"/>
          </a:solidFill>
          <a:ln w="9525">
            <a:solidFill>
              <a:srgbClr val="FF0000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549" name="Text Box 21"/>
          <p:cNvSpPr txBox="1">
            <a:spLocks noChangeArrowheads="1"/>
          </p:cNvSpPr>
          <p:nvPr/>
        </p:nvSpPr>
        <p:spPr bwMode="auto">
          <a:xfrm>
            <a:off x="250825" y="3933825"/>
            <a:ext cx="1584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Hình bình hành</a:t>
            </a:r>
            <a:endParaRPr kumimoji="0" lang="vi-VN" altLang="en-US" sz="14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550" name="Text Box 22"/>
          <p:cNvSpPr txBox="1">
            <a:spLocks noChangeArrowheads="1"/>
          </p:cNvSpPr>
          <p:nvPr/>
        </p:nvSpPr>
        <p:spPr bwMode="auto">
          <a:xfrm>
            <a:off x="539750" y="4222750"/>
            <a:ext cx="3603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 </a:t>
            </a:r>
            <a:endParaRPr kumimoji="0" lang="vi-VN" altLang="en-US" sz="14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551" name="Arc 23"/>
          <p:cNvSpPr/>
          <p:nvPr/>
        </p:nvSpPr>
        <p:spPr bwMode="auto">
          <a:xfrm flipV="1">
            <a:off x="323850" y="4797425"/>
            <a:ext cx="935038" cy="76200"/>
          </a:xfrm>
          <a:custGeom>
            <a:avLst/>
            <a:gdLst>
              <a:gd name="T0" fmla="*/ 0 w 43121"/>
              <a:gd name="T1" fmla="*/ 232134 h 22228"/>
              <a:gd name="T2" fmla="*/ 20271184 w 43121"/>
              <a:gd name="T3" fmla="*/ 261222 h 22228"/>
              <a:gd name="T4" fmla="*/ 10119123 w 43121"/>
              <a:gd name="T5" fmla="*/ 253841 h 2222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121" h="22228" fill="none" extrusionOk="0">
                <a:moveTo>
                  <a:pt x="0" y="19753"/>
                </a:moveTo>
                <a:cubicBezTo>
                  <a:pt x="958" y="8580"/>
                  <a:pt x="10307" y="0"/>
                  <a:pt x="21521" y="0"/>
                </a:cubicBezTo>
                <a:cubicBezTo>
                  <a:pt x="33450" y="0"/>
                  <a:pt x="43121" y="9670"/>
                  <a:pt x="43121" y="21600"/>
                </a:cubicBezTo>
                <a:cubicBezTo>
                  <a:pt x="43121" y="21809"/>
                  <a:pt x="43117" y="22018"/>
                  <a:pt x="43111" y="22227"/>
                </a:cubicBezTo>
              </a:path>
              <a:path w="43121" h="22228" stroke="0" extrusionOk="0">
                <a:moveTo>
                  <a:pt x="0" y="19753"/>
                </a:moveTo>
                <a:cubicBezTo>
                  <a:pt x="958" y="8580"/>
                  <a:pt x="10307" y="0"/>
                  <a:pt x="21521" y="0"/>
                </a:cubicBezTo>
                <a:cubicBezTo>
                  <a:pt x="33450" y="0"/>
                  <a:pt x="43121" y="9670"/>
                  <a:pt x="43121" y="21600"/>
                </a:cubicBezTo>
                <a:cubicBezTo>
                  <a:pt x="43121" y="21809"/>
                  <a:pt x="43117" y="22018"/>
                  <a:pt x="43111" y="22227"/>
                </a:cubicBezTo>
                <a:lnTo>
                  <a:pt x="21521" y="21600"/>
                </a:lnTo>
                <a:lnTo>
                  <a:pt x="0" y="19753"/>
                </a:lnTo>
                <a:close/>
              </a:path>
            </a:pathLst>
          </a:custGeom>
          <a:noFill/>
          <a:ln w="9525">
            <a:solidFill>
              <a:srgbClr val="FF0000"/>
            </a:solidFill>
            <a:prstDash val="dash"/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552" name="Text Box 24"/>
          <p:cNvSpPr txBox="1">
            <a:spLocks noChangeArrowheads="1"/>
          </p:cNvSpPr>
          <p:nvPr/>
        </p:nvSpPr>
        <p:spPr bwMode="auto">
          <a:xfrm>
            <a:off x="641350" y="4797425"/>
            <a:ext cx="3603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</a:t>
            </a:r>
            <a:endParaRPr kumimoji="0" lang="vi-VN" altLang="en-US" sz="16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553" name="Text Box 25"/>
          <p:cNvSpPr txBox="1">
            <a:spLocks noChangeArrowheads="1"/>
          </p:cNvSpPr>
          <p:nvPr/>
        </p:nvSpPr>
        <p:spPr bwMode="auto">
          <a:xfrm>
            <a:off x="1547813" y="4438650"/>
            <a:ext cx="12239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 = a x h</a:t>
            </a:r>
            <a:endParaRPr kumimoji="0" lang="vi-VN" altLang="en-US" sz="16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554" name="Rectangle 26"/>
          <p:cNvSpPr>
            <a:spLocks noChangeArrowheads="1"/>
          </p:cNvSpPr>
          <p:nvPr/>
        </p:nvSpPr>
        <p:spPr bwMode="auto">
          <a:xfrm>
            <a:off x="0" y="5300663"/>
            <a:ext cx="2987675" cy="14398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555" name="AutoShape 27"/>
          <p:cNvSpPr>
            <a:spLocks noChangeArrowheads="1"/>
          </p:cNvSpPr>
          <p:nvPr/>
        </p:nvSpPr>
        <p:spPr bwMode="auto">
          <a:xfrm>
            <a:off x="468313" y="5688013"/>
            <a:ext cx="1150937" cy="431800"/>
          </a:xfrm>
          <a:prstGeom prst="diamond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556" name="Line 28"/>
          <p:cNvSpPr>
            <a:spLocks noChangeShapeType="1"/>
          </p:cNvSpPr>
          <p:nvPr/>
        </p:nvSpPr>
        <p:spPr bwMode="auto">
          <a:xfrm>
            <a:off x="1042988" y="5688013"/>
            <a:ext cx="0" cy="431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557" name="Line 29"/>
          <p:cNvSpPr>
            <a:spLocks noChangeShapeType="1"/>
          </p:cNvSpPr>
          <p:nvPr/>
        </p:nvSpPr>
        <p:spPr bwMode="auto">
          <a:xfrm>
            <a:off x="481013" y="5903913"/>
            <a:ext cx="10795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558" name="Rectangle 30"/>
          <p:cNvSpPr>
            <a:spLocks noChangeArrowheads="1"/>
          </p:cNvSpPr>
          <p:nvPr/>
        </p:nvSpPr>
        <p:spPr bwMode="auto">
          <a:xfrm>
            <a:off x="1042988" y="5832475"/>
            <a:ext cx="73025" cy="71438"/>
          </a:xfrm>
          <a:prstGeom prst="rect">
            <a:avLst/>
          </a:prstGeom>
          <a:solidFill>
            <a:srgbClr val="0000FF"/>
          </a:solidFill>
          <a:ln w="9525">
            <a:solidFill>
              <a:srgbClr val="FF0000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559" name="Line 31"/>
          <p:cNvSpPr>
            <a:spLocks noChangeShapeType="1"/>
          </p:cNvSpPr>
          <p:nvPr/>
        </p:nvSpPr>
        <p:spPr bwMode="auto">
          <a:xfrm>
            <a:off x="250825" y="5688013"/>
            <a:ext cx="0" cy="431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560" name="Line 32"/>
          <p:cNvSpPr>
            <a:spLocks noChangeShapeType="1"/>
          </p:cNvSpPr>
          <p:nvPr/>
        </p:nvSpPr>
        <p:spPr bwMode="auto">
          <a:xfrm flipV="1">
            <a:off x="250825" y="5688013"/>
            <a:ext cx="0" cy="431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561" name="Line 33"/>
          <p:cNvSpPr>
            <a:spLocks noChangeShapeType="1"/>
          </p:cNvSpPr>
          <p:nvPr/>
        </p:nvSpPr>
        <p:spPr bwMode="auto">
          <a:xfrm>
            <a:off x="468313" y="6264275"/>
            <a:ext cx="1150937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562" name="Line 34"/>
          <p:cNvSpPr>
            <a:spLocks noChangeShapeType="1"/>
          </p:cNvSpPr>
          <p:nvPr/>
        </p:nvSpPr>
        <p:spPr bwMode="auto">
          <a:xfrm flipH="1">
            <a:off x="468313" y="6264275"/>
            <a:ext cx="10795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563" name="Line 35"/>
          <p:cNvSpPr>
            <a:spLocks noChangeShapeType="1"/>
          </p:cNvSpPr>
          <p:nvPr/>
        </p:nvSpPr>
        <p:spPr bwMode="auto">
          <a:xfrm>
            <a:off x="323850" y="5688013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564" name="Line 36"/>
          <p:cNvSpPr>
            <a:spLocks noChangeShapeType="1"/>
          </p:cNvSpPr>
          <p:nvPr/>
        </p:nvSpPr>
        <p:spPr bwMode="auto">
          <a:xfrm>
            <a:off x="323850" y="6119813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565" name="Line 37"/>
          <p:cNvSpPr>
            <a:spLocks noChangeShapeType="1"/>
          </p:cNvSpPr>
          <p:nvPr/>
        </p:nvSpPr>
        <p:spPr bwMode="auto">
          <a:xfrm>
            <a:off x="468313" y="5903913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566" name="Line 38"/>
          <p:cNvSpPr>
            <a:spLocks noChangeShapeType="1"/>
          </p:cNvSpPr>
          <p:nvPr/>
        </p:nvSpPr>
        <p:spPr bwMode="auto">
          <a:xfrm>
            <a:off x="1619250" y="5903913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567" name="Text Box 39"/>
          <p:cNvSpPr txBox="1">
            <a:spLocks noChangeArrowheads="1"/>
          </p:cNvSpPr>
          <p:nvPr/>
        </p:nvSpPr>
        <p:spPr bwMode="auto">
          <a:xfrm>
            <a:off x="0" y="5759450"/>
            <a:ext cx="323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vi-VN" alt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</a:t>
            </a:r>
            <a:endParaRPr kumimoji="0" lang="vi-VN" altLang="en-US" sz="1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568" name="Text Box 40"/>
          <p:cNvSpPr txBox="1">
            <a:spLocks noChangeArrowheads="1"/>
          </p:cNvSpPr>
          <p:nvPr/>
        </p:nvSpPr>
        <p:spPr bwMode="auto">
          <a:xfrm>
            <a:off x="827088" y="6191250"/>
            <a:ext cx="3603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vi-VN" alt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</a:t>
            </a:r>
            <a:endParaRPr kumimoji="0" lang="vi-VN" altLang="en-US" sz="1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569" name="Text Box 41"/>
          <p:cNvSpPr txBox="1">
            <a:spLocks noChangeArrowheads="1"/>
          </p:cNvSpPr>
          <p:nvPr/>
        </p:nvSpPr>
        <p:spPr bwMode="auto">
          <a:xfrm>
            <a:off x="468313" y="5327650"/>
            <a:ext cx="12255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vi-VN" altLang="en-US" sz="1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Hình thoi</a:t>
            </a:r>
            <a:endParaRPr kumimoji="0" lang="vi-VN" altLang="en-US" sz="14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570" name="Text Box 42"/>
          <p:cNvSpPr txBox="1">
            <a:spLocks noChangeArrowheads="1"/>
          </p:cNvSpPr>
          <p:nvPr/>
        </p:nvSpPr>
        <p:spPr bwMode="auto">
          <a:xfrm>
            <a:off x="1692275" y="5759450"/>
            <a:ext cx="5762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vi-VN" alt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 =</a:t>
            </a:r>
            <a:endParaRPr kumimoji="0" lang="vi-VN" altLang="en-US" sz="1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571" name="Text Box 43"/>
          <p:cNvSpPr txBox="1">
            <a:spLocks noChangeArrowheads="1"/>
          </p:cNvSpPr>
          <p:nvPr/>
        </p:nvSpPr>
        <p:spPr bwMode="auto">
          <a:xfrm>
            <a:off x="2051050" y="5616575"/>
            <a:ext cx="7207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vi-VN" alt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 x n</a:t>
            </a:r>
            <a:endParaRPr kumimoji="0" lang="vi-VN" altLang="en-US" sz="1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572" name="Line 44"/>
          <p:cNvSpPr>
            <a:spLocks noChangeShapeType="1"/>
          </p:cNvSpPr>
          <p:nvPr/>
        </p:nvSpPr>
        <p:spPr bwMode="auto">
          <a:xfrm>
            <a:off x="2124075" y="5903913"/>
            <a:ext cx="5762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573" name="Text Box 45"/>
          <p:cNvSpPr txBox="1">
            <a:spLocks noChangeArrowheads="1"/>
          </p:cNvSpPr>
          <p:nvPr/>
        </p:nvSpPr>
        <p:spPr bwMode="auto">
          <a:xfrm>
            <a:off x="2268538" y="5891213"/>
            <a:ext cx="431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vi-VN" alt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endParaRPr kumimoji="0" lang="vi-VN" altLang="en-US" sz="1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574" name="Rectangle 46"/>
          <p:cNvSpPr>
            <a:spLocks noChangeArrowheads="1"/>
          </p:cNvSpPr>
          <p:nvPr/>
        </p:nvSpPr>
        <p:spPr bwMode="auto">
          <a:xfrm>
            <a:off x="3132138" y="1412875"/>
            <a:ext cx="3024187" cy="18716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575" name="AutoShape 47"/>
          <p:cNvSpPr>
            <a:spLocks noChangeArrowheads="1"/>
          </p:cNvSpPr>
          <p:nvPr/>
        </p:nvSpPr>
        <p:spPr bwMode="auto">
          <a:xfrm>
            <a:off x="3276600" y="1989138"/>
            <a:ext cx="790575" cy="431800"/>
          </a:xfrm>
          <a:prstGeom prst="triangle">
            <a:avLst>
              <a:gd name="adj" fmla="val 50000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576" name="AutoShape 48"/>
          <p:cNvSpPr>
            <a:spLocks noChangeArrowheads="1"/>
          </p:cNvSpPr>
          <p:nvPr/>
        </p:nvSpPr>
        <p:spPr bwMode="auto">
          <a:xfrm>
            <a:off x="4356100" y="1989138"/>
            <a:ext cx="647700" cy="431800"/>
          </a:xfrm>
          <a:prstGeom prst="rtTriangle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577" name="AutoShape 49"/>
          <p:cNvSpPr>
            <a:spLocks noChangeArrowheads="1"/>
          </p:cNvSpPr>
          <p:nvPr/>
        </p:nvSpPr>
        <p:spPr bwMode="auto">
          <a:xfrm>
            <a:off x="5219700" y="1989138"/>
            <a:ext cx="865188" cy="431800"/>
          </a:xfrm>
          <a:prstGeom prst="rtTriangle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578" name="AutoShape 50"/>
          <p:cNvSpPr>
            <a:spLocks noChangeArrowheads="1"/>
          </p:cNvSpPr>
          <p:nvPr/>
        </p:nvSpPr>
        <p:spPr bwMode="auto">
          <a:xfrm>
            <a:off x="5219700" y="1989138"/>
            <a:ext cx="288925" cy="431800"/>
          </a:xfrm>
          <a:prstGeom prst="rtTriangle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579" name="Line 51"/>
          <p:cNvSpPr>
            <a:spLocks noChangeShapeType="1"/>
          </p:cNvSpPr>
          <p:nvPr/>
        </p:nvSpPr>
        <p:spPr bwMode="auto">
          <a:xfrm>
            <a:off x="5219700" y="1989138"/>
            <a:ext cx="0" cy="4318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580" name="Line 52"/>
          <p:cNvSpPr>
            <a:spLocks noChangeShapeType="1"/>
          </p:cNvSpPr>
          <p:nvPr/>
        </p:nvSpPr>
        <p:spPr bwMode="auto">
          <a:xfrm>
            <a:off x="5219700" y="2420938"/>
            <a:ext cx="288925" cy="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581" name="Line 53"/>
          <p:cNvSpPr>
            <a:spLocks noChangeShapeType="1"/>
          </p:cNvSpPr>
          <p:nvPr/>
        </p:nvSpPr>
        <p:spPr bwMode="auto">
          <a:xfrm>
            <a:off x="3683000" y="1976438"/>
            <a:ext cx="0" cy="4318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582" name="Rectangle 54"/>
          <p:cNvSpPr>
            <a:spLocks noChangeArrowheads="1"/>
          </p:cNvSpPr>
          <p:nvPr/>
        </p:nvSpPr>
        <p:spPr bwMode="auto">
          <a:xfrm>
            <a:off x="3673475" y="2349500"/>
            <a:ext cx="71438" cy="71438"/>
          </a:xfrm>
          <a:prstGeom prst="rect">
            <a:avLst/>
          </a:prstGeom>
          <a:solidFill>
            <a:srgbClr val="0000FF"/>
          </a:solidFill>
          <a:ln w="9525">
            <a:solidFill>
              <a:srgbClr val="FF0000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583" name="Rectangle 55"/>
          <p:cNvSpPr>
            <a:spLocks noChangeArrowheads="1"/>
          </p:cNvSpPr>
          <p:nvPr/>
        </p:nvSpPr>
        <p:spPr bwMode="auto">
          <a:xfrm>
            <a:off x="4356100" y="2349500"/>
            <a:ext cx="71438" cy="71438"/>
          </a:xfrm>
          <a:prstGeom prst="rect">
            <a:avLst/>
          </a:prstGeom>
          <a:solidFill>
            <a:srgbClr val="0000FF"/>
          </a:solidFill>
          <a:ln w="9525">
            <a:solidFill>
              <a:srgbClr val="FF0000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584" name="Rectangle 56"/>
          <p:cNvSpPr>
            <a:spLocks noChangeArrowheads="1"/>
          </p:cNvSpPr>
          <p:nvPr/>
        </p:nvSpPr>
        <p:spPr bwMode="auto">
          <a:xfrm>
            <a:off x="5219700" y="2349500"/>
            <a:ext cx="71438" cy="71438"/>
          </a:xfrm>
          <a:prstGeom prst="rect">
            <a:avLst/>
          </a:prstGeom>
          <a:solidFill>
            <a:schemeClr val="accent1"/>
          </a:solidFill>
          <a:ln w="9525">
            <a:solidFill>
              <a:srgbClr val="FF0000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585" name="Text Box 57"/>
          <p:cNvSpPr txBox="1">
            <a:spLocks noChangeArrowheads="1"/>
          </p:cNvSpPr>
          <p:nvPr/>
        </p:nvSpPr>
        <p:spPr bwMode="auto">
          <a:xfrm>
            <a:off x="3563938" y="2349500"/>
            <a:ext cx="3603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vi-VN" alt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</a:t>
            </a:r>
            <a:endParaRPr kumimoji="0" lang="vi-VN" altLang="en-US" sz="1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586" name="Text Box 58"/>
          <p:cNvSpPr txBox="1">
            <a:spLocks noChangeArrowheads="1"/>
          </p:cNvSpPr>
          <p:nvPr/>
        </p:nvSpPr>
        <p:spPr bwMode="auto">
          <a:xfrm>
            <a:off x="4427538" y="2349500"/>
            <a:ext cx="3603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vi-VN" alt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</a:t>
            </a:r>
            <a:endParaRPr kumimoji="0" lang="vi-VN" altLang="en-US" sz="1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587" name="Text Box 59"/>
          <p:cNvSpPr txBox="1">
            <a:spLocks noChangeArrowheads="1"/>
          </p:cNvSpPr>
          <p:nvPr/>
        </p:nvSpPr>
        <p:spPr bwMode="auto">
          <a:xfrm>
            <a:off x="5651500" y="2349500"/>
            <a:ext cx="3603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vi-VN" alt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</a:t>
            </a:r>
            <a:endParaRPr kumimoji="0" lang="vi-VN" altLang="en-US" sz="1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588" name="Text Box 60"/>
          <p:cNvSpPr txBox="1">
            <a:spLocks noChangeArrowheads="1"/>
          </p:cNvSpPr>
          <p:nvPr/>
        </p:nvSpPr>
        <p:spPr bwMode="auto">
          <a:xfrm>
            <a:off x="3467100" y="2060575"/>
            <a:ext cx="3587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vi-VN" altLang="en-US" sz="1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</a:t>
            </a:r>
            <a:endParaRPr kumimoji="0" lang="vi-VN" altLang="en-US" sz="14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589" name="Text Box 61"/>
          <p:cNvSpPr txBox="1">
            <a:spLocks noChangeArrowheads="1"/>
          </p:cNvSpPr>
          <p:nvPr/>
        </p:nvSpPr>
        <p:spPr bwMode="auto">
          <a:xfrm>
            <a:off x="4300538" y="2035175"/>
            <a:ext cx="3587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vi-VN" altLang="en-US" sz="1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</a:t>
            </a:r>
            <a:endParaRPr kumimoji="0" lang="vi-VN" altLang="en-US" sz="14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590" name="Text Box 62"/>
          <p:cNvSpPr txBox="1">
            <a:spLocks noChangeArrowheads="1"/>
          </p:cNvSpPr>
          <p:nvPr/>
        </p:nvSpPr>
        <p:spPr bwMode="auto">
          <a:xfrm>
            <a:off x="4978400" y="1989138"/>
            <a:ext cx="3587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vi-VN" altLang="en-US" sz="1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</a:t>
            </a:r>
            <a:endParaRPr kumimoji="0" lang="vi-VN" altLang="en-US" sz="14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591" name="Text Box 63"/>
          <p:cNvSpPr txBox="1">
            <a:spLocks noChangeArrowheads="1"/>
          </p:cNvSpPr>
          <p:nvPr/>
        </p:nvSpPr>
        <p:spPr bwMode="auto">
          <a:xfrm>
            <a:off x="3779838" y="1484313"/>
            <a:ext cx="1584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vi-VN" altLang="en-US" sz="1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Hình tam giác</a:t>
            </a:r>
            <a:endParaRPr kumimoji="0" lang="vi-VN" altLang="en-US" sz="14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592" name="Text Box 64"/>
          <p:cNvSpPr txBox="1">
            <a:spLocks noChangeArrowheads="1"/>
          </p:cNvSpPr>
          <p:nvPr/>
        </p:nvSpPr>
        <p:spPr bwMode="auto">
          <a:xfrm>
            <a:off x="3995738" y="2708275"/>
            <a:ext cx="5048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 =</a:t>
            </a:r>
            <a:endParaRPr kumimoji="0" lang="vi-VN" altLang="en-US" sz="1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593" name="Text Box 65"/>
          <p:cNvSpPr txBox="1">
            <a:spLocks noChangeArrowheads="1"/>
          </p:cNvSpPr>
          <p:nvPr/>
        </p:nvSpPr>
        <p:spPr bwMode="auto">
          <a:xfrm>
            <a:off x="4427538" y="2565400"/>
            <a:ext cx="64928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 x h</a:t>
            </a:r>
            <a:endParaRPr kumimoji="0" lang="vi-VN" altLang="en-US" sz="1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594" name="Line 66"/>
          <p:cNvSpPr>
            <a:spLocks noChangeShapeType="1"/>
          </p:cNvSpPr>
          <p:nvPr/>
        </p:nvSpPr>
        <p:spPr bwMode="auto">
          <a:xfrm>
            <a:off x="4475163" y="2852738"/>
            <a:ext cx="50323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595" name="Text Box 67"/>
          <p:cNvSpPr txBox="1">
            <a:spLocks noChangeArrowheads="1"/>
          </p:cNvSpPr>
          <p:nvPr/>
        </p:nvSpPr>
        <p:spPr bwMode="auto">
          <a:xfrm>
            <a:off x="4572000" y="2794000"/>
            <a:ext cx="3603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endParaRPr kumimoji="0" lang="vi-VN" altLang="en-US" sz="1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596" name="Rectangle 68"/>
          <p:cNvSpPr>
            <a:spLocks noChangeArrowheads="1"/>
          </p:cNvSpPr>
          <p:nvPr/>
        </p:nvSpPr>
        <p:spPr bwMode="auto">
          <a:xfrm>
            <a:off x="3132138" y="3429000"/>
            <a:ext cx="3024187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597" name="AutoShape 69"/>
          <p:cNvSpPr>
            <a:spLocks noChangeArrowheads="1"/>
          </p:cNvSpPr>
          <p:nvPr/>
        </p:nvSpPr>
        <p:spPr bwMode="auto">
          <a:xfrm rot="10800000">
            <a:off x="3492500" y="3860800"/>
            <a:ext cx="1008063" cy="503238"/>
          </a:xfrm>
          <a:custGeom>
            <a:avLst/>
            <a:gdLst>
              <a:gd name="T0" fmla="*/ 41165139 w 21600"/>
              <a:gd name="T1" fmla="*/ 5862233 h 21600"/>
              <a:gd name="T2" fmla="*/ 23522963 w 21600"/>
              <a:gd name="T3" fmla="*/ 11724467 h 21600"/>
              <a:gd name="T4" fmla="*/ 5880741 w 21600"/>
              <a:gd name="T5" fmla="*/ 5862233 h 21600"/>
              <a:gd name="T6" fmla="*/ 23522963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FF"/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598" name="Line 70"/>
          <p:cNvSpPr>
            <a:spLocks noChangeShapeType="1"/>
          </p:cNvSpPr>
          <p:nvPr/>
        </p:nvSpPr>
        <p:spPr bwMode="auto">
          <a:xfrm>
            <a:off x="3746500" y="3860800"/>
            <a:ext cx="0" cy="504825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599" name="Rectangle 71"/>
          <p:cNvSpPr>
            <a:spLocks noChangeArrowheads="1"/>
          </p:cNvSpPr>
          <p:nvPr/>
        </p:nvSpPr>
        <p:spPr bwMode="auto">
          <a:xfrm>
            <a:off x="3746500" y="4292600"/>
            <a:ext cx="142875" cy="73025"/>
          </a:xfrm>
          <a:prstGeom prst="rect">
            <a:avLst/>
          </a:prstGeom>
          <a:solidFill>
            <a:srgbClr val="0000FF"/>
          </a:solidFill>
          <a:ln w="9525">
            <a:solidFill>
              <a:srgbClr val="FF0000"/>
            </a:solidFill>
            <a:prstDash val="dash"/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600" name="Arc 72"/>
          <p:cNvSpPr/>
          <p:nvPr/>
        </p:nvSpPr>
        <p:spPr bwMode="auto">
          <a:xfrm flipV="1">
            <a:off x="3492500" y="4365625"/>
            <a:ext cx="1008063" cy="76200"/>
          </a:xfrm>
          <a:custGeom>
            <a:avLst/>
            <a:gdLst>
              <a:gd name="T0" fmla="*/ 0 w 43121"/>
              <a:gd name="T1" fmla="*/ 245830 h 21600"/>
              <a:gd name="T2" fmla="*/ 23566035 w 43121"/>
              <a:gd name="T3" fmla="*/ 268817 h 21600"/>
              <a:gd name="T4" fmla="*/ 11761429 w 43121"/>
              <a:gd name="T5" fmla="*/ 26881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121" h="21600" fill="none" extrusionOk="0">
                <a:moveTo>
                  <a:pt x="0" y="19753"/>
                </a:moveTo>
                <a:cubicBezTo>
                  <a:pt x="958" y="8580"/>
                  <a:pt x="10307" y="0"/>
                  <a:pt x="21521" y="0"/>
                </a:cubicBezTo>
                <a:cubicBezTo>
                  <a:pt x="33450" y="0"/>
                  <a:pt x="43121" y="9670"/>
                  <a:pt x="43121" y="21600"/>
                </a:cubicBezTo>
              </a:path>
              <a:path w="43121" h="21600" stroke="0" extrusionOk="0">
                <a:moveTo>
                  <a:pt x="0" y="19753"/>
                </a:moveTo>
                <a:cubicBezTo>
                  <a:pt x="958" y="8580"/>
                  <a:pt x="10307" y="0"/>
                  <a:pt x="21521" y="0"/>
                </a:cubicBezTo>
                <a:cubicBezTo>
                  <a:pt x="33450" y="0"/>
                  <a:pt x="43121" y="9670"/>
                  <a:pt x="43121" y="21600"/>
                </a:cubicBezTo>
                <a:lnTo>
                  <a:pt x="21521" y="21600"/>
                </a:lnTo>
                <a:lnTo>
                  <a:pt x="0" y="19753"/>
                </a:lnTo>
                <a:close/>
              </a:path>
            </a:pathLst>
          </a:custGeom>
          <a:noFill/>
          <a:ln w="9525">
            <a:solidFill>
              <a:srgbClr val="FF0000"/>
            </a:solidFill>
            <a:prstDash val="dash"/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601" name="Text Box 73"/>
          <p:cNvSpPr txBox="1">
            <a:spLocks noChangeArrowheads="1"/>
          </p:cNvSpPr>
          <p:nvPr/>
        </p:nvSpPr>
        <p:spPr bwMode="auto">
          <a:xfrm>
            <a:off x="3851275" y="4365625"/>
            <a:ext cx="2889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vi-VN" alt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</a:t>
            </a:r>
            <a:endParaRPr kumimoji="0" lang="vi-VN" altLang="en-US" sz="1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602" name="Text Box 74"/>
          <p:cNvSpPr txBox="1">
            <a:spLocks noChangeArrowheads="1"/>
          </p:cNvSpPr>
          <p:nvPr/>
        </p:nvSpPr>
        <p:spPr bwMode="auto">
          <a:xfrm>
            <a:off x="3851275" y="3573463"/>
            <a:ext cx="4333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vi-VN" alt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</a:t>
            </a:r>
            <a:endParaRPr kumimoji="0" lang="vi-VN" altLang="en-US" sz="1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603" name="Text Box 75"/>
          <p:cNvSpPr txBox="1">
            <a:spLocks noChangeArrowheads="1"/>
          </p:cNvSpPr>
          <p:nvPr/>
        </p:nvSpPr>
        <p:spPr bwMode="auto">
          <a:xfrm>
            <a:off x="3703638" y="3911600"/>
            <a:ext cx="2921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vi-VN" altLang="en-US" sz="1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</a:t>
            </a:r>
            <a:endParaRPr kumimoji="0" lang="vi-VN" altLang="en-US" sz="14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604" name="Text Box 76"/>
          <p:cNvSpPr txBox="1">
            <a:spLocks noChangeArrowheads="1"/>
          </p:cNvSpPr>
          <p:nvPr/>
        </p:nvSpPr>
        <p:spPr bwMode="auto">
          <a:xfrm>
            <a:off x="4211638" y="3500438"/>
            <a:ext cx="13684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vi-VN" altLang="en-US" sz="1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Hình thang</a:t>
            </a:r>
            <a:endParaRPr kumimoji="0" lang="vi-VN" altLang="en-US" sz="14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605" name="Text Box 77"/>
          <p:cNvSpPr txBox="1">
            <a:spLocks noChangeArrowheads="1"/>
          </p:cNvSpPr>
          <p:nvPr/>
        </p:nvSpPr>
        <p:spPr bwMode="auto">
          <a:xfrm>
            <a:off x="4787900" y="4005263"/>
            <a:ext cx="6477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vi-VN" alt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 =</a:t>
            </a:r>
            <a:endParaRPr kumimoji="0" lang="vi-VN" altLang="en-US" sz="1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606" name="Text Box 78"/>
          <p:cNvSpPr txBox="1">
            <a:spLocks noChangeArrowheads="1"/>
          </p:cNvSpPr>
          <p:nvPr/>
        </p:nvSpPr>
        <p:spPr bwMode="auto">
          <a:xfrm>
            <a:off x="5076825" y="3844925"/>
            <a:ext cx="10795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vi-VN" alt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 a + b) x h</a:t>
            </a:r>
            <a:endParaRPr kumimoji="0" lang="vi-VN" altLang="en-US" sz="1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607" name="Line 79"/>
          <p:cNvSpPr>
            <a:spLocks noChangeShapeType="1"/>
          </p:cNvSpPr>
          <p:nvPr/>
        </p:nvSpPr>
        <p:spPr bwMode="auto">
          <a:xfrm>
            <a:off x="5219700" y="4149725"/>
            <a:ext cx="792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608" name="Text Box 80"/>
          <p:cNvSpPr txBox="1">
            <a:spLocks noChangeArrowheads="1"/>
          </p:cNvSpPr>
          <p:nvPr/>
        </p:nvSpPr>
        <p:spPr bwMode="auto">
          <a:xfrm>
            <a:off x="5435600" y="4149725"/>
            <a:ext cx="431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vi-VN" alt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endParaRPr kumimoji="0" lang="vi-VN" altLang="en-US" sz="1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465" name="Rectangle 81"/>
          <p:cNvSpPr>
            <a:spLocks noChangeArrowheads="1"/>
          </p:cNvSpPr>
          <p:nvPr/>
        </p:nvSpPr>
        <p:spPr bwMode="auto">
          <a:xfrm>
            <a:off x="3132138" y="4941888"/>
            <a:ext cx="3024187" cy="18002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466" name="Oval 82"/>
          <p:cNvSpPr>
            <a:spLocks noChangeArrowheads="1"/>
          </p:cNvSpPr>
          <p:nvPr/>
        </p:nvSpPr>
        <p:spPr bwMode="auto">
          <a:xfrm>
            <a:off x="3492500" y="5373688"/>
            <a:ext cx="935038" cy="8636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467" name="Line 83"/>
          <p:cNvSpPr>
            <a:spLocks noChangeShapeType="1"/>
          </p:cNvSpPr>
          <p:nvPr/>
        </p:nvSpPr>
        <p:spPr bwMode="auto">
          <a:xfrm>
            <a:off x="3924300" y="5805488"/>
            <a:ext cx="503238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468" name="Text Box 84"/>
          <p:cNvSpPr txBox="1">
            <a:spLocks noChangeArrowheads="1"/>
          </p:cNvSpPr>
          <p:nvPr/>
        </p:nvSpPr>
        <p:spPr bwMode="auto">
          <a:xfrm>
            <a:off x="3686175" y="5602288"/>
            <a:ext cx="3079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vi-VN" altLang="en-US" sz="1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</a:t>
            </a:r>
            <a:endParaRPr kumimoji="0" lang="vi-VN" altLang="en-US" sz="14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469" name="Text Box 85"/>
          <p:cNvSpPr txBox="1">
            <a:spLocks noChangeArrowheads="1"/>
          </p:cNvSpPr>
          <p:nvPr/>
        </p:nvSpPr>
        <p:spPr bwMode="auto">
          <a:xfrm>
            <a:off x="3924300" y="5734050"/>
            <a:ext cx="287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vi-VN" altLang="en-US" sz="1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</a:t>
            </a:r>
            <a:endParaRPr kumimoji="0" lang="vi-VN" altLang="en-US" sz="14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470" name="Text Box 86"/>
          <p:cNvSpPr txBox="1">
            <a:spLocks noChangeArrowheads="1"/>
          </p:cNvSpPr>
          <p:nvPr/>
        </p:nvSpPr>
        <p:spPr bwMode="auto">
          <a:xfrm>
            <a:off x="4500563" y="5516563"/>
            <a:ext cx="15113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vi-VN" alt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 = r x 2 x 3,14</a:t>
            </a:r>
            <a:endParaRPr kumimoji="0" lang="vi-VN" altLang="en-US" sz="1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471" name="Text Box 87"/>
          <p:cNvSpPr txBox="1">
            <a:spLocks noChangeArrowheads="1"/>
          </p:cNvSpPr>
          <p:nvPr/>
        </p:nvSpPr>
        <p:spPr bwMode="auto">
          <a:xfrm>
            <a:off x="4500563" y="5876925"/>
            <a:ext cx="1584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vi-VN" alt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 = r x r x 3,14</a:t>
            </a:r>
            <a:endParaRPr kumimoji="0" lang="vi-VN" altLang="en-US" sz="1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472" name="Text Box 88"/>
          <p:cNvSpPr txBox="1">
            <a:spLocks noChangeArrowheads="1"/>
          </p:cNvSpPr>
          <p:nvPr/>
        </p:nvSpPr>
        <p:spPr bwMode="auto">
          <a:xfrm>
            <a:off x="4211638" y="5013325"/>
            <a:ext cx="151288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vi-VN" altLang="en-US" sz="1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Hình tròn</a:t>
            </a:r>
            <a:endParaRPr kumimoji="0" lang="vi-VN" altLang="en-US" sz="14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89" name="Picture 8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156324" y="1412875"/>
            <a:ext cx="2960685" cy="2951163"/>
          </a:xfrm>
          <a:prstGeom prst="rect">
            <a:avLst/>
          </a:prstGeom>
        </p:spPr>
      </p:pic>
      <p:sp>
        <p:nvSpPr>
          <p:cNvPr id="90" name="TextBox 89"/>
          <p:cNvSpPr txBox="1"/>
          <p:nvPr/>
        </p:nvSpPr>
        <p:spPr>
          <a:xfrm>
            <a:off x="560439" y="179368"/>
            <a:ext cx="782156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 action="ppaction://hlinksldjump"/>
              </a:rPr>
              <a:t>Bài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 action="ppaction://hlinksldjump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 action="ppaction://hlinksldjump"/>
              </a:rPr>
              <a:t>toán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 action="ppaction://hlinksldjump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 action="ppaction://hlinksldjump"/>
              </a:rPr>
              <a:t>có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 action="ppaction://hlinksldjump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 action="ppaction://hlinksldjump"/>
              </a:rPr>
              <a:t>nội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 action="ppaction://hlinksldjump"/>
              </a:rPr>
              <a:t> dung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 action="ppaction://hlinksldjump"/>
              </a:rPr>
              <a:t>hình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 action="ppaction://hlinksldjump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 action="ppaction://hlinksldjump"/>
              </a:rPr>
              <a:t>học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 action="ppaction://hlinksldjump"/>
              </a:rPr>
              <a:t> 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b="1" i="1" dirty="0">
                <a:solidFill>
                  <a:prstClr val="black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chu vi, </a:t>
            </a:r>
            <a:r>
              <a:rPr lang="en-US" sz="2800" b="1" i="1" dirty="0" err="1">
                <a:solidFill>
                  <a:prstClr val="black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b="1" i="1" dirty="0">
                <a:solidFill>
                  <a:prstClr val="black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prstClr val="black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i="1" dirty="0">
                <a:solidFill>
                  <a:prstClr val="black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i="1" dirty="0" err="1">
                <a:solidFill>
                  <a:prstClr val="black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b="1" i="1" dirty="0">
                <a:solidFill>
                  <a:prstClr val="black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prstClr val="black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i="1" dirty="0">
                <a:solidFill>
                  <a:prstClr val="black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800" b="1" i="1" dirty="0">
              <a:solidFill>
                <a:prstClr val="black"/>
              </a:solidFill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1" name="AutoShape 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6705600" y="6172200"/>
            <a:ext cx="914400" cy="685800"/>
          </a:xfrm>
          <a:prstGeom prst="leftArrow">
            <a:avLst>
              <a:gd name="adj1" fmla="val 50000"/>
              <a:gd name="adj2" fmla="val 33333"/>
            </a:avLst>
          </a:prstGeom>
          <a:solidFill>
            <a:srgbClr val="FF00FF"/>
          </a:solidFill>
          <a:ln w="9525">
            <a:solidFill>
              <a:sysClr val="windowText" lastClr="000000"/>
            </a:solidFill>
            <a:miter lim="800000"/>
          </a:ln>
          <a:effectLst>
            <a:prstShdw prst="shdw13" dist="53882" dir="13500000">
              <a:srgbClr val="EEECE1">
                <a:alpha val="50000"/>
              </a:srgbClr>
            </a:prstShdw>
          </a:effec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</a:rPr>
              <a:t>Trở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</a:rPr>
              <a:t> 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</a:rPr>
              <a:t>về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</a:endParaRPr>
          </a:p>
        </p:txBody>
      </p:sp>
      <p:pic>
        <p:nvPicPr>
          <p:cNvPr id="92" name="Picture 4" descr="Picture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-20657"/>
            <a:ext cx="611188" cy="103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3" name="Picture 5" descr="Picture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8234076" y="158090"/>
            <a:ext cx="954108" cy="811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4" name="Picture 7" descr="J0124039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3009" y="5425927"/>
            <a:ext cx="1367191" cy="14320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5" descr="8.jpg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5725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4" name="TextBox 7"/>
          <p:cNvSpPr txBox="1">
            <a:spLocks noChangeArrowheads="1"/>
          </p:cNvSpPr>
          <p:nvPr/>
        </p:nvSpPr>
        <p:spPr bwMode="auto">
          <a:xfrm>
            <a:off x="2971800" y="2313384"/>
            <a:ext cx="53340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0" b="1" dirty="0" smtClean="0">
                <a:solidFill>
                  <a:srgbClr val="FF3300"/>
                </a:solidFill>
                <a:latin typeface="Times New Roman" panose="02020603050405020304" pitchFamily="18" charset="0"/>
              </a:rPr>
              <a:t>Thực hành</a:t>
            </a:r>
            <a:endParaRPr lang="en-US" altLang="en-US" sz="8000" b="1" dirty="0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88"/>
          <p:cNvSpPr txBox="1">
            <a:spLocks noChangeArrowheads="1"/>
          </p:cNvSpPr>
          <p:nvPr/>
        </p:nvSpPr>
        <p:spPr bwMode="auto">
          <a:xfrm>
            <a:off x="152400" y="457454"/>
            <a:ext cx="8654796" cy="25533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  <a:buFontTx/>
              <a:buNone/>
            </a:pP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altLang="vi-VN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vi-VN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vi-VN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altLang="vi-VN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altLang="vi-VN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đạp</a:t>
            </a:r>
            <a:r>
              <a:rPr lang="en-US" altLang="vi-VN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vi-VN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altLang="vi-VN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altLang="vi-VN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altLang="vi-VN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altLang="vi-VN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altLang="vi-VN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altLang="vi-VN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vi-VN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12km, </a:t>
            </a:r>
            <a:r>
              <a:rPr lang="en-US" altLang="vi-VN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altLang="vi-VN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altLang="vi-VN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vi-VN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altLang="vi-VN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vi-VN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18km, </a:t>
            </a:r>
            <a:r>
              <a:rPr lang="en-US" altLang="vi-VN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altLang="vi-VN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altLang="vi-VN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altLang="vi-VN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altLang="vi-VN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vi-VN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altLang="vi-VN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altLang="vi-VN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altLang="vi-VN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nữa</a:t>
            </a:r>
            <a:r>
              <a:rPr lang="en-US" altLang="vi-VN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altLang="vi-VN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altLang="vi-VN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vi-VN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vi-VN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altLang="vi-VN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altLang="vi-VN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vi-VN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altLang="vi-VN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altLang="vi-VN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altLang="vi-VN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altLang="vi-VN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altLang="vi-VN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vi-VN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altLang="vi-VN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altLang="vi-VN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vi-VN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bao </a:t>
            </a:r>
            <a:r>
              <a:rPr lang="en-US" altLang="vi-VN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altLang="vi-VN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ki-lô-mét</a:t>
            </a:r>
            <a:r>
              <a:rPr lang="en-US" altLang="vi-VN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altLang="vi-VN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156"/>
          <p:cNvSpPr txBox="1">
            <a:spLocks noChangeArrowheads="1"/>
          </p:cNvSpPr>
          <p:nvPr/>
        </p:nvSpPr>
        <p:spPr bwMode="auto">
          <a:xfrm>
            <a:off x="762000" y="3276383"/>
            <a:ext cx="1777604" cy="521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vi-V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Box 157"/>
          <p:cNvSpPr txBox="1">
            <a:spLocks noChangeArrowheads="1"/>
          </p:cNvSpPr>
          <p:nvPr/>
        </p:nvSpPr>
        <p:spPr bwMode="auto">
          <a:xfrm>
            <a:off x="457200" y="3860165"/>
            <a:ext cx="4740275" cy="181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ts val="0"/>
              </a:spcBef>
              <a:buNone/>
            </a:pPr>
            <a:r>
              <a:rPr lang="en-US" altLang="vi-VN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altLang="vi-V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altLang="vi-V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altLang="vi-V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 12km</a:t>
            </a:r>
            <a:endParaRPr lang="en-US" altLang="vi-VN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altLang="vi-VN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altLang="vi-V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altLang="vi-V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vi-V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    18km</a:t>
            </a:r>
            <a:endParaRPr lang="en-US" altLang="vi-VN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altLang="vi-VN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altLang="vi-V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altLang="vi-V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altLang="vi-V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 TBC </a:t>
            </a:r>
            <a:r>
              <a:rPr lang="en-US" altLang="vi-VN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vi-V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altLang="vi-V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altLang="vi-V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vi-VN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altLang="vi-V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TB </a:t>
            </a:r>
            <a:r>
              <a:rPr lang="en-US" altLang="vi-VN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altLang="vi-V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altLang="vi-V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  ……..km?</a:t>
            </a:r>
            <a:endParaRPr lang="en-US" altLang="vi-VN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ldLvl="0" animBg="1"/>
      <p:bldP spid="8" grpId="0" bldLvl="0" animBg="1"/>
      <p:bldP spid="9" grpId="0" bldLvl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31"/>
          <p:cNvSpPr txBox="1">
            <a:spLocks noChangeArrowheads="1"/>
          </p:cNvSpPr>
          <p:nvPr/>
        </p:nvSpPr>
        <p:spPr bwMode="auto">
          <a:xfrm>
            <a:off x="414354" y="457327"/>
            <a:ext cx="8172450" cy="156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  <a:buFontTx/>
              <a:buNone/>
            </a:pPr>
            <a:r>
              <a:rPr lang="en-US" altLang="vi-VN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2. </a:t>
            </a:r>
            <a:r>
              <a:rPr lang="en-US" altLang="vi-V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mảnh</a:t>
            </a:r>
            <a:r>
              <a:rPr lang="en-US" alt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alt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alt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chu vi 120m. </a:t>
            </a:r>
            <a:r>
              <a:rPr lang="en-US" altLang="vi-V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alt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alt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alt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alt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alt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 m. </a:t>
            </a:r>
            <a:r>
              <a:rPr lang="en-US" altLang="vi-V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alt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alt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mảnh</a:t>
            </a:r>
            <a:r>
              <a:rPr lang="en-US" alt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alt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alt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vi-V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42"/>
          <p:cNvSpPr txBox="1">
            <a:spLocks noChangeArrowheads="1"/>
          </p:cNvSpPr>
          <p:nvPr/>
        </p:nvSpPr>
        <p:spPr bwMode="auto">
          <a:xfrm>
            <a:off x="1295400" y="3200400"/>
            <a:ext cx="1924685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vi-VN" sz="24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 dài:</a:t>
            </a:r>
            <a:r>
              <a:rPr lang="en-US" altLang="vi-VN" sz="2400">
                <a:solidFill>
                  <a:srgbClr val="0000FF"/>
                </a:solidFill>
              </a:rPr>
              <a:t> </a:t>
            </a:r>
            <a:endParaRPr lang="en-US" altLang="vi-VN" sz="2400">
              <a:solidFill>
                <a:srgbClr val="0000FF"/>
              </a:solidFill>
            </a:endParaRPr>
          </a:p>
        </p:txBody>
      </p:sp>
      <p:sp>
        <p:nvSpPr>
          <p:cNvPr id="9" name="Text Box 43"/>
          <p:cNvSpPr txBox="1">
            <a:spLocks noChangeArrowheads="1"/>
          </p:cNvSpPr>
          <p:nvPr/>
        </p:nvSpPr>
        <p:spPr bwMode="auto">
          <a:xfrm>
            <a:off x="1252855" y="3651250"/>
            <a:ext cx="1924685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vi-VN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altLang="vi-VN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altLang="vi-VN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vi-VN" sz="24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0" name="Group 54"/>
          <p:cNvGrpSpPr/>
          <p:nvPr/>
        </p:nvGrpSpPr>
        <p:grpSpPr bwMode="auto">
          <a:xfrm>
            <a:off x="3431159" y="3775202"/>
            <a:ext cx="571500" cy="114300"/>
            <a:chOff x="864" y="2304"/>
            <a:chExt cx="480" cy="96"/>
          </a:xfrm>
        </p:grpSpPr>
        <p:sp>
          <p:nvSpPr>
            <p:cNvPr id="11" name="Line 40"/>
            <p:cNvSpPr>
              <a:spLocks noChangeShapeType="1"/>
            </p:cNvSpPr>
            <p:nvPr/>
          </p:nvSpPr>
          <p:spPr bwMode="auto">
            <a:xfrm>
              <a:off x="864" y="2352"/>
              <a:ext cx="48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45"/>
            <p:cNvSpPr>
              <a:spLocks noChangeShapeType="1"/>
            </p:cNvSpPr>
            <p:nvPr/>
          </p:nvSpPr>
          <p:spPr bwMode="auto">
            <a:xfrm>
              <a:off x="864" y="2304"/>
              <a:ext cx="0" cy="9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46"/>
            <p:cNvSpPr>
              <a:spLocks noChangeShapeType="1"/>
            </p:cNvSpPr>
            <p:nvPr/>
          </p:nvSpPr>
          <p:spPr bwMode="auto">
            <a:xfrm>
              <a:off x="1344" y="2304"/>
              <a:ext cx="0" cy="9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" name="Group 53"/>
          <p:cNvGrpSpPr/>
          <p:nvPr/>
        </p:nvGrpSpPr>
        <p:grpSpPr bwMode="auto">
          <a:xfrm>
            <a:off x="3431159" y="3432303"/>
            <a:ext cx="971550" cy="117872"/>
            <a:chOff x="864" y="1968"/>
            <a:chExt cx="816" cy="99"/>
          </a:xfrm>
        </p:grpSpPr>
        <p:sp>
          <p:nvSpPr>
            <p:cNvPr id="15" name="Line 39"/>
            <p:cNvSpPr>
              <a:spLocks noChangeShapeType="1"/>
            </p:cNvSpPr>
            <p:nvPr/>
          </p:nvSpPr>
          <p:spPr bwMode="auto">
            <a:xfrm>
              <a:off x="864" y="2016"/>
              <a:ext cx="816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44"/>
            <p:cNvSpPr>
              <a:spLocks noChangeShapeType="1"/>
            </p:cNvSpPr>
            <p:nvPr/>
          </p:nvSpPr>
          <p:spPr bwMode="auto">
            <a:xfrm>
              <a:off x="864" y="1971"/>
              <a:ext cx="0" cy="9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47"/>
            <p:cNvSpPr>
              <a:spLocks noChangeShapeType="1"/>
            </p:cNvSpPr>
            <p:nvPr/>
          </p:nvSpPr>
          <p:spPr bwMode="auto">
            <a:xfrm>
              <a:off x="1344" y="1968"/>
              <a:ext cx="0" cy="9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48"/>
            <p:cNvSpPr>
              <a:spLocks noChangeShapeType="1"/>
            </p:cNvSpPr>
            <p:nvPr/>
          </p:nvSpPr>
          <p:spPr bwMode="auto">
            <a:xfrm>
              <a:off x="1680" y="1968"/>
              <a:ext cx="0" cy="9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" name="AutoShape 49"/>
          <p:cNvSpPr/>
          <p:nvPr/>
        </p:nvSpPr>
        <p:spPr bwMode="auto">
          <a:xfrm>
            <a:off x="4827017" y="3349752"/>
            <a:ext cx="114300" cy="762000"/>
          </a:xfrm>
          <a:prstGeom prst="rightBrace">
            <a:avLst>
              <a:gd name="adj1" fmla="val 62500"/>
              <a:gd name="adj2" fmla="val 50000"/>
            </a:avLst>
          </a:prstGeom>
          <a:noFill/>
          <a:ln w="9525">
            <a:solidFill>
              <a:srgbClr val="FF00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vi-VN" altLang="vi-VN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 Box 51"/>
          <p:cNvSpPr txBox="1">
            <a:spLocks noChangeArrowheads="1"/>
          </p:cNvSpPr>
          <p:nvPr/>
        </p:nvSpPr>
        <p:spPr bwMode="auto">
          <a:xfrm>
            <a:off x="3955800" y="3122695"/>
            <a:ext cx="685792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vi-VN" sz="15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m</a:t>
            </a:r>
            <a:endParaRPr lang="en-US" altLang="vi-VN" sz="15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 Box 52"/>
          <p:cNvSpPr txBox="1">
            <a:spLocks noChangeArrowheads="1"/>
          </p:cNvSpPr>
          <p:nvPr/>
        </p:nvSpPr>
        <p:spPr bwMode="auto">
          <a:xfrm>
            <a:off x="1237615" y="4058920"/>
            <a:ext cx="2326005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vi-VN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altLang="vi-VN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altLang="vi-VN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 …?</a:t>
            </a:r>
            <a:endParaRPr lang="en-US" altLang="vi-VN" sz="24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 Box 38"/>
          <p:cNvSpPr txBox="1">
            <a:spLocks noChangeArrowheads="1"/>
          </p:cNvSpPr>
          <p:nvPr/>
        </p:nvSpPr>
        <p:spPr bwMode="auto">
          <a:xfrm>
            <a:off x="2136775" y="2683510"/>
            <a:ext cx="1443355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vi-VN" sz="2400" u="sng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 tắt</a:t>
            </a:r>
            <a:endParaRPr lang="en-US" altLang="vi-VN" sz="2400" u="sng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 Box 50"/>
          <p:cNvSpPr txBox="1">
            <a:spLocks noChangeArrowheads="1"/>
          </p:cNvSpPr>
          <p:nvPr/>
        </p:nvSpPr>
        <p:spPr bwMode="auto">
          <a:xfrm>
            <a:off x="5181600" y="3489325"/>
            <a:ext cx="1844675" cy="46037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vi-VN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120 m : 2</a:t>
            </a:r>
            <a:endParaRPr lang="en-US" altLang="vi-VN" sz="24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ldLvl="0" animBg="1"/>
      <p:bldP spid="8" grpId="0" bldLvl="0" animBg="1"/>
      <p:bldP spid="9" grpId="0" bldLvl="0" animBg="1"/>
      <p:bldP spid="20" grpId="0" bldLvl="0" animBg="1"/>
      <p:bldP spid="22" grpId="0" bldLvl="0" animBg="1"/>
      <p:bldP spid="23" grpId="0" bldLvl="0" animBg="1"/>
      <p:bldP spid="24" grpId="0" bldLvl="0" animBg="1"/>
      <p:bldP spid="25" grpId="0" bldLvl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362200"/>
            <a:ext cx="8686800" cy="1143000"/>
          </a:xfrm>
        </p:spPr>
        <p:txBody>
          <a:bodyPr/>
          <a:lstStyle/>
          <a:p>
            <a:pPr marL="0" indent="0" algn="l" eaLnBrk="1" hangingPunct="1">
              <a:buFont typeface="Georgia" panose="02040502050405020303" pitchFamily="18" charset="0"/>
              <a:buNone/>
              <a:defRPr/>
            </a:pPr>
            <a:br>
              <a:rPr lang="vi-VN" sz="280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sz="quarter" idx="13"/>
          </p:nvPr>
        </p:nvSpPr>
        <p:spPr>
          <a:xfrm>
            <a:off x="381000" y="381000"/>
            <a:ext cx="8001000" cy="1554162"/>
          </a:xfrm>
        </p:spPr>
        <p:txBody>
          <a:bodyPr/>
          <a:lstStyle/>
          <a:p>
            <a:pPr marL="45720" indent="0" algn="just" eaLnBrk="1" hangingPunct="1">
              <a:buNone/>
            </a:pP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 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3,2cm</a:t>
            </a:r>
            <a:r>
              <a:rPr lang="en-US" altLang="en-US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nặng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22,4g.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4,5cm</a:t>
            </a:r>
            <a:r>
              <a:rPr lang="en-US" altLang="en-US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nặng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bao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gam.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133600" y="2209662"/>
            <a:ext cx="5867400" cy="187773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334000" y="6494814"/>
            <a:ext cx="1676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Rút</a:t>
            </a:r>
            <a:r>
              <a:rPr lang="en-US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endParaRPr lang="en-US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WordArt 5"/>
          <p:cNvSpPr>
            <a:spLocks noChangeArrowheads="1" noChangeShapeType="1" noTextEdit="1"/>
          </p:cNvSpPr>
          <p:nvPr/>
        </p:nvSpPr>
        <p:spPr bwMode="auto">
          <a:xfrm>
            <a:off x="1066800" y="1066800"/>
            <a:ext cx="6858000" cy="668338"/>
          </a:xfrm>
          <a:prstGeom prst="rect">
            <a:avLst/>
          </a:prstGeom>
        </p:spPr>
        <p:txBody>
          <a:bodyPr wrap="none" fromWordArt="1">
            <a:prstTxWarp prst="textChevron">
              <a:avLst>
                <a:gd name="adj" fmla="val 25000"/>
              </a:avLst>
            </a:prstTxWarp>
            <a:scene3d>
              <a:camera prst="legacyPerspectiveFront">
                <a:rot lat="20699976" lon="0" rev="0"/>
              </a:camera>
              <a:lightRig rig="legacyFlat3" dir="t"/>
            </a:scene3d>
            <a:sp3d extrusionH="430200" prstMaterial="legacyMatte">
              <a:extrusionClr>
                <a:schemeClr val="bg1"/>
              </a:extrusionClr>
              <a:contourClr>
                <a:srgbClr val="0000FF"/>
              </a:contourClr>
            </a:sp3d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3200" b="1" i="1" u="none" strike="noStrike" kern="10" cap="none" spc="0" normalizeH="0" baseline="0" noProof="0">
                <a:ln w="9525">
                  <a:round/>
                </a:ln>
                <a:gradFill rotWithShape="1">
                  <a:gsLst>
                    <a:gs pos="0">
                      <a:srgbClr val="0000FF"/>
                    </a:gs>
                    <a:gs pos="100000">
                      <a:srgbClr val="FF0000"/>
                    </a:gs>
                  </a:gsLst>
                  <a:lin ang="0" scaled="1"/>
                </a:gra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AI NHANH, AI ĐÚNG</a:t>
            </a:r>
            <a:endParaRPr kumimoji="0" lang="en-US" sz="3200" b="1" i="1" u="none" strike="noStrike" kern="10" cap="none" spc="0" normalizeH="0" baseline="0" noProof="0">
              <a:ln w="9525">
                <a:round/>
              </a:ln>
              <a:gradFill rotWithShape="1">
                <a:gsLst>
                  <a:gs pos="0">
                    <a:srgbClr val="0000FF"/>
                  </a:gs>
                  <a:gs pos="100000">
                    <a:srgbClr val="FF0000"/>
                  </a:gs>
                </a:gsLst>
                <a:lin ang="0" scaled="1"/>
              </a:gra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0723" name="WordArt 9"/>
          <p:cNvSpPr>
            <a:spLocks noChangeArrowheads="1" noChangeShapeType="1" noTextEdit="1"/>
          </p:cNvSpPr>
          <p:nvPr/>
        </p:nvSpPr>
        <p:spPr bwMode="auto">
          <a:xfrm>
            <a:off x="2743200" y="304800"/>
            <a:ext cx="36576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vi-VN" sz="3600" b="0" i="0" u="none" strike="noStrike" kern="10" cap="none" spc="0" normalizeH="0" baseline="0" noProof="0">
                <a:ln w="19050">
                  <a:solidFill>
                    <a:srgbClr val="99CCFF"/>
                  </a:solidFill>
                  <a:round/>
                </a:ln>
                <a:gradFill rotWithShape="1">
                  <a:gsLst>
                    <a:gs pos="0">
                      <a:srgbClr val="FF66FF"/>
                    </a:gs>
                    <a:gs pos="100000">
                      <a:srgbClr val="FF0000">
                        <a:alpha val="99001"/>
                      </a:srgbClr>
                    </a:gs>
                  </a:gsLst>
                  <a:lin ang="18900000" scaled="1"/>
                </a:gra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TRÒ CHƠI</a:t>
            </a:r>
            <a:endParaRPr kumimoji="0" lang="en-US" sz="3600" b="0" i="0" u="none" strike="noStrike" kern="10" cap="none" spc="0" normalizeH="0" baseline="0" noProof="0">
              <a:ln w="19050">
                <a:solidFill>
                  <a:srgbClr val="99CCFF"/>
                </a:solidFill>
                <a:round/>
              </a:ln>
              <a:gradFill rotWithShape="1">
                <a:gsLst>
                  <a:gs pos="0">
                    <a:srgbClr val="FF66FF"/>
                  </a:gs>
                  <a:gs pos="100000">
                    <a:srgbClr val="FF0000">
                      <a:alpha val="99001"/>
                    </a:srgbClr>
                  </a:gs>
                </a:gsLst>
                <a:lin ang="18900000" scaled="1"/>
              </a:gradFill>
              <a:effectLst>
                <a:outerShdw dist="35921" dir="2700000" algn="ctr" rotWithShape="0">
                  <a:srgbClr val="99000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30727" name="Picture 14" descr="Picture4"/>
          <p:cNvPicPr>
            <a:picLocks noChangeAspect="1" noChangeArrowheads="1" noCrop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5943600"/>
            <a:ext cx="685800" cy="60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8" name="Picture 15" descr="Picture4"/>
          <p:cNvPicPr>
            <a:picLocks noChangeAspect="1" noChangeArrowheads="1" noCrop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5715000"/>
            <a:ext cx="571500" cy="50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9" name="Picture 16" descr="Picture4"/>
          <p:cNvPicPr>
            <a:picLocks noChangeAspect="1" noChangeArrowheads="1" noCrop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8600"/>
            <a:ext cx="685800" cy="60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31" name="Picture 18" descr="Picture4"/>
          <p:cNvPicPr>
            <a:picLocks noChangeAspect="1" noChangeArrowheads="1" noCrop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0"/>
            <a:ext cx="685800" cy="60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32" name="Picture 19" descr="Picture4"/>
          <p:cNvPicPr>
            <a:picLocks noChangeAspect="1" noChangeArrowheads="1" noCrop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1000"/>
            <a:ext cx="762000" cy="67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33" name="Line 20"/>
          <p:cNvSpPr>
            <a:spLocks noChangeShapeType="1"/>
          </p:cNvSpPr>
          <p:nvPr/>
        </p:nvSpPr>
        <p:spPr bwMode="auto">
          <a:xfrm>
            <a:off x="1066800" y="1752600"/>
            <a:ext cx="67818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2005" name="Text Box 21"/>
          <p:cNvSpPr txBox="1">
            <a:spLocks noChangeArrowheads="1"/>
          </p:cNvSpPr>
          <p:nvPr/>
        </p:nvSpPr>
        <p:spPr bwMode="auto">
          <a:xfrm>
            <a:off x="2736850" y="3167063"/>
            <a:ext cx="60198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A.   </a:t>
            </a:r>
            <a:r>
              <a:rPr lang="en-US" alt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(a + b x c) : 3</a:t>
            </a:r>
            <a:endParaRPr kumimoji="0" lang="en-US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2006" name="Oval 22"/>
          <p:cNvSpPr>
            <a:spLocks noChangeArrowheads="1"/>
          </p:cNvSpPr>
          <p:nvPr/>
        </p:nvSpPr>
        <p:spPr bwMode="auto">
          <a:xfrm>
            <a:off x="2667000" y="4246563"/>
            <a:ext cx="685800" cy="720725"/>
          </a:xfrm>
          <a:prstGeom prst="ellipse">
            <a:avLst/>
          </a:prstGeom>
          <a:solidFill>
            <a:srgbClr val="FF0000"/>
          </a:solidFill>
          <a:ln w="28575">
            <a:solidFill>
              <a:srgbClr val="009900"/>
            </a:solidFill>
            <a:rou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vi-VN" altLang="en-US" sz="1800" b="0" i="0" u="none" strike="noStrike" kern="1200" cap="none" spc="0" normalizeH="0" baseline="0" noProof="0">
              <a:ln>
                <a:noFill/>
              </a:ln>
              <a:solidFill>
                <a:srgbClr val="00FF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2008" name="Text Box 24"/>
          <p:cNvSpPr txBox="1">
            <a:spLocks noChangeArrowheads="1"/>
          </p:cNvSpPr>
          <p:nvPr/>
        </p:nvSpPr>
        <p:spPr bwMode="auto">
          <a:xfrm>
            <a:off x="2714625" y="3746500"/>
            <a:ext cx="6553200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B.    (</a:t>
            </a:r>
            <a:r>
              <a:rPr lang="en-US" alt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a + b – c)</a:t>
            </a:r>
            <a:r>
              <a:rPr lang="en-US" altLang="en-US" b="1" noProof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lang="en-US" altLang="en-US" b="1" noProof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lang="en-US" altLang="en-US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2009" name="Text Box 25"/>
          <p:cNvSpPr txBox="1">
            <a:spLocks noChangeArrowheads="1"/>
          </p:cNvSpPr>
          <p:nvPr/>
        </p:nvSpPr>
        <p:spPr bwMode="auto">
          <a:xfrm>
            <a:off x="900113" y="2254250"/>
            <a:ext cx="7775575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3200" b="1" i="0" u="sng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Câu</a:t>
            </a:r>
            <a:r>
              <a:rPr kumimoji="0" lang="en-US" alt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 1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 :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Đâu</a:t>
            </a:r>
            <a:r>
              <a:rPr kumimoji="0" lang="en-US" altLang="en-US" sz="32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32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là</a:t>
            </a:r>
            <a:r>
              <a:rPr kumimoji="0" lang="en-US" altLang="en-US" sz="32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32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dạng</a:t>
            </a:r>
            <a:r>
              <a:rPr kumimoji="0" lang="en-US" altLang="en-US" sz="32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32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toán</a:t>
            </a:r>
            <a:r>
              <a:rPr kumimoji="0" lang="en-US" altLang="en-US" sz="32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32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về</a:t>
            </a:r>
            <a:r>
              <a:rPr kumimoji="0" lang="en-US" altLang="en-US" sz="32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32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trung</a:t>
            </a:r>
            <a:r>
              <a:rPr kumimoji="0" lang="en-US" altLang="en-US" sz="32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32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bình</a:t>
            </a:r>
            <a:r>
              <a:rPr kumimoji="0" lang="en-US" altLang="en-US" sz="32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32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cộng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:</a:t>
            </a:r>
            <a:endParaRPr kumimoji="0" lang="en-US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2010" name="Text Box 26"/>
          <p:cNvSpPr txBox="1">
            <a:spLocks noChangeArrowheads="1"/>
          </p:cNvSpPr>
          <p:nvPr/>
        </p:nvSpPr>
        <p:spPr bwMode="auto">
          <a:xfrm>
            <a:off x="1752600" y="1905000"/>
            <a:ext cx="7010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Chọn chữ cái đặt trước câu trả lời đúng:</a:t>
            </a:r>
            <a:endParaRPr kumimoji="0" lang="en-US" altLang="en-US" sz="2800" b="1" i="0" u="none" strike="noStrike" kern="1200" cap="none" spc="0" normalizeH="0" baseline="0" noProof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2014" name="Text Box 30"/>
          <p:cNvSpPr txBox="1">
            <a:spLocks noChangeArrowheads="1"/>
          </p:cNvSpPr>
          <p:nvPr/>
        </p:nvSpPr>
        <p:spPr bwMode="auto">
          <a:xfrm>
            <a:off x="2736850" y="4249738"/>
            <a:ext cx="6248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C.   </a:t>
            </a:r>
            <a:r>
              <a:rPr lang="en-US" alt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(a + b + c) : 3</a:t>
            </a:r>
            <a:endParaRPr kumimoji="0" lang="en-US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2015" name="Text Box 31"/>
          <p:cNvSpPr txBox="1">
            <a:spLocks noChangeArrowheads="1"/>
          </p:cNvSpPr>
          <p:nvPr/>
        </p:nvSpPr>
        <p:spPr bwMode="auto">
          <a:xfrm>
            <a:off x="2736850" y="4246563"/>
            <a:ext cx="6858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C.</a:t>
            </a:r>
            <a:endParaRPr kumimoji="0" lang="en-US" altLang="en-US" sz="32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2016" name="Oval 32"/>
          <p:cNvSpPr>
            <a:spLocks noChangeArrowheads="1"/>
          </p:cNvSpPr>
          <p:nvPr/>
        </p:nvSpPr>
        <p:spPr bwMode="auto">
          <a:xfrm>
            <a:off x="3429000" y="5334000"/>
            <a:ext cx="1447800" cy="1143000"/>
          </a:xfrm>
          <a:prstGeom prst="ellipse">
            <a:avLst/>
          </a:prstGeom>
          <a:solidFill>
            <a:srgbClr val="FF00FF"/>
          </a:solidFill>
          <a:ln w="76200" cap="rnd">
            <a:solidFill>
              <a:schemeClr val="folHlink"/>
            </a:solidFill>
            <a:prstDash val="sysDot"/>
            <a:rou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99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kumimoji="0" lang="en-US" altLang="en-US" sz="7200" b="1" i="0" u="none" strike="noStrike" kern="1200" cap="none" spc="0" normalizeH="0" baseline="0" noProof="0">
                <a:ln>
                  <a:noFill/>
                </a:ln>
                <a:solidFill>
                  <a:srgbClr val="99FF66"/>
                </a:solidFill>
                <a:effectLst/>
                <a:uLnTx/>
                <a:uFillTx/>
                <a:latin typeface=".VnArial NarrowH" panose="020B7200000000000000" pitchFamily="34" charset="0"/>
                <a:ea typeface="+mn-ea"/>
                <a:cs typeface="Arial" panose="020B0604020202020204" pitchFamily="34" charset="0"/>
              </a:rPr>
              <a:t>04</a:t>
            </a:r>
            <a:endParaRPr kumimoji="0" lang="en-US" altLang="en-US" sz="7200" b="1" i="0" u="none" strike="noStrike" kern="1200" cap="none" spc="0" normalizeH="0" baseline="0" noProof="0">
              <a:ln>
                <a:noFill/>
              </a:ln>
              <a:solidFill>
                <a:srgbClr val="99FF66"/>
              </a:solidFill>
              <a:effectLst/>
              <a:uLnTx/>
              <a:uFillTx/>
              <a:latin typeface=".VnArial NarrowH" panose="020B7200000000000000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2017" name="Oval 33"/>
          <p:cNvSpPr>
            <a:spLocks noChangeArrowheads="1"/>
          </p:cNvSpPr>
          <p:nvPr/>
        </p:nvSpPr>
        <p:spPr bwMode="auto">
          <a:xfrm>
            <a:off x="3429000" y="5334000"/>
            <a:ext cx="1447800" cy="1143000"/>
          </a:xfrm>
          <a:prstGeom prst="ellipse">
            <a:avLst/>
          </a:prstGeom>
          <a:solidFill>
            <a:srgbClr val="FF00FF"/>
          </a:solidFill>
          <a:ln w="76200" cap="rnd">
            <a:solidFill>
              <a:schemeClr val="folHlink"/>
            </a:solidFill>
            <a:prstDash val="sysDot"/>
            <a:rou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99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kumimoji="0" lang="en-US" altLang="en-US" sz="7200" b="1" i="0" u="none" strike="noStrike" kern="1200" cap="none" spc="0" normalizeH="0" baseline="0" noProof="0">
                <a:ln>
                  <a:noFill/>
                </a:ln>
                <a:solidFill>
                  <a:srgbClr val="99FF66"/>
                </a:solidFill>
                <a:effectLst/>
                <a:uLnTx/>
                <a:uFillTx/>
                <a:latin typeface=".VnArial NarrowH" panose="020B7200000000000000" pitchFamily="34" charset="0"/>
                <a:ea typeface="+mn-ea"/>
                <a:cs typeface="Arial" panose="020B0604020202020204" pitchFamily="34" charset="0"/>
              </a:rPr>
              <a:t>03</a:t>
            </a:r>
            <a:endParaRPr kumimoji="0" lang="en-US" altLang="en-US" sz="7200" b="1" i="0" u="none" strike="noStrike" kern="1200" cap="none" spc="0" normalizeH="0" baseline="0" noProof="0">
              <a:ln>
                <a:noFill/>
              </a:ln>
              <a:solidFill>
                <a:srgbClr val="99FF66"/>
              </a:solidFill>
              <a:effectLst/>
              <a:uLnTx/>
              <a:uFillTx/>
              <a:latin typeface=".VnArial NarrowH" panose="020B7200000000000000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2018" name="Oval 34"/>
          <p:cNvSpPr>
            <a:spLocks noChangeArrowheads="1"/>
          </p:cNvSpPr>
          <p:nvPr/>
        </p:nvSpPr>
        <p:spPr bwMode="auto">
          <a:xfrm>
            <a:off x="3429000" y="5334000"/>
            <a:ext cx="1447800" cy="1143000"/>
          </a:xfrm>
          <a:prstGeom prst="ellipse">
            <a:avLst/>
          </a:prstGeom>
          <a:solidFill>
            <a:srgbClr val="FF00FF"/>
          </a:solidFill>
          <a:ln w="76200" cap="rnd">
            <a:solidFill>
              <a:schemeClr val="folHlink"/>
            </a:solidFill>
            <a:prstDash val="sysDot"/>
            <a:rou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99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kumimoji="0" lang="en-US" altLang="en-US" sz="7200" b="1" i="0" u="none" strike="noStrike" kern="1200" cap="none" spc="0" normalizeH="0" baseline="0" noProof="0">
                <a:ln>
                  <a:noFill/>
                </a:ln>
                <a:solidFill>
                  <a:srgbClr val="99FF66"/>
                </a:solidFill>
                <a:effectLst/>
                <a:uLnTx/>
                <a:uFillTx/>
                <a:latin typeface=".VnArial NarrowH" panose="020B7200000000000000" pitchFamily="34" charset="0"/>
                <a:ea typeface="+mn-ea"/>
                <a:cs typeface="Arial" panose="020B0604020202020204" pitchFamily="34" charset="0"/>
              </a:rPr>
              <a:t>02</a:t>
            </a:r>
            <a:endParaRPr kumimoji="0" lang="en-US" altLang="en-US" sz="7200" b="1" i="0" u="none" strike="noStrike" kern="1200" cap="none" spc="0" normalizeH="0" baseline="0" noProof="0">
              <a:ln>
                <a:noFill/>
              </a:ln>
              <a:solidFill>
                <a:srgbClr val="99FF66"/>
              </a:solidFill>
              <a:effectLst/>
              <a:uLnTx/>
              <a:uFillTx/>
              <a:latin typeface=".VnArial NarrowH" panose="020B7200000000000000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2019" name="Oval 35"/>
          <p:cNvSpPr>
            <a:spLocks noChangeArrowheads="1"/>
          </p:cNvSpPr>
          <p:nvPr/>
        </p:nvSpPr>
        <p:spPr bwMode="auto">
          <a:xfrm>
            <a:off x="3429000" y="5334000"/>
            <a:ext cx="1447800" cy="1143000"/>
          </a:xfrm>
          <a:prstGeom prst="ellipse">
            <a:avLst/>
          </a:prstGeom>
          <a:solidFill>
            <a:srgbClr val="FF00FF"/>
          </a:solidFill>
          <a:ln w="76200" cap="rnd">
            <a:solidFill>
              <a:schemeClr val="folHlink"/>
            </a:solidFill>
            <a:prstDash val="sysDot"/>
            <a:rou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99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kumimoji="0" lang="en-US" altLang="en-US" sz="7200" b="1" i="0" u="none" strike="noStrike" kern="1200" cap="none" spc="0" normalizeH="0" baseline="0" noProof="0">
                <a:ln>
                  <a:noFill/>
                </a:ln>
                <a:solidFill>
                  <a:srgbClr val="99FF66"/>
                </a:solidFill>
                <a:effectLst/>
                <a:uLnTx/>
                <a:uFillTx/>
                <a:latin typeface=".VnArial NarrowH" panose="020B7200000000000000" pitchFamily="34" charset="0"/>
                <a:ea typeface="+mn-ea"/>
                <a:cs typeface="Arial" panose="020B0604020202020204" pitchFamily="34" charset="0"/>
              </a:rPr>
              <a:t>01</a:t>
            </a:r>
            <a:endParaRPr kumimoji="0" lang="en-US" altLang="en-US" sz="7200" b="1" i="0" u="none" strike="noStrike" kern="1200" cap="none" spc="0" normalizeH="0" baseline="0" noProof="0">
              <a:ln>
                <a:noFill/>
              </a:ln>
              <a:solidFill>
                <a:srgbClr val="99FF66"/>
              </a:solidFill>
              <a:effectLst/>
              <a:uLnTx/>
              <a:uFillTx/>
              <a:latin typeface=".VnArial NarrowH" panose="020B7200000000000000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5" name="Explosion 1 44"/>
          <p:cNvSpPr/>
          <p:nvPr/>
        </p:nvSpPr>
        <p:spPr>
          <a:xfrm>
            <a:off x="1981200" y="4724400"/>
            <a:ext cx="5029200" cy="2362200"/>
          </a:xfrm>
          <a:prstGeom prst="irregularSeal1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HẾT GIỜ</a:t>
            </a:r>
            <a:endParaRPr kumimoji="0" lang="en-US" sz="36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20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20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20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20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20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20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20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2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20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20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2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20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20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2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20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20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20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20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20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20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000"/>
                            </p:stCondLst>
                            <p:childTnLst>
                              <p:par>
                                <p:cTn id="5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20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20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000"/>
                            </p:stCondLst>
                            <p:childTnLst>
                              <p:par>
                                <p:cTn id="5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20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20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200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20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20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75" dur="2000" fill="hold"/>
                                        <p:tgtEl>
                                          <p:spTgt spid="4200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05" grpId="0"/>
      <p:bldP spid="42006" grpId="0" animBg="1"/>
      <p:bldP spid="42006" grpId="1" animBg="1"/>
      <p:bldP spid="42008" grpId="0"/>
      <p:bldP spid="42009" grpId="0"/>
      <p:bldP spid="42010" grpId="0"/>
      <p:bldP spid="42014" grpId="0"/>
      <p:bldP spid="42015" grpId="0"/>
      <p:bldP spid="42016" grpId="0" animBg="1" autoUpdateAnimBg="0"/>
      <p:bldP spid="42017" grpId="0" animBg="1" autoUpdateAnimBg="0"/>
      <p:bldP spid="42018" grpId="0" animBg="1" autoUpdateAnimBg="0"/>
      <p:bldP spid="42019" grpId="0" animBg="1" autoUpdateAnimBg="0"/>
      <p:bldP spid="4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WordArt 3"/>
          <p:cNvSpPr>
            <a:spLocks noChangeArrowheads="1" noChangeShapeType="1" noTextEdit="1"/>
          </p:cNvSpPr>
          <p:nvPr/>
        </p:nvSpPr>
        <p:spPr bwMode="auto">
          <a:xfrm>
            <a:off x="1066800" y="1066800"/>
            <a:ext cx="6858000" cy="668338"/>
          </a:xfrm>
          <a:prstGeom prst="rect">
            <a:avLst/>
          </a:prstGeom>
        </p:spPr>
        <p:txBody>
          <a:bodyPr wrap="none" fromWordArt="1">
            <a:prstTxWarp prst="textChevron">
              <a:avLst>
                <a:gd name="adj" fmla="val 25000"/>
              </a:avLst>
            </a:prstTxWarp>
            <a:scene3d>
              <a:camera prst="legacyPerspectiveFront">
                <a:rot lat="20699976" lon="0" rev="0"/>
              </a:camera>
              <a:lightRig rig="legacyFlat3" dir="t"/>
            </a:scene3d>
            <a:sp3d extrusionH="430200" prstMaterial="legacyMatte">
              <a:extrusionClr>
                <a:schemeClr val="bg1"/>
              </a:extrusionClr>
              <a:contourClr>
                <a:srgbClr val="0000FF"/>
              </a:contourClr>
            </a:sp3d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3200" b="1" i="1" u="none" strike="noStrike" kern="10" cap="none" spc="0" normalizeH="0" baseline="0" noProof="0">
                <a:ln w="9525">
                  <a:round/>
                </a:ln>
                <a:gradFill rotWithShape="1">
                  <a:gsLst>
                    <a:gs pos="0">
                      <a:srgbClr val="0000FF"/>
                    </a:gs>
                    <a:gs pos="100000">
                      <a:srgbClr val="FF0000"/>
                    </a:gs>
                  </a:gsLst>
                  <a:lin ang="0" scaled="1"/>
                </a:gra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AI NHANH, AI ĐÚNG</a:t>
            </a:r>
            <a:endParaRPr kumimoji="0" lang="en-US" sz="3200" b="1" i="1" u="none" strike="noStrike" kern="10" cap="none" spc="0" normalizeH="0" baseline="0" noProof="0">
              <a:ln w="9525">
                <a:round/>
              </a:ln>
              <a:gradFill rotWithShape="1">
                <a:gsLst>
                  <a:gs pos="0">
                    <a:srgbClr val="0000FF"/>
                  </a:gs>
                  <a:gs pos="100000">
                    <a:srgbClr val="FF0000"/>
                  </a:gs>
                </a:gsLst>
                <a:lin ang="0" scaled="1"/>
              </a:gra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1747" name="WordArt 5"/>
          <p:cNvSpPr>
            <a:spLocks noChangeArrowheads="1" noChangeShapeType="1" noTextEdit="1"/>
          </p:cNvSpPr>
          <p:nvPr/>
        </p:nvSpPr>
        <p:spPr bwMode="auto">
          <a:xfrm>
            <a:off x="2743200" y="304800"/>
            <a:ext cx="36576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vi-VN" sz="3600" b="0" i="0" u="none" strike="noStrike" kern="10" cap="none" spc="0" normalizeH="0" baseline="0" noProof="0">
                <a:ln w="19050">
                  <a:solidFill>
                    <a:srgbClr val="99CCFF"/>
                  </a:solidFill>
                  <a:round/>
                </a:ln>
                <a:gradFill rotWithShape="1">
                  <a:gsLst>
                    <a:gs pos="0">
                      <a:srgbClr val="FF0000">
                        <a:alpha val="99001"/>
                      </a:srgbClr>
                    </a:gs>
                    <a:gs pos="100000">
                      <a:srgbClr val="FFFF66"/>
                    </a:gs>
                  </a:gsLst>
                  <a:lin ang="5400000" scaled="1"/>
                </a:gra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TRò chơi</a:t>
            </a:r>
            <a:endParaRPr kumimoji="0" lang="en-US" sz="3600" b="0" i="0" u="none" strike="noStrike" kern="10" cap="none" spc="0" normalizeH="0" baseline="0" noProof="0">
              <a:ln w="19050">
                <a:solidFill>
                  <a:srgbClr val="99CCFF"/>
                </a:solidFill>
                <a:round/>
              </a:ln>
              <a:gradFill rotWithShape="1">
                <a:gsLst>
                  <a:gs pos="0">
                    <a:srgbClr val="FF0000">
                      <a:alpha val="99001"/>
                    </a:srgbClr>
                  </a:gs>
                  <a:gs pos="100000">
                    <a:srgbClr val="FFFF66"/>
                  </a:gs>
                </a:gsLst>
                <a:lin ang="5400000" scaled="1"/>
              </a:gradFill>
              <a:effectLst>
                <a:outerShdw dist="35921" dir="2700000" algn="ctr" rotWithShape="0">
                  <a:srgbClr val="99000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1748" name="Line 15"/>
          <p:cNvSpPr>
            <a:spLocks noChangeShapeType="1"/>
          </p:cNvSpPr>
          <p:nvPr/>
        </p:nvSpPr>
        <p:spPr bwMode="auto">
          <a:xfrm>
            <a:off x="1066800" y="1752600"/>
            <a:ext cx="6781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1216" name="Text Box 16"/>
          <p:cNvSpPr txBox="1">
            <a:spLocks noChangeArrowheads="1"/>
          </p:cNvSpPr>
          <p:nvPr/>
        </p:nvSpPr>
        <p:spPr bwMode="auto">
          <a:xfrm>
            <a:off x="2922639" y="3224417"/>
            <a:ext cx="269081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A.  a × a x</a:t>
            </a:r>
            <a:r>
              <a:rPr kumimoji="0" lang="en-US" altLang="en-US" sz="32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 100</a:t>
            </a:r>
            <a:endParaRPr kumimoji="0" lang="en-US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1218" name="Text Box 18"/>
          <p:cNvSpPr txBox="1">
            <a:spLocks noChangeArrowheads="1"/>
          </p:cNvSpPr>
          <p:nvPr/>
        </p:nvSpPr>
        <p:spPr bwMode="auto">
          <a:xfrm>
            <a:off x="2895600" y="4800600"/>
            <a:ext cx="3276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33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C.   a × 100 </a:t>
            </a:r>
            <a:r>
              <a:rPr lang="en-US" altLang="en-US" b="1" noProof="0" dirty="0">
                <a:solidFill>
                  <a:srgbClr val="FF33CC"/>
                </a:solidFill>
                <a:latin typeface="Times New Roman" panose="02020603050405020304" pitchFamily="18" charset="0"/>
              </a:rPr>
              <a:t>x</a:t>
            </a:r>
            <a:r>
              <a:rPr lang="en-US" altLang="en-US" b="1" dirty="0">
                <a:solidFill>
                  <a:srgbClr val="FF33CC"/>
                </a:solidFill>
                <a:latin typeface="Times New Roman" panose="02020603050405020304" pitchFamily="18" charset="0"/>
              </a:rPr>
              <a:t> b</a:t>
            </a:r>
            <a:endParaRPr kumimoji="0" lang="en-US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FF33CC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1220" name="Text Box 20"/>
          <p:cNvSpPr txBox="1">
            <a:spLocks noChangeArrowheads="1"/>
          </p:cNvSpPr>
          <p:nvPr/>
        </p:nvSpPr>
        <p:spPr bwMode="auto">
          <a:xfrm>
            <a:off x="457200" y="2286000"/>
            <a:ext cx="8229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3200" b="1" i="0" u="sng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Câu</a:t>
            </a:r>
            <a:r>
              <a:rPr kumimoji="0" lang="en-US" alt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 2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: 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Tỉ</a:t>
            </a:r>
            <a:r>
              <a:rPr kumimoji="0" lang="en-US" altLang="en-US" sz="3200" b="1" i="0" u="none" strike="noStrike" kern="1200" cap="none" spc="0" normalizeH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3200" b="1" i="0" u="none" strike="noStrike" kern="1200" cap="none" spc="0" normalizeH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số</a:t>
            </a:r>
            <a:r>
              <a:rPr kumimoji="0" lang="en-US" altLang="en-US" sz="3200" b="1" i="0" u="none" strike="noStrike" kern="1200" cap="none" spc="0" normalizeH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3200" b="1" i="0" u="none" strike="noStrike" kern="1200" cap="none" spc="0" normalizeH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phần</a:t>
            </a:r>
            <a:r>
              <a:rPr kumimoji="0" lang="en-US" altLang="en-US" sz="3200" b="1" i="0" u="none" strike="noStrike" kern="1200" cap="none" spc="0" normalizeH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3200" b="1" i="0" u="none" strike="noStrike" kern="1200" cap="none" spc="0" normalizeH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trăm</a:t>
            </a:r>
            <a:r>
              <a:rPr kumimoji="0" lang="en-US" altLang="en-US" sz="3200" b="1" i="0" u="none" strike="noStrike" kern="1200" cap="none" spc="0" normalizeH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3200" b="1" i="0" u="none" strike="noStrike" kern="1200" cap="none" spc="0" normalizeH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của</a:t>
            </a:r>
            <a:r>
              <a:rPr kumimoji="0" lang="en-US" altLang="en-US" sz="3200" b="1" i="0" u="none" strike="noStrike" kern="1200" cap="none" spc="0" normalizeH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3200" b="1" i="0" u="none" strike="noStrike" kern="1200" cap="none" spc="0" normalizeH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hai</a:t>
            </a:r>
            <a:r>
              <a:rPr kumimoji="0" lang="en-US" altLang="en-US" sz="3200" b="1" i="0" u="none" strike="noStrike" kern="1200" cap="none" spc="0" normalizeH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3200" b="1" i="0" u="none" strike="noStrike" kern="1200" cap="none" spc="0" normalizeH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số</a:t>
            </a:r>
            <a:r>
              <a:rPr kumimoji="0" lang="en-US" altLang="en-US" sz="3200" b="1" i="0" u="none" strike="noStrike" kern="1200" cap="none" spc="0" normalizeH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3200" b="1" i="0" u="none" strike="noStrike" kern="1200" cap="none" spc="0" normalizeH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là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:</a:t>
            </a:r>
            <a:endParaRPr kumimoji="0" lang="en-US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1226" name="AutoShape 26"/>
          <p:cNvSpPr>
            <a:spLocks noChangeArrowheads="1"/>
          </p:cNvSpPr>
          <p:nvPr/>
        </p:nvSpPr>
        <p:spPr bwMode="auto">
          <a:xfrm>
            <a:off x="2743200" y="4114800"/>
            <a:ext cx="762000" cy="838200"/>
          </a:xfrm>
          <a:prstGeom prst="star32">
            <a:avLst>
              <a:gd name="adj" fmla="val 37500"/>
            </a:avLst>
          </a:prstGeom>
          <a:solidFill>
            <a:srgbClr val="FF0000"/>
          </a:solidFill>
          <a:ln w="28575">
            <a:solidFill>
              <a:srgbClr val="0000FF"/>
            </a:solidFill>
            <a:miter lim="800000"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vi-V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1227" name="Text Box 27"/>
          <p:cNvSpPr txBox="1">
            <a:spLocks noChangeArrowheads="1"/>
          </p:cNvSpPr>
          <p:nvPr/>
        </p:nvSpPr>
        <p:spPr bwMode="auto">
          <a:xfrm>
            <a:off x="2895600" y="4221163"/>
            <a:ext cx="2843213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B.   a :</a:t>
            </a:r>
            <a:r>
              <a:rPr kumimoji="0" lang="en-US" altLang="en-US" sz="3200" b="1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 b x 100</a:t>
            </a:r>
            <a:endParaRPr kumimoji="0" lang="en-US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1229" name="Text Box 29"/>
          <p:cNvSpPr txBox="1">
            <a:spLocks noChangeArrowheads="1"/>
          </p:cNvSpPr>
          <p:nvPr/>
        </p:nvSpPr>
        <p:spPr bwMode="auto">
          <a:xfrm>
            <a:off x="2921000" y="4217988"/>
            <a:ext cx="6604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B.</a:t>
            </a:r>
            <a:endParaRPr kumimoji="0" lang="en-US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1759" name="Picture 34" descr="3d butterfly"/>
          <p:cNvSpPr>
            <a:spLocks noChangeAspect="1" noChangeArrowheads="1"/>
          </p:cNvSpPr>
          <p:nvPr/>
        </p:nvSpPr>
        <p:spPr bwMode="auto">
          <a:xfrm>
            <a:off x="723900" y="5410200"/>
            <a:ext cx="8001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1760" name="Picture 35" descr="3d butterfly"/>
          <p:cNvSpPr>
            <a:spLocks noChangeAspect="1" noChangeArrowheads="1"/>
          </p:cNvSpPr>
          <p:nvPr/>
        </p:nvSpPr>
        <p:spPr bwMode="auto">
          <a:xfrm>
            <a:off x="1447800" y="6019800"/>
            <a:ext cx="8001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1761" name="Picture 36" descr="!dk8_1la"/>
          <p:cNvSpPr>
            <a:spLocks noChangeAspect="1" noChangeArrowheads="1"/>
          </p:cNvSpPr>
          <p:nvPr/>
        </p:nvSpPr>
        <p:spPr bwMode="auto">
          <a:xfrm>
            <a:off x="609600" y="6035675"/>
            <a:ext cx="838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1238" name="Oval 38"/>
          <p:cNvSpPr>
            <a:spLocks noChangeArrowheads="1"/>
          </p:cNvSpPr>
          <p:nvPr/>
        </p:nvSpPr>
        <p:spPr bwMode="auto">
          <a:xfrm>
            <a:off x="3200400" y="5562600"/>
            <a:ext cx="1447800" cy="1143000"/>
          </a:xfrm>
          <a:prstGeom prst="ellipse">
            <a:avLst/>
          </a:prstGeom>
          <a:solidFill>
            <a:srgbClr val="FF00FF"/>
          </a:solidFill>
          <a:ln w="76200" cap="rnd">
            <a:solidFill>
              <a:schemeClr val="folHlink"/>
            </a:solidFill>
            <a:prstDash val="sysDot"/>
            <a:rou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99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kumimoji="0" lang="en-US" altLang="en-US" sz="7200" b="1" i="0" u="none" strike="noStrike" kern="1200" cap="none" spc="0" normalizeH="0" baseline="0" noProof="0">
                <a:ln>
                  <a:noFill/>
                </a:ln>
                <a:solidFill>
                  <a:srgbClr val="99FF66"/>
                </a:solidFill>
                <a:effectLst/>
                <a:uLnTx/>
                <a:uFillTx/>
                <a:latin typeface=".VnArial NarrowH" panose="020B7200000000000000" pitchFamily="34" charset="0"/>
                <a:ea typeface="+mn-ea"/>
                <a:cs typeface="Arial" panose="020B0604020202020204" pitchFamily="34" charset="0"/>
              </a:rPr>
              <a:t>04</a:t>
            </a:r>
            <a:endParaRPr kumimoji="0" lang="en-US" altLang="en-US" sz="7200" b="1" i="0" u="none" strike="noStrike" kern="1200" cap="none" spc="0" normalizeH="0" baseline="0" noProof="0">
              <a:ln>
                <a:noFill/>
              </a:ln>
              <a:solidFill>
                <a:srgbClr val="99FF66"/>
              </a:solidFill>
              <a:effectLst/>
              <a:uLnTx/>
              <a:uFillTx/>
              <a:latin typeface=".VnArial NarrowH" panose="020B7200000000000000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1239" name="Oval 39"/>
          <p:cNvSpPr>
            <a:spLocks noChangeArrowheads="1"/>
          </p:cNvSpPr>
          <p:nvPr/>
        </p:nvSpPr>
        <p:spPr bwMode="auto">
          <a:xfrm>
            <a:off x="3200400" y="5562600"/>
            <a:ext cx="1447800" cy="1143000"/>
          </a:xfrm>
          <a:prstGeom prst="ellipse">
            <a:avLst/>
          </a:prstGeom>
          <a:solidFill>
            <a:srgbClr val="FF00FF"/>
          </a:solidFill>
          <a:ln w="76200" cap="rnd">
            <a:solidFill>
              <a:schemeClr val="folHlink"/>
            </a:solidFill>
            <a:prstDash val="sysDot"/>
            <a:rou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99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kumimoji="0" lang="en-US" altLang="en-US" sz="7200" b="1" i="0" u="none" strike="noStrike" kern="1200" cap="none" spc="0" normalizeH="0" baseline="0" noProof="0">
                <a:ln>
                  <a:noFill/>
                </a:ln>
                <a:solidFill>
                  <a:srgbClr val="99FF66"/>
                </a:solidFill>
                <a:effectLst/>
                <a:uLnTx/>
                <a:uFillTx/>
                <a:latin typeface=".VnArial NarrowH" panose="020B7200000000000000" pitchFamily="34" charset="0"/>
                <a:ea typeface="+mn-ea"/>
                <a:cs typeface="Arial" panose="020B0604020202020204" pitchFamily="34" charset="0"/>
              </a:rPr>
              <a:t>03</a:t>
            </a:r>
            <a:endParaRPr kumimoji="0" lang="en-US" altLang="en-US" sz="7200" b="1" i="0" u="none" strike="noStrike" kern="1200" cap="none" spc="0" normalizeH="0" baseline="0" noProof="0">
              <a:ln>
                <a:noFill/>
              </a:ln>
              <a:solidFill>
                <a:srgbClr val="99FF66"/>
              </a:solidFill>
              <a:effectLst/>
              <a:uLnTx/>
              <a:uFillTx/>
              <a:latin typeface=".VnArial NarrowH" panose="020B7200000000000000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1240" name="Oval 40"/>
          <p:cNvSpPr>
            <a:spLocks noChangeArrowheads="1"/>
          </p:cNvSpPr>
          <p:nvPr/>
        </p:nvSpPr>
        <p:spPr bwMode="auto">
          <a:xfrm>
            <a:off x="3200400" y="5562600"/>
            <a:ext cx="1447800" cy="1143000"/>
          </a:xfrm>
          <a:prstGeom prst="ellipse">
            <a:avLst/>
          </a:prstGeom>
          <a:solidFill>
            <a:srgbClr val="FF00FF"/>
          </a:solidFill>
          <a:ln w="76200" cap="rnd">
            <a:solidFill>
              <a:schemeClr val="folHlink"/>
            </a:solidFill>
            <a:prstDash val="sysDot"/>
            <a:rou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99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kumimoji="0" lang="en-US" altLang="en-US" sz="7200" b="1" i="0" u="none" strike="noStrike" kern="1200" cap="none" spc="0" normalizeH="0" baseline="0" noProof="0">
                <a:ln>
                  <a:noFill/>
                </a:ln>
                <a:solidFill>
                  <a:srgbClr val="99FF66"/>
                </a:solidFill>
                <a:effectLst/>
                <a:uLnTx/>
                <a:uFillTx/>
                <a:latin typeface=".VnArial NarrowH" panose="020B7200000000000000" pitchFamily="34" charset="0"/>
                <a:ea typeface="+mn-ea"/>
                <a:cs typeface="Arial" panose="020B0604020202020204" pitchFamily="34" charset="0"/>
              </a:rPr>
              <a:t>02</a:t>
            </a:r>
            <a:endParaRPr kumimoji="0" lang="en-US" altLang="en-US" sz="7200" b="1" i="0" u="none" strike="noStrike" kern="1200" cap="none" spc="0" normalizeH="0" baseline="0" noProof="0">
              <a:ln>
                <a:noFill/>
              </a:ln>
              <a:solidFill>
                <a:srgbClr val="99FF66"/>
              </a:solidFill>
              <a:effectLst/>
              <a:uLnTx/>
              <a:uFillTx/>
              <a:latin typeface=".VnArial NarrowH" panose="020B7200000000000000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1241" name="Oval 41"/>
          <p:cNvSpPr>
            <a:spLocks noChangeArrowheads="1"/>
          </p:cNvSpPr>
          <p:nvPr/>
        </p:nvSpPr>
        <p:spPr bwMode="auto">
          <a:xfrm>
            <a:off x="3200400" y="5562600"/>
            <a:ext cx="1447800" cy="1143000"/>
          </a:xfrm>
          <a:prstGeom prst="ellipse">
            <a:avLst/>
          </a:prstGeom>
          <a:solidFill>
            <a:srgbClr val="FF00FF"/>
          </a:solidFill>
          <a:ln w="76200" cap="rnd">
            <a:solidFill>
              <a:schemeClr val="folHlink"/>
            </a:solidFill>
            <a:prstDash val="sysDot"/>
            <a:rou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99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kumimoji="0" lang="en-US" altLang="en-US" sz="7200" b="1" i="0" u="none" strike="noStrike" kern="1200" cap="none" spc="0" normalizeH="0" baseline="0" noProof="0">
                <a:ln>
                  <a:noFill/>
                </a:ln>
                <a:solidFill>
                  <a:srgbClr val="99FF66"/>
                </a:solidFill>
                <a:effectLst/>
                <a:uLnTx/>
                <a:uFillTx/>
                <a:latin typeface=".VnArial NarrowH" panose="020B7200000000000000" pitchFamily="34" charset="0"/>
                <a:ea typeface="+mn-ea"/>
                <a:cs typeface="Arial" panose="020B0604020202020204" pitchFamily="34" charset="0"/>
              </a:rPr>
              <a:t>01</a:t>
            </a:r>
            <a:endParaRPr kumimoji="0" lang="en-US" altLang="en-US" sz="7200" b="1" i="0" u="none" strike="noStrike" kern="1200" cap="none" spc="0" normalizeH="0" baseline="0" noProof="0">
              <a:ln>
                <a:noFill/>
              </a:ln>
              <a:solidFill>
                <a:srgbClr val="99FF66"/>
              </a:solidFill>
              <a:effectLst/>
              <a:uLnTx/>
              <a:uFillTx/>
              <a:latin typeface=".VnArial NarrowH" panose="020B7200000000000000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5" name="Explosion 1 44"/>
          <p:cNvSpPr/>
          <p:nvPr/>
        </p:nvSpPr>
        <p:spPr>
          <a:xfrm>
            <a:off x="1600200" y="5105400"/>
            <a:ext cx="5638800" cy="2057400"/>
          </a:xfrm>
          <a:prstGeom prst="irregularSeal1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HẾT GIỜ</a:t>
            </a:r>
            <a:endParaRPr kumimoji="0" lang="en-US" sz="36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12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12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12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12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12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12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12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12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12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12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12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12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16" grpId="0" autoUpdateAnimBg="0"/>
      <p:bldP spid="51218" grpId="0" autoUpdateAnimBg="0"/>
      <p:bldP spid="51220" grpId="0" autoUpdateAnimBg="0"/>
      <p:bldP spid="51226" grpId="0" animBg="1" autoUpdateAnimBg="0"/>
      <p:bldP spid="51227" grpId="0" autoUpdateAnimBg="0"/>
      <p:bldP spid="51229" grpId="0" autoUpdateAnimBg="0"/>
      <p:bldP spid="51238" grpId="0" animBg="1" autoUpdateAnimBg="0"/>
      <p:bldP spid="51239" grpId="0" animBg="1" autoUpdateAnimBg="0"/>
      <p:bldP spid="51240" grpId="0" animBg="1" autoUpdateAnimBg="0"/>
      <p:bldP spid="51241" grpId="0" animBg="1" autoUpdateAnimBg="0"/>
      <p:bldP spid="45" grpId="0" animBg="1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371600"/>
          </a:xfrm>
        </p:spPr>
        <p:txBody>
          <a:bodyPr/>
          <a:lstStyle/>
          <a:p>
            <a:pPr eaLnBrk="1" hangingPunct="1"/>
            <a:r>
              <a:rPr lang="en-US" altLang="en-US" sz="4000" dirty="0" err="1">
                <a:latin typeface="Arial" panose="020B0604020202020204" pitchFamily="34" charset="0"/>
              </a:rPr>
              <a:t>Các</a:t>
            </a:r>
            <a:r>
              <a:rPr lang="en-US" altLang="en-US" sz="4000" dirty="0">
                <a:latin typeface="Arial" panose="020B0604020202020204" pitchFamily="34" charset="0"/>
              </a:rPr>
              <a:t> </a:t>
            </a:r>
            <a:r>
              <a:rPr lang="en-US" altLang="en-US" sz="4000" dirty="0" err="1">
                <a:latin typeface="Arial" panose="020B0604020202020204" pitchFamily="34" charset="0"/>
              </a:rPr>
              <a:t>dạng</a:t>
            </a:r>
            <a:r>
              <a:rPr lang="en-US" altLang="en-US" sz="4000" dirty="0">
                <a:latin typeface="Arial" panose="020B0604020202020204" pitchFamily="34" charset="0"/>
              </a:rPr>
              <a:t> </a:t>
            </a:r>
            <a:r>
              <a:rPr lang="en-US" altLang="en-US" sz="4000" dirty="0" err="1">
                <a:latin typeface="Arial" panose="020B0604020202020204" pitchFamily="34" charset="0"/>
              </a:rPr>
              <a:t>toán</a:t>
            </a:r>
            <a:r>
              <a:rPr lang="en-US" altLang="en-US" sz="4000" dirty="0">
                <a:latin typeface="Arial" panose="020B0604020202020204" pitchFamily="34" charset="0"/>
              </a:rPr>
              <a:t> </a:t>
            </a:r>
            <a:r>
              <a:rPr lang="en-US" altLang="en-US" sz="4000" dirty="0" err="1">
                <a:latin typeface="Arial" panose="020B0604020202020204" pitchFamily="34" charset="0"/>
              </a:rPr>
              <a:t>có</a:t>
            </a:r>
            <a:r>
              <a:rPr lang="en-US" altLang="en-US" sz="4000" dirty="0">
                <a:latin typeface="Arial" panose="020B0604020202020204" pitchFamily="34" charset="0"/>
              </a:rPr>
              <a:t> </a:t>
            </a:r>
            <a:r>
              <a:rPr lang="en-US" altLang="en-US" sz="4000" dirty="0" err="1">
                <a:latin typeface="Arial" panose="020B0604020202020204" pitchFamily="34" charset="0"/>
              </a:rPr>
              <a:t>lời</a:t>
            </a:r>
            <a:r>
              <a:rPr lang="en-US" altLang="en-US" sz="4000" dirty="0">
                <a:latin typeface="Arial" panose="020B0604020202020204" pitchFamily="34" charset="0"/>
              </a:rPr>
              <a:t> </a:t>
            </a:r>
            <a:r>
              <a:rPr lang="en-US" altLang="en-US" sz="4000" dirty="0" err="1">
                <a:latin typeface="Arial" panose="020B0604020202020204" pitchFamily="34" charset="0"/>
              </a:rPr>
              <a:t>văn</a:t>
            </a:r>
            <a:r>
              <a:rPr lang="en-US" altLang="en-US" sz="4000" dirty="0">
                <a:latin typeface="Arial" panose="020B0604020202020204" pitchFamily="34" charset="0"/>
              </a:rPr>
              <a:t> </a:t>
            </a:r>
            <a:r>
              <a:rPr lang="en-US" altLang="en-US" sz="4000" dirty="0" err="1">
                <a:latin typeface="Arial" panose="020B0604020202020204" pitchFamily="34" charset="0"/>
              </a:rPr>
              <a:t>mà</a:t>
            </a:r>
            <a:r>
              <a:rPr lang="en-US" altLang="en-US" sz="4000" dirty="0">
                <a:latin typeface="Arial" panose="020B0604020202020204" pitchFamily="34" charset="0"/>
              </a:rPr>
              <a:t> </a:t>
            </a:r>
            <a:r>
              <a:rPr lang="en-US" altLang="en-US" sz="4000" dirty="0" err="1">
                <a:latin typeface="Arial" panose="020B0604020202020204" pitchFamily="34" charset="0"/>
              </a:rPr>
              <a:t>em</a:t>
            </a:r>
            <a:r>
              <a:rPr lang="en-US" altLang="en-US" sz="4000" dirty="0">
                <a:latin typeface="Arial" panose="020B0604020202020204" pitchFamily="34" charset="0"/>
              </a:rPr>
              <a:t> </a:t>
            </a:r>
            <a:r>
              <a:rPr lang="en-US" altLang="en-US" sz="4000" dirty="0" err="1">
                <a:latin typeface="Arial" panose="020B0604020202020204" pitchFamily="34" charset="0"/>
              </a:rPr>
              <a:t>đã</a:t>
            </a:r>
            <a:r>
              <a:rPr lang="en-US" altLang="en-US" sz="4000" dirty="0">
                <a:latin typeface="Arial" panose="020B0604020202020204" pitchFamily="34" charset="0"/>
              </a:rPr>
              <a:t> </a:t>
            </a:r>
            <a:r>
              <a:rPr lang="en-US" altLang="en-US" sz="4000" dirty="0" err="1">
                <a:latin typeface="Arial" panose="020B0604020202020204" pitchFamily="34" charset="0"/>
              </a:rPr>
              <a:t>được</a:t>
            </a:r>
            <a:r>
              <a:rPr lang="en-US" altLang="en-US" sz="4000" dirty="0">
                <a:latin typeface="Arial" panose="020B0604020202020204" pitchFamily="34" charset="0"/>
              </a:rPr>
              <a:t> </a:t>
            </a:r>
            <a:r>
              <a:rPr lang="en-US" altLang="en-US" sz="4000" dirty="0" err="1">
                <a:latin typeface="Arial" panose="020B0604020202020204" pitchFamily="34" charset="0"/>
              </a:rPr>
              <a:t>học</a:t>
            </a:r>
            <a:r>
              <a:rPr lang="en-US" altLang="en-US" sz="4000" dirty="0">
                <a:latin typeface="Arial" panose="020B0604020202020204" pitchFamily="34" charset="0"/>
              </a:rPr>
              <a:t>.</a:t>
            </a:r>
            <a:endParaRPr lang="en-US" altLang="en-US" sz="4000" dirty="0">
              <a:latin typeface="Arial" panose="020B060402020202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76400"/>
            <a:ext cx="9144000" cy="4953000"/>
          </a:xfrm>
        </p:spPr>
        <p:txBody>
          <a:bodyPr/>
          <a:lstStyle/>
          <a:p>
            <a:pPr marL="533400" indent="-533400" eaLnBrk="1" hangingPunct="1">
              <a:buClr>
                <a:srgbClr val="00FF00"/>
              </a:buClr>
              <a:buSzPct val="120000"/>
              <a:buFont typeface="Wingdings" panose="05000000000000000000" pitchFamily="2" charset="2"/>
              <a:buAutoNum type="arabicPeriod"/>
            </a:pPr>
            <a:r>
              <a:rPr lang="en-US" altLang="en-US" dirty="0" err="1">
                <a:solidFill>
                  <a:srgbClr val="FFFF00"/>
                </a:solidFill>
                <a:latin typeface="Arial" panose="020B0604020202020204" pitchFamily="34" charset="0"/>
              </a:rPr>
              <a:t>Tìm</a:t>
            </a:r>
            <a:r>
              <a:rPr lang="en-US" altLang="en-US" dirty="0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FFFF00"/>
                </a:solidFill>
                <a:latin typeface="Arial" panose="020B0604020202020204" pitchFamily="34" charset="0"/>
              </a:rPr>
              <a:t>số</a:t>
            </a:r>
            <a:r>
              <a:rPr lang="en-US" altLang="en-US" dirty="0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FFFF00"/>
                </a:solidFill>
                <a:latin typeface="Arial" panose="020B0604020202020204" pitchFamily="34" charset="0"/>
              </a:rPr>
              <a:t>trung</a:t>
            </a:r>
            <a:r>
              <a:rPr lang="en-US" altLang="en-US" dirty="0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FFFF00"/>
                </a:solidFill>
                <a:latin typeface="Arial" panose="020B0604020202020204" pitchFamily="34" charset="0"/>
              </a:rPr>
              <a:t>bình</a:t>
            </a:r>
            <a:r>
              <a:rPr lang="en-US" altLang="en-US" dirty="0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FFFF00"/>
                </a:solidFill>
                <a:latin typeface="Arial" panose="020B0604020202020204" pitchFamily="34" charset="0"/>
              </a:rPr>
              <a:t>cộng</a:t>
            </a:r>
            <a:r>
              <a:rPr lang="en-US" altLang="en-US" dirty="0">
                <a:solidFill>
                  <a:srgbClr val="FFFF00"/>
                </a:solidFill>
                <a:latin typeface="Arial" panose="020B0604020202020204" pitchFamily="34" charset="0"/>
              </a:rPr>
              <a:t>.</a:t>
            </a:r>
            <a:endParaRPr lang="en-US" altLang="en-US" dirty="0">
              <a:solidFill>
                <a:srgbClr val="FFFF00"/>
              </a:solidFill>
              <a:latin typeface="Arial" panose="020B0604020202020204" pitchFamily="34" charset="0"/>
            </a:endParaRPr>
          </a:p>
          <a:p>
            <a:pPr marL="533400" indent="-533400" eaLnBrk="1" hangingPunct="1">
              <a:buClr>
                <a:srgbClr val="00FF00"/>
              </a:buClr>
              <a:buSzPct val="120000"/>
              <a:buFont typeface="Wingdings" panose="05000000000000000000" pitchFamily="2" charset="2"/>
              <a:buAutoNum type="arabicPeriod"/>
            </a:pPr>
            <a:r>
              <a:rPr lang="en-US" altLang="en-US" dirty="0" err="1">
                <a:solidFill>
                  <a:srgbClr val="FFFF00"/>
                </a:solidFill>
                <a:latin typeface="Arial" panose="020B0604020202020204" pitchFamily="34" charset="0"/>
              </a:rPr>
              <a:t>Tìm</a:t>
            </a:r>
            <a:r>
              <a:rPr lang="en-US" altLang="en-US" dirty="0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FFFF00"/>
                </a:solidFill>
                <a:latin typeface="Arial" panose="020B0604020202020204" pitchFamily="34" charset="0"/>
              </a:rPr>
              <a:t>hai</a:t>
            </a:r>
            <a:r>
              <a:rPr lang="en-US" altLang="en-US" dirty="0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FFFF00"/>
                </a:solidFill>
                <a:latin typeface="Arial" panose="020B0604020202020204" pitchFamily="34" charset="0"/>
              </a:rPr>
              <a:t>số</a:t>
            </a:r>
            <a:r>
              <a:rPr lang="en-US" altLang="en-US" dirty="0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FFFF00"/>
                </a:solidFill>
                <a:latin typeface="Arial" panose="020B0604020202020204" pitchFamily="34" charset="0"/>
              </a:rPr>
              <a:t>khi</a:t>
            </a:r>
            <a:r>
              <a:rPr lang="en-US" altLang="en-US" dirty="0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FFFF00"/>
                </a:solidFill>
                <a:latin typeface="Arial" panose="020B0604020202020204" pitchFamily="34" charset="0"/>
              </a:rPr>
              <a:t>biết</a:t>
            </a:r>
            <a:r>
              <a:rPr lang="en-US" altLang="en-US" dirty="0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FFFF00"/>
                </a:solidFill>
                <a:latin typeface="Arial" panose="020B0604020202020204" pitchFamily="34" charset="0"/>
              </a:rPr>
              <a:t>tổng</a:t>
            </a:r>
            <a:r>
              <a:rPr lang="en-US" altLang="en-US" dirty="0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FFFF00"/>
                </a:solidFill>
                <a:latin typeface="Arial" panose="020B0604020202020204" pitchFamily="34" charset="0"/>
              </a:rPr>
              <a:t>và</a:t>
            </a:r>
            <a:r>
              <a:rPr lang="en-US" altLang="en-US" dirty="0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FFFF00"/>
                </a:solidFill>
                <a:latin typeface="Arial" panose="020B0604020202020204" pitchFamily="34" charset="0"/>
              </a:rPr>
              <a:t>hiệu</a:t>
            </a:r>
            <a:r>
              <a:rPr lang="en-US" altLang="en-US" dirty="0">
                <a:solidFill>
                  <a:srgbClr val="FFFF00"/>
                </a:solidFill>
                <a:latin typeface="Arial" panose="020B0604020202020204" pitchFamily="34" charset="0"/>
              </a:rPr>
              <a:t>.</a:t>
            </a:r>
            <a:endParaRPr lang="en-US" altLang="en-US" dirty="0">
              <a:solidFill>
                <a:srgbClr val="FFFF00"/>
              </a:solidFill>
              <a:latin typeface="Arial" panose="020B0604020202020204" pitchFamily="34" charset="0"/>
            </a:endParaRPr>
          </a:p>
          <a:p>
            <a:pPr marL="533400" indent="-533400" eaLnBrk="1" hangingPunct="1">
              <a:buClr>
                <a:srgbClr val="00FF00"/>
              </a:buClr>
              <a:buSzPct val="120000"/>
              <a:buFont typeface="Wingdings" panose="05000000000000000000" pitchFamily="2" charset="2"/>
              <a:buAutoNum type="arabicPeriod"/>
            </a:pPr>
            <a:r>
              <a:rPr lang="en-US" altLang="en-US" dirty="0" err="1">
                <a:solidFill>
                  <a:srgbClr val="FFFF00"/>
                </a:solidFill>
                <a:latin typeface="Arial" panose="020B0604020202020204" pitchFamily="34" charset="0"/>
              </a:rPr>
              <a:t>Tìm</a:t>
            </a:r>
            <a:r>
              <a:rPr lang="en-US" altLang="en-US" dirty="0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FFFF00"/>
                </a:solidFill>
                <a:latin typeface="Arial" panose="020B0604020202020204" pitchFamily="34" charset="0"/>
              </a:rPr>
              <a:t>hai</a:t>
            </a:r>
            <a:r>
              <a:rPr lang="en-US" altLang="en-US" dirty="0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FFFF00"/>
                </a:solidFill>
                <a:latin typeface="Arial" panose="020B0604020202020204" pitchFamily="34" charset="0"/>
              </a:rPr>
              <a:t>số</a:t>
            </a:r>
            <a:r>
              <a:rPr lang="en-US" altLang="en-US" dirty="0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FFFF00"/>
                </a:solidFill>
                <a:latin typeface="Arial" panose="020B0604020202020204" pitchFamily="34" charset="0"/>
              </a:rPr>
              <a:t>khi</a:t>
            </a:r>
            <a:r>
              <a:rPr lang="en-US" altLang="en-US" dirty="0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FFFF00"/>
                </a:solidFill>
                <a:latin typeface="Arial" panose="020B0604020202020204" pitchFamily="34" charset="0"/>
              </a:rPr>
              <a:t>biết</a:t>
            </a:r>
            <a:r>
              <a:rPr lang="en-US" altLang="en-US" dirty="0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FFFF00"/>
                </a:solidFill>
                <a:latin typeface="Arial" panose="020B0604020202020204" pitchFamily="34" charset="0"/>
              </a:rPr>
              <a:t>tổng</a:t>
            </a:r>
            <a:r>
              <a:rPr lang="en-US" altLang="en-US" dirty="0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FFFF00"/>
                </a:solidFill>
                <a:latin typeface="Arial" panose="020B0604020202020204" pitchFamily="34" charset="0"/>
              </a:rPr>
              <a:t>và</a:t>
            </a:r>
            <a:r>
              <a:rPr lang="en-US" altLang="en-US" dirty="0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FFFF00"/>
                </a:solidFill>
                <a:latin typeface="Arial" panose="020B0604020202020204" pitchFamily="34" charset="0"/>
              </a:rPr>
              <a:t>tỉ</a:t>
            </a:r>
            <a:r>
              <a:rPr lang="en-US" altLang="en-US" dirty="0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FFFF00"/>
                </a:solidFill>
                <a:latin typeface="Arial" panose="020B0604020202020204" pitchFamily="34" charset="0"/>
              </a:rPr>
              <a:t>số</a:t>
            </a:r>
            <a:r>
              <a:rPr lang="en-US" altLang="en-US" dirty="0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FFFF00"/>
                </a:solidFill>
                <a:latin typeface="Arial" panose="020B0604020202020204" pitchFamily="34" charset="0"/>
              </a:rPr>
              <a:t>của</a:t>
            </a:r>
            <a:r>
              <a:rPr lang="en-US" altLang="en-US" dirty="0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FFFF00"/>
                </a:solidFill>
                <a:latin typeface="Arial" panose="020B0604020202020204" pitchFamily="34" charset="0"/>
              </a:rPr>
              <a:t>hai</a:t>
            </a:r>
            <a:r>
              <a:rPr lang="en-US" altLang="en-US" dirty="0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FFFF00"/>
                </a:solidFill>
                <a:latin typeface="Arial" panose="020B0604020202020204" pitchFamily="34" charset="0"/>
              </a:rPr>
              <a:t>số</a:t>
            </a:r>
            <a:r>
              <a:rPr lang="en-US" altLang="en-US" dirty="0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FFFF00"/>
                </a:solidFill>
                <a:latin typeface="Arial" panose="020B0604020202020204" pitchFamily="34" charset="0"/>
              </a:rPr>
              <a:t>đó</a:t>
            </a:r>
            <a:r>
              <a:rPr lang="en-US" altLang="en-US" dirty="0">
                <a:solidFill>
                  <a:srgbClr val="FFFF00"/>
                </a:solidFill>
                <a:latin typeface="Arial" panose="020B0604020202020204" pitchFamily="34" charset="0"/>
              </a:rPr>
              <a:t>.</a:t>
            </a:r>
            <a:endParaRPr lang="en-US" altLang="en-US" dirty="0">
              <a:solidFill>
                <a:srgbClr val="FFFF00"/>
              </a:solidFill>
              <a:latin typeface="Arial" panose="020B0604020202020204" pitchFamily="34" charset="0"/>
            </a:endParaRPr>
          </a:p>
          <a:p>
            <a:pPr marL="533400" indent="-533400" eaLnBrk="1" hangingPunct="1">
              <a:buClr>
                <a:srgbClr val="00FF00"/>
              </a:buClr>
              <a:buSzPct val="120000"/>
              <a:buFont typeface="Wingdings" panose="05000000000000000000" pitchFamily="2" charset="2"/>
              <a:buAutoNum type="arabicPeriod"/>
            </a:pPr>
            <a:r>
              <a:rPr lang="en-US" altLang="en-US" dirty="0" err="1">
                <a:solidFill>
                  <a:srgbClr val="FFFF00"/>
                </a:solidFill>
                <a:latin typeface="Arial" panose="020B0604020202020204" pitchFamily="34" charset="0"/>
              </a:rPr>
              <a:t>Tìm</a:t>
            </a:r>
            <a:r>
              <a:rPr lang="en-US" altLang="en-US" dirty="0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FFFF00"/>
                </a:solidFill>
                <a:latin typeface="Arial" panose="020B0604020202020204" pitchFamily="34" charset="0"/>
              </a:rPr>
              <a:t>hai</a:t>
            </a:r>
            <a:r>
              <a:rPr lang="en-US" altLang="en-US" dirty="0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FFFF00"/>
                </a:solidFill>
                <a:latin typeface="Arial" panose="020B0604020202020204" pitchFamily="34" charset="0"/>
              </a:rPr>
              <a:t>số</a:t>
            </a:r>
            <a:r>
              <a:rPr lang="en-US" altLang="en-US" dirty="0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FFFF00"/>
                </a:solidFill>
                <a:latin typeface="Arial" panose="020B0604020202020204" pitchFamily="34" charset="0"/>
              </a:rPr>
              <a:t>khi</a:t>
            </a:r>
            <a:r>
              <a:rPr lang="en-US" altLang="en-US" dirty="0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FFFF00"/>
                </a:solidFill>
                <a:latin typeface="Arial" panose="020B0604020202020204" pitchFamily="34" charset="0"/>
              </a:rPr>
              <a:t>biết</a:t>
            </a:r>
            <a:r>
              <a:rPr lang="en-US" altLang="en-US" dirty="0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FFFF00"/>
                </a:solidFill>
                <a:latin typeface="Arial" panose="020B0604020202020204" pitchFamily="34" charset="0"/>
              </a:rPr>
              <a:t>hiệu</a:t>
            </a:r>
            <a:r>
              <a:rPr lang="en-US" altLang="en-US" dirty="0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FFFF00"/>
                </a:solidFill>
                <a:latin typeface="Arial" panose="020B0604020202020204" pitchFamily="34" charset="0"/>
              </a:rPr>
              <a:t>và</a:t>
            </a:r>
            <a:r>
              <a:rPr lang="en-US" altLang="en-US" dirty="0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FFFF00"/>
                </a:solidFill>
                <a:latin typeface="Arial" panose="020B0604020202020204" pitchFamily="34" charset="0"/>
              </a:rPr>
              <a:t>tỉ</a:t>
            </a:r>
            <a:r>
              <a:rPr lang="en-US" altLang="en-US" dirty="0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FFFF00"/>
                </a:solidFill>
                <a:latin typeface="Arial" panose="020B0604020202020204" pitchFamily="34" charset="0"/>
              </a:rPr>
              <a:t>số</a:t>
            </a:r>
            <a:r>
              <a:rPr lang="en-US" altLang="en-US" dirty="0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FFFF00"/>
                </a:solidFill>
                <a:latin typeface="Arial" panose="020B0604020202020204" pitchFamily="34" charset="0"/>
              </a:rPr>
              <a:t>của</a:t>
            </a:r>
            <a:r>
              <a:rPr lang="en-US" altLang="en-US" dirty="0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FFFF00"/>
                </a:solidFill>
                <a:latin typeface="Arial" panose="020B0604020202020204" pitchFamily="34" charset="0"/>
              </a:rPr>
              <a:t>hai</a:t>
            </a:r>
            <a:r>
              <a:rPr lang="en-US" altLang="en-US" dirty="0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FFFF00"/>
                </a:solidFill>
                <a:latin typeface="Arial" panose="020B0604020202020204" pitchFamily="34" charset="0"/>
              </a:rPr>
              <a:t>số</a:t>
            </a:r>
            <a:r>
              <a:rPr lang="en-US" altLang="en-US" dirty="0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FFFF00"/>
                </a:solidFill>
                <a:latin typeface="Arial" panose="020B0604020202020204" pitchFamily="34" charset="0"/>
              </a:rPr>
              <a:t>đó</a:t>
            </a:r>
            <a:r>
              <a:rPr lang="en-US" altLang="en-US" dirty="0">
                <a:solidFill>
                  <a:srgbClr val="FFFF00"/>
                </a:solidFill>
                <a:latin typeface="Arial" panose="020B0604020202020204" pitchFamily="34" charset="0"/>
              </a:rPr>
              <a:t>.</a:t>
            </a:r>
            <a:endParaRPr lang="en-US" altLang="en-US" dirty="0">
              <a:solidFill>
                <a:srgbClr val="FFFF00"/>
              </a:solidFill>
              <a:latin typeface="Arial" panose="020B0604020202020204" pitchFamily="34" charset="0"/>
            </a:endParaRPr>
          </a:p>
          <a:p>
            <a:pPr marL="533400" indent="-533400" eaLnBrk="1" hangingPunct="1">
              <a:buClr>
                <a:srgbClr val="00FF00"/>
              </a:buClr>
              <a:buSzPct val="120000"/>
              <a:buFont typeface="Wingdings" panose="05000000000000000000" pitchFamily="2" charset="2"/>
              <a:buAutoNum type="arabicPeriod"/>
            </a:pPr>
            <a:r>
              <a:rPr lang="en-US" altLang="en-US" dirty="0" err="1">
                <a:solidFill>
                  <a:srgbClr val="FFFF00"/>
                </a:solidFill>
                <a:latin typeface="Arial" panose="020B0604020202020204" pitchFamily="34" charset="0"/>
              </a:rPr>
              <a:t>Bài</a:t>
            </a:r>
            <a:r>
              <a:rPr lang="en-US" altLang="en-US" dirty="0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FFFF00"/>
                </a:solidFill>
                <a:latin typeface="Arial" panose="020B0604020202020204" pitchFamily="34" charset="0"/>
              </a:rPr>
              <a:t>toán</a:t>
            </a:r>
            <a:r>
              <a:rPr lang="en-US" altLang="en-US" dirty="0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FFFF00"/>
                </a:solidFill>
                <a:latin typeface="Arial" panose="020B0604020202020204" pitchFamily="34" charset="0"/>
              </a:rPr>
              <a:t>có</a:t>
            </a:r>
            <a:r>
              <a:rPr lang="en-US" altLang="en-US" dirty="0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FFFF00"/>
                </a:solidFill>
                <a:latin typeface="Arial" panose="020B0604020202020204" pitchFamily="34" charset="0"/>
              </a:rPr>
              <a:t>liên</a:t>
            </a:r>
            <a:r>
              <a:rPr lang="en-US" altLang="en-US" dirty="0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FFFF00"/>
                </a:solidFill>
                <a:latin typeface="Arial" panose="020B0604020202020204" pitchFamily="34" charset="0"/>
              </a:rPr>
              <a:t>quan</a:t>
            </a:r>
            <a:r>
              <a:rPr lang="en-US" altLang="en-US" dirty="0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FFFF00"/>
                </a:solidFill>
                <a:latin typeface="Arial" panose="020B0604020202020204" pitchFamily="34" charset="0"/>
              </a:rPr>
              <a:t>đến</a:t>
            </a:r>
            <a:r>
              <a:rPr lang="en-US" altLang="en-US" dirty="0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FFFF00"/>
                </a:solidFill>
                <a:latin typeface="Arial" panose="020B0604020202020204" pitchFamily="34" charset="0"/>
              </a:rPr>
              <a:t>rút</a:t>
            </a:r>
            <a:r>
              <a:rPr lang="en-US" altLang="en-US" dirty="0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FFFF00"/>
                </a:solidFill>
                <a:latin typeface="Arial" panose="020B0604020202020204" pitchFamily="34" charset="0"/>
              </a:rPr>
              <a:t>về</a:t>
            </a:r>
            <a:r>
              <a:rPr lang="en-US" altLang="en-US" dirty="0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FFFF00"/>
                </a:solidFill>
                <a:latin typeface="Arial" panose="020B0604020202020204" pitchFamily="34" charset="0"/>
              </a:rPr>
              <a:t>đơn</a:t>
            </a:r>
            <a:r>
              <a:rPr lang="en-US" altLang="en-US" dirty="0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FFFF00"/>
                </a:solidFill>
                <a:latin typeface="Arial" panose="020B0604020202020204" pitchFamily="34" charset="0"/>
              </a:rPr>
              <a:t>vị</a:t>
            </a:r>
            <a:r>
              <a:rPr lang="en-US" altLang="en-US" dirty="0">
                <a:solidFill>
                  <a:srgbClr val="FFFF00"/>
                </a:solidFill>
                <a:latin typeface="Arial" panose="020B0604020202020204" pitchFamily="34" charset="0"/>
              </a:rPr>
              <a:t>.</a:t>
            </a:r>
            <a:endParaRPr lang="en-US" altLang="en-US" dirty="0">
              <a:solidFill>
                <a:srgbClr val="FFFF00"/>
              </a:solidFill>
              <a:latin typeface="Arial" panose="020B0604020202020204" pitchFamily="34" charset="0"/>
            </a:endParaRPr>
          </a:p>
          <a:p>
            <a:pPr marL="533400" indent="-533400" eaLnBrk="1" hangingPunct="1">
              <a:buClr>
                <a:srgbClr val="00FF00"/>
              </a:buClr>
              <a:buSzPct val="120000"/>
              <a:buFont typeface="Wingdings" panose="05000000000000000000" pitchFamily="2" charset="2"/>
              <a:buAutoNum type="arabicPeriod"/>
            </a:pPr>
            <a:r>
              <a:rPr lang="en-US" altLang="en-US" dirty="0" err="1">
                <a:solidFill>
                  <a:srgbClr val="FFFF00"/>
                </a:solidFill>
                <a:latin typeface="Arial" panose="020B0604020202020204" pitchFamily="34" charset="0"/>
              </a:rPr>
              <a:t>Bài</a:t>
            </a:r>
            <a:r>
              <a:rPr lang="en-US" altLang="en-US" dirty="0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FFFF00"/>
                </a:solidFill>
                <a:latin typeface="Arial" panose="020B0604020202020204" pitchFamily="34" charset="0"/>
              </a:rPr>
              <a:t>toán</a:t>
            </a:r>
            <a:r>
              <a:rPr lang="en-US" altLang="en-US" dirty="0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FFFF00"/>
                </a:solidFill>
                <a:latin typeface="Arial" panose="020B0604020202020204" pitchFamily="34" charset="0"/>
              </a:rPr>
              <a:t>về</a:t>
            </a:r>
            <a:r>
              <a:rPr lang="en-US" altLang="en-US" dirty="0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FFFF00"/>
                </a:solidFill>
                <a:latin typeface="Arial" panose="020B0604020202020204" pitchFamily="34" charset="0"/>
              </a:rPr>
              <a:t>tỉ</a:t>
            </a:r>
            <a:r>
              <a:rPr lang="en-US" altLang="en-US" dirty="0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FFFF00"/>
                </a:solidFill>
                <a:latin typeface="Arial" panose="020B0604020202020204" pitchFamily="34" charset="0"/>
              </a:rPr>
              <a:t>số</a:t>
            </a:r>
            <a:r>
              <a:rPr lang="en-US" altLang="en-US" dirty="0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FFFF00"/>
                </a:solidFill>
                <a:latin typeface="Arial" panose="020B0604020202020204" pitchFamily="34" charset="0"/>
              </a:rPr>
              <a:t>phần</a:t>
            </a:r>
            <a:r>
              <a:rPr lang="en-US" altLang="en-US" dirty="0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FFFF00"/>
                </a:solidFill>
                <a:latin typeface="Arial" panose="020B0604020202020204" pitchFamily="34" charset="0"/>
              </a:rPr>
              <a:t>trăm</a:t>
            </a:r>
            <a:r>
              <a:rPr lang="en-US" altLang="en-US" dirty="0">
                <a:solidFill>
                  <a:srgbClr val="FFFF00"/>
                </a:solidFill>
                <a:latin typeface="Arial" panose="020B0604020202020204" pitchFamily="34" charset="0"/>
              </a:rPr>
              <a:t>.</a:t>
            </a:r>
            <a:endParaRPr lang="en-US" altLang="en-US" dirty="0">
              <a:solidFill>
                <a:srgbClr val="FFFF00"/>
              </a:solidFill>
              <a:latin typeface="Arial" panose="020B0604020202020204" pitchFamily="34" charset="0"/>
            </a:endParaRPr>
          </a:p>
          <a:p>
            <a:pPr marL="533400" indent="-533400" eaLnBrk="1" hangingPunct="1">
              <a:buClr>
                <a:srgbClr val="00FF00"/>
              </a:buClr>
              <a:buSzPct val="120000"/>
              <a:buFont typeface="Wingdings" panose="05000000000000000000" pitchFamily="2" charset="2"/>
              <a:buAutoNum type="arabicPeriod"/>
            </a:pPr>
            <a:r>
              <a:rPr lang="en-US" altLang="en-US" dirty="0" err="1">
                <a:solidFill>
                  <a:srgbClr val="FFFF00"/>
                </a:solidFill>
                <a:latin typeface="Arial" panose="020B0604020202020204" pitchFamily="34" charset="0"/>
              </a:rPr>
              <a:t>Bài</a:t>
            </a:r>
            <a:r>
              <a:rPr lang="en-US" altLang="en-US" dirty="0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FFFF00"/>
                </a:solidFill>
                <a:latin typeface="Arial" panose="020B0604020202020204" pitchFamily="34" charset="0"/>
              </a:rPr>
              <a:t>toán</a:t>
            </a:r>
            <a:r>
              <a:rPr lang="en-US" altLang="en-US" dirty="0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FFFF00"/>
                </a:solidFill>
                <a:latin typeface="Arial" panose="020B0604020202020204" pitchFamily="34" charset="0"/>
              </a:rPr>
              <a:t>về</a:t>
            </a:r>
            <a:r>
              <a:rPr lang="en-US" altLang="en-US" dirty="0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FFFF00"/>
                </a:solidFill>
                <a:latin typeface="Arial" panose="020B0604020202020204" pitchFamily="34" charset="0"/>
              </a:rPr>
              <a:t>chuyển</a:t>
            </a:r>
            <a:r>
              <a:rPr lang="en-US" altLang="en-US" dirty="0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FFFF00"/>
                </a:solidFill>
                <a:latin typeface="Arial" panose="020B0604020202020204" pitchFamily="34" charset="0"/>
              </a:rPr>
              <a:t>động</a:t>
            </a:r>
            <a:r>
              <a:rPr lang="en-US" altLang="en-US" dirty="0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FFFF00"/>
                </a:solidFill>
                <a:latin typeface="Arial" panose="020B0604020202020204" pitchFamily="34" charset="0"/>
              </a:rPr>
              <a:t>đều</a:t>
            </a:r>
            <a:r>
              <a:rPr lang="en-US" altLang="en-US" dirty="0">
                <a:solidFill>
                  <a:srgbClr val="FFFF00"/>
                </a:solidFill>
                <a:latin typeface="Arial" panose="020B0604020202020204" pitchFamily="34" charset="0"/>
              </a:rPr>
              <a:t>.</a:t>
            </a:r>
            <a:endParaRPr lang="en-US" altLang="en-US" dirty="0">
              <a:solidFill>
                <a:srgbClr val="FFFF00"/>
              </a:solidFill>
              <a:latin typeface="Arial" panose="020B0604020202020204" pitchFamily="34" charset="0"/>
            </a:endParaRPr>
          </a:p>
          <a:p>
            <a:pPr marL="533400" indent="-533400" eaLnBrk="1" hangingPunct="1">
              <a:buClr>
                <a:srgbClr val="00FF00"/>
              </a:buClr>
              <a:buSzPct val="120000"/>
              <a:buFont typeface="Wingdings" panose="05000000000000000000" pitchFamily="2" charset="2"/>
              <a:buAutoNum type="arabicPeriod"/>
            </a:pPr>
            <a:r>
              <a:rPr lang="en-US" altLang="en-US" dirty="0" err="1">
                <a:solidFill>
                  <a:srgbClr val="FFFF00"/>
                </a:solidFill>
                <a:latin typeface="Arial" panose="020B0604020202020204" pitchFamily="34" charset="0"/>
              </a:rPr>
              <a:t>Bài</a:t>
            </a:r>
            <a:r>
              <a:rPr lang="en-US" altLang="en-US" dirty="0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FFFF00"/>
                </a:solidFill>
                <a:latin typeface="Arial" panose="020B0604020202020204" pitchFamily="34" charset="0"/>
              </a:rPr>
              <a:t>toán</a:t>
            </a:r>
            <a:r>
              <a:rPr lang="en-US" altLang="en-US" dirty="0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FFFF00"/>
                </a:solidFill>
                <a:latin typeface="Arial" panose="020B0604020202020204" pitchFamily="34" charset="0"/>
              </a:rPr>
              <a:t>có</a:t>
            </a:r>
            <a:r>
              <a:rPr lang="en-US" altLang="en-US" dirty="0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FFFF00"/>
                </a:solidFill>
                <a:latin typeface="Arial" panose="020B0604020202020204" pitchFamily="34" charset="0"/>
              </a:rPr>
              <a:t>nội</a:t>
            </a:r>
            <a:r>
              <a:rPr lang="en-US" altLang="en-US" dirty="0">
                <a:solidFill>
                  <a:srgbClr val="FFFF00"/>
                </a:solidFill>
                <a:latin typeface="Arial" panose="020B0604020202020204" pitchFamily="34" charset="0"/>
              </a:rPr>
              <a:t> dung </a:t>
            </a:r>
            <a:r>
              <a:rPr lang="en-US" altLang="en-US" dirty="0" err="1">
                <a:solidFill>
                  <a:srgbClr val="FFFF00"/>
                </a:solidFill>
                <a:latin typeface="Arial" panose="020B0604020202020204" pitchFamily="34" charset="0"/>
              </a:rPr>
              <a:t>hình</a:t>
            </a:r>
            <a:r>
              <a:rPr lang="en-US" altLang="en-US" dirty="0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FFFF00"/>
                </a:solidFill>
                <a:latin typeface="Arial" panose="020B0604020202020204" pitchFamily="34" charset="0"/>
              </a:rPr>
              <a:t>học</a:t>
            </a:r>
            <a:r>
              <a:rPr lang="en-US" altLang="en-US" dirty="0">
                <a:solidFill>
                  <a:srgbClr val="FFFF00"/>
                </a:solidFill>
                <a:latin typeface="Arial" panose="020B0604020202020204" pitchFamily="34" charset="0"/>
              </a:rPr>
              <a:t>.</a:t>
            </a:r>
            <a:endParaRPr lang="en-US" altLang="en-US" dirty="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5" descr="8.jpg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5725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4" name="TextBox 7"/>
          <p:cNvSpPr txBox="1">
            <a:spLocks noChangeArrowheads="1"/>
          </p:cNvSpPr>
          <p:nvPr/>
        </p:nvSpPr>
        <p:spPr bwMode="auto">
          <a:xfrm>
            <a:off x="2971800" y="2313384"/>
            <a:ext cx="56388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0" b="1" dirty="0" smtClean="0">
                <a:solidFill>
                  <a:srgbClr val="FF3300"/>
                </a:solidFill>
                <a:latin typeface="Times New Roman" panose="02020603050405020304" pitchFamily="18" charset="0"/>
              </a:rPr>
              <a:t>Khởi động</a:t>
            </a:r>
            <a:endParaRPr lang="en-US" altLang="en-US" sz="8000" b="1" dirty="0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5" name="Picture 4" descr="WhitecornerFlower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0" y="0"/>
            <a:ext cx="1524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66" name="Picture 5" descr="WhitecornerFlow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0" y="5334000"/>
            <a:ext cx="1524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5907" name="AutoShape 21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0" y="5943600"/>
            <a:ext cx="1066800" cy="914400"/>
          </a:xfrm>
          <a:prstGeom prst="verticalScroll">
            <a:avLst>
              <a:gd name="adj" fmla="val 12500"/>
            </a:avLst>
          </a:prstGeom>
          <a:gradFill rotWithShape="1">
            <a:gsLst>
              <a:gs pos="0">
                <a:srgbClr val="FF3300"/>
              </a:gs>
              <a:gs pos="100000">
                <a:schemeClr val="bg1"/>
              </a:gs>
            </a:gsLst>
            <a:lin ang="5400000" scaled="1"/>
          </a:gradFill>
          <a:ln w="19050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 rtl="1"/>
            <a:r>
              <a:rPr lang="en-US" sz="2000" b="1" i="1">
                <a:solidFill>
                  <a:srgbClr val="003399"/>
                </a:solidFill>
                <a:cs typeface="Arial" panose="020B0604020202020204" pitchFamily="34" charset="0"/>
              </a:rPr>
              <a:t>Ô</a:t>
            </a:r>
            <a:endParaRPr lang="en-US" sz="2000" b="1" i="1">
              <a:solidFill>
                <a:srgbClr val="003399"/>
              </a:solidFill>
              <a:cs typeface="Arial" panose="020B0604020202020204" pitchFamily="34" charset="0"/>
            </a:endParaRPr>
          </a:p>
          <a:p>
            <a:pPr algn="ctr" rtl="1"/>
            <a:r>
              <a:rPr lang="en-US" sz="2000" b="1" i="1">
                <a:solidFill>
                  <a:srgbClr val="003399"/>
                </a:solidFill>
                <a:cs typeface="Arial" panose="020B0604020202020204" pitchFamily="34" charset="0"/>
              </a:rPr>
              <a:t>CHÌA </a:t>
            </a:r>
            <a:endParaRPr lang="en-US" sz="2000" b="1" i="1">
              <a:solidFill>
                <a:srgbClr val="003399"/>
              </a:solidFill>
              <a:cs typeface="Arial" panose="020B0604020202020204" pitchFamily="34" charset="0"/>
            </a:endParaRPr>
          </a:p>
          <a:p>
            <a:pPr algn="ctr" rtl="1"/>
            <a:r>
              <a:rPr lang="en-US" sz="2000" b="1" i="1">
                <a:solidFill>
                  <a:srgbClr val="003399"/>
                </a:solidFill>
                <a:cs typeface="Arial" panose="020B0604020202020204" pitchFamily="34" charset="0"/>
              </a:rPr>
              <a:t>KHÓA</a:t>
            </a:r>
            <a:endParaRPr lang="en-US" sz="2000" b="1" i="1">
              <a:solidFill>
                <a:srgbClr val="003399"/>
              </a:solidFill>
              <a:cs typeface="Arial" panose="020B0604020202020204" pitchFamily="34" charset="0"/>
            </a:endParaRPr>
          </a:p>
        </p:txBody>
      </p:sp>
      <p:sp>
        <p:nvSpPr>
          <p:cNvPr id="36897" name="Oval 360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557864" y="5114187"/>
            <a:ext cx="668132" cy="477789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wrap="none" anchor="ctr"/>
          <a:lstStyle/>
          <a:p>
            <a:pPr algn="ctr"/>
            <a:r>
              <a:rPr lang="en-US" sz="2400" b="1" dirty="0">
                <a:solidFill>
                  <a:schemeClr val="hlink"/>
                </a:solidFill>
              </a:rPr>
              <a:t>8</a:t>
            </a:r>
            <a:endParaRPr lang="en-US" sz="2400" b="1" dirty="0">
              <a:solidFill>
                <a:schemeClr val="hlink"/>
              </a:solidFill>
            </a:endParaRPr>
          </a:p>
        </p:txBody>
      </p:sp>
      <p:sp>
        <p:nvSpPr>
          <p:cNvPr id="36904" name="Oval 368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589536" y="887350"/>
            <a:ext cx="712154" cy="381002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wrap="none" anchor="ctr"/>
          <a:lstStyle/>
          <a:p>
            <a:pPr algn="ctr"/>
            <a:r>
              <a:rPr lang="en-US" sz="2400" b="1" dirty="0">
                <a:solidFill>
                  <a:schemeClr val="hlink"/>
                </a:solidFill>
              </a:rPr>
              <a:t>1</a:t>
            </a:r>
            <a:endParaRPr lang="en-US" sz="2400" b="1" dirty="0">
              <a:solidFill>
                <a:schemeClr val="hlink"/>
              </a:solidFill>
            </a:endParaRPr>
          </a:p>
        </p:txBody>
      </p:sp>
      <p:sp>
        <p:nvSpPr>
          <p:cNvPr id="36905" name="Oval 369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571854" y="1454014"/>
            <a:ext cx="712154" cy="381001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wrap="none" anchor="ctr"/>
          <a:lstStyle/>
          <a:p>
            <a:pPr algn="ctr"/>
            <a:r>
              <a:rPr lang="en-US" sz="2400" b="1" dirty="0">
                <a:solidFill>
                  <a:schemeClr val="hlink"/>
                </a:solidFill>
              </a:rPr>
              <a:t>2</a:t>
            </a:r>
            <a:endParaRPr lang="en-US" sz="2400" b="1" dirty="0">
              <a:solidFill>
                <a:schemeClr val="hlink"/>
              </a:solidFill>
            </a:endParaRPr>
          </a:p>
        </p:txBody>
      </p:sp>
      <p:sp>
        <p:nvSpPr>
          <p:cNvPr id="36906" name="Oval 370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571854" y="1971340"/>
            <a:ext cx="712154" cy="402063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wrap="none" anchor="ctr"/>
          <a:lstStyle/>
          <a:p>
            <a:pPr algn="ctr"/>
            <a:r>
              <a:rPr lang="en-US" sz="2400" b="1" dirty="0">
                <a:solidFill>
                  <a:schemeClr val="hlink"/>
                </a:solidFill>
              </a:rPr>
              <a:t>3</a:t>
            </a:r>
            <a:endParaRPr lang="en-US" sz="2400" b="1" dirty="0">
              <a:solidFill>
                <a:schemeClr val="hlink"/>
              </a:solidFill>
            </a:endParaRPr>
          </a:p>
        </p:txBody>
      </p:sp>
      <p:sp>
        <p:nvSpPr>
          <p:cNvPr id="36907" name="Oval 371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557864" y="2550741"/>
            <a:ext cx="712154" cy="426919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wrap="none" anchor="ctr"/>
          <a:lstStyle/>
          <a:p>
            <a:pPr algn="ctr"/>
            <a:r>
              <a:rPr lang="en-US" sz="2400" b="1" dirty="0">
                <a:solidFill>
                  <a:schemeClr val="hlink"/>
                </a:solidFill>
              </a:rPr>
              <a:t>4</a:t>
            </a:r>
            <a:endParaRPr lang="en-US" sz="2400" b="1" dirty="0">
              <a:solidFill>
                <a:schemeClr val="hlink"/>
              </a:solidFill>
            </a:endParaRPr>
          </a:p>
        </p:txBody>
      </p:sp>
      <p:sp>
        <p:nvSpPr>
          <p:cNvPr id="36908" name="Oval 372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557864" y="3166805"/>
            <a:ext cx="712154" cy="479853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wrap="none" anchor="ctr"/>
          <a:lstStyle/>
          <a:p>
            <a:pPr algn="ctr"/>
            <a:r>
              <a:rPr lang="en-US" sz="2400" b="1" dirty="0">
                <a:solidFill>
                  <a:schemeClr val="hlink"/>
                </a:solidFill>
              </a:rPr>
              <a:t>5</a:t>
            </a:r>
            <a:endParaRPr lang="en-US" sz="2400" b="1" dirty="0">
              <a:solidFill>
                <a:schemeClr val="hlink"/>
              </a:solidFill>
            </a:endParaRPr>
          </a:p>
        </p:txBody>
      </p:sp>
      <p:sp>
        <p:nvSpPr>
          <p:cNvPr id="36909" name="Oval 373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548860" y="3839752"/>
            <a:ext cx="712154" cy="426919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chemeClr val="hlink"/>
                </a:solidFill>
              </a:rPr>
              <a:t>6</a:t>
            </a:r>
            <a:endParaRPr lang="en-US" sz="2400" b="1">
              <a:solidFill>
                <a:schemeClr val="hlink"/>
              </a:solidFill>
            </a:endParaRPr>
          </a:p>
        </p:txBody>
      </p:sp>
      <p:sp>
        <p:nvSpPr>
          <p:cNvPr id="36910" name="Oval 374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583273" y="4466646"/>
            <a:ext cx="661336" cy="514095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wrap="none" anchor="ctr"/>
          <a:lstStyle/>
          <a:p>
            <a:pPr algn="ctr"/>
            <a:r>
              <a:rPr lang="en-US" sz="2400" b="1" dirty="0">
                <a:solidFill>
                  <a:schemeClr val="hlink"/>
                </a:solidFill>
              </a:rPr>
              <a:t>7</a:t>
            </a:r>
            <a:endParaRPr lang="en-US" sz="2400" b="1" dirty="0">
              <a:solidFill>
                <a:schemeClr val="hlink"/>
              </a:solidFill>
            </a:endParaRPr>
          </a:p>
        </p:txBody>
      </p:sp>
      <p:pic>
        <p:nvPicPr>
          <p:cNvPr id="36914" name="Picture 371" descr="blumen-pflanzen094">
            <a:hlinkClick r:id="rId9" action="ppaction://hlinksldjump"/>
          </p:cNvPr>
          <p:cNvPicPr>
            <a:picLocks noChangeAspect="1" noChangeArrowheads="1" noCrop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8686800" y="1600200"/>
            <a:ext cx="457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916" name="Picture 373" descr="blumen-pflanzen094">
            <a:hlinkClick r:id="" action="ppaction://noaction"/>
          </p:cNvPr>
          <p:cNvPicPr>
            <a:picLocks noChangeAspect="1" noChangeArrowheads="1" noCrop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7086600" y="6324600"/>
            <a:ext cx="457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838200" y="177225"/>
            <a:ext cx="754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D17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3200" b="1" dirty="0">
                <a:solidFill>
                  <a:srgbClr val="FD171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3" action="ppaction://hlinksldjump"/>
              </a:rPr>
              <a:t>MỘT SỐ DẠNG BÀI TOÁN ĐÃ HỌC</a:t>
            </a:r>
            <a:r>
              <a:rPr lang="en-US" sz="3200" b="1" dirty="0">
                <a:solidFill>
                  <a:srgbClr val="FD17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b="1" dirty="0">
              <a:solidFill>
                <a:srgbClr val="FD171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6" name="Group 19"/>
          <p:cNvGrpSpPr/>
          <p:nvPr/>
        </p:nvGrpSpPr>
        <p:grpSpPr bwMode="auto">
          <a:xfrm>
            <a:off x="30162" y="4835"/>
            <a:ext cx="9159875" cy="6821487"/>
            <a:chOff x="-185" y="0"/>
            <a:chExt cx="9401" cy="5435"/>
          </a:xfrm>
        </p:grpSpPr>
        <p:pic>
          <p:nvPicPr>
            <p:cNvPr id="27" name="Picture 4" descr="Picture1"/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85" y="0"/>
              <a:ext cx="938" cy="10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8" name="Picture 5" descr="Picture1"/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1" y="187"/>
              <a:ext cx="1310" cy="9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9" name="Picture 6" descr="J0124039"/>
            <p:cNvPicPr>
              <a:picLocks noChangeAspect="1" noChangeArrowheads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-38" y="4277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" name="Picture 7" descr="J0124039"/>
            <p:cNvPicPr>
              <a:picLocks noChangeAspect="1" noChangeArrowheads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294"/>
              <a:ext cx="1394" cy="11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" name="TextBox 4"/>
          <p:cNvSpPr txBox="1"/>
          <p:nvPr/>
        </p:nvSpPr>
        <p:spPr>
          <a:xfrm>
            <a:off x="1371600" y="801845"/>
            <a:ext cx="601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endParaRPr lang="en-US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47019" y="1358027"/>
            <a:ext cx="72005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8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8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47019" y="1914210"/>
            <a:ext cx="70481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01690" y="2473923"/>
            <a:ext cx="723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b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b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b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800" b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2800" b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b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b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b="1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54394" y="3135266"/>
            <a:ext cx="70224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rút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359310" y="3839752"/>
            <a:ext cx="685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388806" y="4512677"/>
            <a:ext cx="609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371600" y="5072390"/>
            <a:ext cx="74170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b="1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chu vi, </a:t>
            </a:r>
            <a:r>
              <a:rPr lang="en-US" sz="2800" b="1" i="1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b="1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i="1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b="1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800" b="1" i="1" dirty="0"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59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59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5907" grpId="0" animBg="1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89" name="Picture 2" descr="WhitecornerFlower"/>
          <p:cNvPicPr preferRelativeResize="0"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7620000" y="5334000"/>
            <a:ext cx="1524000" cy="1524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pic>
        <p:nvPicPr>
          <p:cNvPr id="37890" name="Picture 3" descr="WhitecornerFlower"/>
          <p:cNvPicPr preferRelativeResize="0"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524000" cy="1524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37891" name="Text Box 6"/>
          <p:cNvSpPr txBox="1">
            <a:spLocks noChangeArrowheads="1"/>
          </p:cNvSpPr>
          <p:nvPr/>
        </p:nvSpPr>
        <p:spPr bwMode="auto">
          <a:xfrm>
            <a:off x="1143000" y="1066800"/>
            <a:ext cx="7543800" cy="366713"/>
          </a:xfrm>
          <a:prstGeom prst="rect">
            <a:avLst/>
          </a:prstGeom>
          <a:noFill/>
          <a:ln w="9525">
            <a:noFill/>
            <a:miter lim="800000"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37893" name="AutoShape 7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6705600" y="6172200"/>
            <a:ext cx="914400" cy="685800"/>
          </a:xfrm>
          <a:prstGeom prst="leftArrow">
            <a:avLst>
              <a:gd name="adj1" fmla="val 50000"/>
              <a:gd name="adj2" fmla="val 33333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wrap="none" anchor="ctr"/>
          <a:lstStyle/>
          <a:p>
            <a:pPr algn="ctr"/>
            <a:r>
              <a:rPr lang="en-US" b="1" dirty="0" err="1">
                <a:solidFill>
                  <a:schemeClr val="hlink"/>
                </a:solidFill>
              </a:rPr>
              <a:t>Trở</a:t>
            </a:r>
            <a:r>
              <a:rPr lang="en-US" b="1" dirty="0">
                <a:solidFill>
                  <a:schemeClr val="hlink"/>
                </a:solidFill>
              </a:rPr>
              <a:t> </a:t>
            </a:r>
            <a:r>
              <a:rPr lang="en-US" b="1" dirty="0" err="1">
                <a:solidFill>
                  <a:schemeClr val="hlink"/>
                </a:solidFill>
              </a:rPr>
              <a:t>về</a:t>
            </a:r>
            <a:endParaRPr lang="en-US" b="1" dirty="0">
              <a:solidFill>
                <a:schemeClr val="hlink"/>
              </a:solidFill>
            </a:endParaRPr>
          </a:p>
        </p:txBody>
      </p:sp>
      <p:grpSp>
        <p:nvGrpSpPr>
          <p:cNvPr id="7" name="Group 19"/>
          <p:cNvGrpSpPr/>
          <p:nvPr/>
        </p:nvGrpSpPr>
        <p:grpSpPr bwMode="auto">
          <a:xfrm>
            <a:off x="-15875" y="36513"/>
            <a:ext cx="9159875" cy="6821487"/>
            <a:chOff x="-185" y="0"/>
            <a:chExt cx="9401" cy="5435"/>
          </a:xfrm>
        </p:grpSpPr>
        <p:pic>
          <p:nvPicPr>
            <p:cNvPr id="8" name="Picture 4" descr="Picture1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95" y="0"/>
              <a:ext cx="1672" cy="1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5" descr="Picture1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7848" y="-57"/>
              <a:ext cx="1310" cy="14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6" descr="J0124039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-38" y="4277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7" descr="J0124039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294"/>
              <a:ext cx="1394" cy="11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7" name="TextBox 16"/>
          <p:cNvSpPr txBox="1"/>
          <p:nvPr/>
        </p:nvSpPr>
        <p:spPr>
          <a:xfrm>
            <a:off x="1333500" y="364472"/>
            <a:ext cx="6019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endParaRPr lang="en-US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36265" y="1066800"/>
            <a:ext cx="82296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3200" b="0" i="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3200" b="0" i="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3200" b="1" i="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200" b="1" i="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3200" b="1" i="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3200" b="1" i="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3200" b="0" i="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3200" b="0" i="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0" i="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i="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200" b="0" i="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3200" b="0" i="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3200" b="0" i="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3200" b="1" i="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0" i="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ta </a:t>
            </a:r>
            <a:r>
              <a:rPr lang="en-US" sz="3200" b="0" i="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b="0" i="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i="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3200" b="0" i="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i="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0" i="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3200" b="1" i="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b="1" i="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0" i="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3200" b="0" i="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200" b="0" i="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i="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3200" b="0" i="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i="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3200" b="0" i="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i="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3200" b="0" i="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i="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3200" b="0" i="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3200" b="0" i="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b="0" i="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3200" b="1" i="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i="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b="1" i="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0" i="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3200" b="0" i="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hạng</a:t>
            </a:r>
            <a:r>
              <a:rPr lang="en-US" sz="3200" b="0" i="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84156" y="2754013"/>
            <a:ext cx="8229600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vi-VN" b="0" i="0" u="none" strike="noStrike" dirty="0">
                <a:solidFill>
                  <a:srgbClr val="F8752B"/>
                </a:solidFill>
                <a:effectLst/>
                <a:latin typeface="inherit"/>
                <a:hlinkClick r:id="rId6"/>
              </a:rPr>
              <a:t> </a:t>
            </a:r>
            <a:r>
              <a:rPr lang="vi-VN" sz="3200" b="0" i="0" strike="noStrike" dirty="0">
                <a:solidFill>
                  <a:srgbClr val="F8752B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Các dạng Toán về trung bình cộng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vi-VN" sz="3200" b="0" i="0" strike="noStrike" dirty="0">
                <a:solidFill>
                  <a:srgbClr val="00339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Dạng 1: Các bài toán về trung bình cộng cơ bản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vi-VN" sz="3200" b="0" i="0" strike="noStrike" dirty="0">
                <a:solidFill>
                  <a:srgbClr val="00339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Dạng 2: Trung bình cộng của dãy số cách đều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vi-VN" sz="3200" b="0" i="0" strike="noStrike" dirty="0">
                <a:solidFill>
                  <a:srgbClr val="00339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9"/>
              </a:rPr>
              <a:t>Dạng 3: Dạng toán ít hơn, nhiều hơn hoặc bằng trung bình cộng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vi-VN" sz="3200" b="0" i="0" strike="noStrike" dirty="0">
                <a:solidFill>
                  <a:srgbClr val="00339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10"/>
              </a:rPr>
              <a:t>Dạng 4: Trung bình cộng trong bài toán tính tuổi</a:t>
            </a:r>
            <a:endParaRPr lang="vi-VN" sz="3200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3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3" name="Picture 2" descr="WhitecornerFlower"/>
          <p:cNvPicPr preferRelativeResize="0"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7620000" y="5334000"/>
            <a:ext cx="1524000" cy="1524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pic>
        <p:nvPicPr>
          <p:cNvPr id="38914" name="Picture 3" descr="WhitecornerFlower"/>
          <p:cNvPicPr preferRelativeResize="0"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524000" cy="1524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38916" name="AutoShape 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6705600" y="6172200"/>
            <a:ext cx="914400" cy="685800"/>
          </a:xfrm>
          <a:prstGeom prst="leftArrow">
            <a:avLst>
              <a:gd name="adj1" fmla="val 50000"/>
              <a:gd name="adj2" fmla="val 33333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hlink"/>
                </a:solidFill>
              </a:rPr>
              <a:t>Trở về</a:t>
            </a:r>
            <a:endParaRPr lang="en-US" b="1">
              <a:solidFill>
                <a:schemeClr val="hlink"/>
              </a:solidFill>
            </a:endParaRPr>
          </a:p>
        </p:txBody>
      </p:sp>
      <p:grpSp>
        <p:nvGrpSpPr>
          <p:cNvPr id="7" name="Group 19"/>
          <p:cNvGrpSpPr/>
          <p:nvPr/>
        </p:nvGrpSpPr>
        <p:grpSpPr bwMode="auto">
          <a:xfrm>
            <a:off x="-15875" y="36513"/>
            <a:ext cx="9159875" cy="6821487"/>
            <a:chOff x="-185" y="0"/>
            <a:chExt cx="9401" cy="5435"/>
          </a:xfrm>
        </p:grpSpPr>
        <p:pic>
          <p:nvPicPr>
            <p:cNvPr id="8" name="Picture 4" descr="Picture1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95" y="0"/>
              <a:ext cx="1672" cy="1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5" descr="Picture1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7848" y="-57"/>
              <a:ext cx="1310" cy="14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6" descr="J0124039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-38" y="4277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7" descr="J0124039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294"/>
              <a:ext cx="1394" cy="11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5" name="TextBox 14"/>
          <p:cNvSpPr txBox="1"/>
          <p:nvPr/>
        </p:nvSpPr>
        <p:spPr>
          <a:xfrm>
            <a:off x="1285150" y="308532"/>
            <a:ext cx="72005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8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8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0634" y="970955"/>
            <a:ext cx="8092366" cy="5138738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7" name="Picture 2" descr="WhitecornerFlower"/>
          <p:cNvPicPr preferRelativeResize="0"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7620000" y="5334000"/>
            <a:ext cx="1524000" cy="1524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pic>
        <p:nvPicPr>
          <p:cNvPr id="39938" name="Picture 3" descr="WhitecornerFlower"/>
          <p:cNvPicPr preferRelativeResize="0"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524000" cy="1524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39940" name="AutoShape 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6705600" y="6172200"/>
            <a:ext cx="914400" cy="685800"/>
          </a:xfrm>
          <a:prstGeom prst="leftArrow">
            <a:avLst>
              <a:gd name="adj1" fmla="val 50000"/>
              <a:gd name="adj2" fmla="val 33333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hlink"/>
                </a:solidFill>
              </a:rPr>
              <a:t>Trở về</a:t>
            </a:r>
            <a:endParaRPr lang="en-US" b="1">
              <a:solidFill>
                <a:schemeClr val="hlink"/>
              </a:solidFill>
            </a:endParaRPr>
          </a:p>
        </p:txBody>
      </p:sp>
      <p:grpSp>
        <p:nvGrpSpPr>
          <p:cNvPr id="6" name="Group 19"/>
          <p:cNvGrpSpPr/>
          <p:nvPr/>
        </p:nvGrpSpPr>
        <p:grpSpPr bwMode="auto">
          <a:xfrm>
            <a:off x="-15875" y="36513"/>
            <a:ext cx="9159875" cy="6821487"/>
            <a:chOff x="-185" y="0"/>
            <a:chExt cx="9401" cy="5435"/>
          </a:xfrm>
        </p:grpSpPr>
        <p:pic>
          <p:nvPicPr>
            <p:cNvPr id="7" name="Picture 4" descr="Picture1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95" y="0"/>
              <a:ext cx="1672" cy="1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5" descr="Picture1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7848" y="-57"/>
              <a:ext cx="1310" cy="14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6" descr="J0124039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-38" y="4277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7" descr="J0124039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294"/>
              <a:ext cx="1394" cy="11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06386" y="283801"/>
            <a:ext cx="7175614" cy="749873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533400" y="1138379"/>
            <a:ext cx="8153400" cy="57861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vi-VN" sz="3200" b="1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Phương pháp giải:</a:t>
            </a:r>
            <a:endParaRPr lang="vi-VN" sz="3200" b="0" i="0" dirty="0">
              <a:solidFill>
                <a:srgbClr val="202124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Font typeface="+mj-lt"/>
              <a:buAutoNum type="arabicPeriod"/>
            </a:pPr>
            <a:r>
              <a:rPr lang="vi-VN" sz="32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Vẽ sơ đồ: </a:t>
            </a:r>
            <a:r>
              <a:rPr lang="en-US" sz="32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200" b="0" i="0" dirty="0" err="1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32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i="0" dirty="0" err="1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32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sz="32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coi </a:t>
            </a:r>
            <a:r>
              <a:rPr lang="vi-VN" sz="3200" b="1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vi-VN" sz="32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bé gồm 2 phần bằng nhau thì </a:t>
            </a:r>
            <a:r>
              <a:rPr lang="vi-VN" sz="3200" b="1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vi-VN" sz="32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lớn gồm 7 phần như thế</a:t>
            </a:r>
            <a:r>
              <a:rPr lang="en-US" sz="32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vi-VN" sz="32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3200" b="0" i="0" dirty="0">
              <a:solidFill>
                <a:srgbClr val="202124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Font typeface="+mj-lt"/>
              <a:buAutoNum type="arabicPeriod"/>
            </a:pPr>
            <a:r>
              <a:rPr lang="vi-VN" sz="3200" b="1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Tìm tổng số</a:t>
            </a:r>
            <a:r>
              <a:rPr lang="vi-VN" sz="32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phần bằng nhau.</a:t>
            </a:r>
            <a:endParaRPr lang="vi-VN" sz="3200" b="0" i="0" dirty="0">
              <a:solidFill>
                <a:srgbClr val="202124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Font typeface="+mj-lt"/>
              <a:buAutoNum type="arabicPeriod"/>
            </a:pPr>
            <a:r>
              <a:rPr lang="vi-VN" sz="3200" b="1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vi-VN" sz="32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giá trị </a:t>
            </a:r>
            <a:r>
              <a:rPr lang="vi-VN" sz="3200" b="1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vi-VN" sz="32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1 phần bằng cách lấy </a:t>
            </a:r>
            <a:r>
              <a:rPr lang="vi-VN" sz="3200" b="1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tổng hai số</a:t>
            </a:r>
            <a:r>
              <a:rPr lang="vi-VN" sz="32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chia cho </a:t>
            </a:r>
            <a:r>
              <a:rPr lang="vi-VN" sz="3200" b="1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tổng số</a:t>
            </a:r>
            <a:r>
              <a:rPr lang="vi-VN" sz="32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phần bằng nhau.</a:t>
            </a:r>
            <a:endParaRPr lang="vi-VN" sz="3200" b="0" i="0" dirty="0">
              <a:solidFill>
                <a:srgbClr val="202124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Font typeface="+mj-lt"/>
              <a:buAutoNum type="arabicPeriod"/>
            </a:pPr>
            <a:r>
              <a:rPr lang="vi-VN" sz="3200" b="1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Tìm số</a:t>
            </a:r>
            <a:r>
              <a:rPr lang="vi-VN" sz="32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bé (lấy giá trị một phần nhân với </a:t>
            </a:r>
            <a:r>
              <a:rPr lang="vi-VN" sz="3200" b="1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vi-VN" sz="32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phần </a:t>
            </a:r>
            <a:r>
              <a:rPr lang="vi-VN" sz="3200" b="1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của số</a:t>
            </a:r>
            <a:r>
              <a:rPr lang="vi-VN" sz="32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bé).</a:t>
            </a:r>
            <a:endParaRPr lang="vi-VN" sz="3200" b="0" i="0" dirty="0">
              <a:solidFill>
                <a:srgbClr val="202124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vi-VN" sz="3200" b="1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Tìm số</a:t>
            </a:r>
            <a:r>
              <a:rPr lang="vi-VN" sz="32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lớn </a:t>
            </a:r>
            <a:r>
              <a:rPr lang="vi-VN" sz="32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(lấy giá trị một phần nhân với </a:t>
            </a:r>
            <a:r>
              <a:rPr lang="vi-VN" sz="3200" b="1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vi-VN" sz="32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phần </a:t>
            </a:r>
            <a:r>
              <a:rPr lang="vi-VN" sz="3200" b="1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 số</a:t>
            </a:r>
            <a:r>
              <a:rPr lang="vi-VN" sz="32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3200" dirty="0" err="1" smtClean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3200" dirty="0" smtClean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</a:t>
            </a:r>
            <a:r>
              <a:rPr lang="vi-VN" sz="3200" dirty="0" smtClean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vi-VN" sz="32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vi-VN" sz="3200" b="1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tổng hai số</a:t>
            </a:r>
            <a:r>
              <a:rPr lang="vi-VN" sz="32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trừ đi </a:t>
            </a:r>
            <a:r>
              <a:rPr lang="vi-VN" sz="3200" b="1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vi-VN" sz="32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bé, …).</a:t>
            </a:r>
            <a:br>
              <a:rPr lang="vi-VN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</a:b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1" name="Picture 2" descr="WhitecornerFlower"/>
          <p:cNvPicPr preferRelativeResize="0"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7620000" y="5334000"/>
            <a:ext cx="1524000" cy="1524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pic>
        <p:nvPicPr>
          <p:cNvPr id="40962" name="Picture 3" descr="WhitecornerFlower"/>
          <p:cNvPicPr preferRelativeResize="0"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524000" cy="1524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40964" name="AutoShape 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6705600" y="6172200"/>
            <a:ext cx="914400" cy="685800"/>
          </a:xfrm>
          <a:prstGeom prst="leftArrow">
            <a:avLst>
              <a:gd name="adj1" fmla="val 50000"/>
              <a:gd name="adj2" fmla="val 33333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hlink"/>
                </a:solidFill>
              </a:rPr>
              <a:t>Trở về</a:t>
            </a:r>
            <a:endParaRPr lang="en-US" b="1">
              <a:solidFill>
                <a:schemeClr val="hlink"/>
              </a:solidFill>
            </a:endParaRPr>
          </a:p>
        </p:txBody>
      </p:sp>
      <p:grpSp>
        <p:nvGrpSpPr>
          <p:cNvPr id="6" name="Group 19"/>
          <p:cNvGrpSpPr/>
          <p:nvPr/>
        </p:nvGrpSpPr>
        <p:grpSpPr bwMode="auto">
          <a:xfrm>
            <a:off x="0" y="-73477"/>
            <a:ext cx="9144000" cy="6821487"/>
            <a:chOff x="-185" y="0"/>
            <a:chExt cx="9401" cy="5435"/>
          </a:xfrm>
        </p:grpSpPr>
        <p:pic>
          <p:nvPicPr>
            <p:cNvPr id="7" name="Picture 4" descr="Picture1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95" y="0"/>
              <a:ext cx="1672" cy="1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5" descr="Picture1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7848" y="-57"/>
              <a:ext cx="1310" cy="14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6" descr="J0124039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-38" y="4277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7" descr="J0124039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294"/>
              <a:ext cx="1394" cy="11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53348" y="211960"/>
            <a:ext cx="7364606" cy="755970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762000" y="1312656"/>
            <a:ext cx="7655954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vi-VN" sz="3200" b="1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Các bước giải:</a:t>
            </a:r>
            <a:endParaRPr lang="vi-VN" sz="3200" b="0" i="0" dirty="0">
              <a:solidFill>
                <a:srgbClr val="202124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Font typeface="+mj-lt"/>
              <a:buAutoNum type="arabicPeriod"/>
            </a:pPr>
            <a:r>
              <a:rPr lang="vi-VN" sz="32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Bước 1: </a:t>
            </a:r>
            <a:r>
              <a:rPr lang="vi-VN" sz="3200" b="1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Tìm hiệu hai số</a:t>
            </a:r>
            <a:r>
              <a:rPr lang="vi-VN" sz="32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(nếu ẩn </a:t>
            </a:r>
            <a:r>
              <a:rPr lang="vi-VN" sz="3200" b="1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vi-VN" sz="32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vi-VN" sz="3200" b="0" i="0" dirty="0">
              <a:solidFill>
                <a:srgbClr val="202124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Font typeface="+mj-lt"/>
              <a:buAutoNum type="arabicPeriod"/>
            </a:pPr>
            <a:r>
              <a:rPr lang="vi-VN" sz="32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Bước </a:t>
            </a:r>
            <a:r>
              <a:rPr lang="vi-VN" sz="3200" b="1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sz="32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 </a:t>
            </a:r>
            <a:r>
              <a:rPr lang="vi-VN" sz="3200" b="1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Tìm tỉ số</a:t>
            </a:r>
            <a:r>
              <a:rPr lang="vi-VN" sz="32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(nếu ẩn </a:t>
            </a:r>
            <a:r>
              <a:rPr lang="vi-VN" sz="3200" b="1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vi-VN" sz="32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vi-VN" sz="3200" b="0" i="0" dirty="0">
              <a:solidFill>
                <a:srgbClr val="202124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Font typeface="+mj-lt"/>
              <a:buAutoNum type="arabicPeriod"/>
            </a:pPr>
            <a:r>
              <a:rPr lang="vi-VN" sz="32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Bước 3: Vẽ sơ đồ</a:t>
            </a:r>
            <a:endParaRPr lang="vi-VN" sz="3200" b="0" i="0" dirty="0">
              <a:solidFill>
                <a:srgbClr val="202124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Font typeface="+mj-lt"/>
              <a:buAutoNum type="arabicPeriod"/>
            </a:pPr>
            <a:r>
              <a:rPr lang="vi-VN" sz="32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Bước 4: </a:t>
            </a:r>
            <a:r>
              <a:rPr lang="vi-VN" sz="3200" b="1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Tìm hiệu số</a:t>
            </a:r>
            <a:r>
              <a:rPr lang="vi-VN" sz="32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phần bằng nhau.</a:t>
            </a:r>
            <a:endParaRPr lang="vi-VN" sz="3200" b="0" i="0" dirty="0">
              <a:solidFill>
                <a:srgbClr val="202124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Font typeface="+mj-lt"/>
              <a:buAutoNum type="arabicPeriod"/>
            </a:pPr>
            <a:r>
              <a:rPr lang="vi-VN" sz="32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Bước 5: </a:t>
            </a:r>
            <a:r>
              <a:rPr lang="vi-VN" sz="3200" b="1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vi-VN" sz="32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bé = </a:t>
            </a:r>
            <a:r>
              <a:rPr lang="vi-VN" sz="3200" b="1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vi-VN" sz="32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: </a:t>
            </a:r>
            <a:r>
              <a:rPr lang="vi-VN" sz="3200" b="1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Hiệu số</a:t>
            </a:r>
            <a:r>
              <a:rPr lang="vi-VN" sz="32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phần</a:t>
            </a:r>
            <a:r>
              <a:rPr lang="en-US" sz="32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x </a:t>
            </a:r>
            <a:r>
              <a:rPr lang="vi-VN" sz="3200" b="1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vi-VN" sz="32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phần </a:t>
            </a:r>
            <a:r>
              <a:rPr lang="vi-VN" sz="3200" b="1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của số</a:t>
            </a:r>
            <a:r>
              <a:rPr lang="vi-VN" sz="32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bé</a:t>
            </a:r>
            <a:r>
              <a:rPr lang="en-US" sz="32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3200" b="0" i="0" dirty="0">
              <a:solidFill>
                <a:srgbClr val="202124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Font typeface="+mj-lt"/>
              <a:buAutoNum type="arabicPeriod"/>
            </a:pPr>
            <a:r>
              <a:rPr lang="vi-VN" sz="32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Bước 6: </a:t>
            </a:r>
            <a:r>
              <a:rPr lang="vi-VN" sz="3200" b="1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vi-VN" sz="32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lớn bằng = </a:t>
            </a:r>
            <a:r>
              <a:rPr lang="vi-VN" sz="3200" b="1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vi-VN" sz="32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bé + </a:t>
            </a:r>
            <a:r>
              <a:rPr lang="vi-VN" sz="3200" b="1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vi-VN" sz="32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3200" b="0" i="0" dirty="0">
              <a:solidFill>
                <a:srgbClr val="202124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09" name="Picture 2" descr="WhitecornerFlower"/>
          <p:cNvPicPr preferRelativeResize="0"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7620000" y="5334000"/>
            <a:ext cx="1524000" cy="1524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pic>
        <p:nvPicPr>
          <p:cNvPr id="43010" name="Picture 3" descr="WhitecornerFlower"/>
          <p:cNvPicPr preferRelativeResize="0"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524000" cy="1524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43012" name="AutoShape 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6705600" y="6172200"/>
            <a:ext cx="914400" cy="685800"/>
          </a:xfrm>
          <a:prstGeom prst="leftArrow">
            <a:avLst>
              <a:gd name="adj1" fmla="val 50000"/>
              <a:gd name="adj2" fmla="val 33333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wrap="none" anchor="ctr"/>
          <a:lstStyle/>
          <a:p>
            <a:pPr algn="ctr"/>
            <a:r>
              <a:rPr lang="en-US" b="1" dirty="0" err="1">
                <a:solidFill>
                  <a:schemeClr val="hlink"/>
                </a:solidFill>
              </a:rPr>
              <a:t>Trở</a:t>
            </a:r>
            <a:r>
              <a:rPr lang="en-US" b="1" dirty="0">
                <a:solidFill>
                  <a:schemeClr val="hlink"/>
                </a:solidFill>
              </a:rPr>
              <a:t> </a:t>
            </a:r>
            <a:r>
              <a:rPr lang="en-US" b="1" dirty="0" err="1">
                <a:solidFill>
                  <a:schemeClr val="hlink"/>
                </a:solidFill>
              </a:rPr>
              <a:t>về</a:t>
            </a:r>
            <a:endParaRPr lang="en-US" b="1" dirty="0">
              <a:solidFill>
                <a:schemeClr val="hlink"/>
              </a:solidFill>
            </a:endParaRPr>
          </a:p>
        </p:txBody>
      </p:sp>
      <p:grpSp>
        <p:nvGrpSpPr>
          <p:cNvPr id="6" name="Group 19"/>
          <p:cNvGrpSpPr/>
          <p:nvPr/>
        </p:nvGrpSpPr>
        <p:grpSpPr bwMode="auto">
          <a:xfrm>
            <a:off x="0" y="36513"/>
            <a:ext cx="9144000" cy="6821487"/>
            <a:chOff x="-185" y="0"/>
            <a:chExt cx="9401" cy="5435"/>
          </a:xfrm>
        </p:grpSpPr>
        <p:pic>
          <p:nvPicPr>
            <p:cNvPr id="7" name="Picture 4" descr="Picture1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95" y="0"/>
              <a:ext cx="1672" cy="1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5" descr="Picture1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7848" y="-57"/>
              <a:ext cx="1310" cy="14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6" descr="J0124039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-38" y="4277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7" descr="J0124039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294"/>
              <a:ext cx="1394" cy="11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24000" y="12127"/>
            <a:ext cx="7145131" cy="749873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304800" y="974703"/>
            <a:ext cx="8838714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vi-VN" sz="3200" b="0" i="1" dirty="0">
                <a:solidFill>
                  <a:srgbClr val="444444"/>
                </a:solidFill>
                <a:effectLst/>
                <a:latin typeface="+mj-lt"/>
              </a:rPr>
              <a:t>Phương pháp giải bài toán liên quan đến rút về đơn vị giải bằng 2 phép tính chia</a:t>
            </a:r>
            <a:endParaRPr lang="vi-VN" sz="3200" b="0" i="0" dirty="0">
              <a:solidFill>
                <a:srgbClr val="444444"/>
              </a:solidFill>
              <a:effectLst/>
              <a:latin typeface="+mj-lt"/>
            </a:endParaRPr>
          </a:p>
          <a:p>
            <a:pPr algn="just"/>
            <a:r>
              <a:rPr lang="vi-VN" sz="3200" b="1" i="1" dirty="0">
                <a:solidFill>
                  <a:srgbClr val="444444"/>
                </a:solidFill>
                <a:effectLst/>
                <a:latin typeface="+mj-lt"/>
              </a:rPr>
              <a:t>Kiểu bài 1</a:t>
            </a:r>
            <a:r>
              <a:rPr lang="en-US" sz="3200" b="1" i="1" dirty="0">
                <a:solidFill>
                  <a:srgbClr val="444444"/>
                </a:solidFill>
                <a:effectLst/>
                <a:latin typeface="+mj-lt"/>
              </a:rPr>
              <a:t>:</a:t>
            </a:r>
            <a:endParaRPr lang="vi-VN" sz="3200" b="1" i="1" dirty="0">
              <a:solidFill>
                <a:srgbClr val="444444"/>
              </a:solidFill>
              <a:effectLst/>
              <a:latin typeface="+mj-lt"/>
            </a:endParaRPr>
          </a:p>
          <a:p>
            <a:pPr algn="just"/>
            <a:r>
              <a:rPr lang="vi-VN" sz="3200" b="0" i="0" dirty="0">
                <a:solidFill>
                  <a:srgbClr val="444444"/>
                </a:solidFill>
                <a:effectLst/>
                <a:latin typeface="+mj-lt"/>
              </a:rPr>
              <a:t>Bước 1: (Bước rút về đơn vị) Tìm giá trị 1 đơn vị (Giá trị 1 phần). (phép chia)</a:t>
            </a:r>
            <a:endParaRPr lang="vi-VN" sz="3200" b="0" i="0" dirty="0">
              <a:solidFill>
                <a:srgbClr val="444444"/>
              </a:solidFill>
              <a:effectLst/>
              <a:latin typeface="+mj-lt"/>
            </a:endParaRPr>
          </a:p>
          <a:p>
            <a:pPr algn="just"/>
            <a:r>
              <a:rPr lang="vi-VN" sz="3200" b="0" i="0" dirty="0">
                <a:solidFill>
                  <a:srgbClr val="444444"/>
                </a:solidFill>
                <a:effectLst/>
                <a:latin typeface="+mj-lt"/>
              </a:rPr>
              <a:t>Bước 2: Tìm nhiều đơn vị (từ 2 trở lên) (phép</a:t>
            </a:r>
            <a:r>
              <a:rPr lang="en-US" sz="3200" b="0" i="0" dirty="0">
                <a:solidFill>
                  <a:srgbClr val="444444"/>
                </a:solidFill>
                <a:effectLst/>
                <a:latin typeface="+mj-lt"/>
              </a:rPr>
              <a:t> </a:t>
            </a:r>
            <a:r>
              <a:rPr lang="vi-VN" sz="3200" b="0" i="0" dirty="0">
                <a:solidFill>
                  <a:srgbClr val="444444"/>
                </a:solidFill>
                <a:effectLst/>
                <a:latin typeface="+mj-lt"/>
              </a:rPr>
              <a:t>nhân).</a:t>
            </a:r>
            <a:endParaRPr lang="vi-VN" sz="3200" b="0" i="0" dirty="0">
              <a:solidFill>
                <a:srgbClr val="444444"/>
              </a:solidFill>
              <a:effectLst/>
              <a:latin typeface="+mj-lt"/>
            </a:endParaRPr>
          </a:p>
          <a:p>
            <a:pPr algn="just"/>
            <a:r>
              <a:rPr lang="vi-VN" sz="3200" b="1" i="1" dirty="0">
                <a:solidFill>
                  <a:srgbClr val="444444"/>
                </a:solidFill>
                <a:effectLst/>
                <a:latin typeface="+mj-lt"/>
              </a:rPr>
              <a:t>Kiểu bài 2</a:t>
            </a:r>
            <a:r>
              <a:rPr lang="en-US" sz="3200" b="1" i="1" dirty="0">
                <a:solidFill>
                  <a:srgbClr val="444444"/>
                </a:solidFill>
                <a:effectLst/>
                <a:latin typeface="+mj-lt"/>
              </a:rPr>
              <a:t>:</a:t>
            </a:r>
            <a:endParaRPr lang="vi-VN" sz="3200" b="1" i="1" dirty="0">
              <a:solidFill>
                <a:srgbClr val="444444"/>
              </a:solidFill>
              <a:effectLst/>
              <a:latin typeface="+mj-lt"/>
            </a:endParaRPr>
          </a:p>
          <a:p>
            <a:pPr algn="just"/>
            <a:r>
              <a:rPr lang="vi-VN" sz="3200" b="0" i="0" dirty="0">
                <a:solidFill>
                  <a:srgbClr val="444444"/>
                </a:solidFill>
                <a:effectLst/>
                <a:latin typeface="+mj-lt"/>
              </a:rPr>
              <a:t>Bước 1:: Tìm giá trị 1 đơn vị (giá trị 1 phần). (đây là bước rút về đơn vị). (phép chia).</a:t>
            </a:r>
            <a:endParaRPr lang="vi-VN" sz="3200" b="0" i="0" dirty="0">
              <a:solidFill>
                <a:srgbClr val="444444"/>
              </a:solidFill>
              <a:effectLst/>
              <a:latin typeface="+mj-lt"/>
            </a:endParaRPr>
          </a:p>
          <a:p>
            <a:pPr algn="just"/>
            <a:r>
              <a:rPr lang="vi-VN" sz="3200" b="0" i="0" dirty="0">
                <a:solidFill>
                  <a:srgbClr val="444444"/>
                </a:solidFill>
                <a:effectLst/>
                <a:latin typeface="+mj-lt"/>
              </a:rPr>
              <a:t>Bước 2: Tìm số phần (số đơn vị) ( phép chia).</a:t>
            </a:r>
            <a:endParaRPr lang="vi-VN" sz="3200" b="0" i="0" dirty="0">
              <a:solidFill>
                <a:srgbClr val="444444"/>
              </a:solidFill>
              <a:effectLst/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3" name="Picture 2" descr="WhitecornerFlower"/>
          <p:cNvPicPr preferRelativeResize="0"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7620000" y="5334000"/>
            <a:ext cx="1524000" cy="1524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pic>
        <p:nvPicPr>
          <p:cNvPr id="44034" name="Picture 3" descr="WhitecornerFlower"/>
          <p:cNvPicPr preferRelativeResize="0"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524000" cy="1524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44036" name="AutoShape 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6705600" y="6172200"/>
            <a:ext cx="914400" cy="685800"/>
          </a:xfrm>
          <a:prstGeom prst="leftArrow">
            <a:avLst>
              <a:gd name="adj1" fmla="val 50000"/>
              <a:gd name="adj2" fmla="val 33333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hlink"/>
                </a:solidFill>
              </a:rPr>
              <a:t>Trở về</a:t>
            </a:r>
            <a:endParaRPr lang="en-US" b="1">
              <a:solidFill>
                <a:schemeClr val="hlink"/>
              </a:solidFill>
            </a:endParaRPr>
          </a:p>
        </p:txBody>
      </p:sp>
      <p:grpSp>
        <p:nvGrpSpPr>
          <p:cNvPr id="6" name="Group 19"/>
          <p:cNvGrpSpPr/>
          <p:nvPr/>
        </p:nvGrpSpPr>
        <p:grpSpPr bwMode="auto">
          <a:xfrm>
            <a:off x="-15875" y="36513"/>
            <a:ext cx="9159875" cy="6821487"/>
            <a:chOff x="-185" y="0"/>
            <a:chExt cx="9401" cy="5435"/>
          </a:xfrm>
        </p:grpSpPr>
        <p:pic>
          <p:nvPicPr>
            <p:cNvPr id="7" name="Picture 4" descr="Picture1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95" y="0"/>
              <a:ext cx="1672" cy="1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5" descr="Picture1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7848" y="-57"/>
              <a:ext cx="1310" cy="14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6" descr="J0124039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-38" y="4277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7" descr="J0124039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294"/>
              <a:ext cx="1394" cy="11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3" name="TextBox 12"/>
          <p:cNvSpPr txBox="1"/>
          <p:nvPr/>
        </p:nvSpPr>
        <p:spPr>
          <a:xfrm>
            <a:off x="1668977" y="238780"/>
            <a:ext cx="685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19889" y="4236686"/>
            <a:ext cx="800100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i="0" dirty="0" err="1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3200" b="1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0" dirty="0" err="1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200" b="1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0" dirty="0" err="1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b="1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0" dirty="0" err="1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3200" b="1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0" dirty="0" err="1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0" dirty="0" err="1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3200" b="1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0" dirty="0" err="1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3200" b="1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0" dirty="0" err="1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3200" b="1" i="0" dirty="0" err="1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200" b="1" i="0" dirty="0" err="1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b="1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B </a:t>
            </a:r>
            <a:r>
              <a:rPr lang="en-US" sz="3200" b="1" i="0" dirty="0" err="1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200" b="1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0" dirty="0" err="1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 chia </a:t>
            </a:r>
            <a:r>
              <a:rPr lang="en-US" sz="3200" b="1" i="0" dirty="0" err="1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B </a:t>
            </a:r>
            <a:r>
              <a:rPr lang="en-US" sz="3200" b="1" i="0" dirty="0" err="1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3200" b="1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0" dirty="0" err="1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b="1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0" dirty="0" err="1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b="1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100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1999" y="1328125"/>
            <a:ext cx="776497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100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ký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%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rayons">
  <a:themeElements>
    <a:clrScheme name="Crayons 4">
      <a:dk1>
        <a:srgbClr val="808000"/>
      </a:dk1>
      <a:lt1>
        <a:srgbClr val="FFFFFF"/>
      </a:lt1>
      <a:dk2>
        <a:srgbClr val="336600"/>
      </a:dk2>
      <a:lt2>
        <a:srgbClr val="FFFFFF"/>
      </a:lt2>
      <a:accent1>
        <a:srgbClr val="99CC00"/>
      </a:accent1>
      <a:accent2>
        <a:srgbClr val="003300"/>
      </a:accent2>
      <a:accent3>
        <a:srgbClr val="ADB8AA"/>
      </a:accent3>
      <a:accent4>
        <a:srgbClr val="DADADA"/>
      </a:accent4>
      <a:accent5>
        <a:srgbClr val="CAE2AA"/>
      </a:accent5>
      <a:accent6>
        <a:srgbClr val="002D00"/>
      </a:accent6>
      <a:hlink>
        <a:srgbClr val="CCCC00"/>
      </a:hlink>
      <a:folHlink>
        <a:srgbClr val="CCFF33"/>
      </a:folHlink>
    </a:clrScheme>
    <a:fontScheme name="Crayons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anose="030F0702030302020204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anose="030F0702030302020204" pitchFamily="66" charset="0"/>
          </a:defRPr>
        </a:defPPr>
      </a:lstStyle>
    </a:lnDef>
  </a:objectDefaults>
  <a:extraClrSchemeLst>
    <a:extraClrScheme>
      <a:clrScheme name="Crayons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3757</Words>
  <Application>WPS Presentation</Application>
  <PresentationFormat>On-screen Show (4:3)</PresentationFormat>
  <Paragraphs>285</Paragraphs>
  <Slides>18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5</vt:i4>
      </vt:variant>
      <vt:variant>
        <vt:lpstr>幻灯片标题</vt:lpstr>
      </vt:variant>
      <vt:variant>
        <vt:i4>18</vt:i4>
      </vt:variant>
    </vt:vector>
  </HeadingPairs>
  <TitlesOfParts>
    <vt:vector size="37" baseType="lpstr">
      <vt:lpstr>Arial</vt:lpstr>
      <vt:lpstr>SimSun</vt:lpstr>
      <vt:lpstr>Wingdings</vt:lpstr>
      <vt:lpstr>Calibri</vt:lpstr>
      <vt:lpstr>Georgia</vt:lpstr>
      <vt:lpstr>Trebuchet MS</vt:lpstr>
      <vt:lpstr>Comic Sans MS</vt:lpstr>
      <vt:lpstr>Times New Roman</vt:lpstr>
      <vt:lpstr>inherit</vt:lpstr>
      <vt:lpstr>Segoe Print</vt:lpstr>
      <vt:lpstr>OpenSans</vt:lpstr>
      <vt:lpstr>.VnArial NarrowH</vt:lpstr>
      <vt:lpstr>Microsoft YaHei</vt:lpstr>
      <vt:lpstr>Arial Unicode MS</vt:lpstr>
      <vt:lpstr>Office Theme</vt:lpstr>
      <vt:lpstr>Slipstream</vt:lpstr>
      <vt:lpstr>1_Default Design</vt:lpstr>
      <vt:lpstr>2_Default Design</vt:lpstr>
      <vt:lpstr>Crayons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 </vt:lpstr>
      <vt:lpstr>PowerPoint 演示文稿</vt:lpstr>
      <vt:lpstr>PowerPoint 演示文稿</vt:lpstr>
      <vt:lpstr>Các dạng toán có lời văn mà em đã được học.</vt:lpstr>
    </vt:vector>
  </TitlesOfParts>
  <Company>http://viet4room.com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Manh Cuong</dc:creator>
  <cp:lastModifiedBy>ASUS</cp:lastModifiedBy>
  <cp:revision>342</cp:revision>
  <dcterms:created xsi:type="dcterms:W3CDTF">2015-01-31T14:19:00Z</dcterms:created>
  <dcterms:modified xsi:type="dcterms:W3CDTF">2023-05-20T03:46:51Z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576BEFC5C9E343B8AA45C71D50AAE836</vt:lpwstr>
  </property>
  <property fmtid="{D5CDD505-2E9C-101B-9397-08002B2CF9AE}" pid="3" name="KSOProductBuildVer">
    <vt:lpwstr>1033-11.2.0.11537</vt:lpwstr>
  </property>
</Properties>
</file>