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Lst>
  <p:notesMasterIdLst>
    <p:notesMasterId r:id="rId12"/>
  </p:notesMasterIdLst>
  <p:handoutMasterIdLst>
    <p:handoutMasterId r:id="rId13"/>
  </p:handoutMasterIdLst>
  <p:sldIdLst>
    <p:sldId id="401" r:id="rId3"/>
    <p:sldId id="496" r:id="rId4"/>
    <p:sldId id="470" r:id="rId5"/>
    <p:sldId id="497" r:id="rId6"/>
    <p:sldId id="498" r:id="rId7"/>
    <p:sldId id="499" r:id="rId8"/>
    <p:sldId id="411" r:id="rId9"/>
    <p:sldId id="404" r:id="rId10"/>
    <p:sldId id="405" r:id="rId11"/>
  </p:sldIdLst>
  <p:sldSz cx="9144000" cy="5143500" type="screen16x9"/>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01"/>
            <p14:sldId id="496"/>
            <p14:sldId id="470"/>
            <p14:sldId id="497"/>
            <p14:sldId id="498"/>
            <p14:sldId id="499"/>
            <p14:sldId id="411"/>
            <p14:sldId id="404"/>
            <p14:sldId id="405"/>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A8A"/>
    <a:srgbClr val="F046CC"/>
    <a:srgbClr val="FFFF99"/>
    <a:srgbClr val="FDE9F1"/>
    <a:srgbClr val="FFCC00"/>
    <a:srgbClr val="E9FFE9"/>
    <a:srgbClr val="CCFFCC"/>
    <a:srgbClr val="FFCCCC"/>
    <a:srgbClr val="F5DA4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9" autoAdjust="0"/>
    <p:restoredTop sz="91525" autoAdjust="0"/>
  </p:normalViewPr>
  <p:slideViewPr>
    <p:cSldViewPr>
      <p:cViewPr>
        <p:scale>
          <a:sx n="98" d="100"/>
          <a:sy n="98" d="100"/>
        </p:scale>
        <p:origin x="-1044" y="-318"/>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heme" Target="theme/theme1.xml"/><Relationship Id="rId3" Type="http://schemas.openxmlformats.org/officeDocument/2006/relationships/slide" Target="slides/slide1.xml"/><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5/22/2023</a:t>
            </a:fld>
            <a:endParaRPr lang="en-US"/>
          </a:p>
        </p:txBody>
      </p:sp>
      <p:sp>
        <p:nvSpPr>
          <p:cNvPr id="4" name="Footer Placeholder 3">
            <a:extLst>
              <a:ext uri="{FF2B5EF4-FFF2-40B4-BE49-F238E27FC236}">
                <a16:creationId xmlns:a16="http://schemas.microsoft.com/office/drawing/2014/main" xmlns=""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2023/5/22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ea typeface="宋体" panose="02010600030101010101" pitchFamily="2" charset="-122"/>
              </a:rPr>
              <a:pPr>
                <a:defRPr/>
              </a:pPr>
              <a:t>1</a:t>
            </a:fld>
            <a:endParaRPr lang="zh-CN" altLang="en-US">
              <a:solidFill>
                <a:prstClr val="black"/>
              </a:solidFill>
              <a:latin typeface="等线" panose="020F0502020204030204"/>
              <a:ea typeface="宋体" panose="02010600030101010101" pitchFamily="2" charset="-122"/>
            </a:endParaRPr>
          </a:p>
        </p:txBody>
      </p:sp>
    </p:spTree>
    <p:extLst>
      <p:ext uri="{BB962C8B-B14F-4D97-AF65-F5344CB8AC3E}">
        <p14:creationId xmlns:p14="http://schemas.microsoft.com/office/powerpoint/2010/main" val="16540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2</a:t>
            </a:fld>
            <a:endParaRPr lang="zh-CN" altLang="en-US"/>
          </a:p>
        </p:txBody>
      </p:sp>
    </p:spTree>
    <p:extLst>
      <p:ext uri="{BB962C8B-B14F-4D97-AF65-F5344CB8AC3E}">
        <p14:creationId xmlns:p14="http://schemas.microsoft.com/office/powerpoint/2010/main" val="285556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71211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7</a:t>
            </a:fld>
            <a:endParaRPr lang="zh-CN" altLang="en-US">
              <a:solidFill>
                <a:srgbClr val="000000"/>
              </a:solidFill>
            </a:endParaRPr>
          </a:p>
        </p:txBody>
      </p:sp>
    </p:spTree>
    <p:extLst>
      <p:ext uri="{BB962C8B-B14F-4D97-AF65-F5344CB8AC3E}">
        <p14:creationId xmlns:p14="http://schemas.microsoft.com/office/powerpoint/2010/main" val="282332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3379D-F14D-4C4F-A472-B2AE9234513C}" type="slidenum">
              <a:rPr lang="vi-VN" smtClean="0">
                <a:solidFill>
                  <a:prstClr val="black"/>
                </a:solidFill>
              </a:rPr>
              <a:pPr/>
              <a:t>8</a:t>
            </a:fld>
            <a:endParaRPr lang="vi-VN">
              <a:solidFill>
                <a:prstClr val="black"/>
              </a:solidFill>
            </a:endParaRPr>
          </a:p>
        </p:txBody>
      </p:sp>
    </p:spTree>
    <p:extLst>
      <p:ext uri="{BB962C8B-B14F-4D97-AF65-F5344CB8AC3E}">
        <p14:creationId xmlns:p14="http://schemas.microsoft.com/office/powerpoint/2010/main" val="946646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464695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5.png"/><Relationship Id="rId28" Type="http://schemas.openxmlformats.org/officeDocument/2006/relationships/image" Target="../media/image39.png"/><Relationship Id="rId10" Type="http://schemas.openxmlformats.org/officeDocument/2006/relationships/image" Target="../media/image11.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13.png"/><Relationship Id="rId27" Type="http://schemas.openxmlformats.org/officeDocument/2006/relationships/image" Target="../media/image38.png"/><Relationship Id="rId30" Type="http://schemas.openxmlformats.org/officeDocument/2006/relationships/image" Target="../media/image4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5.png"/><Relationship Id="rId10" Type="http://schemas.openxmlformats.org/officeDocument/2006/relationships/image" Target="../media/image11.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61.pn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6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7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18.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07334" y="-427251"/>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267" y="93685"/>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505138">
            <a:off x="-358808" y="3768711"/>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2"/>
          <p:cNvSpPr/>
          <p:nvPr userDrawn="1"/>
        </p:nvSpPr>
        <p:spPr>
          <a:xfrm>
            <a:off x="-23019" y="36264"/>
            <a:ext cx="9190038" cy="5004843"/>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3848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a:prstGeom prst="rect">
            <a:avLst/>
          </a:prstGeo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7" indent="0" algn="ctr">
              <a:buNone/>
              <a:defRPr>
                <a:solidFill>
                  <a:schemeClr val="tx1">
                    <a:tint val="75000"/>
                  </a:schemeClr>
                </a:solidFill>
              </a:defRPr>
            </a:lvl4pPr>
            <a:lvl5pPr marL="1371463" indent="0" algn="ctr">
              <a:buNone/>
              <a:defRPr>
                <a:solidFill>
                  <a:schemeClr val="tx1">
                    <a:tint val="75000"/>
                  </a:schemeClr>
                </a:solidFill>
              </a:defRPr>
            </a:lvl5pPr>
            <a:lvl6pPr marL="1714328"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39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93811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96" name="Google Shape;1086;p14">
            <a:extLst>
              <a:ext uri="{FF2B5EF4-FFF2-40B4-BE49-F238E27FC236}">
                <a16:creationId xmlns:a16="http://schemas.microsoft.com/office/drawing/2014/main" xmlns="" id="{C7309805-E3C7-4EBD-9DEB-C7217972097B}"/>
              </a:ext>
            </a:extLst>
          </p:cNvPr>
          <p:cNvSpPr/>
          <p:nvPr userDrawn="1"/>
        </p:nvSpPr>
        <p:spPr>
          <a:xfrm>
            <a:off x="144073" y="437177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0" tIns="68560" rIns="68560" bIns="68560" anchor="ctr" anchorCtr="0">
            <a:noAutofit/>
          </a:bodyPr>
          <a:lstStyle/>
          <a:p>
            <a:endParaRPr sz="1350">
              <a:solidFill>
                <a:prstClr val="black"/>
              </a:solidFill>
            </a:endParaRPr>
          </a:p>
        </p:txBody>
      </p:sp>
    </p:spTree>
    <p:extLst>
      <p:ext uri="{BB962C8B-B14F-4D97-AF65-F5344CB8AC3E}">
        <p14:creationId xmlns:p14="http://schemas.microsoft.com/office/powerpoint/2010/main" val="4244020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2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7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3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500" fill="hold"/>
                                        <p:tgtEl>
                                          <p:spTgt spid="46"/>
                                        </p:tgtEl>
                                        <p:attrNameLst>
                                          <p:attrName>ppt_w</p:attrName>
                                        </p:attrNameLst>
                                      </p:cBhvr>
                                      <p:tavLst>
                                        <p:tav tm="0">
                                          <p:val>
                                            <p:fltVal val="0"/>
                                          </p:val>
                                        </p:tav>
                                        <p:tav tm="100000">
                                          <p:val>
                                            <p:strVal val="#ppt_w"/>
                                          </p:val>
                                        </p:tav>
                                      </p:tavLst>
                                    </p:anim>
                                    <p:anim calcmode="lin" valueType="num">
                                      <p:cBhvr>
                                        <p:cTn id="109" dur="500" fill="hold"/>
                                        <p:tgtEl>
                                          <p:spTgt spid="46"/>
                                        </p:tgtEl>
                                        <p:attrNameLst>
                                          <p:attrName>ppt_h</p:attrName>
                                        </p:attrNameLst>
                                      </p:cBhvr>
                                      <p:tavLst>
                                        <p:tav tm="0">
                                          <p:val>
                                            <p:fltVal val="0"/>
                                          </p:val>
                                        </p:tav>
                                        <p:tav tm="100000">
                                          <p:val>
                                            <p:strVal val="#ppt_h"/>
                                          </p:val>
                                        </p:tav>
                                      </p:tavLst>
                                    </p:anim>
                                    <p:animEffect transition="in" filter="fade">
                                      <p:cBhvr>
                                        <p:cTn id="110" dur="500"/>
                                        <p:tgtEl>
                                          <p:spTgt spid="46"/>
                                        </p:tgtEl>
                                      </p:cBhvr>
                                    </p:animEffect>
                                  </p:childTnLst>
                                </p:cTn>
                              </p:par>
                              <p:par>
                                <p:cTn id="111" presetID="6" presetClass="emph" presetSubtype="0" repeatCount="indefinite" autoRev="1" fill="hold" nodeType="withEffect">
                                  <p:stCondLst>
                                    <p:cond delay="0"/>
                                  </p:stCondLst>
                                  <p:childTnLst>
                                    <p:animScale>
                                      <p:cBhvr>
                                        <p:cTn id="112" dur="250" fill="hold"/>
                                        <p:tgtEl>
                                          <p:spTgt spid="46"/>
                                        </p:tgtEl>
                                      </p:cBhvr>
                                      <p:by x="105000" y="105000"/>
                                    </p:animScale>
                                  </p:childTnLst>
                                </p:cTn>
                              </p:par>
                              <p:par>
                                <p:cTn id="11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4" dur="1500" fill="hold"/>
                                        <p:tgtEl>
                                          <p:spTgt spid="23"/>
                                        </p:tgtEl>
                                        <p:attrNameLst>
                                          <p:attrName>ppt_x</p:attrName>
                                          <p:attrName>ppt_y</p:attrName>
                                        </p:attrNameLst>
                                      </p:cBhvr>
                                      <p:rCtr x="1059" y="31"/>
                                    </p:animMotion>
                                  </p:childTnLst>
                                </p:cTn>
                              </p:par>
                              <p:par>
                                <p:cTn id="11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6" dur="1500" fill="hold"/>
                                        <p:tgtEl>
                                          <p:spTgt spid="7"/>
                                        </p:tgtEl>
                                        <p:attrNameLst>
                                          <p:attrName>ppt_x</p:attrName>
                                          <p:attrName>ppt_y</p:attrName>
                                        </p:attrNameLst>
                                      </p:cBhvr>
                                    </p:animMotion>
                                  </p:childTnLst>
                                </p:cTn>
                              </p:par>
                              <p:par>
                                <p:cTn id="117"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18" dur="18000" spd="-100000" fill="hold"/>
                                        <p:tgtEl>
                                          <p:spTgt spid="46"/>
                                        </p:tgtEl>
                                        <p:attrNameLst>
                                          <p:attrName>ppt_x</p:attrName>
                                          <p:attrName>ppt_y</p:attrName>
                                        </p:attrNameLst>
                                      </p:cBhvr>
                                      <p:rCtr x="-28542" y="71481"/>
                                    </p:animMotion>
                                  </p:childTnLst>
                                </p:cTn>
                              </p:par>
                              <p:par>
                                <p:cTn id="119" presetID="8" presetClass="emph" presetSubtype="0" autoRev="1" fill="hold" nodeType="withEffect">
                                  <p:stCondLst>
                                    <p:cond delay="0"/>
                                  </p:stCondLst>
                                  <p:childTnLst>
                                    <p:animRot by="-300000">
                                      <p:cBhvr>
                                        <p:cTn id="120" dur="500" fill="hold"/>
                                        <p:tgtEl>
                                          <p:spTgt spid="46"/>
                                        </p:tgtEl>
                                        <p:attrNameLst>
                                          <p:attrName>r</p:attrName>
                                        </p:attrNameLst>
                                      </p:cBhvr>
                                    </p:animRot>
                                  </p:childTnLst>
                                </p:cTn>
                              </p:par>
                              <p:par>
                                <p:cTn id="121" presetID="8" presetClass="emph" presetSubtype="0" fill="hold" nodeType="withEffect">
                                  <p:stCondLst>
                                    <p:cond delay="0"/>
                                  </p:stCondLst>
                                  <p:childTnLst>
                                    <p:animRot by="-300000">
                                      <p:cBhvr>
                                        <p:cTn id="122" dur="500" fill="hold"/>
                                        <p:tgtEl>
                                          <p:spTgt spid="46"/>
                                        </p:tgtEl>
                                        <p:attrNameLst>
                                          <p:attrName>r</p:attrName>
                                        </p:attrNameLst>
                                      </p:cBhvr>
                                    </p:animRot>
                                  </p:childTnLst>
                                </p:cTn>
                              </p:par>
                              <p:par>
                                <p:cTn id="123" presetID="8" presetClass="emph" presetSubtype="0" fill="hold" nodeType="withEffect">
                                  <p:stCondLst>
                                    <p:cond delay="0"/>
                                  </p:stCondLst>
                                  <p:childTnLst>
                                    <p:animRot by="-300000">
                                      <p:cBhvr>
                                        <p:cTn id="124" dur="500" fill="hold"/>
                                        <p:tgtEl>
                                          <p:spTgt spid="46"/>
                                        </p:tgtEl>
                                        <p:attrNameLst>
                                          <p:attrName>r</p:attrName>
                                        </p:attrNameLst>
                                      </p:cBhvr>
                                    </p:animRot>
                                  </p:childTnLst>
                                </p:cTn>
                              </p:par>
                              <p:par>
                                <p:cTn id="125" presetID="8" presetClass="emph" presetSubtype="0" fill="hold" nodeType="withEffect">
                                  <p:stCondLst>
                                    <p:cond delay="0"/>
                                  </p:stCondLst>
                                  <p:childTnLst>
                                    <p:animRot by="-120000">
                                      <p:cBhvr>
                                        <p:cTn id="126" dur="500" fill="hold"/>
                                        <p:tgtEl>
                                          <p:spTgt spid="46"/>
                                        </p:tgtEl>
                                        <p:attrNameLst>
                                          <p:attrName>r</p:attrName>
                                        </p:attrNameLst>
                                      </p:cBhvr>
                                    </p:animRot>
                                  </p:childTnLst>
                                </p:cTn>
                              </p:par>
                              <p:par>
                                <p:cTn id="127" presetID="8" presetClass="emph" presetSubtype="0" fill="hold" nodeType="withEffect">
                                  <p:stCondLst>
                                    <p:cond delay="0"/>
                                  </p:stCondLst>
                                  <p:childTnLst>
                                    <p:animRot by="-300000">
                                      <p:cBhvr>
                                        <p:cTn id="128" dur="500" fill="hold"/>
                                        <p:tgtEl>
                                          <p:spTgt spid="46"/>
                                        </p:tgtEl>
                                        <p:attrNameLst>
                                          <p:attrName>r</p:attrName>
                                        </p:attrNameLst>
                                      </p:cBhvr>
                                    </p:animRot>
                                  </p:childTnLst>
                                </p:cTn>
                              </p:par>
                              <p:par>
                                <p:cTn id="129" presetID="8" presetClass="emph" presetSubtype="0" fill="hold" nodeType="withEffect">
                                  <p:stCondLst>
                                    <p:cond delay="0"/>
                                  </p:stCondLst>
                                  <p:childTnLst>
                                    <p:animRot by="-300000">
                                      <p:cBhvr>
                                        <p:cTn id="130" dur="500" fill="hold"/>
                                        <p:tgtEl>
                                          <p:spTgt spid="46"/>
                                        </p:tgtEl>
                                        <p:attrNameLst>
                                          <p:attrName>r</p:attrName>
                                        </p:attrNameLst>
                                      </p:cBhvr>
                                    </p:animRot>
                                  </p:childTnLst>
                                </p:cTn>
                              </p:par>
                              <p:par>
                                <p:cTn id="131" presetID="8" presetClass="emph" presetSubtype="0" fill="hold" nodeType="withEffect">
                                  <p:stCondLst>
                                    <p:cond delay="0"/>
                                  </p:stCondLst>
                                  <p:childTnLst>
                                    <p:animRot by="-600000">
                                      <p:cBhvr>
                                        <p:cTn id="132" dur="500" fill="hold"/>
                                        <p:tgtEl>
                                          <p:spTgt spid="46"/>
                                        </p:tgtEl>
                                        <p:attrNameLst>
                                          <p:attrName>r</p:attrName>
                                        </p:attrNameLst>
                                      </p:cBhvr>
                                    </p:animRot>
                                  </p:childTnLst>
                                </p:cTn>
                              </p:par>
                              <p:par>
                                <p:cTn id="133" presetID="8" presetClass="emph" presetSubtype="0" fill="hold" nodeType="withEffect">
                                  <p:stCondLst>
                                    <p:cond delay="0"/>
                                  </p:stCondLst>
                                  <p:childTnLst>
                                    <p:animRot by="-1200000">
                                      <p:cBhvr>
                                        <p:cTn id="134" dur="500" fill="hold"/>
                                        <p:tgtEl>
                                          <p:spTgt spid="46"/>
                                        </p:tgtEl>
                                        <p:attrNameLst>
                                          <p:attrName>r</p:attrName>
                                        </p:attrNameLst>
                                      </p:cBhvr>
                                    </p:animRot>
                                  </p:childTnLst>
                                </p:cTn>
                              </p:par>
                              <p:par>
                                <p:cTn id="135" presetID="8" presetClass="emph" presetSubtype="0" fill="hold" nodeType="withEffect">
                                  <p:stCondLst>
                                    <p:cond delay="0"/>
                                  </p:stCondLst>
                                  <p:childTnLst>
                                    <p:animRot by="-1200000">
                                      <p:cBhvr>
                                        <p:cTn id="136" dur="500" fill="hold"/>
                                        <p:tgtEl>
                                          <p:spTgt spid="46"/>
                                        </p:tgtEl>
                                        <p:attrNameLst>
                                          <p:attrName>r</p:attrName>
                                        </p:attrNameLst>
                                      </p:cBhvr>
                                    </p:animRot>
                                  </p:childTnLst>
                                </p:cTn>
                              </p:par>
                              <p:par>
                                <p:cTn id="137" presetID="8" presetClass="emph" presetSubtype="0" fill="hold" nodeType="withEffect">
                                  <p:stCondLst>
                                    <p:cond delay="0"/>
                                  </p:stCondLst>
                                  <p:childTnLst>
                                    <p:animRot by="-600000">
                                      <p:cBhvr>
                                        <p:cTn id="138" dur="500" fill="hold"/>
                                        <p:tgtEl>
                                          <p:spTgt spid="46"/>
                                        </p:tgtEl>
                                        <p:attrNameLst>
                                          <p:attrName>r</p:attrName>
                                        </p:attrNameLst>
                                      </p:cBhvr>
                                    </p:animRot>
                                  </p:childTnLst>
                                </p:cTn>
                              </p:par>
                              <p:par>
                                <p:cTn id="139" presetID="8" presetClass="emph" presetSubtype="0" fill="hold" nodeType="withEffect">
                                  <p:stCondLst>
                                    <p:cond delay="0"/>
                                  </p:stCondLst>
                                  <p:childTnLst>
                                    <p:animRot by="-600000">
                                      <p:cBhvr>
                                        <p:cTn id="140" dur="500" fill="hold"/>
                                        <p:tgtEl>
                                          <p:spTgt spid="46"/>
                                        </p:tgtEl>
                                        <p:attrNameLst>
                                          <p:attrName>r</p:attrName>
                                        </p:attrNameLst>
                                      </p:cBhvr>
                                    </p:animRot>
                                  </p:childTnLst>
                                </p:cTn>
                              </p:par>
                              <p:par>
                                <p:cTn id="141" presetID="8" presetClass="emph" presetSubtype="0" fill="hold" nodeType="withEffect">
                                  <p:stCondLst>
                                    <p:cond delay="0"/>
                                  </p:stCondLst>
                                  <p:childTnLst>
                                    <p:animRot by="-900000">
                                      <p:cBhvr>
                                        <p:cTn id="142" dur="500" fill="hold"/>
                                        <p:tgtEl>
                                          <p:spTgt spid="46"/>
                                        </p:tgtEl>
                                        <p:attrNameLst>
                                          <p:attrName>r</p:attrName>
                                        </p:attrNameLst>
                                      </p:cBhvr>
                                    </p:animRot>
                                  </p:childTnLst>
                                </p:cTn>
                              </p:par>
                              <p:par>
                                <p:cTn id="143" presetID="8" presetClass="emph" presetSubtype="0" fill="hold" nodeType="withEffect">
                                  <p:stCondLst>
                                    <p:cond delay="0"/>
                                  </p:stCondLst>
                                  <p:childTnLst>
                                    <p:animRot by="-900000">
                                      <p:cBhvr>
                                        <p:cTn id="144" dur="500" fill="hold"/>
                                        <p:tgtEl>
                                          <p:spTgt spid="46"/>
                                        </p:tgtEl>
                                        <p:attrNameLst>
                                          <p:attrName>r</p:attrName>
                                        </p:attrNameLst>
                                      </p:cBhvr>
                                    </p:animRot>
                                  </p:childTnLst>
                                </p:cTn>
                              </p:par>
                              <p:par>
                                <p:cTn id="145" presetID="8" presetClass="emph" presetSubtype="0" fill="hold" nodeType="withEffect">
                                  <p:stCondLst>
                                    <p:cond delay="0"/>
                                  </p:stCondLst>
                                  <p:childTnLst>
                                    <p:animRot by="-600000">
                                      <p:cBhvr>
                                        <p:cTn id="146" dur="500" fill="hold"/>
                                        <p:tgtEl>
                                          <p:spTgt spid="46"/>
                                        </p:tgtEl>
                                        <p:attrNameLst>
                                          <p:attrName>r</p:attrName>
                                        </p:attrNameLst>
                                      </p:cBhvr>
                                    </p:animRot>
                                  </p:childTnLst>
                                </p:cTn>
                              </p:par>
                              <p:par>
                                <p:cTn id="147" presetID="8" presetClass="emph" presetSubtype="0" fill="hold" nodeType="withEffect">
                                  <p:stCondLst>
                                    <p:cond delay="0"/>
                                  </p:stCondLst>
                                  <p:childTnLst>
                                    <p:animRot by="-1200000">
                                      <p:cBhvr>
                                        <p:cTn id="148" dur="500" fill="hold"/>
                                        <p:tgtEl>
                                          <p:spTgt spid="46"/>
                                        </p:tgtEl>
                                        <p:attrNameLst>
                                          <p:attrName>r</p:attrName>
                                        </p:attrNameLst>
                                      </p:cBhvr>
                                    </p:animRot>
                                  </p:childTnLst>
                                </p:cTn>
                              </p:par>
                              <p:par>
                                <p:cTn id="149" presetID="8" presetClass="emph" presetSubtype="0" fill="hold" nodeType="withEffect">
                                  <p:stCondLst>
                                    <p:cond delay="0"/>
                                  </p:stCondLst>
                                  <p:childTnLst>
                                    <p:animRot by="-9600000">
                                      <p:cBhvr>
                                        <p:cTn id="150" dur="500" fill="hold"/>
                                        <p:tgtEl>
                                          <p:spTgt spid="46"/>
                                        </p:tgtEl>
                                        <p:attrNameLst>
                                          <p:attrName>r</p:attrName>
                                        </p:attrNameLst>
                                      </p:cBhvr>
                                    </p:animRot>
                                  </p:childTnLst>
                                </p:cTn>
                              </p:par>
                              <p:par>
                                <p:cTn id="151" presetID="8" presetClass="emph" presetSubtype="0" fill="hold" nodeType="withEffect">
                                  <p:stCondLst>
                                    <p:cond delay="0"/>
                                  </p:stCondLst>
                                  <p:childTnLst>
                                    <p:animRot by="-600000">
                                      <p:cBhvr>
                                        <p:cTn id="152" dur="500" fill="hold"/>
                                        <p:tgtEl>
                                          <p:spTgt spid="46"/>
                                        </p:tgtEl>
                                        <p:attrNameLst>
                                          <p:attrName>r</p:attrName>
                                        </p:attrNameLst>
                                      </p:cBhvr>
                                    </p:animRot>
                                  </p:childTnLst>
                                </p:cTn>
                              </p:par>
                              <p:par>
                                <p:cTn id="153" presetID="8" presetClass="emph" presetSubtype="0" fill="hold" nodeType="withEffect">
                                  <p:stCondLst>
                                    <p:cond delay="0"/>
                                  </p:stCondLst>
                                  <p:childTnLst>
                                    <p:animRot by="-300000">
                                      <p:cBhvr>
                                        <p:cTn id="154" dur="500" fill="hold"/>
                                        <p:tgtEl>
                                          <p:spTgt spid="46"/>
                                        </p:tgtEl>
                                        <p:attrNameLst>
                                          <p:attrName>r</p:attrName>
                                        </p:attrNameLst>
                                      </p:cBhvr>
                                    </p:animRot>
                                  </p:childTnLst>
                                </p:cTn>
                              </p:par>
                              <p:par>
                                <p:cTn id="155" presetID="8" presetClass="emph" presetSubtype="0" fill="hold" nodeType="withEffect">
                                  <p:stCondLst>
                                    <p:cond delay="0"/>
                                  </p:stCondLst>
                                  <p:childTnLst>
                                    <p:animRot by="-600000">
                                      <p:cBhvr>
                                        <p:cTn id="156" dur="500" fill="hold"/>
                                        <p:tgtEl>
                                          <p:spTgt spid="46"/>
                                        </p:tgtEl>
                                        <p:attrNameLst>
                                          <p:attrName>r</p:attrName>
                                        </p:attrNameLst>
                                      </p:cBhvr>
                                    </p:animRot>
                                  </p:childTnLst>
                                </p:cTn>
                              </p:par>
                              <p:par>
                                <p:cTn id="157" presetID="8" presetClass="emph" presetSubtype="0" fill="hold" nodeType="withEffect">
                                  <p:stCondLst>
                                    <p:cond delay="0"/>
                                  </p:stCondLst>
                                  <p:childTnLst>
                                    <p:animRot by="-300000">
                                      <p:cBhvr>
                                        <p:cTn id="158" dur="500" fill="hold"/>
                                        <p:tgtEl>
                                          <p:spTgt spid="46"/>
                                        </p:tgtEl>
                                        <p:attrNameLst>
                                          <p:attrName>r</p:attrName>
                                        </p:attrNameLst>
                                      </p:cBhvr>
                                    </p:animRot>
                                  </p:childTnLst>
                                </p:cTn>
                              </p:par>
                              <p:par>
                                <p:cTn id="159" presetID="8" presetClass="emph" presetSubtype="0" fill="hold" nodeType="withEffect">
                                  <p:stCondLst>
                                    <p:cond delay="0"/>
                                  </p:stCondLst>
                                  <p:childTnLst>
                                    <p:animRot by="-600000">
                                      <p:cBhvr>
                                        <p:cTn id="160" dur="500" fill="hold"/>
                                        <p:tgtEl>
                                          <p:spTgt spid="46"/>
                                        </p:tgtEl>
                                        <p:attrNameLst>
                                          <p:attrName>r</p:attrName>
                                        </p:attrNameLst>
                                      </p:cBhvr>
                                    </p:animRot>
                                  </p:childTnLst>
                                </p:cTn>
                              </p:par>
                              <p:par>
                                <p:cTn id="161" presetID="8" presetClass="emph" presetSubtype="0" fill="hold" nodeType="withEffect">
                                  <p:stCondLst>
                                    <p:cond delay="0"/>
                                  </p:stCondLst>
                                  <p:childTnLst>
                                    <p:animRot by="-420000">
                                      <p:cBhvr>
                                        <p:cTn id="162"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5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17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10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0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1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04177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77855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8376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
        <p:nvSpPr>
          <p:cNvPr id="14" name="矩形: 圆角 13"/>
          <p:cNvSpPr/>
          <p:nvPr userDrawn="1"/>
        </p:nvSpPr>
        <p:spPr>
          <a:xfrm>
            <a:off x="605470" y="341315"/>
            <a:ext cx="8538530" cy="4589806"/>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9364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spTree>
    <p:extLst>
      <p:ext uri="{BB962C8B-B14F-4D97-AF65-F5344CB8AC3E}">
        <p14:creationId xmlns:p14="http://schemas.microsoft.com/office/powerpoint/2010/main" val="3300862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267206" y="4823419"/>
            <a:ext cx="2133600" cy="273844"/>
          </a:xfrm>
        </p:spPr>
        <p:txBody>
          <a:bodyPr/>
          <a:lstStyle/>
          <a:p>
            <a:fld id="{A077817C-7B71-42AF-900A-2817BE836D2B}" type="datetimeFigureOut">
              <a:rPr lang="zh-CN" altLang="en-US" smtClean="0"/>
              <a:pPr/>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512599" y="378739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329784" y="2108982"/>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318924" y="2743558"/>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069328" y="2876860"/>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089847" y="2518728"/>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539554" y="1635646"/>
            <a:ext cx="7955159"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460503" y="3904783"/>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412763" y="3158087"/>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453453" y="2290499"/>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787967" y="4092797"/>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367817" y="2232042"/>
            <a:ext cx="222256"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1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07" dur="1500" fill="hold"/>
                                        <p:tgtEl>
                                          <p:spTgt spid="23"/>
                                        </p:tgtEl>
                                        <p:attrNameLst>
                                          <p:attrName>ppt_x</p:attrName>
                                          <p:attrName>ppt_y</p:attrName>
                                        </p:attrNameLst>
                                      </p:cBhvr>
                                      <p:rCtr x="1059" y="31"/>
                                    </p:animMotion>
                                  </p:childTnLst>
                                </p:cTn>
                              </p:par>
                              <p:par>
                                <p:cTn id="10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09" dur="1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6_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1488" y="-627063"/>
            <a:ext cx="9985376"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4516439"/>
            <a:ext cx="1800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5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xmlns="" id="{3A9A580C-226B-434D-9AE5-7E25F5033F47}"/>
              </a:ext>
            </a:extLst>
          </p:cNvPr>
          <p:cNvSpPr/>
          <p:nvPr userDrawn="1"/>
        </p:nvSpPr>
        <p:spPr>
          <a:xfrm>
            <a:off x="274719" y="260841"/>
            <a:ext cx="8594562" cy="4621818"/>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246296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37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2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8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90"/>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55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1760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图片与标题">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xmlns="" id="{F786D55E-9118-91AC-076D-DC1F44DF6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66" y="2788491"/>
            <a:ext cx="9144000" cy="2411817"/>
          </a:xfrm>
          <a:prstGeom prst="rect">
            <a:avLst/>
          </a:prstGeom>
        </p:spPr>
      </p:pic>
      <p:pic>
        <p:nvPicPr>
          <p:cNvPr id="10" name="图片 9">
            <a:extLst>
              <a:ext uri="{FF2B5EF4-FFF2-40B4-BE49-F238E27FC236}">
                <a16:creationId xmlns:a16="http://schemas.microsoft.com/office/drawing/2014/main" xmlns="" id="{49DF0476-32EE-3557-1A84-C9098A33FB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1" name="图片 10">
            <a:extLst>
              <a:ext uri="{FF2B5EF4-FFF2-40B4-BE49-F238E27FC236}">
                <a16:creationId xmlns:a16="http://schemas.microsoft.com/office/drawing/2014/main" xmlns="" id="{BB222D86-4D35-851B-99B5-919E59E140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2" name="图片 11">
            <a:extLst>
              <a:ext uri="{FF2B5EF4-FFF2-40B4-BE49-F238E27FC236}">
                <a16:creationId xmlns:a16="http://schemas.microsoft.com/office/drawing/2014/main" xmlns="" id="{5288E54B-B907-E3A7-CF49-109E6C9C53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1134537" y="1344222"/>
            <a:ext cx="3428516" cy="2098233"/>
          </a:xfrm>
          <a:prstGeom prst="rect">
            <a:avLst/>
          </a:prstGeom>
        </p:spPr>
      </p:pic>
      <p:pic>
        <p:nvPicPr>
          <p:cNvPr id="13" name="图片 39">
            <a:extLst>
              <a:ext uri="{FF2B5EF4-FFF2-40B4-BE49-F238E27FC236}">
                <a16:creationId xmlns:a16="http://schemas.microsoft.com/office/drawing/2014/main" xmlns="" id="{3ABF9BCF-AEAF-0A52-680A-74573C5B0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066" y="-153920"/>
            <a:ext cx="1680939" cy="2208914"/>
          </a:xfrm>
          <a:prstGeom prst="rect">
            <a:avLst/>
          </a:prstGeom>
        </p:spPr>
      </p:pic>
      <p:pic>
        <p:nvPicPr>
          <p:cNvPr id="2" name="Picture 1"/>
          <p:cNvPicPr>
            <a:picLocks noChangeAspect="1"/>
          </p:cNvPicPr>
          <p:nvPr userDrawn="1"/>
        </p:nvPicPr>
        <p:blipFill>
          <a:blip r:embed="rId6"/>
          <a:stretch>
            <a:fillRect/>
          </a:stretch>
        </p:blipFill>
        <p:spPr>
          <a:xfrm>
            <a:off x="3059832" y="-435451"/>
            <a:ext cx="5663675" cy="5657578"/>
          </a:xfrm>
          <a:prstGeom prst="rect">
            <a:avLst/>
          </a:prstGeom>
        </p:spPr>
      </p:pic>
    </p:spTree>
    <p:extLst>
      <p:ext uri="{BB962C8B-B14F-4D97-AF65-F5344CB8AC3E}">
        <p14:creationId xmlns:p14="http://schemas.microsoft.com/office/powerpoint/2010/main" val="179202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
        <p:nvSpPr>
          <p:cNvPr id="13" name="矩形 12">
            <a:extLst>
              <a:ext uri="{FF2B5EF4-FFF2-40B4-BE49-F238E27FC236}">
                <a16:creationId xmlns:a16="http://schemas.microsoft.com/office/drawing/2014/main" xmlns="" id="{90FA714A-A793-4425-86B5-F291DC4732C9}"/>
              </a:ext>
            </a:extLst>
          </p:cNvPr>
          <p:cNvSpPr/>
          <p:nvPr userDrawn="1"/>
        </p:nvSpPr>
        <p:spPr>
          <a:xfrm>
            <a:off x="199104" y="212009"/>
            <a:ext cx="8745794" cy="471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72"/>
          </a:p>
        </p:txBody>
      </p:sp>
      <p:pic>
        <p:nvPicPr>
          <p:cNvPr id="14" name="图片 13">
            <a:extLst>
              <a:ext uri="{FF2B5EF4-FFF2-40B4-BE49-F238E27FC236}">
                <a16:creationId xmlns:a16="http://schemas.microsoft.com/office/drawing/2014/main" xmlns=""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3937592"/>
            <a:ext cx="4572000" cy="1205908"/>
          </a:xfrm>
          <a:prstGeom prst="rect">
            <a:avLst/>
          </a:prstGeom>
        </p:spPr>
      </p:pic>
      <p:pic>
        <p:nvPicPr>
          <p:cNvPr id="16" name="图片 15">
            <a:extLst>
              <a:ext uri="{FF2B5EF4-FFF2-40B4-BE49-F238E27FC236}">
                <a16:creationId xmlns:a16="http://schemas.microsoft.com/office/drawing/2014/main" xmlns="" id="{9A32AEC8-BB37-40E4-B46D-670DF60DA4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6928" y="-262869"/>
            <a:ext cx="877072" cy="1152556"/>
          </a:xfrm>
          <a:prstGeom prst="rect">
            <a:avLst/>
          </a:prstGeom>
        </p:spPr>
      </p:pic>
      <p:pic>
        <p:nvPicPr>
          <p:cNvPr id="18" name="图片 17">
            <a:extLst>
              <a:ext uri="{FF2B5EF4-FFF2-40B4-BE49-F238E27FC236}">
                <a16:creationId xmlns:a16="http://schemas.microsoft.com/office/drawing/2014/main" xmlns="" id="{43531B6E-9AC1-44E0-BADB-262F53E461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1362" y="-262868"/>
            <a:ext cx="877073" cy="1152557"/>
          </a:xfrm>
          <a:prstGeom prst="rect">
            <a:avLst/>
          </a:prstGeom>
        </p:spPr>
      </p:pic>
      <p:pic>
        <p:nvPicPr>
          <p:cNvPr id="19" name="图片 18">
            <a:extLst>
              <a:ext uri="{FF2B5EF4-FFF2-40B4-BE49-F238E27FC236}">
                <a16:creationId xmlns:a16="http://schemas.microsoft.com/office/drawing/2014/main" xmlns=""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35" y="3937592"/>
            <a:ext cx="4572000" cy="1205908"/>
          </a:xfrm>
          <a:prstGeom prst="rect">
            <a:avLst/>
          </a:prstGeom>
        </p:spPr>
      </p:pic>
      <p:pic>
        <p:nvPicPr>
          <p:cNvPr id="3" name="Hình ảnh 2" descr="Ảnh có chứa văn bản, đồ chơi, đồ họa véc-tơ&#10;&#10;Mô tả được tạo tự động">
            <a:extLst>
              <a:ext uri="{FF2B5EF4-FFF2-40B4-BE49-F238E27FC236}">
                <a16:creationId xmlns:a16="http://schemas.microsoft.com/office/drawing/2014/main" xmlns="" id="{23ED2F64-E80E-5135-7F64-203752831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6669" y="3720412"/>
            <a:ext cx="1843546" cy="1473094"/>
          </a:xfrm>
          <a:prstGeom prst="rect">
            <a:avLst/>
          </a:prstGeom>
        </p:spPr>
      </p:pic>
    </p:spTree>
    <p:extLst>
      <p:ext uri="{BB962C8B-B14F-4D97-AF65-F5344CB8AC3E}">
        <p14:creationId xmlns:p14="http://schemas.microsoft.com/office/powerpoint/2010/main" val="331559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pic>
        <p:nvPicPr>
          <p:cNvPr id="8194" name="Picture 2" descr="Hình ảnh Đồng Tiền Xu PNG, Vector, PSD, và biểu tượng để tải về miễn phí |  pngtree">
            <a:extLst>
              <a:ext uri="{FF2B5EF4-FFF2-40B4-BE49-F238E27FC236}">
                <a16:creationId xmlns:a16="http://schemas.microsoft.com/office/drawing/2014/main" xmlns="" id="{D0219038-A7A4-AE15-9DAF-9DAE69B2BC78}"/>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755576" y="129386"/>
            <a:ext cx="8572500" cy="482203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a:extLst>
              <a:ext uri="{FF2B5EF4-FFF2-40B4-BE49-F238E27FC236}">
                <a16:creationId xmlns:a16="http://schemas.microsoft.com/office/drawing/2014/main" xmlns="" id="{C335A837-4502-D6B7-F50F-33D0B2860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48" y="2402128"/>
            <a:ext cx="9144000" cy="2411817"/>
          </a:xfrm>
          <a:prstGeom prst="rect">
            <a:avLst/>
          </a:prstGeom>
        </p:spPr>
      </p:pic>
      <p:pic>
        <p:nvPicPr>
          <p:cNvPr id="9" name="图片 9">
            <a:extLst>
              <a:ext uri="{FF2B5EF4-FFF2-40B4-BE49-F238E27FC236}">
                <a16:creationId xmlns:a16="http://schemas.microsoft.com/office/drawing/2014/main" xmlns="" id="{371DB4DA-8AA5-3FFE-EA2F-F15A5965DD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0" name="图片 10">
            <a:extLst>
              <a:ext uri="{FF2B5EF4-FFF2-40B4-BE49-F238E27FC236}">
                <a16:creationId xmlns:a16="http://schemas.microsoft.com/office/drawing/2014/main" xmlns="" id="{0F5C9ECF-C127-4897-35C4-16E8064884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1" name="图片 11">
            <a:extLst>
              <a:ext uri="{FF2B5EF4-FFF2-40B4-BE49-F238E27FC236}">
                <a16:creationId xmlns:a16="http://schemas.microsoft.com/office/drawing/2014/main" xmlns="" id="{BC90CF97-C0D0-0002-9D25-0771164D489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59857"/>
          <a:stretch/>
        </p:blipFill>
        <p:spPr>
          <a:xfrm>
            <a:off x="1288509" y="1712845"/>
            <a:ext cx="3428516" cy="2098233"/>
          </a:xfrm>
          <a:prstGeom prst="rect">
            <a:avLst/>
          </a:prstGeom>
        </p:spPr>
      </p:pic>
      <p:pic>
        <p:nvPicPr>
          <p:cNvPr id="12" name="图片 39">
            <a:extLst>
              <a:ext uri="{FF2B5EF4-FFF2-40B4-BE49-F238E27FC236}">
                <a16:creationId xmlns:a16="http://schemas.microsoft.com/office/drawing/2014/main" xmlns="" id="{094E2446-6952-BF0E-B8C2-2520869EE5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66" y="-183341"/>
            <a:ext cx="1680939" cy="2208914"/>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xmlns="" id="{F0ABA274-8A94-04D2-FECF-FF962F6E700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47470" y="-380578"/>
            <a:ext cx="5661344" cy="5658629"/>
          </a:xfrm>
          <a:prstGeom prst="rect">
            <a:avLst/>
          </a:prstGeom>
        </p:spPr>
      </p:pic>
      <p:sp>
        <p:nvSpPr>
          <p:cNvPr id="21" name="ïṥḻîḑe">
            <a:extLst>
              <a:ext uri="{FF2B5EF4-FFF2-40B4-BE49-F238E27FC236}">
                <a16:creationId xmlns:a16="http://schemas.microsoft.com/office/drawing/2014/main" xmlns="" id="{D62E0B29-DFD1-5A29-C5B8-4B5FC7A7E99A}"/>
              </a:ext>
            </a:extLst>
          </p:cNvPr>
          <p:cNvSpPr txBox="1"/>
          <p:nvPr userDrawn="1"/>
        </p:nvSpPr>
        <p:spPr>
          <a:xfrm>
            <a:off x="2488066" y="2201868"/>
            <a:ext cx="4058018" cy="977812"/>
          </a:xfrm>
          <a:prstGeom prst="rect">
            <a:avLst/>
          </a:prstGeom>
          <a:noFill/>
          <a:ln>
            <a:noFill/>
          </a:ln>
        </p:spPr>
        <p:txBody>
          <a:bodyPr wrap="square" lIns="68493" tIns="34247" rIns="68493" bIns="34247" anchor="ctr" anchorCtr="0">
            <a:noAutofit/>
          </a:bodyPr>
          <a:lstStyle/>
          <a:p>
            <a:pPr lvl="0" algn="ctr" defTabSz="684454">
              <a:buSzPct val="25000"/>
              <a:defRPr/>
            </a:pPr>
            <a:r>
              <a:rPr lang="en-US" altLang="zh-CN"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rPr>
              <a:t>KHÁM PHÁ</a:t>
            </a:r>
            <a:endParaRPr lang="zh-CN" altLang="en-US"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endParaRPr>
          </a:p>
        </p:txBody>
      </p:sp>
      <p:grpSp>
        <p:nvGrpSpPr>
          <p:cNvPr id="22" name="Nhóm 21">
            <a:extLst>
              <a:ext uri="{FF2B5EF4-FFF2-40B4-BE49-F238E27FC236}">
                <a16:creationId xmlns:a16="http://schemas.microsoft.com/office/drawing/2014/main" xmlns="" id="{B5C1299D-24F2-A4D9-98AB-26C33948BC9D}"/>
              </a:ext>
            </a:extLst>
          </p:cNvPr>
          <p:cNvGrpSpPr/>
          <p:nvPr userDrawn="1"/>
        </p:nvGrpSpPr>
        <p:grpSpPr>
          <a:xfrm>
            <a:off x="2586058" y="873897"/>
            <a:ext cx="3587261" cy="1198918"/>
            <a:chOff x="3766782" y="1436238"/>
            <a:chExt cx="4783015" cy="1598557"/>
          </a:xfrm>
        </p:grpSpPr>
        <p:sp>
          <p:nvSpPr>
            <p:cNvPr id="23" name="Hộp Văn bản 22">
              <a:extLst>
                <a:ext uri="{FF2B5EF4-FFF2-40B4-BE49-F238E27FC236}">
                  <a16:creationId xmlns:a16="http://schemas.microsoft.com/office/drawing/2014/main" xmlns="" id="{B40611E2-B1BD-80E9-480B-65F6D1C889CE}"/>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w="317500">
                    <a:solidFill>
                      <a:schemeClr val="bg1"/>
                    </a:solidFill>
                  </a:ln>
                  <a:solidFill>
                    <a:schemeClr val="bg1"/>
                  </a:solidFill>
                  <a:effectLst>
                    <a:outerShdw blurRad="50800" dist="38100" dir="5400000" algn="t" rotWithShape="0">
                      <a:prstClr val="black">
                        <a:alpha val="40000"/>
                      </a:prstClr>
                    </a:outerShdw>
                  </a:effectLst>
                  <a:latin typeface="SVN-Ziclets" panose="02000603000000000000" pitchFamily="2" charset="0"/>
                </a:rPr>
                <a:t>02</a:t>
              </a:r>
            </a:p>
          </p:txBody>
        </p:sp>
        <p:sp>
          <p:nvSpPr>
            <p:cNvPr id="24" name="Hộp Văn bản 23">
              <a:extLst>
                <a:ext uri="{FF2B5EF4-FFF2-40B4-BE49-F238E27FC236}">
                  <a16:creationId xmlns:a16="http://schemas.microsoft.com/office/drawing/2014/main" xmlns="" id="{C458F5D5-8F2D-051F-3271-DA2F7EA75E4B}"/>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a:solidFill>
                      <a:sysClr val="windowText" lastClr="000000"/>
                    </a:solidFill>
                  </a:ln>
                  <a:solidFill>
                    <a:srgbClr val="5FE1F5"/>
                  </a:solidFill>
                  <a:latin typeface="SVN-Ziclets" panose="02000603000000000000" pitchFamily="2" charset="0"/>
                </a:rPr>
                <a:t>0</a:t>
              </a:r>
              <a:r>
                <a:rPr lang="en-US" sz="7191" dirty="0">
                  <a:ln>
                    <a:solidFill>
                      <a:sysClr val="windowText" lastClr="000000"/>
                    </a:solidFill>
                  </a:ln>
                  <a:solidFill>
                    <a:srgbClr val="FFF288"/>
                  </a:solidFill>
                  <a:latin typeface="SVN-Ziclets" panose="02000603000000000000" pitchFamily="2" charset="0"/>
                </a:rPr>
                <a:t>2</a:t>
              </a:r>
            </a:p>
          </p:txBody>
        </p:sp>
      </p:grpSp>
    </p:spTree>
    <p:extLst>
      <p:ext uri="{BB962C8B-B14F-4D97-AF65-F5344CB8AC3E}">
        <p14:creationId xmlns:p14="http://schemas.microsoft.com/office/powerpoint/2010/main" val="137934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11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74" y="44092"/>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96724" y="-21984"/>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87302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018359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3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3464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22457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8" name="Footer Placeholder 7"/>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0163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Date Placeholder 2"/>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0553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3" name="Footer Placeholder 2"/>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70584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a:prstGeom prst="rect">
            <a:avLst/>
          </a:prstGeom>
        </p:spPr>
        <p:txBody>
          <a:bodyPr anchor="b"/>
          <a:lstStyle>
            <a:lvl1pPr algn="l">
              <a:defRPr sz="1500"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076327"/>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22181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6461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1904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22/05/2023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343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7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9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10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4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79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4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610296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26614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40484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hyperlink" Target="https://www.facebook.com/vuhong1972"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hyperlink" Target="mailto:hongvu7219@gmail.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74.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0414BBE0-90C5-4516-B3EB-E84CFD2A21F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2023/5/22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pic>
        <p:nvPicPr>
          <p:cNvPr id="9" name="Picture 8"/>
          <p:cNvPicPr>
            <a:picLocks noChangeAspect="1"/>
          </p:cNvPicPr>
          <p:nvPr userDrawn="1"/>
        </p:nvPicPr>
        <p:blipFill>
          <a:blip r:embed="rId41"/>
          <a:stretch>
            <a:fillRect/>
          </a:stretch>
        </p:blipFill>
        <p:spPr>
          <a:xfrm>
            <a:off x="0" y="5148"/>
            <a:ext cx="9180512" cy="5138352"/>
          </a:xfrm>
          <a:prstGeom prst="rect">
            <a:avLst/>
          </a:prstGeom>
        </p:spPr>
      </p:pic>
      <p:sp>
        <p:nvSpPr>
          <p:cNvPr id="8" name="TextBox 1"/>
          <p:cNvSpPr txBox="1"/>
          <p:nvPr userDrawn="1"/>
        </p:nvSpPr>
        <p:spPr>
          <a:xfrm>
            <a:off x="-3266454" y="772183"/>
            <a:ext cx="2743200" cy="3406557"/>
          </a:xfrm>
          <a:prstGeom prst="rect">
            <a:avLst/>
          </a:prstGeom>
          <a:solidFill>
            <a:schemeClr val="bg1"/>
          </a:solidFill>
        </p:spPr>
        <p:txBody>
          <a:bodyPr wrap="square" lIns="121904" tIns="60952" rIns="121904" bIns="6095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2"/>
              </a:rPr>
              <a:t>https://www.facebook.com/vuhong1972</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3"/>
              </a:rPr>
              <a:t>hongvu7219@gmail.com</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2210789" y="4643873"/>
            <a:ext cx="1336040" cy="133604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0" r:id="rId3"/>
    <p:sldLayoutId id="2147483662"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676" r:id="rId13"/>
    <p:sldLayoutId id="2147483702"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5" r:id="rId24"/>
    <p:sldLayoutId id="2147483726" r:id="rId25"/>
    <p:sldLayoutId id="2147483727" r:id="rId26"/>
    <p:sldLayoutId id="2147483728"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a:stretch>
            <a:fillRect/>
          </a:stretch>
        </p:blipFill>
        <p:spPr>
          <a:xfrm>
            <a:off x="1" y="-24975"/>
            <a:ext cx="9144000" cy="5292588"/>
          </a:xfrm>
          <a:prstGeom prst="rect">
            <a:avLst/>
          </a:prstGeom>
        </p:spPr>
      </p:pic>
    </p:spTree>
    <p:extLst>
      <p:ext uri="{BB962C8B-B14F-4D97-AF65-F5344CB8AC3E}">
        <p14:creationId xmlns:p14="http://schemas.microsoft.com/office/powerpoint/2010/main" val="2213800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jp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6.jpeg"/><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NULL"/><Relationship Id="rId11" Type="http://schemas.openxmlformats.org/officeDocument/2006/relationships/image" Target="../media/image100.png"/><Relationship Id="rId10" Type="http://schemas.microsoft.com/office/2007/relationships/hdphoto" Target="../media/hdphoto2.wdp"/><Relationship Id="rId4" Type="http://schemas.openxmlformats.org/officeDocument/2006/relationships/image" Target="../media/image97.png"/><Relationship Id="rId9"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05.png"/><Relationship Id="rId3" Type="http://schemas.openxmlformats.org/officeDocument/2006/relationships/image" Target="../media/image75.jp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104.png"/><Relationship Id="rId5" Type="http://schemas.openxmlformats.org/officeDocument/2006/relationships/image" Target="../media/image78.png"/><Relationship Id="rId10" Type="http://schemas.openxmlformats.org/officeDocument/2006/relationships/image" Target="../media/image103.png"/><Relationship Id="rId4" Type="http://schemas.openxmlformats.org/officeDocument/2006/relationships/image" Target="../media/image77.png"/><Relationship Id="rId9"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5" y="-192657"/>
            <a:ext cx="9141620" cy="514216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562" y="3089197"/>
            <a:ext cx="2365700" cy="1905895"/>
          </a:xfrm>
          <a:prstGeom prst="rect">
            <a:avLst/>
          </a:prstGeom>
        </p:spPr>
      </p:pic>
      <p:pic>
        <p:nvPicPr>
          <p:cNvPr id="10" name="图片 9">
            <a:extLst>
              <a:ext uri="{FF2B5EF4-FFF2-40B4-BE49-F238E27FC236}">
                <a16:creationId xmlns:a16="http://schemas.microsoft.com/office/drawing/2014/main" xmlns="" id="{A188D44F-8925-4885-9976-908C91BAD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12" name="图片 11">
            <a:extLst>
              <a:ext uri="{FF2B5EF4-FFF2-40B4-BE49-F238E27FC236}">
                <a16:creationId xmlns:a16="http://schemas.microsoft.com/office/drawing/2014/main" xmlns="" id="{BD8B5253-1CB6-44FD-BEE0-52C61AEB4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14" name="图片 13">
            <a:extLst>
              <a:ext uri="{FF2B5EF4-FFF2-40B4-BE49-F238E27FC236}">
                <a16:creationId xmlns:a16="http://schemas.microsoft.com/office/drawing/2014/main" xmlns="" id="{CF756F4A-5A25-4C5E-A14C-1F1BDAC1F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16" name="图片 15">
            <a:extLst>
              <a:ext uri="{FF2B5EF4-FFF2-40B4-BE49-F238E27FC236}">
                <a16:creationId xmlns:a16="http://schemas.microsoft.com/office/drawing/2014/main" xmlns="" id="{6FA85FA5-8E0D-46AE-8E59-2CDF4D1F66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8" name="图片 17">
            <a:extLst>
              <a:ext uri="{FF2B5EF4-FFF2-40B4-BE49-F238E27FC236}">
                <a16:creationId xmlns:a16="http://schemas.microsoft.com/office/drawing/2014/main" xmlns="" id="{85D37244-D58E-4476-82CF-346B0F1654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358" y="1597296"/>
            <a:ext cx="855050" cy="691774"/>
          </a:xfrm>
          <a:prstGeom prst="rect">
            <a:avLst/>
          </a:prstGeom>
        </p:spPr>
      </p:pic>
      <p:pic>
        <p:nvPicPr>
          <p:cNvPr id="22" name="图片 21">
            <a:extLst>
              <a:ext uri="{FF2B5EF4-FFF2-40B4-BE49-F238E27FC236}">
                <a16:creationId xmlns:a16="http://schemas.microsoft.com/office/drawing/2014/main" xmlns="" id="{D2AEF7BA-8720-4BE9-99EC-6D52AB400D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2108" y="558398"/>
            <a:ext cx="1215975" cy="708960"/>
          </a:xfrm>
          <a:prstGeom prst="rect">
            <a:avLst/>
          </a:prstGeom>
        </p:spPr>
      </p:pic>
      <p:pic>
        <p:nvPicPr>
          <p:cNvPr id="43" name="图片 42">
            <a:extLst>
              <a:ext uri="{FF2B5EF4-FFF2-40B4-BE49-F238E27FC236}">
                <a16:creationId xmlns:a16="http://schemas.microsoft.com/office/drawing/2014/main" xmlns="" id="{230519E0-3029-47F0-916A-258FDCECBD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7833" y="-138627"/>
            <a:ext cx="2743541" cy="1937486"/>
          </a:xfrm>
          <a:prstGeom prst="rect">
            <a:avLst/>
          </a:prstGeom>
        </p:spPr>
      </p:pic>
      <p:pic>
        <p:nvPicPr>
          <p:cNvPr id="37" name="图片 36">
            <a:extLst>
              <a:ext uri="{FF2B5EF4-FFF2-40B4-BE49-F238E27FC236}">
                <a16:creationId xmlns:a16="http://schemas.microsoft.com/office/drawing/2014/main" xmlns="" id="{96D38E29-A73F-494F-A269-745D50CB9E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93065">
            <a:off x="273757" y="903622"/>
            <a:ext cx="1613954" cy="2292347"/>
          </a:xfrm>
          <a:prstGeom prst="rect">
            <a:avLst/>
          </a:prstGeom>
        </p:spPr>
      </p:pic>
      <p:pic>
        <p:nvPicPr>
          <p:cNvPr id="2" name="Picture 1"/>
          <p:cNvPicPr>
            <a:picLocks noChangeAspect="1"/>
          </p:cNvPicPr>
          <p:nvPr/>
        </p:nvPicPr>
        <p:blipFill>
          <a:blip r:embed="rId13"/>
          <a:stretch>
            <a:fillRect/>
          </a:stretch>
        </p:blipFill>
        <p:spPr>
          <a:xfrm>
            <a:off x="1361945" y="1267358"/>
            <a:ext cx="6665686" cy="1280105"/>
          </a:xfrm>
          <a:prstGeom prst="rect">
            <a:avLst/>
          </a:prstGeom>
        </p:spPr>
      </p:pic>
    </p:spTree>
    <p:extLst>
      <p:ext uri="{BB962C8B-B14F-4D97-AF65-F5344CB8AC3E}">
        <p14:creationId xmlns:p14="http://schemas.microsoft.com/office/powerpoint/2010/main" val="270154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7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75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750" fill="hold"/>
                                        <p:tgtEl>
                                          <p:spTgt spid="22"/>
                                        </p:tgtEl>
                                        <p:attrNameLst>
                                          <p:attrName>ppt_x</p:attrName>
                                        </p:attrNameLst>
                                      </p:cBhvr>
                                      <p:tavLst>
                                        <p:tav tm="0">
                                          <p:val>
                                            <p:strVal val="1+#ppt_w/2"/>
                                          </p:val>
                                        </p:tav>
                                        <p:tav tm="100000">
                                          <p:val>
                                            <p:strVal val="#ppt_x"/>
                                          </p:val>
                                        </p:tav>
                                      </p:tavLst>
                                    </p:anim>
                                    <p:anim calcmode="lin" valueType="num">
                                      <p:cBhvr additive="base">
                                        <p:cTn id="21" dur="750" fill="hold"/>
                                        <p:tgtEl>
                                          <p:spTgt spid="22"/>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750" fill="hold"/>
                                        <p:tgtEl>
                                          <p:spTgt spid="18"/>
                                        </p:tgtEl>
                                        <p:attrNameLst>
                                          <p:attrName>ppt_x</p:attrName>
                                        </p:attrNameLst>
                                      </p:cBhvr>
                                      <p:tavLst>
                                        <p:tav tm="0">
                                          <p:val>
                                            <p:strVal val="1+#ppt_w/2"/>
                                          </p:val>
                                        </p:tav>
                                        <p:tav tm="100000">
                                          <p:val>
                                            <p:strVal val="#ppt_x"/>
                                          </p:val>
                                        </p:tav>
                                      </p:tavLst>
                                    </p:anim>
                                    <p:anim calcmode="lin" valueType="num">
                                      <p:cBhvr additive="base">
                                        <p:cTn id="25" dur="7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750"/>
                                        <p:tgtEl>
                                          <p:spTgt spid="37"/>
                                        </p:tgtEl>
                                      </p:cBhvr>
                                    </p:animEffect>
                                  </p:childTnLst>
                                </p:cTn>
                              </p:par>
                            </p:childTnLst>
                          </p:cTn>
                        </p:par>
                        <p:par>
                          <p:cTn id="30" fill="hold">
                            <p:stCondLst>
                              <p:cond delay="2250"/>
                            </p:stCondLst>
                            <p:childTnLst>
                              <p:par>
                                <p:cTn id="31" presetID="31"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750" fill="hold"/>
                                        <p:tgtEl>
                                          <p:spTgt spid="43"/>
                                        </p:tgtEl>
                                        <p:attrNameLst>
                                          <p:attrName>ppt_w</p:attrName>
                                        </p:attrNameLst>
                                      </p:cBhvr>
                                      <p:tavLst>
                                        <p:tav tm="0">
                                          <p:val>
                                            <p:fltVal val="0"/>
                                          </p:val>
                                        </p:tav>
                                        <p:tav tm="100000">
                                          <p:val>
                                            <p:strVal val="#ppt_w"/>
                                          </p:val>
                                        </p:tav>
                                      </p:tavLst>
                                    </p:anim>
                                    <p:anim calcmode="lin" valueType="num">
                                      <p:cBhvr>
                                        <p:cTn id="34" dur="750" fill="hold"/>
                                        <p:tgtEl>
                                          <p:spTgt spid="43"/>
                                        </p:tgtEl>
                                        <p:attrNameLst>
                                          <p:attrName>ppt_h</p:attrName>
                                        </p:attrNameLst>
                                      </p:cBhvr>
                                      <p:tavLst>
                                        <p:tav tm="0">
                                          <p:val>
                                            <p:fltVal val="0"/>
                                          </p:val>
                                        </p:tav>
                                        <p:tav tm="100000">
                                          <p:val>
                                            <p:strVal val="#ppt_h"/>
                                          </p:val>
                                        </p:tav>
                                      </p:tavLst>
                                    </p:anim>
                                    <p:anim calcmode="lin" valueType="num">
                                      <p:cBhvr>
                                        <p:cTn id="35" dur="750" fill="hold"/>
                                        <p:tgtEl>
                                          <p:spTgt spid="43"/>
                                        </p:tgtEl>
                                        <p:attrNameLst>
                                          <p:attrName>style.rotation</p:attrName>
                                        </p:attrNameLst>
                                      </p:cBhvr>
                                      <p:tavLst>
                                        <p:tav tm="0">
                                          <p:val>
                                            <p:fltVal val="90"/>
                                          </p:val>
                                        </p:tav>
                                        <p:tav tm="100000">
                                          <p:val>
                                            <p:fltVal val="0"/>
                                          </p:val>
                                        </p:tav>
                                      </p:tavLst>
                                    </p:anim>
                                    <p:animEffect transition="in" filter="fade">
                                      <p:cBhvr>
                                        <p:cTn id="36" dur="75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750"/>
                                        <p:tgtEl>
                                          <p:spTgt spid="21"/>
                                        </p:tgtEl>
                                      </p:cBhvr>
                                    </p:animEffec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3"/>
                                        </p:tgtEl>
                                        <p:attrNameLst>
                                          <p:attrName>r</p:attrName>
                                        </p:attrNameLst>
                                      </p:cBhvr>
                                    </p:animRot>
                                    <p:animRot by="-240000">
                                      <p:cBhvr>
                                        <p:cTn id="42" dur="200" fill="hold">
                                          <p:stCondLst>
                                            <p:cond delay="200"/>
                                          </p:stCondLst>
                                        </p:cTn>
                                        <p:tgtEl>
                                          <p:spTgt spid="23"/>
                                        </p:tgtEl>
                                        <p:attrNameLst>
                                          <p:attrName>r</p:attrName>
                                        </p:attrNameLst>
                                      </p:cBhvr>
                                    </p:animRot>
                                    <p:animRot by="240000">
                                      <p:cBhvr>
                                        <p:cTn id="43" dur="200" fill="hold">
                                          <p:stCondLst>
                                            <p:cond delay="400"/>
                                          </p:stCondLst>
                                        </p:cTn>
                                        <p:tgtEl>
                                          <p:spTgt spid="23"/>
                                        </p:tgtEl>
                                        <p:attrNameLst>
                                          <p:attrName>r</p:attrName>
                                        </p:attrNameLst>
                                      </p:cBhvr>
                                    </p:animRot>
                                    <p:animRot by="-240000">
                                      <p:cBhvr>
                                        <p:cTn id="44" dur="200" fill="hold">
                                          <p:stCondLst>
                                            <p:cond delay="600"/>
                                          </p:stCondLst>
                                        </p:cTn>
                                        <p:tgtEl>
                                          <p:spTgt spid="23"/>
                                        </p:tgtEl>
                                        <p:attrNameLst>
                                          <p:attrName>r</p:attrName>
                                        </p:attrNameLst>
                                      </p:cBhvr>
                                    </p:animRot>
                                    <p:animRot by="120000">
                                      <p:cBhvr>
                                        <p:cTn id="45" dur="200" fill="hold">
                                          <p:stCondLst>
                                            <p:cond delay="800"/>
                                          </p:stCondLst>
                                        </p:cTn>
                                        <p:tgtEl>
                                          <p:spTgt spid="23"/>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7"/>
          <p:cNvSpPr txBox="1"/>
          <p:nvPr/>
        </p:nvSpPr>
        <p:spPr>
          <a:xfrm>
            <a:off x="2880343" y="1876538"/>
            <a:ext cx="1835705" cy="326189"/>
          </a:xfrm>
          <a:prstGeom prst="rect">
            <a:avLst/>
          </a:prstGeom>
          <a:noFill/>
        </p:spPr>
        <p:txBody>
          <a:bodyPr lIns="0" tIns="0" rIns="0" bIns="0"/>
          <a:lstStyle/>
          <a:p>
            <a:pPr algn="ctr">
              <a:defRPr/>
            </a:pPr>
            <a:endParaRPr lang="en-US" sz="3600" dirty="0">
              <a:solidFill>
                <a:prstClr val="black">
                  <a:lumMod val="75000"/>
                  <a:lumOff val="25000"/>
                </a:prst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6920" y="3490055"/>
            <a:ext cx="2623796" cy="144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2014084" y="588026"/>
            <a:ext cx="434283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3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1" y="55141"/>
            <a:ext cx="1572080" cy="1406468"/>
          </a:xfrm>
          <a:prstGeom prst="rect">
            <a:avLst/>
          </a:prstGeom>
        </p:spPr>
      </p:pic>
      <p:pic>
        <p:nvPicPr>
          <p:cNvPr id="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42" y="161250"/>
            <a:ext cx="1270856" cy="1621219"/>
          </a:xfrm>
          <a:prstGeom prst="rect">
            <a:avLst/>
          </a:prstGeom>
        </p:spPr>
      </p:pic>
      <p:sp>
        <p:nvSpPr>
          <p:cNvPr id="11" name="TextBox 13"/>
          <p:cNvSpPr txBox="1"/>
          <p:nvPr/>
        </p:nvSpPr>
        <p:spPr>
          <a:xfrm>
            <a:off x="611560" y="1193213"/>
            <a:ext cx="7632894" cy="1107996"/>
          </a:xfrm>
          <a:prstGeom prst="rect">
            <a:avLst/>
          </a:prstGeom>
          <a:noFill/>
        </p:spPr>
        <p:txBody>
          <a:bodyPr wrap="square">
            <a:spAutoFit/>
          </a:bodyPr>
          <a:lstStyle/>
          <a:p>
            <a:pPr algn="ctr">
              <a:defRPr/>
            </a:pP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103: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Ôn</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phạm</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 100 000(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TT</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27759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26"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435">
                                          <p:stCondLst>
                                            <p:cond delay="0"/>
                                          </p:stCondLst>
                                        </p:cTn>
                                        <p:tgtEl>
                                          <p:spTgt spid="8"/>
                                        </p:tgtEl>
                                      </p:cBhvr>
                                    </p:animEffect>
                                    <p:anim calcmode="lin" valueType="num">
                                      <p:cBhvr>
                                        <p:cTn id="17"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0"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1"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2" dur="20">
                                          <p:stCondLst>
                                            <p:cond delay="487"/>
                                          </p:stCondLst>
                                        </p:cTn>
                                        <p:tgtEl>
                                          <p:spTgt spid="8"/>
                                        </p:tgtEl>
                                      </p:cBhvr>
                                      <p:to x="100000" y="60000"/>
                                    </p:animScale>
                                    <p:animScale>
                                      <p:cBhvr>
                                        <p:cTn id="23" dur="124" decel="50000">
                                          <p:stCondLst>
                                            <p:cond delay="507"/>
                                          </p:stCondLst>
                                        </p:cTn>
                                        <p:tgtEl>
                                          <p:spTgt spid="8"/>
                                        </p:tgtEl>
                                      </p:cBhvr>
                                      <p:to x="100000" y="100000"/>
                                    </p:animScale>
                                    <p:animScale>
                                      <p:cBhvr>
                                        <p:cTn id="24" dur="20">
                                          <p:stCondLst>
                                            <p:cond delay="984"/>
                                          </p:stCondLst>
                                        </p:cTn>
                                        <p:tgtEl>
                                          <p:spTgt spid="8"/>
                                        </p:tgtEl>
                                      </p:cBhvr>
                                      <p:to x="100000" y="80000"/>
                                    </p:animScale>
                                    <p:animScale>
                                      <p:cBhvr>
                                        <p:cTn id="25" dur="124" decel="50000">
                                          <p:stCondLst>
                                            <p:cond delay="1004"/>
                                          </p:stCondLst>
                                        </p:cTn>
                                        <p:tgtEl>
                                          <p:spTgt spid="8"/>
                                        </p:tgtEl>
                                      </p:cBhvr>
                                      <p:to x="100000" y="100000"/>
                                    </p:animScale>
                                    <p:animScale>
                                      <p:cBhvr>
                                        <p:cTn id="26" dur="20">
                                          <p:stCondLst>
                                            <p:cond delay="1231"/>
                                          </p:stCondLst>
                                        </p:cTn>
                                        <p:tgtEl>
                                          <p:spTgt spid="8"/>
                                        </p:tgtEl>
                                      </p:cBhvr>
                                      <p:to x="100000" y="90000"/>
                                    </p:animScale>
                                    <p:animScale>
                                      <p:cBhvr>
                                        <p:cTn id="27" dur="124" decel="50000">
                                          <p:stCondLst>
                                            <p:cond delay="1251"/>
                                          </p:stCondLst>
                                        </p:cTn>
                                        <p:tgtEl>
                                          <p:spTgt spid="8"/>
                                        </p:tgtEl>
                                      </p:cBhvr>
                                      <p:to x="100000" y="100000"/>
                                    </p:animScale>
                                    <p:animScale>
                                      <p:cBhvr>
                                        <p:cTn id="28" dur="20">
                                          <p:stCondLst>
                                            <p:cond delay="1356"/>
                                          </p:stCondLst>
                                        </p:cTn>
                                        <p:tgtEl>
                                          <p:spTgt spid="8"/>
                                        </p:tgtEl>
                                      </p:cBhvr>
                                      <p:to x="100000" y="95000"/>
                                    </p:animScale>
                                    <p:animScale>
                                      <p:cBhvr>
                                        <p:cTn id="29" dur="124" decel="50000">
                                          <p:stCondLst>
                                            <p:cond delay="1376"/>
                                          </p:stCondLst>
                                        </p:cTn>
                                        <p:tgtEl>
                                          <p:spTgt spid="8"/>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82"/>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61"/>
            <a:ext cx="2222512" cy="1967878"/>
          </a:xfrm>
          <a:prstGeom prst="rect">
            <a:avLst/>
          </a:prstGeom>
        </p:spPr>
      </p:pic>
      <p:grpSp>
        <p:nvGrpSpPr>
          <p:cNvPr id="8" name="组合 7"/>
          <p:cNvGrpSpPr/>
          <p:nvPr/>
        </p:nvGrpSpPr>
        <p:grpSpPr>
          <a:xfrm>
            <a:off x="1951347" y="191466"/>
            <a:ext cx="4968552" cy="2115549"/>
            <a:chOff x="2647247" y="-39334"/>
            <a:chExt cx="4968552" cy="2115549"/>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cs typeface="+mn-ea"/>
                <a:sym typeface="+mn-lt"/>
              </a:endParaRPr>
            </a:p>
          </p:txBody>
        </p:sp>
        <p:sp>
          <p:nvSpPr>
            <p:cNvPr id="4" name="矩形 3"/>
            <p:cNvSpPr/>
            <p:nvPr/>
          </p:nvSpPr>
          <p:spPr>
            <a:xfrm>
              <a:off x="2647247" y="1270097"/>
              <a:ext cx="4968552" cy="80611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30000"/>
                </a:lnSpc>
                <a:defRPr/>
              </a:pPr>
              <a:r>
                <a:rPr lang="en-US" altLang="zh-CN" sz="4050" b="1" kern="0" dirty="0" err="1">
                  <a:solidFill>
                    <a:srgbClr val="FFFFFF"/>
                  </a:solidFill>
                  <a:ea typeface="Arial-Rounded" panose="020B0500000000000000" pitchFamily="34" charset="0"/>
                  <a:cs typeface="Arial-Rounded" panose="020B0500000000000000" pitchFamily="34" charset="0"/>
                  <a:sym typeface="+mn-lt"/>
                </a:rPr>
                <a:t>Tiết</a:t>
              </a:r>
              <a:r>
                <a:rPr lang="en-US" altLang="zh-CN" sz="4050" b="1" kern="0" dirty="0">
                  <a:solidFill>
                    <a:srgbClr val="FFFFFF"/>
                  </a:solidFill>
                  <a:ea typeface="Arial-Rounded" panose="020B0500000000000000" pitchFamily="34" charset="0"/>
                  <a:cs typeface="Arial-Rounded" panose="020B0500000000000000" pitchFamily="34" charset="0"/>
                  <a:sym typeface="+mn-lt"/>
                </a:rPr>
                <a:t> 2</a:t>
              </a:r>
              <a:r>
                <a:rPr lang="en-US" altLang="zh-CN" sz="4050" b="1" kern="0" dirty="0" smtClean="0">
                  <a:solidFill>
                    <a:srgbClr val="FFFFFF"/>
                  </a:solidFill>
                  <a:ea typeface="Arial-Rounded" panose="020B0500000000000000" pitchFamily="34" charset="0"/>
                  <a:cs typeface="Arial-Rounded" panose="020B0500000000000000" pitchFamily="34" charset="0"/>
                  <a:sym typeface="+mn-lt"/>
                </a:rPr>
                <a:t>.</a:t>
              </a:r>
              <a:endParaRPr lang="zh-CN" altLang="en-US" sz="4050" b="1" kern="0" dirty="0">
                <a:solidFill>
                  <a:srgbClr val="FFFFFF"/>
                </a:solidFill>
                <a:ea typeface="Arial-Rounded" panose="020B0500000000000000" pitchFamily="34" charset="0"/>
                <a:cs typeface="Arial-Rounded" panose="020B0500000000000000" pitchFamily="34" charset="0"/>
                <a:sym typeface="+mn-lt"/>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56" y="3408505"/>
            <a:ext cx="2203537" cy="1920579"/>
          </a:xfrm>
          <a:prstGeom prst="rect">
            <a:avLst/>
          </a:prstGeom>
        </p:spPr>
      </p:pic>
    </p:spTree>
    <p:extLst>
      <p:ext uri="{BB962C8B-B14F-4D97-AF65-F5344CB8AC3E}">
        <p14:creationId xmlns:p14="http://schemas.microsoft.com/office/powerpoint/2010/main" val="150789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4A641F-B513-FB70-53D5-BF32ADAACC3B}"/>
              </a:ext>
            </a:extLst>
          </p:cNvPr>
          <p:cNvSpPr txBox="1"/>
          <p:nvPr/>
        </p:nvSpPr>
        <p:spPr>
          <a:xfrm>
            <a:off x="179512" y="1951358"/>
            <a:ext cx="6929438" cy="3108543"/>
          </a:xfrm>
          <a:prstGeom prst="rect">
            <a:avLst/>
          </a:prstGeom>
          <a:noFill/>
        </p:spPr>
        <p:txBody>
          <a:bodyPr wrap="square" rtlCol="0">
            <a:spAutoFit/>
          </a:bodyPr>
          <a:lstStyle/>
          <a:p>
            <a:pPr algn="ctr"/>
            <a:r>
              <a:rPr lang="vi-VN" sz="2800" u="sng" dirty="0">
                <a:solidFill>
                  <a:srgbClr val="002060"/>
                </a:solidFill>
                <a:latin typeface="+mj-lt"/>
                <a:cs typeface="Calibri" panose="020F0502020204030204" pitchFamily="34" charset="0"/>
              </a:rPr>
              <a:t>Bài giải</a:t>
            </a:r>
            <a:r>
              <a:rPr lang="en-US" sz="2800" u="sng" dirty="0">
                <a:solidFill>
                  <a:srgbClr val="002060"/>
                </a:solidFill>
                <a:latin typeface="+mj-lt"/>
                <a:cs typeface="Calibri" panose="020F0502020204030204" pitchFamily="34" charset="0"/>
              </a:rPr>
              <a:t>:</a:t>
            </a:r>
            <a:endParaRPr lang="vi-VN" sz="2800" u="sng" dirty="0">
              <a:solidFill>
                <a:srgbClr val="002060"/>
              </a:solidFill>
              <a:latin typeface="+mj-lt"/>
              <a:cs typeface="Calibri" panose="020F0502020204030204" pitchFamily="34" charset="0"/>
            </a:endParaRPr>
          </a:p>
          <a:p>
            <a:pPr algn="ctr"/>
            <a:r>
              <a:rPr lang="vi-VN" sz="2800" dirty="0">
                <a:solidFill>
                  <a:srgbClr val="002060"/>
                </a:solidFill>
                <a:latin typeface="+mj-lt"/>
                <a:cs typeface="Calibri" panose="020F0502020204030204" pitchFamily="34" charset="0"/>
              </a:rPr>
              <a:t> </a:t>
            </a:r>
            <a:r>
              <a:rPr lang="vi-VN" sz="2800" dirty="0">
                <a:solidFill>
                  <a:srgbClr val="002060"/>
                </a:solidFill>
              </a:rPr>
              <a:t>Số sách viết bằng tiếng nước ngoài là:</a:t>
            </a:r>
          </a:p>
          <a:p>
            <a:pPr algn="ctr"/>
            <a:r>
              <a:rPr lang="vi-VN" sz="2800" dirty="0">
                <a:solidFill>
                  <a:srgbClr val="002060"/>
                </a:solidFill>
              </a:rPr>
              <a:t>2 638 – 705 = 1 933 (quyển)</a:t>
            </a:r>
          </a:p>
          <a:p>
            <a:pPr algn="ctr"/>
            <a:r>
              <a:rPr lang="vi-VN" sz="2800" dirty="0">
                <a:solidFill>
                  <a:srgbClr val="002060"/>
                </a:solidFill>
              </a:rPr>
              <a:t>Tất cả số quyển sách viết bằng tiếng Việt và tiếng nước ngoài trong thư viện là:</a:t>
            </a:r>
          </a:p>
          <a:p>
            <a:pPr algn="ctr"/>
            <a:r>
              <a:rPr lang="vi-VN" sz="2800" dirty="0">
                <a:solidFill>
                  <a:srgbClr val="002060"/>
                </a:solidFill>
              </a:rPr>
              <a:t>2 638 + 1 933 = 4 571 (quyển)</a:t>
            </a:r>
          </a:p>
          <a:p>
            <a:pPr algn="ctr"/>
            <a:r>
              <a:rPr lang="vi-VN" sz="2800" dirty="0">
                <a:solidFill>
                  <a:srgbClr val="002060"/>
                </a:solidFill>
              </a:rPr>
              <a:t>Đáp số: 4 571 quyển sách</a:t>
            </a:r>
            <a:r>
              <a:rPr lang="vi-VN" sz="2800" dirty="0" smtClean="0">
                <a:solidFill>
                  <a:srgbClr val="002060"/>
                </a:solidFill>
              </a:rPr>
              <a:t>.</a:t>
            </a:r>
            <a:r>
              <a:rPr lang="vi-VN" sz="2800" dirty="0" smtClean="0">
                <a:solidFill>
                  <a:srgbClr val="002060"/>
                </a:solidFill>
                <a:latin typeface="+mj-lt"/>
                <a:cs typeface="Calibri" panose="020F0502020204030204" pitchFamily="34" charset="0"/>
              </a:rPr>
              <a:t>.</a:t>
            </a:r>
            <a:endParaRPr lang="vi-VN" sz="2800" dirty="0">
              <a:solidFill>
                <a:srgbClr val="002060"/>
              </a:solidFill>
              <a:latin typeface="+mj-lt"/>
              <a:cs typeface="Calibri" panose="020F0502020204030204" pitchFamily="34" charset="0"/>
            </a:endParaRPr>
          </a:p>
        </p:txBody>
      </p:sp>
      <p:sp>
        <p:nvSpPr>
          <p:cNvPr id="15" name="TextBox 14"/>
          <p:cNvSpPr txBox="1"/>
          <p:nvPr/>
        </p:nvSpPr>
        <p:spPr>
          <a:xfrm>
            <a:off x="402540" y="381698"/>
            <a:ext cx="8216751" cy="1569660"/>
          </a:xfrm>
          <a:prstGeom prst="rect">
            <a:avLst/>
          </a:prstGeom>
          <a:noFill/>
        </p:spPr>
        <p:txBody>
          <a:bodyPr wrap="square" rtlCol="0">
            <a:spAutoFit/>
          </a:bodyPr>
          <a:lstStyle/>
          <a:p>
            <a:pPr algn="just" defTabSz="685800">
              <a:defRPr/>
            </a:pPr>
            <a:r>
              <a:rPr lang="en-GB" sz="2400" dirty="0" smtClean="0">
                <a:solidFill>
                  <a:srgbClr val="000000"/>
                </a:solidFill>
                <a:cs typeface="Calibri" panose="020F0502020204030204" pitchFamily="34" charset="0"/>
              </a:rPr>
              <a:t>     </a:t>
            </a:r>
            <a:r>
              <a:rPr lang="vi-VN" sz="2400" dirty="0"/>
              <a:t>Trong một thư viện có 2 638 quyển sách viết bằng tiếng Việt. Số sách viết bằng tiếng Việt nhiều hơn số sách viết bằng tiếng nước ngoài là 705 quyển. Hỏi trong thư viện có tất cả bao nhiêu quyển sách viết bằng tiếng Việt và tiếng nước ngoài?</a:t>
            </a:r>
            <a:r>
              <a:rPr lang="en-US" sz="2400" dirty="0" smtClean="0"/>
              <a:t>?</a:t>
            </a:r>
            <a:endParaRPr lang="en-US" sz="2400" dirty="0">
              <a:solidFill>
                <a:prstClr val="white"/>
              </a:solidFill>
              <a:cs typeface="Calibri" panose="020F0502020204030204" pitchFamily="34" charset="0"/>
            </a:endParaRPr>
          </a:p>
        </p:txBody>
      </p:sp>
      <p:sp>
        <p:nvSpPr>
          <p:cNvPr id="16" name="Oval 15"/>
          <p:cNvSpPr/>
          <p:nvPr/>
        </p:nvSpPr>
        <p:spPr>
          <a:xfrm>
            <a:off x="126393" y="339835"/>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5</a:t>
            </a:r>
            <a:endParaRPr lang="en-US" sz="3200" dirty="0"/>
          </a:p>
        </p:txBody>
      </p:sp>
      <p:pic>
        <p:nvPicPr>
          <p:cNvPr id="3" name="Picture 2"/>
          <p:cNvPicPr>
            <a:picLocks noChangeAspect="1"/>
          </p:cNvPicPr>
          <p:nvPr/>
        </p:nvPicPr>
        <p:blipFill>
          <a:blip r:embed="rId2"/>
          <a:stretch>
            <a:fillRect/>
          </a:stretch>
        </p:blipFill>
        <p:spPr>
          <a:xfrm>
            <a:off x="6592582" y="1958224"/>
            <a:ext cx="2286454" cy="1340472"/>
          </a:xfrm>
          <a:prstGeom prst="rect">
            <a:avLst/>
          </a:prstGeom>
        </p:spPr>
      </p:pic>
    </p:spTree>
    <p:extLst>
      <p:ext uri="{BB962C8B-B14F-4D97-AF65-F5344CB8AC3E}">
        <p14:creationId xmlns:p14="http://schemas.microsoft.com/office/powerpoint/2010/main" val="925432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E54030A-3A4D-4FE5-8AB9-5E00CF24E5AA}"/>
              </a:ext>
            </a:extLst>
          </p:cNvPr>
          <p:cNvSpPr txBox="1"/>
          <p:nvPr/>
        </p:nvSpPr>
        <p:spPr>
          <a:xfrm>
            <a:off x="834455" y="1899748"/>
            <a:ext cx="6552728" cy="2677656"/>
          </a:xfrm>
          <a:custGeom>
            <a:avLst/>
            <a:gdLst>
              <a:gd name="connsiteX0" fmla="*/ 0 w 9039124"/>
              <a:gd name="connsiteY0" fmla="*/ 700915 h 4205407"/>
              <a:gd name="connsiteX1" fmla="*/ 700915 w 9039124"/>
              <a:gd name="connsiteY1" fmla="*/ 0 h 4205407"/>
              <a:gd name="connsiteX2" fmla="*/ 1547960 w 9039124"/>
              <a:gd name="connsiteY2" fmla="*/ 0 h 4205407"/>
              <a:gd name="connsiteX3" fmla="*/ 2318633 w 9039124"/>
              <a:gd name="connsiteY3" fmla="*/ 0 h 4205407"/>
              <a:gd name="connsiteX4" fmla="*/ 3012932 w 9039124"/>
              <a:gd name="connsiteY4" fmla="*/ 0 h 4205407"/>
              <a:gd name="connsiteX5" fmla="*/ 3630859 w 9039124"/>
              <a:gd name="connsiteY5" fmla="*/ 0 h 4205407"/>
              <a:gd name="connsiteX6" fmla="*/ 4172412 w 9039124"/>
              <a:gd name="connsiteY6" fmla="*/ 0 h 4205407"/>
              <a:gd name="connsiteX7" fmla="*/ 4790339 w 9039124"/>
              <a:gd name="connsiteY7" fmla="*/ 0 h 4205407"/>
              <a:gd name="connsiteX8" fmla="*/ 5637384 w 9039124"/>
              <a:gd name="connsiteY8" fmla="*/ 0 h 4205407"/>
              <a:gd name="connsiteX9" fmla="*/ 6178938 w 9039124"/>
              <a:gd name="connsiteY9" fmla="*/ 0 h 4205407"/>
              <a:gd name="connsiteX10" fmla="*/ 7025983 w 9039124"/>
              <a:gd name="connsiteY10" fmla="*/ 0 h 4205407"/>
              <a:gd name="connsiteX11" fmla="*/ 7567537 w 9039124"/>
              <a:gd name="connsiteY11" fmla="*/ 0 h 4205407"/>
              <a:gd name="connsiteX12" fmla="*/ 8338209 w 9039124"/>
              <a:gd name="connsiteY12" fmla="*/ 0 h 4205407"/>
              <a:gd name="connsiteX13" fmla="*/ 9039124 w 9039124"/>
              <a:gd name="connsiteY13" fmla="*/ 700915 h 4205407"/>
              <a:gd name="connsiteX14" fmla="*/ 9039124 w 9039124"/>
              <a:gd name="connsiteY14" fmla="*/ 1261630 h 4205407"/>
              <a:gd name="connsiteX15" fmla="*/ 9039124 w 9039124"/>
              <a:gd name="connsiteY15" fmla="*/ 1822346 h 4205407"/>
              <a:gd name="connsiteX16" fmla="*/ 9039124 w 9039124"/>
              <a:gd name="connsiteY16" fmla="*/ 2355025 h 4205407"/>
              <a:gd name="connsiteX17" fmla="*/ 9039124 w 9039124"/>
              <a:gd name="connsiteY17" fmla="*/ 2915741 h 4205407"/>
              <a:gd name="connsiteX18" fmla="*/ 9039124 w 9039124"/>
              <a:gd name="connsiteY18" fmla="*/ 3504492 h 4205407"/>
              <a:gd name="connsiteX19" fmla="*/ 8338209 w 9039124"/>
              <a:gd name="connsiteY19" fmla="*/ 4205407 h 4205407"/>
              <a:gd name="connsiteX20" fmla="*/ 7643910 w 9039124"/>
              <a:gd name="connsiteY20" fmla="*/ 4205407 h 4205407"/>
              <a:gd name="connsiteX21" fmla="*/ 6796864 w 9039124"/>
              <a:gd name="connsiteY21" fmla="*/ 4205407 h 4205407"/>
              <a:gd name="connsiteX22" fmla="*/ 6255311 w 9039124"/>
              <a:gd name="connsiteY22" fmla="*/ 4205407 h 4205407"/>
              <a:gd name="connsiteX23" fmla="*/ 5790130 w 9039124"/>
              <a:gd name="connsiteY23" fmla="*/ 4205407 h 4205407"/>
              <a:gd name="connsiteX24" fmla="*/ 5019458 w 9039124"/>
              <a:gd name="connsiteY24" fmla="*/ 4205407 h 4205407"/>
              <a:gd name="connsiteX25" fmla="*/ 4325158 w 9039124"/>
              <a:gd name="connsiteY25" fmla="*/ 4205407 h 4205407"/>
              <a:gd name="connsiteX26" fmla="*/ 3630859 w 9039124"/>
              <a:gd name="connsiteY26" fmla="*/ 4205407 h 4205407"/>
              <a:gd name="connsiteX27" fmla="*/ 3165678 w 9039124"/>
              <a:gd name="connsiteY27" fmla="*/ 4205407 h 4205407"/>
              <a:gd name="connsiteX28" fmla="*/ 2624124 w 9039124"/>
              <a:gd name="connsiteY28" fmla="*/ 4205407 h 4205407"/>
              <a:gd name="connsiteX29" fmla="*/ 1777079 w 9039124"/>
              <a:gd name="connsiteY29" fmla="*/ 4205407 h 4205407"/>
              <a:gd name="connsiteX30" fmla="*/ 700915 w 9039124"/>
              <a:gd name="connsiteY30" fmla="*/ 4205407 h 4205407"/>
              <a:gd name="connsiteX31" fmla="*/ 0 w 9039124"/>
              <a:gd name="connsiteY31" fmla="*/ 3504492 h 4205407"/>
              <a:gd name="connsiteX32" fmla="*/ 0 w 9039124"/>
              <a:gd name="connsiteY32" fmla="*/ 2943777 h 4205407"/>
              <a:gd name="connsiteX33" fmla="*/ 0 w 9039124"/>
              <a:gd name="connsiteY33" fmla="*/ 2355025 h 4205407"/>
              <a:gd name="connsiteX34" fmla="*/ 0 w 9039124"/>
              <a:gd name="connsiteY34" fmla="*/ 1794310 h 4205407"/>
              <a:gd name="connsiteX35" fmla="*/ 0 w 9039124"/>
              <a:gd name="connsiteY35" fmla="*/ 1289666 h 4205407"/>
              <a:gd name="connsiteX36" fmla="*/ 0 w 9039124"/>
              <a:gd name="connsiteY36" fmla="*/ 700915 h 420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39124" h="4205407" fill="none" extrusionOk="0">
                <a:moveTo>
                  <a:pt x="0" y="700915"/>
                </a:moveTo>
                <a:cubicBezTo>
                  <a:pt x="91467" y="316256"/>
                  <a:pt x="282646" y="-83933"/>
                  <a:pt x="700915" y="0"/>
                </a:cubicBezTo>
                <a:cubicBezTo>
                  <a:pt x="1051900" y="-2460"/>
                  <a:pt x="1134424" y="29258"/>
                  <a:pt x="1547960" y="0"/>
                </a:cubicBezTo>
                <a:cubicBezTo>
                  <a:pt x="1961497" y="-29258"/>
                  <a:pt x="1952297" y="-32850"/>
                  <a:pt x="2318633" y="0"/>
                </a:cubicBezTo>
                <a:cubicBezTo>
                  <a:pt x="2684969" y="32850"/>
                  <a:pt x="2677304" y="-24065"/>
                  <a:pt x="3012932" y="0"/>
                </a:cubicBezTo>
                <a:cubicBezTo>
                  <a:pt x="3348560" y="24065"/>
                  <a:pt x="3441175" y="13881"/>
                  <a:pt x="3630859" y="0"/>
                </a:cubicBezTo>
                <a:cubicBezTo>
                  <a:pt x="3820543" y="-13881"/>
                  <a:pt x="3999941" y="7136"/>
                  <a:pt x="4172412" y="0"/>
                </a:cubicBezTo>
                <a:cubicBezTo>
                  <a:pt x="4344883" y="-7136"/>
                  <a:pt x="4565470" y="9626"/>
                  <a:pt x="4790339" y="0"/>
                </a:cubicBezTo>
                <a:cubicBezTo>
                  <a:pt x="5015208" y="-9626"/>
                  <a:pt x="5438390" y="138"/>
                  <a:pt x="5637384" y="0"/>
                </a:cubicBezTo>
                <a:cubicBezTo>
                  <a:pt x="5836378" y="-138"/>
                  <a:pt x="5951808" y="1703"/>
                  <a:pt x="6178938" y="0"/>
                </a:cubicBezTo>
                <a:cubicBezTo>
                  <a:pt x="6406068" y="-1703"/>
                  <a:pt x="6797549" y="-3756"/>
                  <a:pt x="7025983" y="0"/>
                </a:cubicBezTo>
                <a:cubicBezTo>
                  <a:pt x="7254417" y="3756"/>
                  <a:pt x="7430597" y="5536"/>
                  <a:pt x="7567537" y="0"/>
                </a:cubicBezTo>
                <a:cubicBezTo>
                  <a:pt x="7704477" y="-5536"/>
                  <a:pt x="7969648" y="1062"/>
                  <a:pt x="8338209" y="0"/>
                </a:cubicBezTo>
                <a:cubicBezTo>
                  <a:pt x="8686904" y="1117"/>
                  <a:pt x="9075637" y="303500"/>
                  <a:pt x="9039124" y="700915"/>
                </a:cubicBezTo>
                <a:cubicBezTo>
                  <a:pt x="9039062" y="866712"/>
                  <a:pt x="9020792" y="1148451"/>
                  <a:pt x="9039124" y="1261630"/>
                </a:cubicBezTo>
                <a:cubicBezTo>
                  <a:pt x="9057456" y="1374809"/>
                  <a:pt x="9047450" y="1685763"/>
                  <a:pt x="9039124" y="1822346"/>
                </a:cubicBezTo>
                <a:cubicBezTo>
                  <a:pt x="9030798" y="1958929"/>
                  <a:pt x="9044454" y="2189178"/>
                  <a:pt x="9039124" y="2355025"/>
                </a:cubicBezTo>
                <a:cubicBezTo>
                  <a:pt x="9033794" y="2520872"/>
                  <a:pt x="9033600" y="2715902"/>
                  <a:pt x="9039124" y="2915741"/>
                </a:cubicBezTo>
                <a:cubicBezTo>
                  <a:pt x="9044648" y="3115580"/>
                  <a:pt x="9033780" y="3332665"/>
                  <a:pt x="9039124" y="3504492"/>
                </a:cubicBezTo>
                <a:cubicBezTo>
                  <a:pt x="9099464" y="3910738"/>
                  <a:pt x="8768666" y="4151630"/>
                  <a:pt x="8338209" y="4205407"/>
                </a:cubicBezTo>
                <a:cubicBezTo>
                  <a:pt x="8159954" y="4195954"/>
                  <a:pt x="7978877" y="4180924"/>
                  <a:pt x="7643910" y="4205407"/>
                </a:cubicBezTo>
                <a:cubicBezTo>
                  <a:pt x="7308943" y="4229890"/>
                  <a:pt x="7179607" y="4230630"/>
                  <a:pt x="6796864" y="4205407"/>
                </a:cubicBezTo>
                <a:cubicBezTo>
                  <a:pt x="6414121" y="4180184"/>
                  <a:pt x="6391333" y="4224921"/>
                  <a:pt x="6255311" y="4205407"/>
                </a:cubicBezTo>
                <a:cubicBezTo>
                  <a:pt x="6119289" y="4185893"/>
                  <a:pt x="5998981" y="4220717"/>
                  <a:pt x="5790130" y="4205407"/>
                </a:cubicBezTo>
                <a:cubicBezTo>
                  <a:pt x="5581279" y="4190097"/>
                  <a:pt x="5378277" y="4187444"/>
                  <a:pt x="5019458" y="4205407"/>
                </a:cubicBezTo>
                <a:cubicBezTo>
                  <a:pt x="4660639" y="4223370"/>
                  <a:pt x="4586577" y="4216261"/>
                  <a:pt x="4325158" y="4205407"/>
                </a:cubicBezTo>
                <a:cubicBezTo>
                  <a:pt x="4063739" y="4194553"/>
                  <a:pt x="3836712" y="4185541"/>
                  <a:pt x="3630859" y="4205407"/>
                </a:cubicBezTo>
                <a:cubicBezTo>
                  <a:pt x="3425006" y="4225273"/>
                  <a:pt x="3382514" y="4197193"/>
                  <a:pt x="3165678" y="4205407"/>
                </a:cubicBezTo>
                <a:cubicBezTo>
                  <a:pt x="2948842" y="4213621"/>
                  <a:pt x="2820249" y="4211922"/>
                  <a:pt x="2624124" y="4205407"/>
                </a:cubicBezTo>
                <a:cubicBezTo>
                  <a:pt x="2427999" y="4198892"/>
                  <a:pt x="2030788" y="4165242"/>
                  <a:pt x="1777079" y="4205407"/>
                </a:cubicBezTo>
                <a:cubicBezTo>
                  <a:pt x="1523370" y="4245572"/>
                  <a:pt x="1181266" y="4238881"/>
                  <a:pt x="700915" y="4205407"/>
                </a:cubicBezTo>
                <a:cubicBezTo>
                  <a:pt x="334442" y="4270759"/>
                  <a:pt x="-37108" y="3813236"/>
                  <a:pt x="0" y="3504492"/>
                </a:cubicBezTo>
                <a:cubicBezTo>
                  <a:pt x="-11604" y="3233736"/>
                  <a:pt x="-935" y="3088350"/>
                  <a:pt x="0" y="2943777"/>
                </a:cubicBezTo>
                <a:cubicBezTo>
                  <a:pt x="935" y="2799205"/>
                  <a:pt x="23569" y="2640708"/>
                  <a:pt x="0" y="2355025"/>
                </a:cubicBezTo>
                <a:cubicBezTo>
                  <a:pt x="-23569" y="2069342"/>
                  <a:pt x="18884" y="1953293"/>
                  <a:pt x="0" y="1794310"/>
                </a:cubicBezTo>
                <a:cubicBezTo>
                  <a:pt x="-18884" y="1635327"/>
                  <a:pt x="6371" y="1513822"/>
                  <a:pt x="0" y="1289666"/>
                </a:cubicBezTo>
                <a:cubicBezTo>
                  <a:pt x="-6371" y="1065510"/>
                  <a:pt x="-7662" y="904367"/>
                  <a:pt x="0" y="700915"/>
                </a:cubicBezTo>
                <a:close/>
              </a:path>
              <a:path w="9039124" h="4205407" stroke="0" extrusionOk="0">
                <a:moveTo>
                  <a:pt x="0" y="700915"/>
                </a:moveTo>
                <a:cubicBezTo>
                  <a:pt x="-10146" y="354068"/>
                  <a:pt x="355441" y="51757"/>
                  <a:pt x="700915" y="0"/>
                </a:cubicBezTo>
                <a:cubicBezTo>
                  <a:pt x="888742" y="8088"/>
                  <a:pt x="1229333" y="-25836"/>
                  <a:pt x="1547960" y="0"/>
                </a:cubicBezTo>
                <a:cubicBezTo>
                  <a:pt x="1866587" y="25836"/>
                  <a:pt x="1793407" y="6682"/>
                  <a:pt x="2013141" y="0"/>
                </a:cubicBezTo>
                <a:cubicBezTo>
                  <a:pt x="2232875" y="-6682"/>
                  <a:pt x="2280036" y="12792"/>
                  <a:pt x="2478322" y="0"/>
                </a:cubicBezTo>
                <a:cubicBezTo>
                  <a:pt x="2676608" y="-12792"/>
                  <a:pt x="2830489" y="22190"/>
                  <a:pt x="2943502" y="0"/>
                </a:cubicBezTo>
                <a:cubicBezTo>
                  <a:pt x="3056515" y="-22190"/>
                  <a:pt x="3408653" y="14354"/>
                  <a:pt x="3561429" y="0"/>
                </a:cubicBezTo>
                <a:cubicBezTo>
                  <a:pt x="3714205" y="-14354"/>
                  <a:pt x="4056336" y="-33325"/>
                  <a:pt x="4408474" y="0"/>
                </a:cubicBezTo>
                <a:cubicBezTo>
                  <a:pt x="4760612" y="33325"/>
                  <a:pt x="5006865" y="-24677"/>
                  <a:pt x="5179146" y="0"/>
                </a:cubicBezTo>
                <a:cubicBezTo>
                  <a:pt x="5351427" y="24677"/>
                  <a:pt x="5576723" y="-29122"/>
                  <a:pt x="5797073" y="0"/>
                </a:cubicBezTo>
                <a:cubicBezTo>
                  <a:pt x="6017423" y="29122"/>
                  <a:pt x="6228778" y="-2748"/>
                  <a:pt x="6415000" y="0"/>
                </a:cubicBezTo>
                <a:cubicBezTo>
                  <a:pt x="6601222" y="2748"/>
                  <a:pt x="6830697" y="17861"/>
                  <a:pt x="6956553" y="0"/>
                </a:cubicBezTo>
                <a:cubicBezTo>
                  <a:pt x="7082409" y="-17861"/>
                  <a:pt x="8011237" y="32434"/>
                  <a:pt x="8338209" y="0"/>
                </a:cubicBezTo>
                <a:cubicBezTo>
                  <a:pt x="8712825" y="9299"/>
                  <a:pt x="9030647" y="322542"/>
                  <a:pt x="9039124" y="700915"/>
                </a:cubicBezTo>
                <a:cubicBezTo>
                  <a:pt x="9044466" y="973525"/>
                  <a:pt x="9022936" y="1036454"/>
                  <a:pt x="9039124" y="1289666"/>
                </a:cubicBezTo>
                <a:cubicBezTo>
                  <a:pt x="9055312" y="1542878"/>
                  <a:pt x="9029303" y="1594974"/>
                  <a:pt x="9039124" y="1766274"/>
                </a:cubicBezTo>
                <a:cubicBezTo>
                  <a:pt x="9048945" y="1937574"/>
                  <a:pt x="9045137" y="2128006"/>
                  <a:pt x="9039124" y="2242882"/>
                </a:cubicBezTo>
                <a:cubicBezTo>
                  <a:pt x="9033111" y="2357758"/>
                  <a:pt x="9018958" y="2604672"/>
                  <a:pt x="9039124" y="2719490"/>
                </a:cubicBezTo>
                <a:cubicBezTo>
                  <a:pt x="9059290" y="2834308"/>
                  <a:pt x="9073286" y="3302292"/>
                  <a:pt x="9039124" y="3504492"/>
                </a:cubicBezTo>
                <a:cubicBezTo>
                  <a:pt x="9058698" y="3808334"/>
                  <a:pt x="8789343" y="4179817"/>
                  <a:pt x="8338209" y="4205407"/>
                </a:cubicBezTo>
                <a:cubicBezTo>
                  <a:pt x="8108709" y="4182966"/>
                  <a:pt x="8044133" y="4217973"/>
                  <a:pt x="7873028" y="4205407"/>
                </a:cubicBezTo>
                <a:cubicBezTo>
                  <a:pt x="7701923" y="4192841"/>
                  <a:pt x="7276068" y="4214084"/>
                  <a:pt x="7102356" y="4205407"/>
                </a:cubicBezTo>
                <a:cubicBezTo>
                  <a:pt x="6928644" y="4196730"/>
                  <a:pt x="6546755" y="4164895"/>
                  <a:pt x="6255311" y="4205407"/>
                </a:cubicBezTo>
                <a:cubicBezTo>
                  <a:pt x="5963868" y="4245919"/>
                  <a:pt x="5856019" y="4188516"/>
                  <a:pt x="5713757" y="4205407"/>
                </a:cubicBezTo>
                <a:cubicBezTo>
                  <a:pt x="5571495" y="4222298"/>
                  <a:pt x="5468100" y="4189000"/>
                  <a:pt x="5248576" y="4205407"/>
                </a:cubicBezTo>
                <a:cubicBezTo>
                  <a:pt x="5029052" y="4221814"/>
                  <a:pt x="4905429" y="4226232"/>
                  <a:pt x="4783396" y="4205407"/>
                </a:cubicBezTo>
                <a:cubicBezTo>
                  <a:pt x="4661363" y="4184582"/>
                  <a:pt x="4369296" y="4178087"/>
                  <a:pt x="4165469" y="4205407"/>
                </a:cubicBezTo>
                <a:cubicBezTo>
                  <a:pt x="3961642" y="4232727"/>
                  <a:pt x="3678109" y="4174042"/>
                  <a:pt x="3318424" y="4205407"/>
                </a:cubicBezTo>
                <a:cubicBezTo>
                  <a:pt x="2958740" y="4236772"/>
                  <a:pt x="3000227" y="4182296"/>
                  <a:pt x="2776870" y="4205407"/>
                </a:cubicBezTo>
                <a:cubicBezTo>
                  <a:pt x="2553513" y="4228518"/>
                  <a:pt x="2275193" y="4180819"/>
                  <a:pt x="2082571" y="4205407"/>
                </a:cubicBezTo>
                <a:cubicBezTo>
                  <a:pt x="1889949" y="4229995"/>
                  <a:pt x="1632338" y="4218575"/>
                  <a:pt x="1464644" y="4205407"/>
                </a:cubicBezTo>
                <a:cubicBezTo>
                  <a:pt x="1296950" y="4192239"/>
                  <a:pt x="864003" y="4234427"/>
                  <a:pt x="700915" y="4205407"/>
                </a:cubicBezTo>
                <a:cubicBezTo>
                  <a:pt x="319093" y="4198105"/>
                  <a:pt x="-1150" y="3878096"/>
                  <a:pt x="0" y="3504492"/>
                </a:cubicBezTo>
                <a:cubicBezTo>
                  <a:pt x="18869" y="3389371"/>
                  <a:pt x="-23945" y="3178593"/>
                  <a:pt x="0" y="2971812"/>
                </a:cubicBezTo>
                <a:cubicBezTo>
                  <a:pt x="23945" y="2765031"/>
                  <a:pt x="-4691" y="2594129"/>
                  <a:pt x="0" y="2439133"/>
                </a:cubicBezTo>
                <a:cubicBezTo>
                  <a:pt x="4691" y="2284137"/>
                  <a:pt x="2623" y="2113681"/>
                  <a:pt x="0" y="1850382"/>
                </a:cubicBezTo>
                <a:cubicBezTo>
                  <a:pt x="-2623" y="1587083"/>
                  <a:pt x="4384" y="1408983"/>
                  <a:pt x="0" y="1233595"/>
                </a:cubicBezTo>
                <a:cubicBezTo>
                  <a:pt x="-4384" y="1058207"/>
                  <a:pt x="-9931" y="893149"/>
                  <a:pt x="0" y="700915"/>
                </a:cubicBezTo>
                <a:close/>
              </a:path>
            </a:pathLst>
          </a:custGeom>
          <a:solidFill>
            <a:srgbClr val="FFFFCC"/>
          </a:solidFill>
          <a:ln w="38100">
            <a:solidFill>
              <a:srgbClr val="FF9999"/>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algn="ctr"/>
            <a:r>
              <a:rPr lang="vi-VN" sz="2400" b="1" u="sng">
                <a:solidFill>
                  <a:srgbClr val="002060"/>
                </a:solidFill>
                <a:cs typeface="Calibri" panose="020F0502020204030204" pitchFamily="34" charset="0"/>
              </a:rPr>
              <a:t>Bài giải</a:t>
            </a:r>
            <a:r>
              <a:rPr lang="en-US" sz="2400" b="1" u="sng">
                <a:solidFill>
                  <a:srgbClr val="002060"/>
                </a:solidFill>
                <a:cs typeface="Calibri" panose="020F0502020204030204" pitchFamily="34" charset="0"/>
              </a:rPr>
              <a:t>:</a:t>
            </a:r>
            <a:endParaRPr lang="vi-VN" sz="2400" b="1" u="sng">
              <a:solidFill>
                <a:srgbClr val="002060"/>
              </a:solidFill>
              <a:cs typeface="Calibri" panose="020F0502020204030204" pitchFamily="34" charset="0"/>
            </a:endParaRPr>
          </a:p>
          <a:p>
            <a:pPr algn="ctr"/>
            <a:r>
              <a:rPr lang="vi-VN" sz="2400" b="1">
                <a:solidFill>
                  <a:srgbClr val="002060"/>
                </a:solidFill>
                <a:cs typeface="Calibri" panose="020F0502020204030204" pitchFamily="34" charset="0"/>
              </a:rPr>
              <a:t> </a:t>
            </a:r>
            <a:r>
              <a:rPr lang="vi-VN" sz="2400" b="1">
                <a:solidFill>
                  <a:srgbClr val="002060"/>
                </a:solidFill>
              </a:rPr>
              <a:t>Có 10 250 m vải muốn may mỗi bộ quần áo vừa hết 3 m vải thì ta có phép tính:</a:t>
            </a:r>
          </a:p>
          <a:p>
            <a:pPr algn="ctr"/>
            <a:r>
              <a:rPr lang="vi-VN" sz="2400" b="1">
                <a:solidFill>
                  <a:srgbClr val="002060"/>
                </a:solidFill>
              </a:rPr>
              <a:t>10 250 : 3 = 3 416 (dư 2)</a:t>
            </a:r>
          </a:p>
          <a:p>
            <a:pPr algn="ctr"/>
            <a:r>
              <a:rPr lang="vi-VN" sz="2400" b="1">
                <a:solidFill>
                  <a:srgbClr val="002060"/>
                </a:solidFill>
              </a:rPr>
              <a:t>Vậy:</a:t>
            </a:r>
          </a:p>
          <a:p>
            <a:pPr algn="ctr"/>
            <a:r>
              <a:rPr lang="vi-VN" sz="2400" b="1">
                <a:solidFill>
                  <a:srgbClr val="002060"/>
                </a:solidFill>
              </a:rPr>
              <a:t>Công ty may được nhiều nhất 3 415 bộ quần áo.</a:t>
            </a:r>
          </a:p>
          <a:p>
            <a:pPr algn="ctr"/>
            <a:r>
              <a:rPr lang="vi-VN" sz="2400" b="1">
                <a:solidFill>
                  <a:srgbClr val="002060"/>
                </a:solidFill>
              </a:rPr>
              <a:t>Số mét vải còn thừa: 2 mét vải.</a:t>
            </a:r>
            <a:endParaRPr lang="vi-VN" sz="2400" b="1" dirty="0">
              <a:solidFill>
                <a:srgbClr val="002060"/>
              </a:solidFill>
            </a:endParaRPr>
          </a:p>
        </p:txBody>
      </p:sp>
      <p:sp>
        <p:nvSpPr>
          <p:cNvPr id="15" name="TextBox 14"/>
          <p:cNvSpPr txBox="1"/>
          <p:nvPr/>
        </p:nvSpPr>
        <p:spPr>
          <a:xfrm>
            <a:off x="662285" y="388564"/>
            <a:ext cx="8216751" cy="1200329"/>
          </a:xfrm>
          <a:prstGeom prst="rect">
            <a:avLst/>
          </a:prstGeom>
          <a:noFill/>
        </p:spPr>
        <p:txBody>
          <a:bodyPr wrap="square" rtlCol="0">
            <a:spAutoFit/>
          </a:bodyPr>
          <a:lstStyle/>
          <a:p>
            <a:pPr algn="just" defTabSz="685800">
              <a:defRPr/>
            </a:pPr>
            <a:r>
              <a:rPr lang="en-GB" sz="2400" b="1" dirty="0" smtClean="0">
                <a:solidFill>
                  <a:srgbClr val="000000"/>
                </a:solidFill>
                <a:cs typeface="Calibri" panose="020F0502020204030204" pitchFamily="34" charset="0"/>
              </a:rPr>
              <a:t>     </a:t>
            </a:r>
            <a:r>
              <a:rPr lang="vi-VN" sz="2400" dirty="0"/>
              <a:t>May mỗi bộ quần áo vừa hết 3 m vải. Hỏi nếu một công ty may có 10 250 m vải thì may được nhiều nhất bao nhiêu bộ quần áo như thế và còn thừa mấy mét vải?</a:t>
            </a:r>
            <a:endParaRPr lang="en-US" sz="2400" b="1" dirty="0">
              <a:solidFill>
                <a:prstClr val="white"/>
              </a:solidFill>
              <a:cs typeface="Calibri" panose="020F0502020204030204" pitchFamily="34" charset="0"/>
            </a:endParaRPr>
          </a:p>
        </p:txBody>
      </p:sp>
      <p:sp>
        <p:nvSpPr>
          <p:cNvPr id="16" name="Oval 15"/>
          <p:cNvSpPr/>
          <p:nvPr/>
        </p:nvSpPr>
        <p:spPr>
          <a:xfrm>
            <a:off x="282161" y="2541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6</a:t>
            </a:r>
            <a:endParaRPr lang="en-US" sz="3200" dirty="0"/>
          </a:p>
        </p:txBody>
      </p:sp>
    </p:spTree>
    <p:extLst>
      <p:ext uri="{BB962C8B-B14F-4D97-AF65-F5344CB8AC3E}">
        <p14:creationId xmlns:p14="http://schemas.microsoft.com/office/powerpoint/2010/main" val="931163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E54030A-3A4D-4FE5-8AB9-5E00CF24E5AA}"/>
              </a:ext>
            </a:extLst>
          </p:cNvPr>
          <p:cNvSpPr txBox="1"/>
          <p:nvPr/>
        </p:nvSpPr>
        <p:spPr>
          <a:xfrm>
            <a:off x="251520" y="2312208"/>
            <a:ext cx="5616624" cy="2426305"/>
          </a:xfrm>
          <a:custGeom>
            <a:avLst/>
            <a:gdLst>
              <a:gd name="connsiteX0" fmla="*/ 0 w 9039124"/>
              <a:gd name="connsiteY0" fmla="*/ 700915 h 4205407"/>
              <a:gd name="connsiteX1" fmla="*/ 700915 w 9039124"/>
              <a:gd name="connsiteY1" fmla="*/ 0 h 4205407"/>
              <a:gd name="connsiteX2" fmla="*/ 1547960 w 9039124"/>
              <a:gd name="connsiteY2" fmla="*/ 0 h 4205407"/>
              <a:gd name="connsiteX3" fmla="*/ 2318633 w 9039124"/>
              <a:gd name="connsiteY3" fmla="*/ 0 h 4205407"/>
              <a:gd name="connsiteX4" fmla="*/ 3012932 w 9039124"/>
              <a:gd name="connsiteY4" fmla="*/ 0 h 4205407"/>
              <a:gd name="connsiteX5" fmla="*/ 3630859 w 9039124"/>
              <a:gd name="connsiteY5" fmla="*/ 0 h 4205407"/>
              <a:gd name="connsiteX6" fmla="*/ 4172412 w 9039124"/>
              <a:gd name="connsiteY6" fmla="*/ 0 h 4205407"/>
              <a:gd name="connsiteX7" fmla="*/ 4790339 w 9039124"/>
              <a:gd name="connsiteY7" fmla="*/ 0 h 4205407"/>
              <a:gd name="connsiteX8" fmla="*/ 5637384 w 9039124"/>
              <a:gd name="connsiteY8" fmla="*/ 0 h 4205407"/>
              <a:gd name="connsiteX9" fmla="*/ 6178938 w 9039124"/>
              <a:gd name="connsiteY9" fmla="*/ 0 h 4205407"/>
              <a:gd name="connsiteX10" fmla="*/ 7025983 w 9039124"/>
              <a:gd name="connsiteY10" fmla="*/ 0 h 4205407"/>
              <a:gd name="connsiteX11" fmla="*/ 7567537 w 9039124"/>
              <a:gd name="connsiteY11" fmla="*/ 0 h 4205407"/>
              <a:gd name="connsiteX12" fmla="*/ 8338209 w 9039124"/>
              <a:gd name="connsiteY12" fmla="*/ 0 h 4205407"/>
              <a:gd name="connsiteX13" fmla="*/ 9039124 w 9039124"/>
              <a:gd name="connsiteY13" fmla="*/ 700915 h 4205407"/>
              <a:gd name="connsiteX14" fmla="*/ 9039124 w 9039124"/>
              <a:gd name="connsiteY14" fmla="*/ 1261630 h 4205407"/>
              <a:gd name="connsiteX15" fmla="*/ 9039124 w 9039124"/>
              <a:gd name="connsiteY15" fmla="*/ 1822346 h 4205407"/>
              <a:gd name="connsiteX16" fmla="*/ 9039124 w 9039124"/>
              <a:gd name="connsiteY16" fmla="*/ 2355025 h 4205407"/>
              <a:gd name="connsiteX17" fmla="*/ 9039124 w 9039124"/>
              <a:gd name="connsiteY17" fmla="*/ 2915741 h 4205407"/>
              <a:gd name="connsiteX18" fmla="*/ 9039124 w 9039124"/>
              <a:gd name="connsiteY18" fmla="*/ 3504492 h 4205407"/>
              <a:gd name="connsiteX19" fmla="*/ 8338209 w 9039124"/>
              <a:gd name="connsiteY19" fmla="*/ 4205407 h 4205407"/>
              <a:gd name="connsiteX20" fmla="*/ 7643910 w 9039124"/>
              <a:gd name="connsiteY20" fmla="*/ 4205407 h 4205407"/>
              <a:gd name="connsiteX21" fmla="*/ 6796864 w 9039124"/>
              <a:gd name="connsiteY21" fmla="*/ 4205407 h 4205407"/>
              <a:gd name="connsiteX22" fmla="*/ 6255311 w 9039124"/>
              <a:gd name="connsiteY22" fmla="*/ 4205407 h 4205407"/>
              <a:gd name="connsiteX23" fmla="*/ 5790130 w 9039124"/>
              <a:gd name="connsiteY23" fmla="*/ 4205407 h 4205407"/>
              <a:gd name="connsiteX24" fmla="*/ 5019458 w 9039124"/>
              <a:gd name="connsiteY24" fmla="*/ 4205407 h 4205407"/>
              <a:gd name="connsiteX25" fmla="*/ 4325158 w 9039124"/>
              <a:gd name="connsiteY25" fmla="*/ 4205407 h 4205407"/>
              <a:gd name="connsiteX26" fmla="*/ 3630859 w 9039124"/>
              <a:gd name="connsiteY26" fmla="*/ 4205407 h 4205407"/>
              <a:gd name="connsiteX27" fmla="*/ 3165678 w 9039124"/>
              <a:gd name="connsiteY27" fmla="*/ 4205407 h 4205407"/>
              <a:gd name="connsiteX28" fmla="*/ 2624124 w 9039124"/>
              <a:gd name="connsiteY28" fmla="*/ 4205407 h 4205407"/>
              <a:gd name="connsiteX29" fmla="*/ 1777079 w 9039124"/>
              <a:gd name="connsiteY29" fmla="*/ 4205407 h 4205407"/>
              <a:gd name="connsiteX30" fmla="*/ 700915 w 9039124"/>
              <a:gd name="connsiteY30" fmla="*/ 4205407 h 4205407"/>
              <a:gd name="connsiteX31" fmla="*/ 0 w 9039124"/>
              <a:gd name="connsiteY31" fmla="*/ 3504492 h 4205407"/>
              <a:gd name="connsiteX32" fmla="*/ 0 w 9039124"/>
              <a:gd name="connsiteY32" fmla="*/ 2943777 h 4205407"/>
              <a:gd name="connsiteX33" fmla="*/ 0 w 9039124"/>
              <a:gd name="connsiteY33" fmla="*/ 2355025 h 4205407"/>
              <a:gd name="connsiteX34" fmla="*/ 0 w 9039124"/>
              <a:gd name="connsiteY34" fmla="*/ 1794310 h 4205407"/>
              <a:gd name="connsiteX35" fmla="*/ 0 w 9039124"/>
              <a:gd name="connsiteY35" fmla="*/ 1289666 h 4205407"/>
              <a:gd name="connsiteX36" fmla="*/ 0 w 9039124"/>
              <a:gd name="connsiteY36" fmla="*/ 700915 h 420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39124" h="4205407" fill="none" extrusionOk="0">
                <a:moveTo>
                  <a:pt x="0" y="700915"/>
                </a:moveTo>
                <a:cubicBezTo>
                  <a:pt x="91467" y="316256"/>
                  <a:pt x="282646" y="-83933"/>
                  <a:pt x="700915" y="0"/>
                </a:cubicBezTo>
                <a:cubicBezTo>
                  <a:pt x="1051900" y="-2460"/>
                  <a:pt x="1134424" y="29258"/>
                  <a:pt x="1547960" y="0"/>
                </a:cubicBezTo>
                <a:cubicBezTo>
                  <a:pt x="1961497" y="-29258"/>
                  <a:pt x="1952297" y="-32850"/>
                  <a:pt x="2318633" y="0"/>
                </a:cubicBezTo>
                <a:cubicBezTo>
                  <a:pt x="2684969" y="32850"/>
                  <a:pt x="2677304" y="-24065"/>
                  <a:pt x="3012932" y="0"/>
                </a:cubicBezTo>
                <a:cubicBezTo>
                  <a:pt x="3348560" y="24065"/>
                  <a:pt x="3441175" y="13881"/>
                  <a:pt x="3630859" y="0"/>
                </a:cubicBezTo>
                <a:cubicBezTo>
                  <a:pt x="3820543" y="-13881"/>
                  <a:pt x="3999941" y="7136"/>
                  <a:pt x="4172412" y="0"/>
                </a:cubicBezTo>
                <a:cubicBezTo>
                  <a:pt x="4344883" y="-7136"/>
                  <a:pt x="4565470" y="9626"/>
                  <a:pt x="4790339" y="0"/>
                </a:cubicBezTo>
                <a:cubicBezTo>
                  <a:pt x="5015208" y="-9626"/>
                  <a:pt x="5438390" y="138"/>
                  <a:pt x="5637384" y="0"/>
                </a:cubicBezTo>
                <a:cubicBezTo>
                  <a:pt x="5836378" y="-138"/>
                  <a:pt x="5951808" y="1703"/>
                  <a:pt x="6178938" y="0"/>
                </a:cubicBezTo>
                <a:cubicBezTo>
                  <a:pt x="6406068" y="-1703"/>
                  <a:pt x="6797549" y="-3756"/>
                  <a:pt x="7025983" y="0"/>
                </a:cubicBezTo>
                <a:cubicBezTo>
                  <a:pt x="7254417" y="3756"/>
                  <a:pt x="7430597" y="5536"/>
                  <a:pt x="7567537" y="0"/>
                </a:cubicBezTo>
                <a:cubicBezTo>
                  <a:pt x="7704477" y="-5536"/>
                  <a:pt x="7969648" y="1062"/>
                  <a:pt x="8338209" y="0"/>
                </a:cubicBezTo>
                <a:cubicBezTo>
                  <a:pt x="8686904" y="1117"/>
                  <a:pt x="9075637" y="303500"/>
                  <a:pt x="9039124" y="700915"/>
                </a:cubicBezTo>
                <a:cubicBezTo>
                  <a:pt x="9039062" y="866712"/>
                  <a:pt x="9020792" y="1148451"/>
                  <a:pt x="9039124" y="1261630"/>
                </a:cubicBezTo>
                <a:cubicBezTo>
                  <a:pt x="9057456" y="1374809"/>
                  <a:pt x="9047450" y="1685763"/>
                  <a:pt x="9039124" y="1822346"/>
                </a:cubicBezTo>
                <a:cubicBezTo>
                  <a:pt x="9030798" y="1958929"/>
                  <a:pt x="9044454" y="2189178"/>
                  <a:pt x="9039124" y="2355025"/>
                </a:cubicBezTo>
                <a:cubicBezTo>
                  <a:pt x="9033794" y="2520872"/>
                  <a:pt x="9033600" y="2715902"/>
                  <a:pt x="9039124" y="2915741"/>
                </a:cubicBezTo>
                <a:cubicBezTo>
                  <a:pt x="9044648" y="3115580"/>
                  <a:pt x="9033780" y="3332665"/>
                  <a:pt x="9039124" y="3504492"/>
                </a:cubicBezTo>
                <a:cubicBezTo>
                  <a:pt x="9099464" y="3910738"/>
                  <a:pt x="8768666" y="4151630"/>
                  <a:pt x="8338209" y="4205407"/>
                </a:cubicBezTo>
                <a:cubicBezTo>
                  <a:pt x="8159954" y="4195954"/>
                  <a:pt x="7978877" y="4180924"/>
                  <a:pt x="7643910" y="4205407"/>
                </a:cubicBezTo>
                <a:cubicBezTo>
                  <a:pt x="7308943" y="4229890"/>
                  <a:pt x="7179607" y="4230630"/>
                  <a:pt x="6796864" y="4205407"/>
                </a:cubicBezTo>
                <a:cubicBezTo>
                  <a:pt x="6414121" y="4180184"/>
                  <a:pt x="6391333" y="4224921"/>
                  <a:pt x="6255311" y="4205407"/>
                </a:cubicBezTo>
                <a:cubicBezTo>
                  <a:pt x="6119289" y="4185893"/>
                  <a:pt x="5998981" y="4220717"/>
                  <a:pt x="5790130" y="4205407"/>
                </a:cubicBezTo>
                <a:cubicBezTo>
                  <a:pt x="5581279" y="4190097"/>
                  <a:pt x="5378277" y="4187444"/>
                  <a:pt x="5019458" y="4205407"/>
                </a:cubicBezTo>
                <a:cubicBezTo>
                  <a:pt x="4660639" y="4223370"/>
                  <a:pt x="4586577" y="4216261"/>
                  <a:pt x="4325158" y="4205407"/>
                </a:cubicBezTo>
                <a:cubicBezTo>
                  <a:pt x="4063739" y="4194553"/>
                  <a:pt x="3836712" y="4185541"/>
                  <a:pt x="3630859" y="4205407"/>
                </a:cubicBezTo>
                <a:cubicBezTo>
                  <a:pt x="3425006" y="4225273"/>
                  <a:pt x="3382514" y="4197193"/>
                  <a:pt x="3165678" y="4205407"/>
                </a:cubicBezTo>
                <a:cubicBezTo>
                  <a:pt x="2948842" y="4213621"/>
                  <a:pt x="2820249" y="4211922"/>
                  <a:pt x="2624124" y="4205407"/>
                </a:cubicBezTo>
                <a:cubicBezTo>
                  <a:pt x="2427999" y="4198892"/>
                  <a:pt x="2030788" y="4165242"/>
                  <a:pt x="1777079" y="4205407"/>
                </a:cubicBezTo>
                <a:cubicBezTo>
                  <a:pt x="1523370" y="4245572"/>
                  <a:pt x="1181266" y="4238881"/>
                  <a:pt x="700915" y="4205407"/>
                </a:cubicBezTo>
                <a:cubicBezTo>
                  <a:pt x="334442" y="4270759"/>
                  <a:pt x="-37108" y="3813236"/>
                  <a:pt x="0" y="3504492"/>
                </a:cubicBezTo>
                <a:cubicBezTo>
                  <a:pt x="-11604" y="3233736"/>
                  <a:pt x="-935" y="3088350"/>
                  <a:pt x="0" y="2943777"/>
                </a:cubicBezTo>
                <a:cubicBezTo>
                  <a:pt x="935" y="2799205"/>
                  <a:pt x="23569" y="2640708"/>
                  <a:pt x="0" y="2355025"/>
                </a:cubicBezTo>
                <a:cubicBezTo>
                  <a:pt x="-23569" y="2069342"/>
                  <a:pt x="18884" y="1953293"/>
                  <a:pt x="0" y="1794310"/>
                </a:cubicBezTo>
                <a:cubicBezTo>
                  <a:pt x="-18884" y="1635327"/>
                  <a:pt x="6371" y="1513822"/>
                  <a:pt x="0" y="1289666"/>
                </a:cubicBezTo>
                <a:cubicBezTo>
                  <a:pt x="-6371" y="1065510"/>
                  <a:pt x="-7662" y="904367"/>
                  <a:pt x="0" y="700915"/>
                </a:cubicBezTo>
                <a:close/>
              </a:path>
              <a:path w="9039124" h="4205407" stroke="0" extrusionOk="0">
                <a:moveTo>
                  <a:pt x="0" y="700915"/>
                </a:moveTo>
                <a:cubicBezTo>
                  <a:pt x="-10146" y="354068"/>
                  <a:pt x="355441" y="51757"/>
                  <a:pt x="700915" y="0"/>
                </a:cubicBezTo>
                <a:cubicBezTo>
                  <a:pt x="888742" y="8088"/>
                  <a:pt x="1229333" y="-25836"/>
                  <a:pt x="1547960" y="0"/>
                </a:cubicBezTo>
                <a:cubicBezTo>
                  <a:pt x="1866587" y="25836"/>
                  <a:pt x="1793407" y="6682"/>
                  <a:pt x="2013141" y="0"/>
                </a:cubicBezTo>
                <a:cubicBezTo>
                  <a:pt x="2232875" y="-6682"/>
                  <a:pt x="2280036" y="12792"/>
                  <a:pt x="2478322" y="0"/>
                </a:cubicBezTo>
                <a:cubicBezTo>
                  <a:pt x="2676608" y="-12792"/>
                  <a:pt x="2830489" y="22190"/>
                  <a:pt x="2943502" y="0"/>
                </a:cubicBezTo>
                <a:cubicBezTo>
                  <a:pt x="3056515" y="-22190"/>
                  <a:pt x="3408653" y="14354"/>
                  <a:pt x="3561429" y="0"/>
                </a:cubicBezTo>
                <a:cubicBezTo>
                  <a:pt x="3714205" y="-14354"/>
                  <a:pt x="4056336" y="-33325"/>
                  <a:pt x="4408474" y="0"/>
                </a:cubicBezTo>
                <a:cubicBezTo>
                  <a:pt x="4760612" y="33325"/>
                  <a:pt x="5006865" y="-24677"/>
                  <a:pt x="5179146" y="0"/>
                </a:cubicBezTo>
                <a:cubicBezTo>
                  <a:pt x="5351427" y="24677"/>
                  <a:pt x="5576723" y="-29122"/>
                  <a:pt x="5797073" y="0"/>
                </a:cubicBezTo>
                <a:cubicBezTo>
                  <a:pt x="6017423" y="29122"/>
                  <a:pt x="6228778" y="-2748"/>
                  <a:pt x="6415000" y="0"/>
                </a:cubicBezTo>
                <a:cubicBezTo>
                  <a:pt x="6601222" y="2748"/>
                  <a:pt x="6830697" y="17861"/>
                  <a:pt x="6956553" y="0"/>
                </a:cubicBezTo>
                <a:cubicBezTo>
                  <a:pt x="7082409" y="-17861"/>
                  <a:pt x="8011237" y="32434"/>
                  <a:pt x="8338209" y="0"/>
                </a:cubicBezTo>
                <a:cubicBezTo>
                  <a:pt x="8712825" y="9299"/>
                  <a:pt x="9030647" y="322542"/>
                  <a:pt x="9039124" y="700915"/>
                </a:cubicBezTo>
                <a:cubicBezTo>
                  <a:pt x="9044466" y="973525"/>
                  <a:pt x="9022936" y="1036454"/>
                  <a:pt x="9039124" y="1289666"/>
                </a:cubicBezTo>
                <a:cubicBezTo>
                  <a:pt x="9055312" y="1542878"/>
                  <a:pt x="9029303" y="1594974"/>
                  <a:pt x="9039124" y="1766274"/>
                </a:cubicBezTo>
                <a:cubicBezTo>
                  <a:pt x="9048945" y="1937574"/>
                  <a:pt x="9045137" y="2128006"/>
                  <a:pt x="9039124" y="2242882"/>
                </a:cubicBezTo>
                <a:cubicBezTo>
                  <a:pt x="9033111" y="2357758"/>
                  <a:pt x="9018958" y="2604672"/>
                  <a:pt x="9039124" y="2719490"/>
                </a:cubicBezTo>
                <a:cubicBezTo>
                  <a:pt x="9059290" y="2834308"/>
                  <a:pt x="9073286" y="3302292"/>
                  <a:pt x="9039124" y="3504492"/>
                </a:cubicBezTo>
                <a:cubicBezTo>
                  <a:pt x="9058698" y="3808334"/>
                  <a:pt x="8789343" y="4179817"/>
                  <a:pt x="8338209" y="4205407"/>
                </a:cubicBezTo>
                <a:cubicBezTo>
                  <a:pt x="8108709" y="4182966"/>
                  <a:pt x="8044133" y="4217973"/>
                  <a:pt x="7873028" y="4205407"/>
                </a:cubicBezTo>
                <a:cubicBezTo>
                  <a:pt x="7701923" y="4192841"/>
                  <a:pt x="7276068" y="4214084"/>
                  <a:pt x="7102356" y="4205407"/>
                </a:cubicBezTo>
                <a:cubicBezTo>
                  <a:pt x="6928644" y="4196730"/>
                  <a:pt x="6546755" y="4164895"/>
                  <a:pt x="6255311" y="4205407"/>
                </a:cubicBezTo>
                <a:cubicBezTo>
                  <a:pt x="5963868" y="4245919"/>
                  <a:pt x="5856019" y="4188516"/>
                  <a:pt x="5713757" y="4205407"/>
                </a:cubicBezTo>
                <a:cubicBezTo>
                  <a:pt x="5571495" y="4222298"/>
                  <a:pt x="5468100" y="4189000"/>
                  <a:pt x="5248576" y="4205407"/>
                </a:cubicBezTo>
                <a:cubicBezTo>
                  <a:pt x="5029052" y="4221814"/>
                  <a:pt x="4905429" y="4226232"/>
                  <a:pt x="4783396" y="4205407"/>
                </a:cubicBezTo>
                <a:cubicBezTo>
                  <a:pt x="4661363" y="4184582"/>
                  <a:pt x="4369296" y="4178087"/>
                  <a:pt x="4165469" y="4205407"/>
                </a:cubicBezTo>
                <a:cubicBezTo>
                  <a:pt x="3961642" y="4232727"/>
                  <a:pt x="3678109" y="4174042"/>
                  <a:pt x="3318424" y="4205407"/>
                </a:cubicBezTo>
                <a:cubicBezTo>
                  <a:pt x="2958740" y="4236772"/>
                  <a:pt x="3000227" y="4182296"/>
                  <a:pt x="2776870" y="4205407"/>
                </a:cubicBezTo>
                <a:cubicBezTo>
                  <a:pt x="2553513" y="4228518"/>
                  <a:pt x="2275193" y="4180819"/>
                  <a:pt x="2082571" y="4205407"/>
                </a:cubicBezTo>
                <a:cubicBezTo>
                  <a:pt x="1889949" y="4229995"/>
                  <a:pt x="1632338" y="4218575"/>
                  <a:pt x="1464644" y="4205407"/>
                </a:cubicBezTo>
                <a:cubicBezTo>
                  <a:pt x="1296950" y="4192239"/>
                  <a:pt x="864003" y="4234427"/>
                  <a:pt x="700915" y="4205407"/>
                </a:cubicBezTo>
                <a:cubicBezTo>
                  <a:pt x="319093" y="4198105"/>
                  <a:pt x="-1150" y="3878096"/>
                  <a:pt x="0" y="3504492"/>
                </a:cubicBezTo>
                <a:cubicBezTo>
                  <a:pt x="18869" y="3389371"/>
                  <a:pt x="-23945" y="3178593"/>
                  <a:pt x="0" y="2971812"/>
                </a:cubicBezTo>
                <a:cubicBezTo>
                  <a:pt x="23945" y="2765031"/>
                  <a:pt x="-4691" y="2594129"/>
                  <a:pt x="0" y="2439133"/>
                </a:cubicBezTo>
                <a:cubicBezTo>
                  <a:pt x="4691" y="2284137"/>
                  <a:pt x="2623" y="2113681"/>
                  <a:pt x="0" y="1850382"/>
                </a:cubicBezTo>
                <a:cubicBezTo>
                  <a:pt x="-2623" y="1587083"/>
                  <a:pt x="4384" y="1408983"/>
                  <a:pt x="0" y="1233595"/>
                </a:cubicBezTo>
                <a:cubicBezTo>
                  <a:pt x="-4384" y="1058207"/>
                  <a:pt x="-9931" y="893149"/>
                  <a:pt x="0" y="700915"/>
                </a:cubicBezTo>
                <a:close/>
              </a:path>
            </a:pathLst>
          </a:custGeom>
          <a:solidFill>
            <a:srgbClr val="FFFFCC"/>
          </a:solidFill>
          <a:ln w="38100">
            <a:solidFill>
              <a:srgbClr val="FF9999"/>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p:txBody>
      </p:sp>
      <p:sp>
        <p:nvSpPr>
          <p:cNvPr id="2" name="TextBox 1">
            <a:extLst>
              <a:ext uri="{FF2B5EF4-FFF2-40B4-BE49-F238E27FC236}">
                <a16:creationId xmlns:a16="http://schemas.microsoft.com/office/drawing/2014/main" xmlns="" id="{A04A641F-B513-FB70-53D5-BF32ADAACC3B}"/>
              </a:ext>
            </a:extLst>
          </p:cNvPr>
          <p:cNvSpPr txBox="1"/>
          <p:nvPr/>
        </p:nvSpPr>
        <p:spPr>
          <a:xfrm>
            <a:off x="251520" y="2355726"/>
            <a:ext cx="5838200" cy="1938992"/>
          </a:xfrm>
          <a:prstGeom prst="rect">
            <a:avLst/>
          </a:prstGeom>
          <a:noFill/>
        </p:spPr>
        <p:txBody>
          <a:bodyPr wrap="square" rtlCol="0">
            <a:spAutoFit/>
          </a:bodyPr>
          <a:lstStyle/>
          <a:p>
            <a:pPr algn="ctr"/>
            <a:r>
              <a:rPr lang="vi-VN" sz="2400" b="1" u="sng" dirty="0">
                <a:solidFill>
                  <a:srgbClr val="002060"/>
                </a:solidFill>
                <a:latin typeface="+mj-lt"/>
                <a:cs typeface="Calibri" panose="020F0502020204030204" pitchFamily="34" charset="0"/>
              </a:rPr>
              <a:t>Bài giải</a:t>
            </a:r>
            <a:r>
              <a:rPr lang="en-US" sz="2400" b="1" u="sng" dirty="0">
                <a:solidFill>
                  <a:srgbClr val="002060"/>
                </a:solidFill>
                <a:latin typeface="+mj-lt"/>
                <a:cs typeface="Calibri" panose="020F0502020204030204" pitchFamily="34" charset="0"/>
              </a:rPr>
              <a:t>:</a:t>
            </a:r>
            <a:endParaRPr lang="vi-VN" sz="2400" b="1" u="sng" dirty="0">
              <a:solidFill>
                <a:srgbClr val="002060"/>
              </a:solidFill>
              <a:latin typeface="+mj-lt"/>
              <a:cs typeface="Calibri" panose="020F0502020204030204" pitchFamily="34" charset="0"/>
            </a:endParaRPr>
          </a:p>
          <a:p>
            <a:pPr algn="ctr"/>
            <a:r>
              <a:rPr lang="vi-VN" sz="2400" b="1" dirty="0">
                <a:solidFill>
                  <a:srgbClr val="002060"/>
                </a:solidFill>
                <a:latin typeface="+mj-lt"/>
                <a:cs typeface="Calibri" panose="020F0502020204030204" pitchFamily="34" charset="0"/>
              </a:rPr>
              <a:t> </a:t>
            </a:r>
            <a:r>
              <a:rPr lang="vi-VN" sz="2400" b="1" dirty="0">
                <a:solidFill>
                  <a:srgbClr val="002060"/>
                </a:solidFill>
              </a:rPr>
              <a:t>Số dân của huyện Mèo Vạc tính đến ngày 01 tháng 4 năm 2019 làm tròn đến hàng nghìn là</a:t>
            </a:r>
            <a:r>
              <a:rPr lang="vi-VN" sz="2400" b="1" dirty="0" smtClean="0">
                <a:solidFill>
                  <a:srgbClr val="002060"/>
                </a:solidFill>
              </a:rPr>
              <a:t>:</a:t>
            </a:r>
            <a:endParaRPr lang="en-GB" sz="2400" b="1" dirty="0" smtClean="0">
              <a:solidFill>
                <a:srgbClr val="002060"/>
              </a:solidFill>
            </a:endParaRPr>
          </a:p>
          <a:p>
            <a:pPr algn="ctr"/>
            <a:r>
              <a:rPr lang="vi-VN" sz="2400" b="1" dirty="0">
                <a:solidFill>
                  <a:srgbClr val="002060"/>
                </a:solidFill>
              </a:rPr>
              <a:t> 86 000 người.</a:t>
            </a:r>
            <a:endParaRPr lang="vi-VN" sz="2400" b="1" dirty="0">
              <a:solidFill>
                <a:srgbClr val="002060"/>
              </a:solidFill>
              <a:latin typeface="+mj-lt"/>
              <a:cs typeface="Calibri" panose="020F0502020204030204" pitchFamily="34" charset="0"/>
            </a:endParaRPr>
          </a:p>
        </p:txBody>
      </p:sp>
      <p:sp>
        <p:nvSpPr>
          <p:cNvPr id="15" name="TextBox 14"/>
          <p:cNvSpPr txBox="1"/>
          <p:nvPr/>
        </p:nvSpPr>
        <p:spPr>
          <a:xfrm>
            <a:off x="395536" y="326142"/>
            <a:ext cx="8182059" cy="1938992"/>
          </a:xfrm>
          <a:prstGeom prst="rect">
            <a:avLst/>
          </a:prstGeom>
          <a:noFill/>
        </p:spPr>
        <p:txBody>
          <a:bodyPr wrap="square" rtlCol="0">
            <a:spAutoFit/>
          </a:bodyPr>
          <a:lstStyle/>
          <a:p>
            <a:r>
              <a:rPr lang="en-GB" sz="2000" dirty="0" smtClean="0">
                <a:solidFill>
                  <a:srgbClr val="000000"/>
                </a:solidFill>
                <a:cs typeface="Calibri" panose="020F0502020204030204" pitchFamily="34" charset="0"/>
              </a:rPr>
              <a:t>     </a:t>
            </a:r>
            <a:r>
              <a:rPr lang="vi-VN" sz="2000" dirty="0"/>
              <a:t>Mèo Vạc là một huyện vùng cao của tỉnh Hà </a:t>
            </a:r>
            <a:r>
              <a:rPr lang="en-GB" sz="2000" dirty="0" smtClean="0"/>
              <a:t>G</a:t>
            </a:r>
            <a:r>
              <a:rPr lang="vi-VN" sz="2000" dirty="0" smtClean="0"/>
              <a:t>iang</a:t>
            </a:r>
            <a:r>
              <a:rPr lang="vi-VN" sz="2000" dirty="0"/>
              <a:t>. Huyện Mèo Vạc có nhiều phong tục tập quán văn hoá truyền thống và nhiều cảnh quan thiên nhiên hùng vĩ như dãy núi đá tai mèo, đỉnh Mã Pì Lèng,... Tính đến ngày 01 tháng 4 năm 2019, dân số của huyện Mèo Vạc là 86 071 người. </a:t>
            </a:r>
          </a:p>
          <a:p>
            <a:r>
              <a:rPr lang="en-GB" sz="2000" dirty="0" smtClean="0"/>
              <a:t>    </a:t>
            </a:r>
            <a:r>
              <a:rPr lang="vi-VN" sz="2000" dirty="0" smtClean="0"/>
              <a:t>Em </a:t>
            </a:r>
            <a:r>
              <a:rPr lang="vi-VN" sz="2000" dirty="0"/>
              <a:t>hãy làm tròn số dân của huyện Mèo Vạc tính đến ngày 01 tháng 4 năm 2019 đến hàng nghìn.</a:t>
            </a:r>
          </a:p>
        </p:txBody>
      </p:sp>
      <p:sp>
        <p:nvSpPr>
          <p:cNvPr id="16" name="Oval 15"/>
          <p:cNvSpPr/>
          <p:nvPr/>
        </p:nvSpPr>
        <p:spPr>
          <a:xfrm>
            <a:off x="119389" y="267494"/>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7</a:t>
            </a:r>
            <a:endParaRPr lang="en-US" sz="3200" dirty="0"/>
          </a:p>
        </p:txBody>
      </p:sp>
      <p:pic>
        <p:nvPicPr>
          <p:cNvPr id="3" name="Picture 2"/>
          <p:cNvPicPr>
            <a:picLocks noChangeAspect="1"/>
          </p:cNvPicPr>
          <p:nvPr/>
        </p:nvPicPr>
        <p:blipFill>
          <a:blip r:embed="rId2"/>
          <a:stretch>
            <a:fillRect/>
          </a:stretch>
        </p:blipFill>
        <p:spPr>
          <a:xfrm>
            <a:off x="5940152" y="2067694"/>
            <a:ext cx="3096344" cy="2227024"/>
          </a:xfrm>
          <a:prstGeom prst="rect">
            <a:avLst/>
          </a:prstGeom>
        </p:spPr>
      </p:pic>
    </p:spTree>
    <p:extLst>
      <p:ext uri="{BB962C8B-B14F-4D97-AF65-F5344CB8AC3E}">
        <p14:creationId xmlns:p14="http://schemas.microsoft.com/office/powerpoint/2010/main" val="231035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284809" y="405499"/>
            <a:ext cx="5267401" cy="1993565"/>
          </a:xfrm>
          <a:prstGeom prst="rect">
            <a:avLst/>
          </a:prstGeom>
        </p:spPr>
      </p:pic>
    </p:spTree>
    <p:extLst>
      <p:ext uri="{BB962C8B-B14F-4D97-AF65-F5344CB8AC3E}">
        <p14:creationId xmlns:p14="http://schemas.microsoft.com/office/powerpoint/2010/main" val="154812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ình nền Powerpoint bảng đen - Mẫu Powerpoint bảng đen cự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8" y="1045517"/>
            <a:ext cx="6238240" cy="34559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a:extLst>
              <a:ext uri="{FF2B5EF4-FFF2-40B4-BE49-F238E27FC236}">
                <a16:creationId xmlns:a16="http://schemas.microsoft.com/office/drawing/2014/main" xmlns="" id="{3F63BAC5-9EC2-4336-94A1-A4B9726E593C}"/>
              </a:ext>
            </a:extLst>
          </p:cNvPr>
          <p:cNvGrpSpPr/>
          <p:nvPr/>
        </p:nvGrpSpPr>
        <p:grpSpPr>
          <a:xfrm>
            <a:off x="2107250" y="1356120"/>
            <a:ext cx="613047" cy="625074"/>
            <a:chOff x="0" y="0"/>
            <a:chExt cx="1746277" cy="1746277"/>
          </a:xfrm>
        </p:grpSpPr>
        <p:grpSp>
          <p:nvGrpSpPr>
            <p:cNvPr id="18" name="Group 4">
              <a:extLst>
                <a:ext uri="{FF2B5EF4-FFF2-40B4-BE49-F238E27FC236}">
                  <a16:creationId xmlns:a16="http://schemas.microsoft.com/office/drawing/2014/main" xmlns="" id="{8B048150-3418-41D0-A947-A8ED6B353D65}"/>
                </a:ext>
              </a:extLst>
            </p:cNvPr>
            <p:cNvGrpSpPr/>
            <p:nvPr/>
          </p:nvGrpSpPr>
          <p:grpSpPr>
            <a:xfrm>
              <a:off x="0" y="0"/>
              <a:ext cx="1746277" cy="1746277"/>
              <a:chOff x="0" y="0"/>
              <a:chExt cx="6350000" cy="6350000"/>
            </a:xfrm>
          </p:grpSpPr>
          <p:sp>
            <p:nvSpPr>
              <p:cNvPr id="20" name="Freeform 5">
                <a:extLst>
                  <a:ext uri="{FF2B5EF4-FFF2-40B4-BE49-F238E27FC236}">
                    <a16:creationId xmlns:a16="http://schemas.microsoft.com/office/drawing/2014/main" xmlns="" id="{A5D3EDB0-FF53-48FB-8604-6AFC76D7CF0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19" name="Picture 6">
              <a:extLst>
                <a:ext uri="{FF2B5EF4-FFF2-40B4-BE49-F238E27FC236}">
                  <a16:creationId xmlns:a16="http://schemas.microsoft.com/office/drawing/2014/main" xmlns="" id="{8339F5F9-0C6E-45DF-B7F0-F03D70A80E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7760" y="455213"/>
              <a:ext cx="1030757" cy="835851"/>
            </a:xfrm>
            <a:prstGeom prst="rect">
              <a:avLst/>
            </a:prstGeom>
          </p:spPr>
        </p:pic>
      </p:grpSp>
      <p:grpSp>
        <p:nvGrpSpPr>
          <p:cNvPr id="21" name="Group 11">
            <a:extLst>
              <a:ext uri="{FF2B5EF4-FFF2-40B4-BE49-F238E27FC236}">
                <a16:creationId xmlns:a16="http://schemas.microsoft.com/office/drawing/2014/main" xmlns="" id="{92B381D5-169F-404E-9E53-A3A7BA553633}"/>
              </a:ext>
            </a:extLst>
          </p:cNvPr>
          <p:cNvGrpSpPr/>
          <p:nvPr/>
        </p:nvGrpSpPr>
        <p:grpSpPr>
          <a:xfrm>
            <a:off x="4236349" y="1356119"/>
            <a:ext cx="615795" cy="625074"/>
            <a:chOff x="0" y="0"/>
            <a:chExt cx="1746277" cy="1746277"/>
          </a:xfrm>
        </p:grpSpPr>
        <p:grpSp>
          <p:nvGrpSpPr>
            <p:cNvPr id="22" name="Group 12">
              <a:extLst>
                <a:ext uri="{FF2B5EF4-FFF2-40B4-BE49-F238E27FC236}">
                  <a16:creationId xmlns:a16="http://schemas.microsoft.com/office/drawing/2014/main" xmlns="" id="{4DB3B659-8347-4EC4-BDAE-2D18BAA8CF77}"/>
                </a:ext>
              </a:extLst>
            </p:cNvPr>
            <p:cNvGrpSpPr/>
            <p:nvPr/>
          </p:nvGrpSpPr>
          <p:grpSpPr>
            <a:xfrm>
              <a:off x="0" y="0"/>
              <a:ext cx="1746277" cy="1746277"/>
              <a:chOff x="0" y="0"/>
              <a:chExt cx="6350000" cy="6350000"/>
            </a:xfrm>
          </p:grpSpPr>
          <p:sp>
            <p:nvSpPr>
              <p:cNvPr id="24" name="Freeform 13">
                <a:extLst>
                  <a:ext uri="{FF2B5EF4-FFF2-40B4-BE49-F238E27FC236}">
                    <a16:creationId xmlns:a16="http://schemas.microsoft.com/office/drawing/2014/main" xmlns="" id="{650F7320-ABBA-45F3-AEB4-57B55B7AC6E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23" name="Picture 14">
              <a:extLst>
                <a:ext uri="{FF2B5EF4-FFF2-40B4-BE49-F238E27FC236}">
                  <a16:creationId xmlns:a16="http://schemas.microsoft.com/office/drawing/2014/main" xmlns="" id="{CB34024D-7C24-4F96-8558-10CB7911CE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2974" y="527930"/>
              <a:ext cx="1140328" cy="690417"/>
            </a:xfrm>
            <a:prstGeom prst="rect">
              <a:avLst/>
            </a:prstGeom>
          </p:spPr>
        </p:pic>
      </p:grpSp>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1765" b="97941" l="10000" r="76765"/>
                    </a14:imgEffect>
                  </a14:imgLayer>
                </a14:imgProps>
              </a:ext>
            </a:extLst>
          </a:blip>
          <a:stretch>
            <a:fillRect/>
          </a:stretch>
        </p:blipFill>
        <p:spPr>
          <a:xfrm>
            <a:off x="5921975" y="1866168"/>
            <a:ext cx="3633669" cy="2968549"/>
          </a:xfrm>
          <a:prstGeom prst="rect">
            <a:avLst/>
          </a:prstGeom>
        </p:spPr>
      </p:pic>
      <p:pic>
        <p:nvPicPr>
          <p:cNvPr id="3" name="Picture 2"/>
          <p:cNvPicPr>
            <a:picLocks noChangeAspect="1"/>
          </p:cNvPicPr>
          <p:nvPr/>
        </p:nvPicPr>
        <p:blipFill>
          <a:blip r:embed="rId11"/>
          <a:stretch>
            <a:fillRect/>
          </a:stretch>
        </p:blipFill>
        <p:spPr>
          <a:xfrm>
            <a:off x="1552382" y="1979506"/>
            <a:ext cx="4722671" cy="1261817"/>
          </a:xfrm>
          <a:prstGeom prst="rect">
            <a:avLst/>
          </a:prstGeom>
        </p:spPr>
      </p:pic>
      <p:pic>
        <p:nvPicPr>
          <p:cNvPr id="4" name="Picture 3"/>
          <p:cNvPicPr>
            <a:picLocks noChangeAspect="1"/>
          </p:cNvPicPr>
          <p:nvPr/>
        </p:nvPicPr>
        <p:blipFill>
          <a:blip r:embed="rId12"/>
          <a:stretch>
            <a:fillRect/>
          </a:stretch>
        </p:blipFill>
        <p:spPr>
          <a:xfrm>
            <a:off x="1963636" y="317651"/>
            <a:ext cx="4850681" cy="571475"/>
          </a:xfrm>
          <a:prstGeom prst="rect">
            <a:avLst/>
          </a:prstGeom>
        </p:spPr>
      </p:pic>
    </p:spTree>
    <p:extLst>
      <p:ext uri="{BB962C8B-B14F-4D97-AF65-F5344CB8AC3E}">
        <p14:creationId xmlns:p14="http://schemas.microsoft.com/office/powerpoint/2010/main" val="273787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1" y="-45519"/>
            <a:ext cx="9141620" cy="5142161"/>
          </a:xfrm>
          <a:prstGeom prst="rect">
            <a:avLst/>
          </a:prstGeom>
        </p:spPr>
      </p:pic>
      <p:pic>
        <p:nvPicPr>
          <p:cNvPr id="5" name="图片 4">
            <a:extLst>
              <a:ext uri="{FF2B5EF4-FFF2-40B4-BE49-F238E27FC236}">
                <a16:creationId xmlns:a16="http://schemas.microsoft.com/office/drawing/2014/main" xmlns=""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6" name="图片 5">
            <a:extLst>
              <a:ext uri="{FF2B5EF4-FFF2-40B4-BE49-F238E27FC236}">
                <a16:creationId xmlns:a16="http://schemas.microsoft.com/office/drawing/2014/main" xmlns=""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7" name="图片 6">
            <a:extLst>
              <a:ext uri="{FF2B5EF4-FFF2-40B4-BE49-F238E27FC236}">
                <a16:creationId xmlns:a16="http://schemas.microsoft.com/office/drawing/2014/main" xmlns=""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8" name="图片 7">
            <a:extLst>
              <a:ext uri="{FF2B5EF4-FFF2-40B4-BE49-F238E27FC236}">
                <a16:creationId xmlns:a16="http://schemas.microsoft.com/office/drawing/2014/main" xmlns=""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3" name="图片 12">
            <a:extLst>
              <a:ext uri="{FF2B5EF4-FFF2-40B4-BE49-F238E27FC236}">
                <a16:creationId xmlns:a16="http://schemas.microsoft.com/office/drawing/2014/main" xmlns=""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8737" y="4359381"/>
            <a:ext cx="1283329" cy="748231"/>
          </a:xfrm>
          <a:prstGeom prst="rect">
            <a:avLst/>
          </a:prstGeom>
        </p:spPr>
      </p:pic>
      <p:pic>
        <p:nvPicPr>
          <p:cNvPr id="29" name="图片 28">
            <a:extLst>
              <a:ext uri="{FF2B5EF4-FFF2-40B4-BE49-F238E27FC236}">
                <a16:creationId xmlns:a16="http://schemas.microsoft.com/office/drawing/2014/main" xmlns=""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81" y="-1698263"/>
            <a:ext cx="6269565" cy="6269565"/>
          </a:xfrm>
          <a:prstGeom prst="rect">
            <a:avLst/>
          </a:prstGeom>
        </p:spPr>
      </p:pic>
      <p:pic>
        <p:nvPicPr>
          <p:cNvPr id="33" name="图片 32">
            <a:extLst>
              <a:ext uri="{FF2B5EF4-FFF2-40B4-BE49-F238E27FC236}">
                <a16:creationId xmlns:a16="http://schemas.microsoft.com/office/drawing/2014/main" xmlns=""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76349" y="4393533"/>
            <a:ext cx="1796017" cy="857799"/>
          </a:xfrm>
          <a:prstGeom prst="rect">
            <a:avLst/>
          </a:prstGeom>
        </p:spPr>
      </p:pic>
      <p:pic>
        <p:nvPicPr>
          <p:cNvPr id="19" name="图片 53">
            <a:extLst>
              <a:ext uri="{FF2B5EF4-FFF2-40B4-BE49-F238E27FC236}">
                <a16:creationId xmlns:a16="http://schemas.microsoft.com/office/drawing/2014/main" xmlns=""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19" y="1775008"/>
            <a:ext cx="856185" cy="520981"/>
          </a:xfrm>
          <a:prstGeom prst="rect">
            <a:avLst/>
          </a:prstGeom>
        </p:spPr>
      </p:pic>
      <p:pic>
        <p:nvPicPr>
          <p:cNvPr id="20" name="图片 34">
            <a:extLst>
              <a:ext uri="{FF2B5EF4-FFF2-40B4-BE49-F238E27FC236}">
                <a16:creationId xmlns:a16="http://schemas.microsoft.com/office/drawing/2014/main" xmlns=""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7259734" y="577333"/>
            <a:ext cx="1842539" cy="2617015"/>
          </a:xfrm>
          <a:prstGeom prst="rect">
            <a:avLst/>
          </a:prstGeom>
        </p:spPr>
      </p:pic>
      <p:pic>
        <p:nvPicPr>
          <p:cNvPr id="2" name="Picture 1"/>
          <p:cNvPicPr>
            <a:picLocks noChangeAspect="1"/>
          </p:cNvPicPr>
          <p:nvPr/>
        </p:nvPicPr>
        <p:blipFill>
          <a:blip r:embed="rId13"/>
          <a:stretch>
            <a:fillRect/>
          </a:stretch>
        </p:blipFill>
        <p:spPr>
          <a:xfrm>
            <a:off x="1459795" y="1222929"/>
            <a:ext cx="4425503" cy="1325822"/>
          </a:xfrm>
          <a:prstGeom prst="rect">
            <a:avLst/>
          </a:prstGeom>
        </p:spPr>
      </p:pic>
    </p:spTree>
    <p:extLst>
      <p:ext uri="{BB962C8B-B14F-4D97-AF65-F5344CB8AC3E}">
        <p14:creationId xmlns:p14="http://schemas.microsoft.com/office/powerpoint/2010/main" val="198879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341</Words>
  <Application>Microsoft Office PowerPoint</Application>
  <PresentationFormat>On-screen Show (16:9)</PresentationFormat>
  <Paragraphs>34</Paragraphs>
  <Slides>9</Slides>
  <Notes>6</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2023-05-22T17:37:28Z</dcterms:modified>
</cp:coreProperties>
</file>