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322" r:id="rId2"/>
    <p:sldId id="380" r:id="rId3"/>
    <p:sldId id="381" r:id="rId4"/>
    <p:sldId id="383" r:id="rId5"/>
    <p:sldId id="375" r:id="rId6"/>
    <p:sldId id="376" r:id="rId7"/>
    <p:sldId id="377" r:id="rId8"/>
    <p:sldId id="378" r:id="rId9"/>
    <p:sldId id="390" r:id="rId10"/>
  </p:sldIdLst>
  <p:sldSz cx="6858000" cy="5143500"/>
  <p:notesSz cx="6858000" cy="9144000"/>
  <p:embeddedFontLst>
    <p:embeddedFont>
      <p:font typeface="UTM Cookies" panose="02040603050506020204" pitchFamily="18" charset="0"/>
      <p:regular r:id="rId12"/>
    </p:embeddedFont>
    <p:embeddedFont>
      <p:font typeface="Kalam" panose="020B0604020202020204" charset="0"/>
      <p:regular r:id="rId13"/>
      <p:bold r:id="rId14"/>
    </p:embeddedFont>
    <p:embeddedFont>
      <p:font typeface="Arial-Rounded" panose="020B0500000000000000" pitchFamily="34" charset="0"/>
      <p:regular r:id="rId15"/>
    </p:embeddedFont>
    <p:embeddedFont>
      <p:font typeface="Montserrat" panose="020B0604020202020204" charset="0"/>
      <p:regular r:id="rId16"/>
      <p:bold r:id="rId17"/>
      <p:italic r:id="rId18"/>
      <p:boldItalic r:id="rId19"/>
    </p:embeddedFont>
    <p:embeddedFont>
      <p:font typeface="UTM Avo" panose="02040603050506020204" pitchFamily="18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BD8"/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9" autoAdjust="0"/>
    <p:restoredTop sz="77361" autoAdjust="0"/>
  </p:normalViewPr>
  <p:slideViewPr>
    <p:cSldViewPr snapToGrid="0">
      <p:cViewPr varScale="1">
        <p:scale>
          <a:sx n="91" d="100"/>
          <a:sy n="91" d="100"/>
        </p:scale>
        <p:origin x="2050" y="62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0967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”?</a:t>
            </a:r>
          </a:p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11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1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11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1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11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1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11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11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11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1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11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1100" b="1" baseline="0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100" b="1" baseline="0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nháp</a:t>
            </a:r>
            <a:r>
              <a:rPr lang="en-US" sz="1100" b="1" baseline="0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1100" b="1" baseline="0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1100" b="1" baseline="0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100" b="1" baseline="0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buýt</a:t>
            </a:r>
            <a:r>
              <a:rPr lang="en-US" sz="1100" b="1" baseline="0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100" b="1" baseline="0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1100" b="1" baseline="0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100" b="1" baseline="0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Lan</a:t>
            </a:r>
            <a:endParaRPr lang="en-US" sz="1100" b="1" dirty="0" smtClean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1" i="1" dirty="0" err="1" smtClean="0">
                <a:latin typeface="UTM Avo" pitchFamily="18" charset="0"/>
                <a:cs typeface="Times New Roman" pitchFamily="18" charset="0"/>
              </a:rPr>
              <a:t>Làm</a:t>
            </a:r>
            <a:r>
              <a:rPr lang="en-US" sz="1100" b="1" i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1100" b="1" i="1" dirty="0" err="1" smtClean="0">
                <a:latin typeface="UTM Avo" pitchFamily="18" charset="0"/>
                <a:cs typeface="Times New Roman" pitchFamily="18" charset="0"/>
              </a:rPr>
              <a:t>thế</a:t>
            </a:r>
            <a:r>
              <a:rPr lang="en-US" sz="1100" b="1" i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1100" b="1" i="1" dirty="0" err="1" smtClean="0">
                <a:latin typeface="UTM Avo" pitchFamily="18" charset="0"/>
                <a:cs typeface="Times New Roman" pitchFamily="18" charset="0"/>
              </a:rPr>
              <a:t>nào</a:t>
            </a:r>
            <a:r>
              <a:rPr lang="en-US" sz="1100" b="1" i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1100" b="1" i="1" dirty="0" err="1" smtClean="0">
                <a:latin typeface="UTM Avo" pitchFamily="18" charset="0"/>
                <a:cs typeface="Times New Roman" pitchFamily="18" charset="0"/>
              </a:rPr>
              <a:t>để</a:t>
            </a:r>
            <a:r>
              <a:rPr lang="en-US" sz="1100" b="1" i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1100" b="1" i="1" dirty="0" err="1" smtClean="0">
                <a:latin typeface="UTM Avo" pitchFamily="18" charset="0"/>
                <a:cs typeface="Times New Roman" pitchFamily="18" charset="0"/>
              </a:rPr>
              <a:t>viết</a:t>
            </a:r>
            <a:r>
              <a:rPr lang="en-US" sz="1100" b="1" i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1100" b="1" i="1" dirty="0" err="1" smtClean="0">
                <a:latin typeface="UTM Avo" pitchFamily="18" charset="0"/>
                <a:cs typeface="Times New Roman" pitchFamily="18" charset="0"/>
              </a:rPr>
              <a:t>đúng</a:t>
            </a:r>
            <a:r>
              <a:rPr lang="en-US" sz="1100" b="1" i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1100" b="1" i="1" dirty="0" err="1" smtClean="0">
                <a:latin typeface="UTM Avo" pitchFamily="18" charset="0"/>
                <a:cs typeface="Times New Roman" pitchFamily="18" charset="0"/>
              </a:rPr>
              <a:t>được</a:t>
            </a:r>
            <a:r>
              <a:rPr lang="en-US" sz="1100" b="1" i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1100" b="1" i="1" dirty="0" err="1" smtClean="0">
                <a:latin typeface="UTM Avo" pitchFamily="18" charset="0"/>
                <a:cs typeface="Times New Roman" pitchFamily="18" charset="0"/>
              </a:rPr>
              <a:t>các</a:t>
            </a:r>
            <a:r>
              <a:rPr lang="en-US" sz="1100" b="1" i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1100" b="1" i="1" dirty="0" err="1" smtClean="0">
                <a:latin typeface="UTM Avo" pitchFamily="18" charset="0"/>
                <a:cs typeface="Times New Roman" pitchFamily="18" charset="0"/>
              </a:rPr>
              <a:t>từ</a:t>
            </a:r>
            <a:r>
              <a:rPr lang="en-US" sz="1100" b="1" i="1" dirty="0" smtClean="0">
                <a:latin typeface="UTM Avo" pitchFamily="18" charset="0"/>
                <a:cs typeface="Times New Roman" pitchFamily="18" charset="0"/>
              </a:rPr>
              <a:t>?</a:t>
            </a:r>
          </a:p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1" i="1" dirty="0" err="1" smtClean="0">
                <a:latin typeface="UTM Avo" pitchFamily="18" charset="0"/>
                <a:cs typeface="Times New Roman" pitchFamily="18" charset="0"/>
              </a:rPr>
              <a:t>Khi</a:t>
            </a:r>
            <a:r>
              <a:rPr lang="en-US" sz="1100" b="1" i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1100" b="1" i="1" dirty="0" err="1" smtClean="0">
                <a:latin typeface="UTM Avo" pitchFamily="18" charset="0"/>
                <a:cs typeface="Times New Roman" pitchFamily="18" charset="0"/>
              </a:rPr>
              <a:t>viết</a:t>
            </a:r>
            <a:r>
              <a:rPr lang="en-US" sz="1100" b="1" i="1" dirty="0" smtClean="0">
                <a:latin typeface="UTM Avo" pitchFamily="18" charset="0"/>
                <a:cs typeface="Times New Roman" pitchFamily="18" charset="0"/>
              </a:rPr>
              <a:t>,</a:t>
            </a:r>
            <a:r>
              <a:rPr lang="en-US" sz="1100" b="1" i="1" baseline="0" dirty="0" smtClean="0">
                <a:latin typeface="UTM Avo" pitchFamily="18" charset="0"/>
                <a:cs typeface="Times New Roman" pitchFamily="18" charset="0"/>
              </a:rPr>
              <a:t> con </a:t>
            </a:r>
            <a:r>
              <a:rPr lang="en-US" sz="1100" b="1" i="1" baseline="0" dirty="0" err="1" smtClean="0">
                <a:latin typeface="UTM Avo" pitchFamily="18" charset="0"/>
                <a:cs typeface="Times New Roman" pitchFamily="18" charset="0"/>
              </a:rPr>
              <a:t>cần</a:t>
            </a:r>
            <a:r>
              <a:rPr lang="en-US" sz="1100" b="1" i="1" baseline="0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1100" b="1" i="1" baseline="0" dirty="0" err="1" smtClean="0">
                <a:latin typeface="UTM Avo" pitchFamily="18" charset="0"/>
                <a:cs typeface="Times New Roman" pitchFamily="18" charset="0"/>
              </a:rPr>
              <a:t>chú</a:t>
            </a:r>
            <a:r>
              <a:rPr lang="en-US" sz="1100" b="1" i="1" baseline="0" dirty="0" smtClean="0">
                <a:latin typeface="UTM Avo" pitchFamily="18" charset="0"/>
                <a:cs typeface="Times New Roman" pitchFamily="18" charset="0"/>
              </a:rPr>
              <a:t> ý </a:t>
            </a:r>
            <a:r>
              <a:rPr lang="en-US" sz="1100" b="1" i="1" baseline="0" dirty="0" err="1" smtClean="0">
                <a:latin typeface="UTM Avo" pitchFamily="18" charset="0"/>
                <a:cs typeface="Times New Roman" pitchFamily="18" charset="0"/>
              </a:rPr>
              <a:t>điều</a:t>
            </a:r>
            <a:r>
              <a:rPr lang="en-US" sz="1100" b="1" i="1" baseline="0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1100" b="1" i="1" baseline="0" dirty="0" err="1" smtClean="0">
                <a:latin typeface="UTM Avo" pitchFamily="18" charset="0"/>
                <a:cs typeface="Times New Roman" pitchFamily="18" charset="0"/>
              </a:rPr>
              <a:t>gì</a:t>
            </a:r>
            <a:r>
              <a:rPr lang="en-US" sz="1100" b="1" i="1" baseline="0" dirty="0" smtClean="0">
                <a:latin typeface="UTM Avo" pitchFamily="18" charset="0"/>
                <a:cs typeface="Times New Roman" pitchFamily="18" charset="0"/>
              </a:rPr>
              <a:t>?(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- 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. - 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ngắn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cỡ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. - 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cầm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11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sz="1100" b="1" dirty="0" smtClean="0">
              <a:solidFill>
                <a:srgbClr val="FF0000"/>
              </a:solidFill>
              <a:latin typeface="UTM Avo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sz="1100" b="1" dirty="0" smtClean="0">
              <a:solidFill>
                <a:srgbClr val="FF0000"/>
              </a:solidFill>
              <a:latin typeface="UTM Avo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sz="1100" b="1" i="1" dirty="0" smtClean="0">
              <a:latin typeface="UTM Avo" pitchFamily="18" charset="0"/>
              <a:cs typeface="Times New Roman" pitchFamily="18" charset="0"/>
            </a:endParaRPr>
          </a:p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sz="1100" b="1" dirty="0" smtClean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sz="1100" b="1" dirty="0" smtClean="0">
              <a:solidFill>
                <a:srgbClr val="FF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7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1953466" y="483987"/>
            <a:ext cx="4535053" cy="4344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529084" y="1658678"/>
            <a:ext cx="1602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UTM Cookies" panose="02040603050506020204" pitchFamily="18" charset="0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86646D1-575A-4F7F-ADC6-84395300EB92}"/>
              </a:ext>
            </a:extLst>
          </p:cNvPr>
          <p:cNvGrpSpPr/>
          <p:nvPr/>
        </p:nvGrpSpPr>
        <p:grpSpPr>
          <a:xfrm>
            <a:off x="166253" y="200891"/>
            <a:ext cx="6587838" cy="4348871"/>
            <a:chOff x="518759" y="233624"/>
            <a:chExt cx="5304713" cy="4348871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2C940803-C9AA-446A-A085-8E0984A69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518759" y="233624"/>
              <a:ext cx="5304713" cy="434887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568A0DF-74D4-46FD-9D6C-C82BF2043993}"/>
                </a:ext>
              </a:extLst>
            </p:cNvPr>
            <p:cNvSpPr txBox="1"/>
            <p:nvPr/>
          </p:nvSpPr>
          <p:spPr>
            <a:xfrm>
              <a:off x="2697074" y="1857258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32CD27B-405B-4FA6-A0CD-EB72650D9B94}"/>
              </a:ext>
            </a:extLst>
          </p:cNvPr>
          <p:cNvGrpSpPr/>
          <p:nvPr/>
        </p:nvGrpSpPr>
        <p:grpSpPr>
          <a:xfrm>
            <a:off x="258218" y="647283"/>
            <a:ext cx="1639047" cy="634858"/>
            <a:chOff x="343943" y="617893"/>
            <a:chExt cx="1639047" cy="634858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3F6501E-3F06-456E-BBAA-9BFED4D0B40D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B13970F-3304-4506-B624-0E4B04D21059}"/>
                </a:ext>
              </a:extLst>
            </p:cNvPr>
            <p:cNvSpPr txBox="1"/>
            <p:nvPr/>
          </p:nvSpPr>
          <p:spPr>
            <a:xfrm>
              <a:off x="343943" y="637198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rgbClr val="060BD8"/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59D2BEE-5B27-4F3D-8B04-C9BB7894931A}"/>
              </a:ext>
            </a:extLst>
          </p:cNvPr>
          <p:cNvSpPr txBox="1"/>
          <p:nvPr/>
        </p:nvSpPr>
        <p:spPr>
          <a:xfrm>
            <a:off x="1774883" y="2992581"/>
            <a:ext cx="455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Cookies" panose="02040603050506020204" pitchFamily="18" charset="0"/>
              </a:rPr>
              <a:t>THƯ VIỆN BIẾT 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" y="0"/>
            <a:ext cx="6858000" cy="51435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=""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443223" y="305460"/>
            <a:ext cx="4376428" cy="662746"/>
          </a:xfrm>
          <a:prstGeom prst="rect">
            <a:avLst/>
          </a:prstGeom>
        </p:spPr>
        <p:txBody>
          <a:bodyPr wrap="square" lIns="57605" tIns="28803" rIns="57605" bIns="28803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8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28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=""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2456361" y="2849271"/>
            <a:ext cx="411799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=""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68784" y="1384435"/>
            <a:ext cx="737348" cy="472148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5" tIns="28803" rIns="57605" bIns="28803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=""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275966" y="1068464"/>
            <a:ext cx="3423661" cy="110266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5" tIns="28803" rIns="57605" bIns="28803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isḻîḓè">
            <a:extLst>
              <a:ext uri="{FF2B5EF4-FFF2-40B4-BE49-F238E27FC236}">
                <a16:creationId xmlns=""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211730" y="2816985"/>
            <a:ext cx="737348" cy="4914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5" tIns="28803" rIns="57605" bIns="28803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=""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918913" y="2595655"/>
            <a:ext cx="3405688" cy="1054667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5" tIns="28803" rIns="57605" bIns="28803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isḻîḓè">
            <a:extLst>
              <a:ext uri="{FF2B5EF4-FFF2-40B4-BE49-F238E27FC236}">
                <a16:creationId xmlns=""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702719" y="4183356"/>
            <a:ext cx="737348" cy="49142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5" tIns="28803" rIns="57605" bIns="28803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03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=""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409901" y="3962026"/>
            <a:ext cx="3405688" cy="105466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5" tIns="28803" rIns="57605" bIns="28803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4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AE0AAD-CBF8-4B1D-B52F-330D488259C5}"/>
              </a:ext>
            </a:extLst>
          </p:cNvPr>
          <p:cNvSpPr txBox="1"/>
          <p:nvPr/>
        </p:nvSpPr>
        <p:spPr>
          <a:xfrm>
            <a:off x="823403" y="7747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Thư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viện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biết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đi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5E91B3-8173-459E-9C9F-1819B62621FD}"/>
              </a:ext>
            </a:extLst>
          </p:cNvPr>
          <p:cNvSpPr txBox="1"/>
          <p:nvPr/>
        </p:nvSpPr>
        <p:spPr>
          <a:xfrm>
            <a:off x="146755" y="1174099"/>
            <a:ext cx="6381469" cy="2796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     Ở </a:t>
            </a:r>
            <a:r>
              <a:rPr lang="en-US" sz="2000" b="1" dirty="0" err="1">
                <a:latin typeface="UTM Avo" panose="02040603050506020204" pitchFamily="18" charset="0"/>
              </a:rPr>
              <a:t>Phần</a:t>
            </a:r>
            <a:r>
              <a:rPr lang="en-US" sz="2000" b="1" dirty="0">
                <a:latin typeface="UTM Avo" panose="02040603050506020204" pitchFamily="18" charset="0"/>
              </a:rPr>
              <a:t> Lan, </a:t>
            </a:r>
            <a:r>
              <a:rPr lang="en-US" sz="2000" b="1" dirty="0" err="1">
                <a:latin typeface="UTM Avo" panose="02040603050506020204" pitchFamily="18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hàng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trăm</a:t>
            </a:r>
            <a:r>
              <a:rPr lang="en-US" sz="2000" b="1" dirty="0">
                <a:latin typeface="UTM Avo" panose="02040603050506020204" pitchFamily="18" charset="0"/>
              </a:rPr>
              <a:t> “</a:t>
            </a:r>
            <a:r>
              <a:rPr lang="en-US" sz="2000" b="1" dirty="0" err="1">
                <a:latin typeface="UTM Avo" panose="02040603050506020204" pitchFamily="18" charset="0"/>
              </a:rPr>
              <a:t>thư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viện</a:t>
            </a:r>
            <a:r>
              <a:rPr lang="en-US" sz="2000" b="1" dirty="0">
                <a:latin typeface="UTM Avo" panose="02040603050506020204" pitchFamily="18" charset="0"/>
              </a:rPr>
              <a:t> di </a:t>
            </a:r>
            <a:r>
              <a:rPr lang="en-US" sz="2000" b="1" dirty="0" err="1">
                <a:latin typeface="UTM Avo" panose="02040603050506020204" pitchFamily="18" charset="0"/>
              </a:rPr>
              <a:t>động</a:t>
            </a:r>
            <a:r>
              <a:rPr lang="en-US" sz="2000" b="1" dirty="0">
                <a:latin typeface="UTM Avo" panose="02040603050506020204" pitchFamily="18" charset="0"/>
              </a:rPr>
              <a:t>” </a:t>
            </a:r>
            <a:r>
              <a:rPr lang="en-US" sz="2000" b="1" dirty="0" err="1">
                <a:latin typeface="UTM Avo" panose="02040603050506020204" pitchFamily="18" charset="0"/>
              </a:rPr>
              <a:t>trên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những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chiếc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xe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buýt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cũ</a:t>
            </a:r>
            <a:r>
              <a:rPr lang="en-US" sz="2000" b="1" dirty="0">
                <a:latin typeface="UTM Avo" panose="02040603050506020204" pitchFamily="18" charset="0"/>
              </a:rPr>
              <a:t>, </a:t>
            </a:r>
            <a:r>
              <a:rPr lang="en-US" sz="2000" b="1" dirty="0" err="1">
                <a:latin typeface="UTM Avo" panose="02040603050506020204" pitchFamily="18" charset="0"/>
              </a:rPr>
              <a:t>chạy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khắp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các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thành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phố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lớn</a:t>
            </a:r>
            <a:r>
              <a:rPr lang="en-US" sz="2000" b="1" dirty="0">
                <a:latin typeface="UTM Avo" panose="02040603050506020204" pitchFamily="18" charset="0"/>
              </a:rPr>
              <a:t>. Ở </a:t>
            </a:r>
            <a:r>
              <a:rPr lang="en-US" sz="2000" b="1" dirty="0" err="1">
                <a:latin typeface="UTM Avo" panose="02040603050506020204" pitchFamily="18" charset="0"/>
              </a:rPr>
              <a:t>châu</a:t>
            </a:r>
            <a:r>
              <a:rPr lang="en-US" sz="2000" b="1" dirty="0">
                <a:latin typeface="UTM Avo" panose="02040603050506020204" pitchFamily="18" charset="0"/>
              </a:rPr>
              <a:t> Phi, </a:t>
            </a:r>
            <a:r>
              <a:rPr lang="en-US" sz="2000" b="1" dirty="0" err="1">
                <a:latin typeface="UTM Avo" panose="02040603050506020204" pitchFamily="18" charset="0"/>
              </a:rPr>
              <a:t>một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người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thủ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thư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đã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đặt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thư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viện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trên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lưng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một</a:t>
            </a:r>
            <a:r>
              <a:rPr lang="en-US" sz="2000" b="1" dirty="0">
                <a:latin typeface="UTM Avo" panose="02040603050506020204" pitchFamily="18" charset="0"/>
              </a:rPr>
              <a:t> con </a:t>
            </a:r>
            <a:r>
              <a:rPr lang="en-US" sz="2000" b="1" dirty="0" err="1">
                <a:latin typeface="UTM Avo" panose="02040603050506020204" pitchFamily="18" charset="0"/>
              </a:rPr>
              <a:t>lạc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đà</a:t>
            </a:r>
            <a:r>
              <a:rPr lang="en-US" sz="2000" b="1" dirty="0">
                <a:latin typeface="UTM Avo" panose="02040603050506020204" pitchFamily="18" charset="0"/>
              </a:rPr>
              <a:t>. </a:t>
            </a:r>
            <a:r>
              <a:rPr lang="en-US" sz="2000" b="1" dirty="0" err="1">
                <a:latin typeface="UTM Avo" panose="02040603050506020204" pitchFamily="18" charset="0"/>
              </a:rPr>
              <a:t>Nhờ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thế</a:t>
            </a:r>
            <a:r>
              <a:rPr lang="en-US" sz="2000" b="1" dirty="0">
                <a:latin typeface="UTM Avo" panose="02040603050506020204" pitchFamily="18" charset="0"/>
              </a:rPr>
              <a:t>, </a:t>
            </a:r>
            <a:r>
              <a:rPr lang="en-US" sz="2000" b="1" dirty="0" err="1">
                <a:latin typeface="UTM Avo" panose="02040603050506020204" pitchFamily="18" charset="0"/>
              </a:rPr>
              <a:t>những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cuốn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sách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thể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băng</a:t>
            </a:r>
            <a:r>
              <a:rPr lang="en-US" sz="2000" b="1" dirty="0">
                <a:latin typeface="UTM Avo" panose="02040603050506020204" pitchFamily="18" charset="0"/>
              </a:rPr>
              <a:t> qua </a:t>
            </a:r>
            <a:r>
              <a:rPr lang="en-US" sz="2000" b="1" dirty="0" err="1">
                <a:latin typeface="UTM Avo" panose="02040603050506020204" pitchFamily="18" charset="0"/>
              </a:rPr>
              <a:t>sa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mạc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để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đến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với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người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đọc</a:t>
            </a:r>
            <a:r>
              <a:rPr lang="en-US" sz="2000" b="1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501238" y="1193508"/>
            <a:ext cx="4739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70816" y="2493921"/>
            <a:ext cx="2101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03488" y="1586344"/>
            <a:ext cx="21180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92130" y="2503948"/>
            <a:ext cx="486077" cy="2948"/>
          </a:xfrm>
          <a:prstGeom prst="line">
            <a:avLst/>
          </a:prstGeom>
          <a:ln w="38100">
            <a:solidFill>
              <a:srgbClr val="060B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02236" y="3411269"/>
            <a:ext cx="5044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77561" y="1586344"/>
            <a:ext cx="1223677" cy="0"/>
          </a:xfrm>
          <a:prstGeom prst="line">
            <a:avLst/>
          </a:prstGeom>
          <a:ln w="38100">
            <a:solidFill>
              <a:srgbClr val="060B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4143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7AF91F8-E207-4DE7-8CEF-3AE3FB3B8C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9" y="651677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E698B22-2F06-4051-B19A-644326BE8E9E}"/>
              </a:ext>
            </a:extLst>
          </p:cNvPr>
          <p:cNvSpPr txBox="1"/>
          <p:nvPr/>
        </p:nvSpPr>
        <p:spPr>
          <a:xfrm>
            <a:off x="1029532" y="611602"/>
            <a:ext cx="2537757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Tìm</a:t>
            </a:r>
            <a:r>
              <a:rPr lang="en-US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 2 </a:t>
            </a:r>
            <a:r>
              <a:rPr lang="en-US" sz="20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ngữ</a:t>
            </a:r>
            <a:r>
              <a:rPr lang="en-US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:</a:t>
            </a:r>
            <a:endParaRPr lang="vi-VN" sz="20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0225638-AAFB-4D73-9A5C-F5A67791C155}"/>
              </a:ext>
            </a:extLst>
          </p:cNvPr>
          <p:cNvSpPr txBox="1"/>
          <p:nvPr/>
        </p:nvSpPr>
        <p:spPr>
          <a:xfrm>
            <a:off x="586046" y="1173901"/>
            <a:ext cx="4472353" cy="1873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000" dirty="0" err="1">
                <a:latin typeface="UTM Avo" panose="02040603050506020204" pitchFamily="18" charset="0"/>
              </a:rPr>
              <a:t>Chứa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tiếng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bắt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đầu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bằng</a:t>
            </a:r>
            <a:r>
              <a:rPr lang="en-US" sz="2000" dirty="0">
                <a:latin typeface="UTM Avo" panose="02040603050506020204" pitchFamily="18" charset="0"/>
              </a:rPr>
              <a:t> d.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b. </a:t>
            </a:r>
            <a:r>
              <a:rPr lang="en-US" sz="2000" dirty="0" err="1">
                <a:latin typeface="UTM Avo" panose="02040603050506020204" pitchFamily="18" charset="0"/>
              </a:rPr>
              <a:t>Chứa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tiếng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bắt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đầu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bằng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="" xmlns:a16="http://schemas.microsoft.com/office/drawing/2014/main" id="{519C805B-EE0F-408D-86CB-F48A6C14950B}"/>
              </a:ext>
            </a:extLst>
          </p:cNvPr>
          <p:cNvSpPr/>
          <p:nvPr/>
        </p:nvSpPr>
        <p:spPr>
          <a:xfrm>
            <a:off x="1047993" y="1979520"/>
            <a:ext cx="1173890" cy="377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dìu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dắt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="" xmlns:a16="http://schemas.microsoft.com/office/drawing/2014/main" id="{4C31C016-39F4-4E62-A429-A695B79C0CA9}"/>
              </a:ext>
            </a:extLst>
          </p:cNvPr>
          <p:cNvSpPr/>
          <p:nvPr/>
        </p:nvSpPr>
        <p:spPr>
          <a:xfrm>
            <a:off x="2848571" y="1979519"/>
            <a:ext cx="1173890" cy="377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dặn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dò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="" xmlns:a16="http://schemas.microsoft.com/office/drawing/2014/main" id="{0FF438D2-2363-4013-B7C7-F14E7FDD86C5}"/>
              </a:ext>
            </a:extLst>
          </p:cNvPr>
          <p:cNvSpPr/>
          <p:nvPr/>
        </p:nvSpPr>
        <p:spPr>
          <a:xfrm>
            <a:off x="4764968" y="1979519"/>
            <a:ext cx="1173890" cy="377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du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lịch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="" xmlns:a16="http://schemas.microsoft.com/office/drawing/2014/main" id="{3804F5B5-793E-4E95-9ED4-1AD55B9B494E}"/>
              </a:ext>
            </a:extLst>
          </p:cNvPr>
          <p:cNvSpPr/>
          <p:nvPr/>
        </p:nvSpPr>
        <p:spPr>
          <a:xfrm>
            <a:off x="1018831" y="3358789"/>
            <a:ext cx="1203051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giúp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đỡ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="" xmlns:a16="http://schemas.microsoft.com/office/drawing/2014/main" id="{CBD79627-7713-4400-A40C-9B54F1A9D538}"/>
              </a:ext>
            </a:extLst>
          </p:cNvPr>
          <p:cNvSpPr/>
          <p:nvPr/>
        </p:nvSpPr>
        <p:spPr>
          <a:xfrm>
            <a:off x="2819410" y="3358788"/>
            <a:ext cx="1173890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giữ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gìn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="" xmlns:a16="http://schemas.microsoft.com/office/drawing/2014/main" id="{F49C3786-4211-4DCA-98CC-AFAD3A6274DD}"/>
              </a:ext>
            </a:extLst>
          </p:cNvPr>
          <p:cNvSpPr/>
          <p:nvPr/>
        </p:nvSpPr>
        <p:spPr>
          <a:xfrm>
            <a:off x="4735806" y="3358788"/>
            <a:ext cx="1416637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giảng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2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52D35F-4092-439C-A1F6-8A834082C6B9}"/>
              </a:ext>
            </a:extLst>
          </p:cNvPr>
          <p:cNvSpPr txBox="1"/>
          <p:nvPr/>
        </p:nvSpPr>
        <p:spPr>
          <a:xfrm>
            <a:off x="987707" y="461523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5C285D8-AFC6-4D3F-B54A-A89375A83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1" y="517623"/>
            <a:ext cx="352093" cy="3520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FA0BE70-8FD3-45A4-9F6A-76C26CE0AEEE}"/>
              </a:ext>
            </a:extLst>
          </p:cNvPr>
          <p:cNvSpPr/>
          <p:nvPr/>
        </p:nvSpPr>
        <p:spPr>
          <a:xfrm>
            <a:off x="781707" y="986187"/>
            <a:ext cx="469340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ch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tr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i="1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A79F18E-A501-4203-B144-06893924F7C6}"/>
              </a:ext>
            </a:extLst>
          </p:cNvPr>
          <p:cNvSpPr/>
          <p:nvPr/>
        </p:nvSpPr>
        <p:spPr>
          <a:xfrm>
            <a:off x="1449187" y="1589075"/>
            <a:ext cx="3959626" cy="2229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Phòng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học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là</a:t>
            </a:r>
            <a:r>
              <a:rPr lang="en-US" sz="1900" dirty="0">
                <a:latin typeface="UTM Avo" panose="02040603050506020204" pitchFamily="18" charset="0"/>
              </a:rPr>
              <a:t>       </a:t>
            </a:r>
            <a:r>
              <a:rPr lang="en-US" sz="1900" dirty="0" err="1">
                <a:latin typeface="UTM Avo" panose="02040603050506020204" pitchFamily="18" charset="0"/>
              </a:rPr>
              <a:t>iếc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áo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Bọc</a:t>
            </a:r>
            <a:r>
              <a:rPr lang="en-US" sz="1900" dirty="0">
                <a:latin typeface="UTM Avo" panose="02040603050506020204" pitchFamily="18" charset="0"/>
              </a:rPr>
              <a:t>      </a:t>
            </a:r>
            <a:r>
              <a:rPr lang="en-US" sz="1900" dirty="0" err="1">
                <a:latin typeface="UTM Avo" panose="02040603050506020204" pitchFamily="18" charset="0"/>
              </a:rPr>
              <a:t>úng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mình</a:t>
            </a:r>
            <a:r>
              <a:rPr lang="en-US" sz="1900" dirty="0">
                <a:latin typeface="UTM Avo" panose="02040603050506020204" pitchFamily="18" charset="0"/>
              </a:rPr>
              <a:t> ở      </a:t>
            </a:r>
            <a:r>
              <a:rPr lang="en-US" sz="1900" dirty="0" err="1">
                <a:latin typeface="UTM Avo" panose="02040603050506020204" pitchFamily="18" charset="0"/>
              </a:rPr>
              <a:t>ong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Cửa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sổ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là</a:t>
            </a:r>
            <a:r>
              <a:rPr lang="en-US" sz="1900" dirty="0">
                <a:latin typeface="UTM Avo" panose="02040603050506020204" pitchFamily="18" charset="0"/>
              </a:rPr>
              <a:t>       </a:t>
            </a:r>
            <a:r>
              <a:rPr lang="en-US" sz="1900" dirty="0" err="1">
                <a:latin typeface="UTM Avo" panose="02040603050506020204" pitchFamily="18" charset="0"/>
              </a:rPr>
              <a:t>iếc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túi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      e       </a:t>
            </a:r>
            <a:r>
              <a:rPr lang="en-US" sz="1900" dirty="0" err="1">
                <a:latin typeface="UTM Avo" panose="02040603050506020204" pitchFamily="18" charset="0"/>
              </a:rPr>
              <a:t>ắn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ngọn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gió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đông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(</a:t>
            </a:r>
            <a:r>
              <a:rPr lang="en-US" sz="1900" i="1" dirty="0">
                <a:latin typeface="UTM Avo" panose="02040603050506020204" pitchFamily="18" charset="0"/>
              </a:rPr>
              <a:t>Theo</a:t>
            </a:r>
            <a:r>
              <a:rPr lang="en-US" sz="1900" dirty="0">
                <a:latin typeface="UTM Avo" panose="02040603050506020204" pitchFamily="18" charset="0"/>
              </a:rPr>
              <a:t> Nguyễn </a:t>
            </a:r>
            <a:r>
              <a:rPr lang="en-US" sz="1900" dirty="0" err="1">
                <a:latin typeface="UTM Avo" panose="02040603050506020204" pitchFamily="18" charset="0"/>
              </a:rPr>
              <a:t>Lãm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Thắng</a:t>
            </a:r>
            <a:r>
              <a:rPr lang="en-US" sz="1900" dirty="0">
                <a:latin typeface="UTM Avo" panose="02040603050506020204" pitchFamily="18" charset="0"/>
              </a:rPr>
              <a:t>)</a:t>
            </a:r>
            <a:endParaRPr lang="vi-VN" sz="1900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142B382-2396-41D9-B6E9-910E87DD82C4}"/>
              </a:ext>
            </a:extLst>
          </p:cNvPr>
          <p:cNvGrpSpPr/>
          <p:nvPr/>
        </p:nvGrpSpPr>
        <p:grpSpPr>
          <a:xfrm>
            <a:off x="3201106" y="1668180"/>
            <a:ext cx="345648" cy="345648"/>
            <a:chOff x="7507111" y="2996098"/>
            <a:chExt cx="417689" cy="417689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AD736DA9-0466-41CF-9187-F0FCEAC57F39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8770A281-A31C-4551-94D1-24FD1FFBA958}"/>
                </a:ext>
              </a:extLst>
            </p:cNvPr>
            <p:cNvCxnSpPr>
              <a:stCxn id="10" idx="0"/>
              <a:endCxn id="1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F8EE5E64-7620-469B-B46E-BF3BB0098762}"/>
                </a:ext>
              </a:extLst>
            </p:cNvPr>
            <p:cNvCxnSpPr>
              <a:stCxn id="10" idx="3"/>
              <a:endCxn id="1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F64BA71E-05A8-4568-A5AD-FD06398A1B9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E76AE94-74DE-4759-BBB9-33FDE0401416}"/>
              </a:ext>
            </a:extLst>
          </p:cNvPr>
          <p:cNvSpPr txBox="1"/>
          <p:nvPr/>
        </p:nvSpPr>
        <p:spPr>
          <a:xfrm>
            <a:off x="3128409" y="1677423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60BD8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060BD8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61CF00DF-1183-46A3-85A6-39E8A10CE0EB}"/>
              </a:ext>
            </a:extLst>
          </p:cNvPr>
          <p:cNvGrpSpPr/>
          <p:nvPr/>
        </p:nvGrpSpPr>
        <p:grpSpPr>
          <a:xfrm>
            <a:off x="2034293" y="2072993"/>
            <a:ext cx="345648" cy="345648"/>
            <a:chOff x="7507111" y="2996098"/>
            <a:chExt cx="417689" cy="417689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E0101207-A78C-4944-A005-A9DF7BB2EA6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EAF575BD-D554-42AB-AB64-74C71D135019}"/>
                </a:ext>
              </a:extLst>
            </p:cNvPr>
            <p:cNvCxnSpPr>
              <a:stCxn id="16" idx="0"/>
              <a:endCxn id="1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7AA00EA3-C1BC-44C3-9D28-FDB0F3C54565}"/>
                </a:ext>
              </a:extLst>
            </p:cNvPr>
            <p:cNvCxnSpPr>
              <a:stCxn id="16" idx="3"/>
              <a:endCxn id="1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2E212001-F484-47BF-AA96-C9D9484811F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FFC49ECB-B732-4F96-B159-B4FB4B933EEE}"/>
              </a:ext>
            </a:extLst>
          </p:cNvPr>
          <p:cNvGrpSpPr/>
          <p:nvPr/>
        </p:nvGrpSpPr>
        <p:grpSpPr>
          <a:xfrm>
            <a:off x="3753552" y="2072993"/>
            <a:ext cx="345648" cy="345648"/>
            <a:chOff x="7507111" y="2996098"/>
            <a:chExt cx="417689" cy="417689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9FB389D2-E391-46E0-BFD8-C084BDCA74F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A844BCEE-0122-4C92-AF77-3115C33B1120}"/>
                </a:ext>
              </a:extLst>
            </p:cNvPr>
            <p:cNvCxnSpPr>
              <a:stCxn id="21" idx="0"/>
              <a:endCxn id="2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58BFD7C4-8A86-4196-B95E-1E6F41285458}"/>
                </a:ext>
              </a:extLst>
            </p:cNvPr>
            <p:cNvCxnSpPr>
              <a:stCxn id="21" idx="3"/>
              <a:endCxn id="2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44923F09-61DC-43B1-BCB3-070F57AA27D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3CB53CF3-55E9-42DB-B8C7-365079FBE3A8}"/>
              </a:ext>
            </a:extLst>
          </p:cNvPr>
          <p:cNvGrpSpPr/>
          <p:nvPr/>
        </p:nvGrpSpPr>
        <p:grpSpPr>
          <a:xfrm>
            <a:off x="2724856" y="2531043"/>
            <a:ext cx="345648" cy="345648"/>
            <a:chOff x="7507111" y="2996098"/>
            <a:chExt cx="417689" cy="417689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C498155D-C8CD-4A16-B04F-36D33449BA9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E544F78C-106B-480D-903B-9FA331E2DC18}"/>
                </a:ext>
              </a:extLst>
            </p:cNvPr>
            <p:cNvCxnSpPr>
              <a:stCxn id="26" idx="0"/>
              <a:endCxn id="2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5DF9D9B3-860D-45B3-823B-20AA4FC889CB}"/>
                </a:ext>
              </a:extLst>
            </p:cNvPr>
            <p:cNvCxnSpPr>
              <a:stCxn id="26" idx="3"/>
              <a:endCxn id="2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AACA8DF2-DC9B-4D23-A5A2-5A4F13FCD80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F16D383B-7E9C-4F21-AC7D-34BC181D4906}"/>
              </a:ext>
            </a:extLst>
          </p:cNvPr>
          <p:cNvGrpSpPr/>
          <p:nvPr/>
        </p:nvGrpSpPr>
        <p:grpSpPr>
          <a:xfrm>
            <a:off x="1558043" y="2977868"/>
            <a:ext cx="345648" cy="345648"/>
            <a:chOff x="7507111" y="2996098"/>
            <a:chExt cx="417689" cy="417689"/>
          </a:xfrm>
        </p:grpSpPr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45C02A8C-B0E1-4C96-9C68-2A956D7DACE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F70D8505-957B-4C5D-8A88-41FF56BD01B0}"/>
                </a:ext>
              </a:extLst>
            </p:cNvPr>
            <p:cNvCxnSpPr>
              <a:stCxn id="31" idx="0"/>
              <a:endCxn id="3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CCF78FC2-9465-4F37-91D4-61C2722E1804}"/>
                </a:ext>
              </a:extLst>
            </p:cNvPr>
            <p:cNvCxnSpPr>
              <a:stCxn id="31" idx="3"/>
              <a:endCxn id="3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ED5C1464-5C27-4951-B775-CC1D1879B43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4EF1CF52-076A-4650-BC1B-65BC89B5F61A}"/>
              </a:ext>
            </a:extLst>
          </p:cNvPr>
          <p:cNvGrpSpPr/>
          <p:nvPr/>
        </p:nvGrpSpPr>
        <p:grpSpPr>
          <a:xfrm>
            <a:off x="2171097" y="2977868"/>
            <a:ext cx="345648" cy="345648"/>
            <a:chOff x="7507111" y="2996098"/>
            <a:chExt cx="417689" cy="417689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E6342E77-5EE8-406A-AC27-C3EE4179E98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FDBB0238-10F4-487F-B412-1C0487A38B24}"/>
                </a:ext>
              </a:extLst>
            </p:cNvPr>
            <p:cNvCxnSpPr>
              <a:stCxn id="41" idx="0"/>
              <a:endCxn id="4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1F82E451-47EC-4E93-A5AA-F6539E61ED8D}"/>
                </a:ext>
              </a:extLst>
            </p:cNvPr>
            <p:cNvCxnSpPr>
              <a:stCxn id="41" idx="3"/>
              <a:endCxn id="4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347EA828-F693-4100-B1E9-2F6DC72D8A4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008BC68-6744-42EF-9AEA-4A5B8EFF4AF7}"/>
              </a:ext>
            </a:extLst>
          </p:cNvPr>
          <p:cNvSpPr txBox="1"/>
          <p:nvPr/>
        </p:nvSpPr>
        <p:spPr>
          <a:xfrm>
            <a:off x="1968492" y="2103943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60BD8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060BD8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E5A34E5-EA3D-4C75-90C2-22E3F39136D6}"/>
              </a:ext>
            </a:extLst>
          </p:cNvPr>
          <p:cNvSpPr txBox="1"/>
          <p:nvPr/>
        </p:nvSpPr>
        <p:spPr>
          <a:xfrm>
            <a:off x="3817284" y="2104943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60BD8"/>
                </a:solidFill>
                <a:latin typeface="UTM Avo" panose="02040603050506020204" pitchFamily="18" charset="0"/>
              </a:rPr>
              <a:t>tr</a:t>
            </a:r>
            <a:endParaRPr lang="en-US" sz="1900" b="1" dirty="0">
              <a:solidFill>
                <a:srgbClr val="060BD8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9EB4B0E-1CF0-4D61-9FC3-3BACB89D2568}"/>
              </a:ext>
            </a:extLst>
          </p:cNvPr>
          <p:cNvSpPr txBox="1"/>
          <p:nvPr/>
        </p:nvSpPr>
        <p:spPr>
          <a:xfrm>
            <a:off x="2680847" y="2533878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60BD8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060BD8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8E31A402-5623-473C-8080-888C5D66FA8F}"/>
              </a:ext>
            </a:extLst>
          </p:cNvPr>
          <p:cNvSpPr txBox="1"/>
          <p:nvPr/>
        </p:nvSpPr>
        <p:spPr>
          <a:xfrm>
            <a:off x="1478195" y="2971178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60BD8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060BD8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5B4A9E22-1E5D-43EE-9D96-4BAF28EEEC92}"/>
              </a:ext>
            </a:extLst>
          </p:cNvPr>
          <p:cNvSpPr txBox="1"/>
          <p:nvPr/>
        </p:nvSpPr>
        <p:spPr>
          <a:xfrm>
            <a:off x="2127088" y="2970613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60BD8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060BD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0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5" grpId="0"/>
      <p:bldP spid="46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DADFA583-01F4-4C89-9343-1FAEE95A7DC4}"/>
              </a:ext>
            </a:extLst>
          </p:cNvPr>
          <p:cNvGrpSpPr/>
          <p:nvPr/>
        </p:nvGrpSpPr>
        <p:grpSpPr>
          <a:xfrm>
            <a:off x="4778792" y="1765727"/>
            <a:ext cx="211516" cy="276999"/>
            <a:chOff x="5804066" y="1986975"/>
            <a:chExt cx="215150" cy="281758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760F85B-61D7-4AD3-BFE6-63A894874349}"/>
                </a:ext>
              </a:extLst>
            </p:cNvPr>
            <p:cNvSpPr txBox="1"/>
            <p:nvPr/>
          </p:nvSpPr>
          <p:spPr>
            <a:xfrm>
              <a:off x="5804066" y="1986975"/>
              <a:ext cx="215150" cy="281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08348917-635B-4E5F-9704-F60C6AA5D0D2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A5B7969-35D6-43A9-98F6-4294034241D4}"/>
              </a:ext>
            </a:extLst>
          </p:cNvPr>
          <p:cNvGrpSpPr/>
          <p:nvPr/>
        </p:nvGrpSpPr>
        <p:grpSpPr>
          <a:xfrm>
            <a:off x="3619917" y="1824461"/>
            <a:ext cx="211516" cy="276999"/>
            <a:chOff x="5804066" y="1986975"/>
            <a:chExt cx="215150" cy="281758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C6502D35-0F2A-4243-BA64-097EAD27A3C6}"/>
                </a:ext>
              </a:extLst>
            </p:cNvPr>
            <p:cNvSpPr txBox="1"/>
            <p:nvPr/>
          </p:nvSpPr>
          <p:spPr>
            <a:xfrm>
              <a:off x="5804066" y="1986975"/>
              <a:ext cx="215150" cy="281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23B175A3-C8D2-4754-9AB0-C7D7290366E4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4F6C1CDC-F027-404F-8DA4-CF7CB4553F13}"/>
              </a:ext>
            </a:extLst>
          </p:cNvPr>
          <p:cNvSpPr/>
          <p:nvPr/>
        </p:nvSpPr>
        <p:spPr>
          <a:xfrm>
            <a:off x="340053" y="1765294"/>
            <a:ext cx="6177893" cy="188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Sách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giúp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chúng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mơ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rộng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hiêu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biết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en-US" sz="20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Cô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phụ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trách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viện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hướng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dân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bạn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đê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sách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đúng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chô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giá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  <a:endParaRPr lang="vi-VN" sz="20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52D35F-4092-439C-A1F6-8A834082C6B9}"/>
              </a:ext>
            </a:extLst>
          </p:cNvPr>
          <p:cNvSpPr txBox="1"/>
          <p:nvPr/>
        </p:nvSpPr>
        <p:spPr>
          <a:xfrm>
            <a:off x="987707" y="461523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5C285D8-AFC6-4D3F-B54A-A89375A83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1" y="517623"/>
            <a:ext cx="352093" cy="3520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FA0BE70-8FD3-45A4-9F6A-76C26CE0AEEE}"/>
              </a:ext>
            </a:extLst>
          </p:cNvPr>
          <p:cNvSpPr/>
          <p:nvPr/>
        </p:nvSpPr>
        <p:spPr>
          <a:xfrm>
            <a:off x="691395" y="1042631"/>
            <a:ext cx="570940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hỏi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ngã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in </a:t>
            </a:r>
            <a:r>
              <a:rPr lang="en-US" sz="1800" dirty="0" err="1">
                <a:latin typeface="UTM Avo" panose="02040603050506020204" pitchFamily="18" charset="0"/>
              </a:rPr>
              <a:t>đậm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i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15C58B-CC32-4EB5-9CA8-CEFBF6672103}"/>
              </a:ext>
            </a:extLst>
          </p:cNvPr>
          <p:cNvSpPr txBox="1"/>
          <p:nvPr/>
        </p:nvSpPr>
        <p:spPr>
          <a:xfrm>
            <a:off x="4786403" y="2571750"/>
            <a:ext cx="407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~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B445A785-6D47-47D6-B944-656CDB8A9548}"/>
              </a:ext>
            </a:extLst>
          </p:cNvPr>
          <p:cNvGrpSpPr/>
          <p:nvPr/>
        </p:nvGrpSpPr>
        <p:grpSpPr>
          <a:xfrm>
            <a:off x="957754" y="3177011"/>
            <a:ext cx="211516" cy="276999"/>
            <a:chOff x="5804066" y="1986975"/>
            <a:chExt cx="215150" cy="281758"/>
          </a:xfrm>
        </p:grpSpPr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8DAC9DAB-3DB0-41CE-9037-BD9B251893E6}"/>
                </a:ext>
              </a:extLst>
            </p:cNvPr>
            <p:cNvSpPr txBox="1"/>
            <p:nvPr/>
          </p:nvSpPr>
          <p:spPr>
            <a:xfrm>
              <a:off x="5804066" y="1986975"/>
              <a:ext cx="215150" cy="281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B2BD16BA-6026-4268-B05B-5679B1675205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CFF0FB2-F340-4D2F-A3BA-677A0870594F}"/>
              </a:ext>
            </a:extLst>
          </p:cNvPr>
          <p:cNvSpPr txBox="1"/>
          <p:nvPr/>
        </p:nvSpPr>
        <p:spPr>
          <a:xfrm>
            <a:off x="3373616" y="3053900"/>
            <a:ext cx="407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~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7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íşḷîḓe">
            <a:extLst>
              <a:ext uri="{FF2B5EF4-FFF2-40B4-BE49-F238E27FC236}">
                <a16:creationId xmlns=""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443223" y="305460"/>
            <a:ext cx="4376428" cy="662746"/>
          </a:xfrm>
          <a:prstGeom prst="rect">
            <a:avLst/>
          </a:prstGeom>
        </p:spPr>
        <p:txBody>
          <a:bodyPr wrap="square" lIns="57605" tIns="28803" rIns="57605" bIns="28803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8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28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sḻîḓè">
            <a:extLst>
              <a:ext uri="{FF2B5EF4-FFF2-40B4-BE49-F238E27FC236}">
                <a16:creationId xmlns=""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688808" y="1505507"/>
            <a:ext cx="737348" cy="472148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5" tIns="28803" rIns="57605" bIns="28803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4" name="isḻîḓè">
            <a:extLst>
              <a:ext uri="{FF2B5EF4-FFF2-40B4-BE49-F238E27FC236}">
                <a16:creationId xmlns=""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1395990" y="1189536"/>
            <a:ext cx="3423661" cy="110266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5" tIns="28803" rIns="57605" bIns="28803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isḻîḓè">
            <a:extLst>
              <a:ext uri="{FF2B5EF4-FFF2-40B4-BE49-F238E27FC236}">
                <a16:creationId xmlns=""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271930" y="2795903"/>
            <a:ext cx="737348" cy="404038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5" tIns="28803" rIns="57605" bIns="28803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=""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1979113" y="2574573"/>
            <a:ext cx="3405688" cy="867127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5" tIns="28803" rIns="57605" bIns="28803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isḻîḓè">
            <a:extLst>
              <a:ext uri="{FF2B5EF4-FFF2-40B4-BE49-F238E27FC236}">
                <a16:creationId xmlns=""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979113" y="3953944"/>
            <a:ext cx="737348" cy="49142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5" tIns="28803" rIns="57605" bIns="28803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03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=""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686295" y="3732614"/>
            <a:ext cx="3405688" cy="105466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5" tIns="28803" rIns="57605" bIns="28803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426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61717342066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384</Words>
  <Application>Microsoft Office PowerPoint</Application>
  <PresentationFormat>Custom</PresentationFormat>
  <Paragraphs>65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UTM Cookies</vt:lpstr>
      <vt:lpstr>Kalam</vt:lpstr>
      <vt:lpstr>Arial</vt:lpstr>
      <vt:lpstr>Arial-Rounded</vt:lpstr>
      <vt:lpstr>Montserrat</vt:lpstr>
      <vt:lpstr>仓耳玄三M W05</vt:lpstr>
      <vt:lpstr>UTM Avo</vt:lpstr>
      <vt:lpstr>Times New Roman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L171021</cp:lastModifiedBy>
  <cp:revision>183</cp:revision>
  <dcterms:modified xsi:type="dcterms:W3CDTF">2023-03-26T04:07:03Z</dcterms:modified>
</cp:coreProperties>
</file>