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  <p:sldMasterId id="2147483914" r:id="rId8"/>
  </p:sldMasterIdLst>
  <p:notesMasterIdLst>
    <p:notesMasterId r:id="rId19"/>
  </p:notesMasterIdLst>
  <p:sldIdLst>
    <p:sldId id="3401" r:id="rId9"/>
    <p:sldId id="515" r:id="rId10"/>
    <p:sldId id="361" r:id="rId11"/>
    <p:sldId id="307" r:id="rId12"/>
    <p:sldId id="309" r:id="rId13"/>
    <p:sldId id="314" r:id="rId14"/>
    <p:sldId id="362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2023/5/19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19/05/2023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1.jp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Viết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2589117" y="1236641"/>
            <a:ext cx="7154436" cy="8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AF4C8C-9B9C-484A-9F12-FB31106D5450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3" name="Q kiểu 2">
            <a:hlinkClick r:id="" action="ppaction://media"/>
            <a:extLst>
              <a:ext uri="{FF2B5EF4-FFF2-40B4-BE49-F238E27FC236}">
                <a16:creationId xmlns:a16="http://schemas.microsoft.com/office/drawing/2014/main" xmlns="" id="{4D405C78-EEAF-4DF7-AF59-151BCEAEA7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4600"/>
          <a:stretch/>
        </p:blipFill>
        <p:spPr>
          <a:xfrm>
            <a:off x="2386782" y="1787152"/>
            <a:ext cx="7418437" cy="4374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272683-E51A-47C9-B56A-3997BFEC8EF4}"/>
              </a:ext>
            </a:extLst>
          </p:cNvPr>
          <p:cNvSpPr txBox="1"/>
          <p:nvPr/>
        </p:nvSpPr>
        <p:spPr>
          <a:xfrm>
            <a:off x="2205494" y="3124887"/>
            <a:ext cx="8159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1D0F64-B630-4936-9A0B-EAAEAA03910A}"/>
              </a:ext>
            </a:extLst>
          </p:cNvPr>
          <p:cNvGrpSpPr/>
          <p:nvPr/>
        </p:nvGrpSpPr>
        <p:grpSpPr>
          <a:xfrm>
            <a:off x="2031534" y="1514146"/>
            <a:ext cx="8601084" cy="1114048"/>
            <a:chOff x="347937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D323952-62A6-45B8-8951-BCE491178FA7}"/>
                </a:ext>
              </a:extLst>
            </p:cNvPr>
            <p:cNvSpPr txBox="1"/>
            <p:nvPr/>
          </p:nvSpPr>
          <p:spPr>
            <a:xfrm>
              <a:off x="347937" y="2348298"/>
              <a:ext cx="6648038" cy="44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3067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D8492F-F47A-4261-B084-D5E555A6CB7E}"/>
              </a:ext>
            </a:extLst>
          </p:cNvPr>
          <p:cNvSpPr txBox="1"/>
          <p:nvPr/>
        </p:nvSpPr>
        <p:spPr>
          <a:xfrm>
            <a:off x="2205494" y="4013664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341B73-696F-42BB-95D6-E545C6B6EE1C}"/>
              </a:ext>
            </a:extLst>
          </p:cNvPr>
          <p:cNvSpPr txBox="1"/>
          <p:nvPr/>
        </p:nvSpPr>
        <p:spPr>
          <a:xfrm>
            <a:off x="6689689" y="3124026"/>
            <a:ext cx="37994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0D1869-7DE4-48DB-ACFD-94B3B8D89C2F}"/>
              </a:ext>
            </a:extLst>
          </p:cNvPr>
          <p:cNvSpPr txBox="1"/>
          <p:nvPr/>
        </p:nvSpPr>
        <p:spPr>
          <a:xfrm>
            <a:off x="2329395" y="4887841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46743-184E-49A7-BBE6-C38FDF6CAC1B}"/>
              </a:ext>
            </a:extLst>
          </p:cNvPr>
          <p:cNvSpPr txBox="1"/>
          <p:nvPr/>
        </p:nvSpPr>
        <p:spPr>
          <a:xfrm>
            <a:off x="1822183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215</Words>
  <Application>Microsoft Office PowerPoint</Application>
  <PresentationFormat>Custom</PresentationFormat>
  <Paragraphs>37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42</cp:revision>
  <dcterms:created xsi:type="dcterms:W3CDTF">2021-07-20T01:55:21Z</dcterms:created>
  <dcterms:modified xsi:type="dcterms:W3CDTF">2023-05-19T08:50:43Z</dcterms:modified>
</cp:coreProperties>
</file>