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312" r:id="rId4"/>
    <p:sldId id="313" r:id="rId5"/>
    <p:sldId id="314" r:id="rId6"/>
    <p:sldId id="324" r:id="rId7"/>
    <p:sldId id="315" r:id="rId8"/>
    <p:sldId id="316" r:id="rId9"/>
    <p:sldId id="317" r:id="rId10"/>
    <p:sldId id="326" r:id="rId11"/>
    <p:sldId id="327" r:id="rId12"/>
    <p:sldId id="308" r:id="rId13"/>
  </p:sldIdLst>
  <p:sldSz cx="9144000" cy="5715000" type="screen16x1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宋体" pitchFamily="2" charset="-122"/>
      <p:regular r:id="rId19"/>
    </p:embeddedFont>
    <p:embeddedFont>
      <p:font typeface=".VnAvant" pitchFamily="34" charset="0"/>
      <p:regular r:id="rId20"/>
      <p:bold r:id="rId21"/>
      <p:italic r:id="rId22"/>
      <p:boldItalic r:id="rId23"/>
    </p:embeddedFont>
    <p:embeddedFont>
      <p:font typeface="Tahoma" pitchFamily="34" charset="0"/>
      <p:regular r:id="rId24"/>
      <p:bold r:id="rId25"/>
    </p:embeddedFont>
    <p:embeddedFont>
      <p:font typeface="VNI-Thufap2" pitchFamily="2" charset="0"/>
      <p:regular r:id="rId26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1015999"/>
            <a:ext cx="80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V×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c¸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heo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ưîc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gäi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lµ “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hïng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biÓn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c¶”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800" y="2093217"/>
            <a:ext cx="802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heo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nhÊt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c¶ v×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nhÊt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th«ng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minh,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nhiÒu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viÖc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g­êi</a:t>
            </a:r>
            <a:endParaRPr lang="en-US" sz="3200" b="1" dirty="0" smtClean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2" y="745427"/>
            <a:ext cx="8853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Chän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tªn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gäi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kh¸c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mµ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thÝch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tÆng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c¸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heo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5286" y="2035206"/>
            <a:ext cx="5174429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a) B¹n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cña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ngưêi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5286" y="2879285"/>
            <a:ext cx="5174429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b)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Tay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1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5285" y="3728373"/>
            <a:ext cx="5174430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c)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Ngưêi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lÝnh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thñy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Æc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biÖt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3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4" b="97097" l="5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r="6488"/>
          <a:stretch/>
        </p:blipFill>
        <p:spPr bwMode="auto">
          <a:xfrm>
            <a:off x="0" y="-190500"/>
            <a:ext cx="91440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61142" y="323435"/>
            <a:ext cx="5050971" cy="105954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r>
              <a:rPr lang="en-US" sz="66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®</a:t>
            </a:r>
            <a:r>
              <a:rPr lang="en-US" sz="66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äc</a:t>
            </a:r>
            <a:endParaRPr lang="en-US" sz="66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264" y="1438811"/>
            <a:ext cx="6861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Anh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hïng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.VnAvant" pitchFamily="34" charset="0"/>
              </a:rPr>
              <a:t>biÓn</a:t>
            </a:r>
            <a:r>
              <a:rPr lang="en-US" sz="6000" b="1" dirty="0" smtClean="0">
                <a:solidFill>
                  <a:schemeClr val="bg1"/>
                </a:solidFill>
                <a:latin typeface=".VnAvant" pitchFamily="34" charset="0"/>
              </a:rPr>
              <a:t> c¶</a:t>
            </a:r>
            <a:endParaRPr lang="en-US" sz="6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-4057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24260"/>
            <a:ext cx="9144000" cy="0"/>
          </a:xfrm>
          <a:prstGeom prst="line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24" y="818872"/>
            <a:ext cx="6947354" cy="45103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821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744765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	C¸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heo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sèng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nưíc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®Î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trøng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c¸.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con vµ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nu«i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b»ng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s÷a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heo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nhÊt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nhanh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vun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vót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tªn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b¾n.</a:t>
            </a:r>
          </a:p>
          <a:p>
            <a:pPr algn="just"/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heo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th«ng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minh.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d¹y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canh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g¸c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bê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dÉn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tµu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thuyÒn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c¶ng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dß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m×n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s¨n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lïng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tµu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thuyÒn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giÆc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,…..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heo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§en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tõng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thưëng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hu©n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chư¬ng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v× ®·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cøu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sèng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phi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c«ng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tho¸t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khái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nh¶y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m¸y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6600"/>
                </a:solidFill>
                <a:latin typeface=".VnAvant" pitchFamily="34" charset="0"/>
              </a:rPr>
              <a:t>háng</a:t>
            </a:r>
            <a:r>
              <a:rPr lang="en-US" sz="2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420914" y="0"/>
            <a:ext cx="8316686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Anh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hïng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biÓn</a:t>
            </a:r>
            <a:r>
              <a:rPr lang="en-US" sz="3600" b="1" dirty="0">
                <a:solidFill>
                  <a:schemeClr val="bg1"/>
                </a:solidFill>
                <a:latin typeface=".VnAvant" pitchFamily="34" charset="0"/>
              </a:rPr>
              <a:t> c¶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96837" y="4897181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.VnAvant" pitchFamily="34" charset="0"/>
              </a:rPr>
              <a:t>T</a:t>
            </a:r>
            <a:r>
              <a:rPr lang="en-US" sz="2000" b="1" dirty="0" smtClean="0">
                <a:latin typeface=".VnAvant" pitchFamily="34" charset="0"/>
              </a:rPr>
              <a:t>heo Lª </a:t>
            </a:r>
            <a:r>
              <a:rPr lang="en-US" sz="2000" b="1" dirty="0" err="1" smtClean="0">
                <a:latin typeface=".VnAvant" pitchFamily="34" charset="0"/>
              </a:rPr>
              <a:t>Quang</a:t>
            </a:r>
            <a:r>
              <a:rPr lang="en-US" sz="2000" b="1" dirty="0" smtClean="0">
                <a:latin typeface=".VnAvant" pitchFamily="34" charset="0"/>
              </a:rPr>
              <a:t> Long</a:t>
            </a:r>
            <a:endParaRPr lang="en-US" sz="2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2336800" y="-72570"/>
            <a:ext cx="5007429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c¸c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3771" y="1248229"/>
            <a:ext cx="7997372" cy="3439885"/>
          </a:xfrm>
          <a:prstGeom prst="roundRect">
            <a:avLst/>
          </a:prstGeom>
          <a:solidFill>
            <a:srgbClr val="FFC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4099" y="1543920"/>
            <a:ext cx="75728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nhanh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vun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vót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th«ng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minh,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dÉn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tµu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thuyÒn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s¨n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lïng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hu©n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.VnAvant" pitchFamily="34" charset="0"/>
              </a:rPr>
              <a:t>chư¬ng</a:t>
            </a:r>
            <a:r>
              <a:rPr lang="en-US" sz="36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8889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2336800" y="-72570"/>
            <a:ext cx="5007429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1179615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Tay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b¬i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: 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(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)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5687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5087" y="26942"/>
            <a:ext cx="5413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en-US" sz="32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114" y="764117"/>
            <a:ext cx="9027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§</a:t>
            </a:r>
            <a:r>
              <a:rPr lang="en-US" sz="3200" b="1">
                <a:solidFill>
                  <a:srgbClr val="C00000"/>
                </a:solidFill>
                <a:latin typeface=".VnAvant" pitchFamily="34" charset="0"/>
              </a:rPr>
              <a:t>ä</a:t>
            </a:r>
            <a:r>
              <a:rPr lang="en-US" sz="3200" b="1" smtClean="0">
                <a:solidFill>
                  <a:srgbClr val="C00000"/>
                </a:solidFill>
                <a:latin typeface=".VnAvant" pitchFamily="34" charset="0"/>
              </a:rPr>
              <a:t>c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mÉu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: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heo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§en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tõng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thưëng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hu©n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chư¬ng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/v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× ®·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cøu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sèng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phi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c«ng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gióp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tho¸t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khái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c¸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mËp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/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nh¶y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m¸y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bay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bÞ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háng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2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>
            <a:off x="942946" y="986971"/>
            <a:ext cx="6996851" cy="43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hiÓu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00" y="1015999"/>
            <a:ext cx="802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C¸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heo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Æc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iÓm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g×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kh¸c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loµi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c¸? 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800" y="1600774"/>
            <a:ext cx="802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C¸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heo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®Î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trøng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c¸. </a:t>
            </a:r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Mµ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con vµ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nu«i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b»ng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s÷a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3200" b="1" dirty="0" smtClean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5285</TotalTime>
  <Words>261</Words>
  <Application>Microsoft Office PowerPoint</Application>
  <PresentationFormat>On-screen Show (16:10)</PresentationFormat>
  <Paragraphs>33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宋体</vt:lpstr>
      <vt:lpstr>.VnAvant</vt:lpstr>
      <vt:lpstr>Tahoma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573</cp:revision>
  <dcterms:created xsi:type="dcterms:W3CDTF">2020-02-10T09:35:50Z</dcterms:created>
  <dcterms:modified xsi:type="dcterms:W3CDTF">2021-04-25T14:55:57Z</dcterms:modified>
</cp:coreProperties>
</file>