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338" r:id="rId2"/>
    <p:sldId id="335" r:id="rId3"/>
    <p:sldId id="340" r:id="rId4"/>
    <p:sldId id="341" r:id="rId5"/>
    <p:sldId id="256" r:id="rId6"/>
    <p:sldId id="257" r:id="rId7"/>
    <p:sldId id="319" r:id="rId8"/>
    <p:sldId id="342" r:id="rId9"/>
    <p:sldId id="343" r:id="rId10"/>
    <p:sldId id="330" r:id="rId11"/>
    <p:sldId id="353" r:id="rId12"/>
    <p:sldId id="323" r:id="rId13"/>
    <p:sldId id="354" r:id="rId14"/>
    <p:sldId id="350" r:id="rId15"/>
    <p:sldId id="351" r:id="rId16"/>
    <p:sldId id="352" r:id="rId17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CC"/>
    <a:srgbClr val="006600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6" d="100"/>
          <a:sy n="76" d="100"/>
        </p:scale>
        <p:origin x="1404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55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ê.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l.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29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4" y="-5408"/>
            <a:ext cx="9143999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7003"/>
            <a:ext cx="926925" cy="926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2399" y="188413"/>
            <a:ext cx="477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88091" y="950010"/>
            <a:ext cx="100047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320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/>
            <a:r>
              <a:rPr lang="en-US" sz="320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2228" y="2729214"/>
            <a:ext cx="186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8211" y="3729664"/>
            <a:ext cx="359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Đào Thanh Nhàn</a:t>
            </a:r>
          </a:p>
        </p:txBody>
      </p:sp>
      <p:pic>
        <p:nvPicPr>
          <p:cNvPr id="9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18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135656" y="522842"/>
            <a:ext cx="777895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232" y="1738419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2800" b="1">
                <a:solidFill>
                  <a:srgbClr val="0000CC"/>
                </a:solidFill>
                <a:latin typeface=".VnAvant" pitchFamily="34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637036"/>
            <a:ext cx="1433031" cy="112998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67" y="596430"/>
            <a:ext cx="1611523" cy="104742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66" y="615206"/>
            <a:ext cx="1306288" cy="102864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4340755" y="1643851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l¸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76511" y="1684050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lå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18829" y="1684050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«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9268" y="3422989"/>
            <a:ext cx="91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le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le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 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5134" y="3446721"/>
            <a:ext cx="99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dÕ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80252" y="3446721"/>
            <a:ext cx="84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d</a:t>
            </a:r>
            <a:r>
              <a:rPr lang="en-US" sz="2800" b="1">
                <a:solidFill>
                  <a:srgbClr val="0000CC"/>
                </a:solidFill>
                <a:latin typeface=".VnAvant" pitchFamily="34" charset="0"/>
              </a:rPr>
              <a:t>ª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2" y="2303404"/>
            <a:ext cx="1405179" cy="113000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37" y="2261639"/>
            <a:ext cx="1396181" cy="111694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39" y="2207270"/>
            <a:ext cx="1511741" cy="118445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963984" y="5262291"/>
            <a:ext cx="844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®ª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3969790"/>
            <a:ext cx="1554846" cy="125441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81" y="4053037"/>
            <a:ext cx="1012409" cy="119540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7" name="TextBox 26"/>
          <p:cNvSpPr txBox="1"/>
          <p:nvPr/>
        </p:nvSpPr>
        <p:spPr>
          <a:xfrm>
            <a:off x="4178391" y="5191780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lä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89270" y="5248445"/>
            <a:ext cx="128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lª la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79" y="3994408"/>
            <a:ext cx="1190075" cy="120518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8674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  <p:bldP spid="24" grpId="0"/>
      <p:bldP spid="26" grpId="0"/>
      <p:bldP spid="14" grpId="0"/>
      <p:bldP spid="15" grpId="0"/>
      <p:bldP spid="16" grpId="0"/>
      <p:bldP spid="20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" y="-30791"/>
            <a:ext cx="8555277" cy="5745791"/>
          </a:xfrm>
        </p:spPr>
      </p:pic>
    </p:spTree>
    <p:extLst>
      <p:ext uri="{BB962C8B-B14F-4D97-AF65-F5344CB8AC3E}">
        <p14:creationId xmlns:p14="http://schemas.microsoft.com/office/powerpoint/2010/main" val="4138565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66" y="1585459"/>
            <a:ext cx="5631265" cy="208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5CTy4zHzxMyg9p0riTCBgErDGwhoJi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26" y="0"/>
            <a:ext cx="9011774" cy="5069123"/>
          </a:xfrm>
        </p:spPr>
      </p:pic>
    </p:spTree>
    <p:extLst>
      <p:ext uri="{BB962C8B-B14F-4D97-AF65-F5344CB8AC3E}">
        <p14:creationId xmlns:p14="http://schemas.microsoft.com/office/powerpoint/2010/main" val="63452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" b="9993"/>
          <a:stretch/>
        </p:blipFill>
        <p:spPr>
          <a:xfrm>
            <a:off x="381964" y="581266"/>
            <a:ext cx="8385564" cy="5133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8234" y="1990845"/>
            <a:ext cx="4653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414363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2" y="161363"/>
            <a:ext cx="7827324" cy="5438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7290" y="2558005"/>
            <a:ext cx="34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266892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0545" y="1764488"/>
            <a:ext cx="6153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84181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854" y="942975"/>
            <a:ext cx="4683920" cy="468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254573" y="526852"/>
            <a:ext cx="4782741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020741" y="1833422"/>
            <a:ext cx="4191000" cy="12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UTM Avo" charset="0"/>
                <a:ea typeface="仓耳玄三M W05"/>
                <a:cs typeface="Lato Regular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58891" y="1444229"/>
            <a:ext cx="350044" cy="316706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6069807" y="3524251"/>
            <a:ext cx="351235" cy="316706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65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686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.VnAvant" panose="020B7200000000000000" pitchFamily="34" charset="0"/>
              </a:rPr>
              <a:t>Con h·y ®äc bµi tËp ®äc sau: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8900" y="2682096"/>
            <a:ext cx="2184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cê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®á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48239" y="2696280"/>
            <a:ext cx="164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cè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®«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31320" y="5179642"/>
            <a:ext cx="1492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®å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cæ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1554" y="5130264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0" y="746902"/>
            <a:ext cx="2522397" cy="196005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46" y="761415"/>
            <a:ext cx="2673370" cy="194426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8" y="3219500"/>
            <a:ext cx="2409739" cy="199664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10" y="3205316"/>
            <a:ext cx="2657206" cy="193845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0282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723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10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ª - 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16" y="2293937"/>
            <a:ext cx="32480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7886" y="925823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433" y="3796608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43541" y="3789383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5" y="1065657"/>
            <a:ext cx="3248025" cy="27527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17272" y="1357817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lª</a:t>
            </a: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4983601" y="1988139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5960269" y="1940266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ª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0913" y="3392304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47571" y="3466246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18985" y="4514671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5500" y="4519721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£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1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7704441" y="3398144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lÆn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8" y="861650"/>
            <a:ext cx="6061683" cy="4650149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949372" y="798284"/>
            <a:ext cx="13498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khÕ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08795" y="1792510"/>
            <a:ext cx="1357096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löa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721599" y="3408138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Æn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68355" y="5063966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tr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8" name="Oval 17"/>
          <p:cNvSpPr/>
          <p:nvPr/>
        </p:nvSpPr>
        <p:spPr>
          <a:xfrm>
            <a:off x="164945" y="4267200"/>
            <a:ext cx="1477813" cy="693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lóa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4570" y="1516739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bª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624" y="166436"/>
            <a:ext cx="8925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2</a:t>
            </a:r>
            <a:r>
              <a:rPr lang="en-US" sz="2000" b="1">
                <a:solidFill>
                  <a:srgbClr val="006600"/>
                </a:solidFill>
                <a:latin typeface=".VnAvant" pitchFamily="34" charset="0"/>
              </a:rPr>
              <a:t>. Nèi </a:t>
            </a:r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ª </a:t>
            </a:r>
            <a:r>
              <a:rPr lang="en-US" sz="2000" b="1">
                <a:solidFill>
                  <a:srgbClr val="006600"/>
                </a:solidFill>
                <a:latin typeface=".VnAvant" pitchFamily="34" charset="0"/>
              </a:rPr>
              <a:t>víi h×nh chøa tiÕng cã 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©</a:t>
            </a:r>
            <a:r>
              <a:rPr lang="en-US" sz="2000" b="1">
                <a:solidFill>
                  <a:srgbClr val="006600"/>
                </a:solidFill>
                <a:latin typeface=".VnAvant" pitchFamily="34" charset="0"/>
              </a:rPr>
              <a:t>m </a:t>
            </a:r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ª. </a:t>
            </a:r>
            <a:r>
              <a:rPr lang="en-US" sz="2000" b="1">
                <a:solidFill>
                  <a:srgbClr val="006600"/>
                </a:solidFill>
                <a:latin typeface=".VnAvant" pitchFamily="34" charset="0"/>
              </a:rPr>
              <a:t>Nèi </a:t>
            </a:r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l </a:t>
            </a:r>
            <a:r>
              <a:rPr lang="en-US" sz="2000" b="1">
                <a:solidFill>
                  <a:srgbClr val="006600"/>
                </a:solidFill>
                <a:latin typeface=".VnAvant" pitchFamily="34" charset="0"/>
              </a:rPr>
              <a:t>víi h×nh chøa tiÕng cã ©m </a:t>
            </a:r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l. </a:t>
            </a:r>
            <a:endParaRPr lang="en-US" sz="20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34569" y="153428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4" name="Oval 13"/>
          <p:cNvSpPr/>
          <p:nvPr/>
        </p:nvSpPr>
        <p:spPr>
          <a:xfrm>
            <a:off x="4949372" y="793750"/>
            <a:ext cx="13498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kh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494419" y="1792509"/>
            <a:ext cx="1357096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öa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863823" y="5063966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tr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24" name="Oval 23"/>
          <p:cNvSpPr/>
          <p:nvPr/>
        </p:nvSpPr>
        <p:spPr>
          <a:xfrm>
            <a:off x="164944" y="4267290"/>
            <a:ext cx="1477813" cy="693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óa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981195" y="2344053"/>
            <a:ext cx="475989" cy="3239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364172" y="2567083"/>
            <a:ext cx="821704" cy="4214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520223" y="2381145"/>
            <a:ext cx="1006593" cy="662386"/>
          </a:xfrm>
          <a:prstGeom prst="line">
            <a:avLst/>
          </a:prstGeom>
          <a:ln>
            <a:solidFill>
              <a:srgbClr val="0066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728128" y="3371743"/>
            <a:ext cx="868928" cy="298957"/>
          </a:xfrm>
          <a:prstGeom prst="line">
            <a:avLst/>
          </a:prstGeom>
          <a:ln>
            <a:solidFill>
              <a:srgbClr val="0066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4305727" y="3195933"/>
            <a:ext cx="266273" cy="10098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317571" y="3423771"/>
            <a:ext cx="1399951" cy="322715"/>
          </a:xfrm>
          <a:prstGeom prst="line">
            <a:avLst/>
          </a:prstGeom>
          <a:ln>
            <a:solidFill>
              <a:srgbClr val="0066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1" grpId="0"/>
      <p:bldP spid="13" grpId="0" animBg="1"/>
      <p:bldP spid="14" grpId="0" animBg="1"/>
      <p:bldP spid="20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6" t="1973" r="21497" b="1589"/>
          <a:stretch/>
        </p:blipFill>
        <p:spPr>
          <a:xfrm>
            <a:off x="914400" y="112735"/>
            <a:ext cx="7214992" cy="5511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8487" y="676406"/>
            <a:ext cx="6726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CC"/>
                </a:solidFill>
                <a:latin typeface=".VnAvant" panose="020B7200000000000000" pitchFamily="34" charset="0"/>
              </a:rPr>
              <a:t>T×m thªm c¸c tiÕng cã chøa ©m </a:t>
            </a:r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l </a:t>
            </a:r>
            <a:r>
              <a:rPr lang="en-US" sz="4400" b="1">
                <a:solidFill>
                  <a:srgbClr val="0000CC"/>
                </a:solidFill>
                <a:latin typeface=".VnAvant" panose="020B7200000000000000" pitchFamily="34" charset="0"/>
              </a:rPr>
              <a:t>vµ ©m </a:t>
            </a:r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2355752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82" y="0"/>
            <a:ext cx="9231682" cy="5715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76929" y="977400"/>
            <a:ext cx="3557116" cy="13263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606" y="4727556"/>
            <a:ext cx="609600" cy="609600"/>
          </a:xfrm>
          <a:prstGeom prst="rect">
            <a:avLst/>
          </a:prstGeom>
        </p:spPr>
      </p:pic>
      <p:pic>
        <p:nvPicPr>
          <p:cNvPr id="5" name="TiengChuongLopHoc-V.A-40253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5429" y="4552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1125</TotalTime>
  <Words>227</Words>
  <Application>Microsoft Office PowerPoint</Application>
  <PresentationFormat>On-screen Show (16:10)</PresentationFormat>
  <Paragraphs>61</Paragraphs>
  <Slides>16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UTM Avo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Laptop</cp:lastModifiedBy>
  <cp:revision>177</cp:revision>
  <dcterms:created xsi:type="dcterms:W3CDTF">2020-02-10T09:35:50Z</dcterms:created>
  <dcterms:modified xsi:type="dcterms:W3CDTF">2023-09-17T13:03:16Z</dcterms:modified>
</cp:coreProperties>
</file>