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5" r:id="rId3"/>
  </p:sldMasterIdLst>
  <p:notesMasterIdLst>
    <p:notesMasterId r:id="rId27"/>
  </p:notesMasterIdLst>
  <p:sldIdLst>
    <p:sldId id="347" r:id="rId4"/>
    <p:sldId id="348" r:id="rId5"/>
    <p:sldId id="351" r:id="rId6"/>
    <p:sldId id="350" r:id="rId7"/>
    <p:sldId id="256" r:id="rId8"/>
    <p:sldId id="335" r:id="rId9"/>
    <p:sldId id="257" r:id="rId10"/>
    <p:sldId id="352" r:id="rId11"/>
    <p:sldId id="333" r:id="rId12"/>
    <p:sldId id="353" r:id="rId13"/>
    <p:sldId id="354" r:id="rId14"/>
    <p:sldId id="359" r:id="rId15"/>
    <p:sldId id="323" r:id="rId16"/>
    <p:sldId id="360" r:id="rId17"/>
    <p:sldId id="361" r:id="rId18"/>
    <p:sldId id="362" r:id="rId19"/>
    <p:sldId id="341" r:id="rId20"/>
    <p:sldId id="342" r:id="rId21"/>
    <p:sldId id="343" r:id="rId22"/>
    <p:sldId id="344" r:id="rId23"/>
    <p:sldId id="345" r:id="rId24"/>
    <p:sldId id="356" r:id="rId25"/>
    <p:sldId id="357" r:id="rId26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.VnAvant" panose="020B720000000000000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宋体" panose="02010600030101010101" pitchFamily="2" charset="-122"/>
      <p:regular r:id="rId3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FF99"/>
    <a:srgbClr val="FF66FF"/>
    <a:srgbClr val="0066CC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67" autoAdjust="0"/>
  </p:normalViewPr>
  <p:slideViewPr>
    <p:cSldViewPr snapToGrid="0">
      <p:cViewPr varScale="1">
        <p:scale>
          <a:sx n="79" d="100"/>
          <a:sy n="79" d="100"/>
        </p:scale>
        <p:origin x="131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i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ia.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8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26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25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3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29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6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80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9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96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51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64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32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1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2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3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6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0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33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27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32095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641909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962864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4pPr>
            <a:lvl5pPr marL="1283818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5pPr>
            <a:lvl6pPr marL="1604772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6pPr>
            <a:lvl7pPr marL="1925726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7pPr>
            <a:lvl8pPr marL="2246681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8pPr>
            <a:lvl9pPr marL="2567636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06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1980"/>
            </a:lvl1pPr>
            <a:lvl2pPr>
              <a:defRPr sz="171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1980"/>
            </a:lvl1pPr>
            <a:lvl2pPr>
              <a:defRPr sz="171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27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1710" b="1"/>
            </a:lvl1pPr>
            <a:lvl2pPr marL="320954" indent="0">
              <a:buNone/>
              <a:defRPr sz="1440" b="1"/>
            </a:lvl2pPr>
            <a:lvl3pPr marL="641909" indent="0">
              <a:buNone/>
              <a:defRPr sz="1260" b="1"/>
            </a:lvl3pPr>
            <a:lvl4pPr marL="962864" indent="0">
              <a:buNone/>
              <a:defRPr sz="1080" b="1"/>
            </a:lvl4pPr>
            <a:lvl5pPr marL="1283818" indent="0">
              <a:buNone/>
              <a:defRPr sz="1080" b="1"/>
            </a:lvl5pPr>
            <a:lvl6pPr marL="1604772" indent="0">
              <a:buNone/>
              <a:defRPr sz="1080" b="1"/>
            </a:lvl6pPr>
            <a:lvl7pPr marL="1925726" indent="0">
              <a:buNone/>
              <a:defRPr sz="1080" b="1"/>
            </a:lvl7pPr>
            <a:lvl8pPr marL="2246681" indent="0">
              <a:buNone/>
              <a:defRPr sz="1080" b="1"/>
            </a:lvl8pPr>
            <a:lvl9pPr marL="2567636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71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2"/>
            <a:ext cx="4041775" cy="533135"/>
          </a:xfrm>
        </p:spPr>
        <p:txBody>
          <a:bodyPr anchor="b"/>
          <a:lstStyle>
            <a:lvl1pPr marL="0" indent="0">
              <a:buNone/>
              <a:defRPr sz="1710" b="1"/>
            </a:lvl1pPr>
            <a:lvl2pPr marL="320954" indent="0">
              <a:buNone/>
              <a:defRPr sz="1440" b="1"/>
            </a:lvl2pPr>
            <a:lvl3pPr marL="641909" indent="0">
              <a:buNone/>
              <a:defRPr sz="1260" b="1"/>
            </a:lvl3pPr>
            <a:lvl4pPr marL="962864" indent="0">
              <a:buNone/>
              <a:defRPr sz="1080" b="1"/>
            </a:lvl4pPr>
            <a:lvl5pPr marL="1283818" indent="0">
              <a:buNone/>
              <a:defRPr sz="1080" b="1"/>
            </a:lvl5pPr>
            <a:lvl6pPr marL="1604772" indent="0">
              <a:buNone/>
              <a:defRPr sz="1080" b="1"/>
            </a:lvl6pPr>
            <a:lvl7pPr marL="1925726" indent="0">
              <a:buNone/>
              <a:defRPr sz="1080" b="1"/>
            </a:lvl7pPr>
            <a:lvl8pPr marL="2246681" indent="0">
              <a:buNone/>
              <a:defRPr sz="1080" b="1"/>
            </a:lvl8pPr>
            <a:lvl9pPr marL="2567636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171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87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7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82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3"/>
            <a:ext cx="3008313" cy="968375"/>
          </a:xfrm>
        </p:spPr>
        <p:txBody>
          <a:bodyPr anchor="b"/>
          <a:lstStyle>
            <a:lvl1pPr algn="l">
              <a:defRPr sz="14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250"/>
            </a:lvl1pPr>
            <a:lvl2pPr>
              <a:defRPr sz="1980"/>
            </a:lvl2pPr>
            <a:lvl3pPr>
              <a:defRPr sz="171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990"/>
            </a:lvl1pPr>
            <a:lvl2pPr marL="320954" indent="0">
              <a:buNone/>
              <a:defRPr sz="810"/>
            </a:lvl2pPr>
            <a:lvl3pPr marL="641909" indent="0">
              <a:buNone/>
              <a:defRPr sz="720"/>
            </a:lvl3pPr>
            <a:lvl4pPr marL="962864" indent="0">
              <a:buNone/>
              <a:defRPr sz="630"/>
            </a:lvl4pPr>
            <a:lvl5pPr marL="1283818" indent="0">
              <a:buNone/>
              <a:defRPr sz="630"/>
            </a:lvl5pPr>
            <a:lvl6pPr marL="1604772" indent="0">
              <a:buNone/>
              <a:defRPr sz="630"/>
            </a:lvl6pPr>
            <a:lvl7pPr marL="1925726" indent="0">
              <a:buNone/>
              <a:defRPr sz="630"/>
            </a:lvl7pPr>
            <a:lvl8pPr marL="2246681" indent="0">
              <a:buNone/>
              <a:defRPr sz="630"/>
            </a:lvl8pPr>
            <a:lvl9pPr marL="2567636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8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4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250"/>
            </a:lvl1pPr>
            <a:lvl2pPr marL="320954" indent="0">
              <a:buNone/>
              <a:defRPr sz="1980"/>
            </a:lvl2pPr>
            <a:lvl3pPr marL="641909" indent="0">
              <a:buNone/>
              <a:defRPr sz="1710"/>
            </a:lvl3pPr>
            <a:lvl4pPr marL="962864" indent="0">
              <a:buNone/>
              <a:defRPr sz="1440"/>
            </a:lvl4pPr>
            <a:lvl5pPr marL="1283818" indent="0">
              <a:buNone/>
              <a:defRPr sz="1440"/>
            </a:lvl5pPr>
            <a:lvl6pPr marL="1604772" indent="0">
              <a:buNone/>
              <a:defRPr sz="1440"/>
            </a:lvl6pPr>
            <a:lvl7pPr marL="1925726" indent="0">
              <a:buNone/>
              <a:defRPr sz="1440"/>
            </a:lvl7pPr>
            <a:lvl8pPr marL="2246681" indent="0">
              <a:buNone/>
              <a:defRPr sz="1440"/>
            </a:lvl8pPr>
            <a:lvl9pPr marL="2567636" indent="0">
              <a:buNone/>
              <a:defRPr sz="14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990"/>
            </a:lvl1pPr>
            <a:lvl2pPr marL="320954" indent="0">
              <a:buNone/>
              <a:defRPr sz="810"/>
            </a:lvl2pPr>
            <a:lvl3pPr marL="641909" indent="0">
              <a:buNone/>
              <a:defRPr sz="720"/>
            </a:lvl3pPr>
            <a:lvl4pPr marL="962864" indent="0">
              <a:buNone/>
              <a:defRPr sz="630"/>
            </a:lvl4pPr>
            <a:lvl5pPr marL="1283818" indent="0">
              <a:buNone/>
              <a:defRPr sz="630"/>
            </a:lvl5pPr>
            <a:lvl6pPr marL="1604772" indent="0">
              <a:buNone/>
              <a:defRPr sz="630"/>
            </a:lvl6pPr>
            <a:lvl7pPr marL="1925726" indent="0">
              <a:buNone/>
              <a:defRPr sz="630"/>
            </a:lvl7pPr>
            <a:lvl8pPr marL="2246681" indent="0">
              <a:buNone/>
              <a:defRPr sz="630"/>
            </a:lvl8pPr>
            <a:lvl9pPr marL="2567636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73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09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9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9/21/2023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4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fade/>
  </p:transition>
  <p:txStyles>
    <p:titleStyle>
      <a:lvl1pPr algn="ctr" defTabSz="641909" rtl="0" eaLnBrk="1" latinLnBrk="0" hangingPunct="1">
        <a:spcBef>
          <a:spcPct val="0"/>
        </a:spcBef>
        <a:buNone/>
        <a:defRPr sz="3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716" indent="-240716" algn="l" defTabSz="641909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21551" indent="-200597" algn="l" defTabSz="641909" rtl="0" eaLnBrk="1" latinLnBrk="0" hangingPunct="1">
        <a:spcBef>
          <a:spcPct val="20000"/>
        </a:spcBef>
        <a:buFont typeface="Arial" pitchFamily="34" charset="0"/>
        <a:buChar char="–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802386" indent="-160478" algn="l" defTabSz="641909" rtl="0" eaLnBrk="1" latinLnBrk="0" hangingPunct="1">
        <a:spcBef>
          <a:spcPct val="20000"/>
        </a:spcBef>
        <a:buFont typeface="Arial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3pPr>
      <a:lvl4pPr marL="1123340" indent="-160478" algn="l" defTabSz="641909" rtl="0" eaLnBrk="1" latinLnBrk="0" hangingPunct="1">
        <a:spcBef>
          <a:spcPct val="20000"/>
        </a:spcBef>
        <a:buFont typeface="Arial" pitchFamily="34" charset="0"/>
        <a:buChar char="–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44295" indent="-160478" algn="l" defTabSz="641909" rtl="0" eaLnBrk="1" latinLnBrk="0" hangingPunct="1">
        <a:spcBef>
          <a:spcPct val="20000"/>
        </a:spcBef>
        <a:buFont typeface="Arial" pitchFamily="34" charset="0"/>
        <a:buChar char="»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765250" indent="-160478" algn="l" defTabSz="641909" rtl="0" eaLnBrk="1" latinLnBrk="0" hangingPunct="1">
        <a:spcBef>
          <a:spcPct val="20000"/>
        </a:spcBef>
        <a:buFont typeface="Arial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086204" indent="-160478" algn="l" defTabSz="641909" rtl="0" eaLnBrk="1" latinLnBrk="0" hangingPunct="1">
        <a:spcBef>
          <a:spcPct val="20000"/>
        </a:spcBef>
        <a:buFont typeface="Arial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407158" indent="-160478" algn="l" defTabSz="641909" rtl="0" eaLnBrk="1" latinLnBrk="0" hangingPunct="1">
        <a:spcBef>
          <a:spcPct val="20000"/>
        </a:spcBef>
        <a:buFont typeface="Arial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728112" indent="-160478" algn="l" defTabSz="641909" rtl="0" eaLnBrk="1" latinLnBrk="0" hangingPunct="1">
        <a:spcBef>
          <a:spcPct val="20000"/>
        </a:spcBef>
        <a:buFont typeface="Arial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954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1909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2864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18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72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26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81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7636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6.gif"/><Relationship Id="rId11" Type="http://schemas.openxmlformats.org/officeDocument/2006/relationships/image" Target="../media/image31.png"/><Relationship Id="rId5" Type="http://schemas.openxmlformats.org/officeDocument/2006/relationships/image" Target="../media/image25.gif"/><Relationship Id="rId10" Type="http://schemas.openxmlformats.org/officeDocument/2006/relationships/image" Target="../media/image30.jpeg"/><Relationship Id="rId4" Type="http://schemas.openxmlformats.org/officeDocument/2006/relationships/image" Target="../media/image24.gif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5.gif"/><Relationship Id="rId12" Type="http://schemas.openxmlformats.org/officeDocument/2006/relationships/image" Target="../media/image38.gif"/><Relationship Id="rId2" Type="http://schemas.openxmlformats.org/officeDocument/2006/relationships/audio" Target="../media/audio1.wav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7.gif"/><Relationship Id="rId5" Type="http://schemas.openxmlformats.org/officeDocument/2006/relationships/audio" Target="../media/audio4.wav"/><Relationship Id="rId15" Type="http://schemas.openxmlformats.org/officeDocument/2006/relationships/image" Target="../media/image40.gif"/><Relationship Id="rId10" Type="http://schemas.openxmlformats.org/officeDocument/2006/relationships/image" Target="../media/image36.gif"/><Relationship Id="rId4" Type="http://schemas.openxmlformats.org/officeDocument/2006/relationships/audio" Target="../media/audio3.wav"/><Relationship Id="rId9" Type="http://schemas.openxmlformats.org/officeDocument/2006/relationships/image" Target="../media/image24.gif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9.png"/><Relationship Id="rId3" Type="http://schemas.openxmlformats.org/officeDocument/2006/relationships/audio" Target="../media/audio4.wav"/><Relationship Id="rId7" Type="http://schemas.openxmlformats.org/officeDocument/2006/relationships/image" Target="../media/image35.gif"/><Relationship Id="rId12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37.gif"/><Relationship Id="rId5" Type="http://schemas.openxmlformats.org/officeDocument/2006/relationships/audio" Target="../media/audio3.wav"/><Relationship Id="rId15" Type="http://schemas.openxmlformats.org/officeDocument/2006/relationships/image" Target="../media/image42.gif"/><Relationship Id="rId10" Type="http://schemas.openxmlformats.org/officeDocument/2006/relationships/image" Target="../media/image36.gif"/><Relationship Id="rId4" Type="http://schemas.openxmlformats.org/officeDocument/2006/relationships/audio" Target="../media/audio2.wav"/><Relationship Id="rId9" Type="http://schemas.openxmlformats.org/officeDocument/2006/relationships/image" Target="../media/image24.gif"/><Relationship Id="rId1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285750"/>
            <a:ext cx="822959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35053"/>
            <a:ext cx="834233" cy="8342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1360" y="455322"/>
            <a:ext cx="42951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9352" y="1882771"/>
            <a:ext cx="6511158" cy="969496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en-US" sz="288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288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8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HỌC SINH</a:t>
            </a:r>
          </a:p>
          <a:p>
            <a:pPr algn="ctr"/>
            <a:r>
              <a:rPr lang="en-US" sz="288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VẦN</a:t>
            </a:r>
          </a:p>
        </p:txBody>
      </p:sp>
    </p:spTree>
    <p:extLst>
      <p:ext uri="{BB962C8B-B14F-4D97-AF65-F5344CB8AC3E}">
        <p14:creationId xmlns:p14="http://schemas.microsoft.com/office/powerpoint/2010/main" val="1226255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3" y="112733"/>
            <a:ext cx="8368103" cy="5425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936" y="2348213"/>
            <a:ext cx="564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106049"/>
            <a:ext cx="6358547" cy="5608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660" y="0"/>
            <a:ext cx="197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5225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-9187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" y="587551"/>
            <a:ext cx="2967835" cy="197411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09" y="625838"/>
            <a:ext cx="2404365" cy="168805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381833" y="-9187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BÐ Bi,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Li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2245" y="1197996"/>
            <a:ext cx="3124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BÐ Li bi </a:t>
            </a:r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b«: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- Bi, bi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3802" y="1208254"/>
            <a:ext cx="26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- BÐ 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¹ </a:t>
            </a:r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®i.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9723" y="1187944"/>
            <a:ext cx="3124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BÐ Li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bi 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b«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Bi</a:t>
            </a:r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, bi.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" y="2724261"/>
            <a:ext cx="2994804" cy="206020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30" y="2685993"/>
            <a:ext cx="3005688" cy="20490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1" y="4945331"/>
            <a:ext cx="3797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BÐ ¹ </a:t>
            </a:r>
            <a:r>
              <a:rPr lang="en-US" sz="2800" b="1" err="1">
                <a:solidFill>
                  <a:srgbClr val="0000CC"/>
                </a:solidFill>
                <a:latin typeface=".VnAvant" pitchFamily="34" charset="0"/>
              </a:rPr>
              <a:t>lia</a:t>
            </a:r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 lÞa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 ho.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8497" y="4945331"/>
            <a:ext cx="223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Bi </a:t>
            </a:r>
            <a:r>
              <a:rPr lang="en-US" sz="2800" b="1" err="1">
                <a:solidFill>
                  <a:srgbClr val="0000CC"/>
                </a:solidFill>
                <a:latin typeface=".VnAvant" pitchFamily="34" charset="0"/>
              </a:rPr>
              <a:t>dç</a:t>
            </a:r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 bÐ.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935279"/>
            <a:ext cx="3797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BÐ ¹ </a:t>
            </a:r>
            <a:r>
              <a:rPr lang="en-US" sz="2800" b="1" err="1">
                <a:solidFill>
                  <a:srgbClr val="FF0000"/>
                </a:solidFill>
                <a:latin typeface=".VnAvant" pitchFamily="34" charset="0"/>
              </a:rPr>
              <a:t>lia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 lÞa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.VnAvant" pitchFamily="34" charset="0"/>
              </a:rPr>
              <a:t>bÞ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 ho.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8497" y="4935279"/>
            <a:ext cx="223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Bi </a:t>
            </a:r>
            <a:r>
              <a:rPr lang="en-US" sz="2800" b="1" err="1">
                <a:solidFill>
                  <a:srgbClr val="FF0000"/>
                </a:solidFill>
                <a:latin typeface=".VnAvant" pitchFamily="34" charset="0"/>
              </a:rPr>
              <a:t>dç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 bÐ.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4" y="1538868"/>
            <a:ext cx="8718331" cy="177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\Desktop\z2800112610430_43d70c7bd588bf1d6f14676d2f8b9b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T\Desktop\z2800112411124_254b02b6318c87eb4ba5570a23283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CD90A-725D-A845-977D-AAAB54BA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86C5001-F222-ED4D-A5F5-90B2F7F87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"/>
            <a:ext cx="9144000" cy="5714211"/>
          </a:xfrm>
        </p:spPr>
      </p:pic>
    </p:spTree>
    <p:extLst>
      <p:ext uri="{BB962C8B-B14F-4D97-AF65-F5344CB8AC3E}">
        <p14:creationId xmlns:p14="http://schemas.microsoft.com/office/powerpoint/2010/main" val="15444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9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</a:p>
        </p:txBody>
      </p:sp>
    </p:spTree>
    <p:extLst>
      <p:ext uri="{BB962C8B-B14F-4D97-AF65-F5344CB8AC3E}">
        <p14:creationId xmlns:p14="http://schemas.microsoft.com/office/powerpoint/2010/main" val="34427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0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1" y="1134429"/>
            <a:ext cx="4215528" cy="42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3386316" y="759916"/>
            <a:ext cx="4304467" cy="38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4075867" y="1804257"/>
            <a:ext cx="3771900" cy="14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tIns="17145" rIns="17145" bIns="17145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4470202" y="1585557"/>
            <a:ext cx="315040" cy="285035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5920027" y="3457576"/>
            <a:ext cx="316112" cy="285035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9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Tiếng nào chứa âm ia?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179422" y="1219911"/>
            <a:ext cx="210229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mí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036332" y="1219910"/>
            <a:ext cx="187869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mía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162247" y="1999755"/>
            <a:ext cx="211946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chai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046993" y="2062635"/>
            <a:ext cx="1868030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Tiếng nào chứa âm i?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2219705" y="1219911"/>
            <a:ext cx="23745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A. </a:t>
            </a:r>
            <a:r>
              <a:rPr lang="en-US" sz="2800" b="1" dirty="0" err="1">
                <a:solidFill>
                  <a:schemeClr val="bg1"/>
                </a:solidFill>
              </a:rPr>
              <a:t>kí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5612048" y="1194190"/>
            <a:ext cx="249175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err="1">
                <a:solidFill>
                  <a:schemeClr val="bg1"/>
                </a:solidFill>
              </a:rPr>
              <a:t>chìa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2206837" y="1947021"/>
            <a:ext cx="23745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err="1">
                <a:solidFill>
                  <a:schemeClr val="bg1"/>
                </a:solidFill>
              </a:rPr>
              <a:t>mai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Bevel 37"/>
          <p:cNvSpPr/>
          <p:nvPr/>
        </p:nvSpPr>
        <p:spPr>
          <a:xfrm>
            <a:off x="5612048" y="1943805"/>
            <a:ext cx="249175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err="1">
                <a:solidFill>
                  <a:schemeClr val="bg1"/>
                </a:solidFill>
              </a:rPr>
              <a:t>nia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41" y="430977"/>
            <a:ext cx="7044592" cy="4894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7761" y="2587955"/>
            <a:ext cx="3062663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909"/>
            <a:r>
              <a:rPr lang="en-US" sz="594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6712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690" y="1873790"/>
            <a:ext cx="553852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41909">
              <a:defRPr/>
            </a:pPr>
            <a:r>
              <a:rPr lang="en-US" sz="405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5367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3065" y="1425243"/>
            <a:ext cx="2903772" cy="124442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7920" tIns="43960" rIns="87920" bIns="43960" rtlCol="0" anchor="ctr"/>
          <a:lstStyle/>
          <a:p>
            <a:pPr algn="ctr"/>
            <a:r>
              <a:rPr lang="en-US" sz="5775" b="1">
                <a:solidFill>
                  <a:srgbClr val="0000CC"/>
                </a:solidFill>
                <a:latin typeface=".VnAvant" panose="020B7200000000000000" pitchFamily="34" charset="0"/>
                <a:cs typeface="Times New Roman" pitchFamily="18" charset="0"/>
              </a:rPr>
              <a:t>gµ g«</a:t>
            </a:r>
            <a:endParaRPr lang="en-US" sz="5775" b="1" dirty="0">
              <a:solidFill>
                <a:srgbClr val="0000CC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9250" y="1425243"/>
            <a:ext cx="2903772" cy="124442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7920" tIns="43960" rIns="87920" bIns="43960" rtlCol="0" anchor="ctr"/>
          <a:lstStyle/>
          <a:p>
            <a:pPr algn="ctr"/>
            <a:r>
              <a:rPr lang="en-US" sz="5775" b="1">
                <a:solidFill>
                  <a:srgbClr val="0000CC"/>
                </a:solidFill>
                <a:latin typeface=".VnAvant" panose="020B7200000000000000" pitchFamily="34" charset="0"/>
                <a:cs typeface="Times New Roman" pitchFamily="18" charset="0"/>
              </a:rPr>
              <a:t>l¸ hÑ</a:t>
            </a:r>
            <a:endParaRPr lang="en-US" sz="5775" b="1" dirty="0">
              <a:solidFill>
                <a:srgbClr val="0000CC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2818" y="3214909"/>
            <a:ext cx="2903772" cy="124442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7920" tIns="43960" rIns="87920" bIns="43960" rtlCol="0" anchor="ctr"/>
          <a:lstStyle/>
          <a:p>
            <a:pPr algn="ctr"/>
            <a:r>
              <a:rPr lang="en-US" sz="5775" b="1">
                <a:solidFill>
                  <a:srgbClr val="0000CC"/>
                </a:solidFill>
                <a:latin typeface=".VnAvant" panose="020B7200000000000000" pitchFamily="34" charset="0"/>
                <a:cs typeface="Times New Roman" pitchFamily="18" charset="0"/>
              </a:rPr>
              <a:t>hå c¸</a:t>
            </a:r>
            <a:endParaRPr lang="en-US" sz="5775" b="1" dirty="0">
              <a:solidFill>
                <a:srgbClr val="0000CC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9250" y="3214909"/>
            <a:ext cx="2903772" cy="124442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7920" tIns="43960" rIns="87920" bIns="43960" rtlCol="0" anchor="ctr"/>
          <a:lstStyle/>
          <a:p>
            <a:pPr algn="ctr"/>
            <a:r>
              <a:rPr lang="en-US" sz="5775" b="1">
                <a:solidFill>
                  <a:srgbClr val="0000CC"/>
                </a:solidFill>
                <a:latin typeface=".VnAvant" panose="020B7200000000000000" pitchFamily="34" charset="0"/>
                <a:cs typeface="Times New Roman" pitchFamily="18" charset="0"/>
              </a:rPr>
              <a:t>bê hå</a:t>
            </a:r>
            <a:endParaRPr lang="en-US" sz="5775" b="1" dirty="0">
              <a:solidFill>
                <a:srgbClr val="0000CC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5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BVYAAAKRCAYAAAC/c/KQAAAAAXNSR0IArs4c6QAAIABJREFUeF7t2KERAAAIAzG6/9LM8D7oqhzqd44AAQIECBAgQIAAAQIECBAgQIAAAQIEksDS2pgAAQIECBAgQIAAAQIECBAgQIAAAQIETlj1BA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DANojwAAAgAElEQVQ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INDA4IAAAL9SURBV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IEHxOcCkheI/XIAAAAASUVORK5CYII="/>
          <p:cNvSpPr>
            <a:spLocks noChangeAspect="1" noChangeArrowheads="1"/>
          </p:cNvSpPr>
          <p:nvPr/>
        </p:nvSpPr>
        <p:spPr bwMode="auto">
          <a:xfrm>
            <a:off x="116681" y="1774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4" descr="data:image/png;base64,iVBORw0KGgoAAAANSUhEUgAABVYAAAKRCAYAAAC/c/KQAAAAAXNSR0IArs4c6QAAIABJREFUeF7t2KERAAAIAzG6/9LM8D7oqhzqd44AAQIECBAgQIAAAQIECBAgQIAAAQIEksDS2pgAAQIECBAgQIAAAQIECBAgQIAAAQIETlj1BA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DANojwAAAgAElEQVQ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INDA4IAAAL9SURBV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IEHxOcCkheI/XIAAAAASUVORK5CYII="/>
          <p:cNvSpPr>
            <a:spLocks noChangeAspect="1" noChangeArrowheads="1"/>
          </p:cNvSpPr>
          <p:nvPr/>
        </p:nvSpPr>
        <p:spPr bwMode="auto">
          <a:xfrm>
            <a:off x="230981" y="2917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6" descr="data:image/png;base64,iVBORw0KGgoAAAANSUhEUgAABVYAAAKRCAYAAAC/c/KQAAAAAXNSR0IArs4c6QAAIABJREFUeF7t2KERAAAIAzG6/9LM8D7oqhzqd44AAQIECBAgQIAAAQIECBAgQIAAAQIEksDS2pgAAQIECBAgQIAAAQIECBAgQIAAAQIETlj1BA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DANojwAAAgAElEQVQ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INDA4IAAAL9SURBV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IEHxOcCkheI/XIAAAAASUVORK5CYII="/>
          <p:cNvSpPr>
            <a:spLocks noChangeAspect="1" noChangeArrowheads="1"/>
          </p:cNvSpPr>
          <p:nvPr/>
        </p:nvSpPr>
        <p:spPr bwMode="auto">
          <a:xfrm>
            <a:off x="345281" y="4060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82" y="510778"/>
            <a:ext cx="9758363" cy="4693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3974" y="473920"/>
            <a:ext cx="1925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83" y="85344"/>
            <a:ext cx="6122485" cy="56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84832" y="560832"/>
            <a:ext cx="6071616" cy="150019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 –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ia</a:t>
            </a:r>
            <a:endParaRPr lang="en-US" sz="66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38" y="2170566"/>
            <a:ext cx="3167063" cy="281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4262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37627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841" y="2935070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5114" y="2935069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9" y="965117"/>
            <a:ext cx="2363389" cy="2102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bi</a:t>
            </a:r>
          </a:p>
        </p:txBody>
      </p:sp>
      <p:sp>
        <p:nvSpPr>
          <p:cNvPr id="16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0066CC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5114" y="4025688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16073" y="4025688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5" grpId="0" animBg="1"/>
      <p:bldP spid="16" grpId="0" animBg="1"/>
      <p:bldP spid="17" grpId="0" animBg="1"/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592" y="3390991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6775" y="3390991"/>
            <a:ext cx="137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17" y="1101904"/>
            <a:ext cx="2360883" cy="22890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bia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0066CC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6775" y="4470313"/>
            <a:ext cx="137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 animBg="1"/>
      <p:bldP spid="16" grpId="0" animBg="1"/>
      <p:bldP spid="17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6998" y="2941074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7" y="195672"/>
            <a:ext cx="3086799" cy="2745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5269" y="4059503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2258" y="4059504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3435" y="4140303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1069" y="4162077"/>
            <a:ext cx="137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41" y="195672"/>
            <a:ext cx="2562470" cy="29348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1068" y="3152317"/>
            <a:ext cx="137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70" y="1342006"/>
            <a:ext cx="5085860" cy="3723255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45967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31785" y="1632940"/>
            <a:ext cx="1506849" cy="669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0830" y="3925558"/>
            <a:ext cx="1814286" cy="6585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mÝa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54161" y="815829"/>
            <a:ext cx="1248229" cy="5769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vÝ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28145" y="4875168"/>
            <a:ext cx="1514114" cy="6495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Üa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14930" y="4338732"/>
            <a:ext cx="1444840" cy="5896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khØ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99467" y="1121975"/>
            <a:ext cx="1326100" cy="6241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bÝ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89" y="88617"/>
            <a:ext cx="918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2</a:t>
            </a:r>
            <a:r>
              <a:rPr lang="en-US" sz="2000" b="1">
                <a:solidFill>
                  <a:srgbClr val="006600"/>
                </a:solidFill>
                <a:latin typeface=".VnAvant" pitchFamily="34" charset="0"/>
              </a:rPr>
              <a:t>. Nèi </a:t>
            </a:r>
            <a:r>
              <a:rPr lang="en-US" sz="2000" b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2000" b="1">
                <a:solidFill>
                  <a:srgbClr val="006600"/>
                </a:solidFill>
                <a:latin typeface=".VnAvant" pitchFamily="34" charset="0"/>
              </a:rPr>
              <a:t> víi h×nh chøa tiÕng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2000" b="1">
                <a:solidFill>
                  <a:srgbClr val="006600"/>
                </a:solidFill>
                <a:latin typeface=".VnAvant" pitchFamily="34" charset="0"/>
              </a:rPr>
              <a:t>? Nèi </a:t>
            </a:r>
            <a:r>
              <a:rPr lang="en-US" sz="2000" b="1">
                <a:solidFill>
                  <a:srgbClr val="FF0000"/>
                </a:solidFill>
                <a:latin typeface=".VnAvant" pitchFamily="34" charset="0"/>
              </a:rPr>
              <a:t>ia</a:t>
            </a:r>
            <a:r>
              <a:rPr lang="en-US" sz="2000" b="1">
                <a:solidFill>
                  <a:srgbClr val="006600"/>
                </a:solidFill>
                <a:latin typeface=".VnAvant" pitchFamily="34" charset="0"/>
              </a:rPr>
              <a:t> víi h×nh chøa tiÕng cã ©m </a:t>
            </a:r>
            <a:r>
              <a:rPr lang="en-US" sz="2000" b="1">
                <a:solidFill>
                  <a:srgbClr val="FF0000"/>
                </a:solidFill>
                <a:latin typeface=".VnAvant" pitchFamily="34" charset="0"/>
              </a:rPr>
              <a:t>ia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.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1018290" y="1121975"/>
            <a:ext cx="1326100" cy="6241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54161" y="815828"/>
            <a:ext cx="1248229" cy="5769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31785" y="1619113"/>
            <a:ext cx="1506849" cy="669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Ø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77621" y="3905635"/>
            <a:ext cx="1814286" cy="69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26631" y="4868719"/>
            <a:ext cx="1514114" cy="6495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Üa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21721" y="4333231"/>
            <a:ext cx="1444840" cy="5896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kh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Ø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3638636" y="2477931"/>
            <a:ext cx="282539" cy="4400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158642" y="2219887"/>
            <a:ext cx="195519" cy="6503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372984" y="2350808"/>
            <a:ext cx="1526775" cy="584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158642" y="3434939"/>
            <a:ext cx="1585315" cy="9434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3467746" y="3461728"/>
            <a:ext cx="1258518" cy="60902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flipV="1">
            <a:off x="4839629" y="3573579"/>
            <a:ext cx="111670" cy="58667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1" grpId="0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352</Words>
  <Application>Microsoft Office PowerPoint</Application>
  <PresentationFormat>On-screen Show (16:10)</PresentationFormat>
  <Paragraphs>83</Paragraphs>
  <Slides>23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Calibri</vt:lpstr>
      <vt:lpstr>.VnAvant</vt:lpstr>
      <vt:lpstr>Times New Roman</vt:lpstr>
      <vt:lpstr>仓耳玄三M W05</vt:lpstr>
      <vt:lpstr>Lato Regular</vt:lpstr>
      <vt:lpstr>Arial</vt:lpstr>
      <vt:lpstr>Tahoma</vt:lpstr>
      <vt:lpstr>宋体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TT</cp:lastModifiedBy>
  <cp:revision>202</cp:revision>
  <dcterms:created xsi:type="dcterms:W3CDTF">2020-02-10T09:35:50Z</dcterms:created>
  <dcterms:modified xsi:type="dcterms:W3CDTF">2023-09-21T13:17:00Z</dcterms:modified>
</cp:coreProperties>
</file>