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sldIdLst>
    <p:sldId id="325" r:id="rId4"/>
    <p:sldId id="287" r:id="rId5"/>
    <p:sldId id="302" r:id="rId6"/>
    <p:sldId id="306" r:id="rId7"/>
    <p:sldId id="2636" r:id="rId8"/>
    <p:sldId id="2635" r:id="rId9"/>
    <p:sldId id="313" r:id="rId10"/>
    <p:sldId id="297" r:id="rId11"/>
    <p:sldId id="2637" r:id="rId12"/>
    <p:sldId id="2638" r:id="rId13"/>
    <p:sldId id="2639" r:id="rId14"/>
    <p:sldId id="2640" r:id="rId15"/>
    <p:sldId id="2641" r:id="rId16"/>
    <p:sldId id="322" r:id="rId17"/>
    <p:sldId id="257" r:id="rId18"/>
    <p:sldId id="260" r:id="rId19"/>
    <p:sldId id="261" r:id="rId20"/>
    <p:sldId id="262" r:id="rId21"/>
    <p:sldId id="26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Ôn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tập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đo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lường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/>
              <a:t>Bài</a:t>
            </a:r>
            <a:r>
              <a:rPr lang="en-US" sz="4000" u="sng" dirty="0"/>
              <a:t> </a:t>
            </a:r>
            <a:r>
              <a:rPr lang="en-US" sz="4000" u="sng" dirty="0" err="1"/>
              <a:t>giải</a:t>
            </a:r>
            <a:r>
              <a:rPr lang="en-US" sz="4000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=&gt; </a:t>
            </a:r>
            <a:r>
              <a:rPr lang="en-US" sz="2800" b="1" dirty="0" err="1">
                <a:solidFill>
                  <a:srgbClr val="FF0000"/>
                </a:solidFill>
              </a:rPr>
              <a:t>lúc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này</a:t>
            </a:r>
            <a:r>
              <a:rPr lang="en-US" sz="2800" b="1" dirty="0">
                <a:solidFill>
                  <a:srgbClr val="FF0000"/>
                </a:solidFill>
              </a:rPr>
              <a:t>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0000"/>
                </a:solidFill>
              </a:rPr>
              <a:t>Bước</a:t>
            </a:r>
            <a:r>
              <a:rPr lang="en-US" sz="2800" b="1" u="sng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Đong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đầy</a:t>
            </a:r>
            <a:r>
              <a:rPr lang="en-US" sz="2800" b="1" dirty="0">
                <a:solidFill>
                  <a:srgbClr val="FF0000"/>
                </a:solidFill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nữa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sang can 5 </a:t>
            </a:r>
            <a:r>
              <a:rPr lang="en-US" sz="2800" b="1" dirty="0" err="1">
                <a:solidFill>
                  <a:srgbClr val="FF0000"/>
                </a:solidFill>
              </a:rPr>
              <a:t>lít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0D55F-FBEF-4E62-B20B-FCE88A4F169C}"/>
              </a:ext>
            </a:extLst>
          </p:cNvPr>
          <p:cNvSpPr txBox="1"/>
          <p:nvPr/>
        </p:nvSpPr>
        <p:spPr>
          <a:xfrm>
            <a:off x="439341" y="4517432"/>
            <a:ext cx="6000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can 5 lít đã chứa 3 lít nên ta chỉ đổ thêm được 2 lít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462</Words>
  <Application>Microsoft Office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Coiny</vt:lpstr>
      <vt:lpstr>等线</vt:lpstr>
      <vt:lpstr>UTM Cookies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MTC</cp:lastModifiedBy>
  <cp:revision>13</cp:revision>
  <dcterms:created xsi:type="dcterms:W3CDTF">2022-05-18T13:46:05Z</dcterms:created>
  <dcterms:modified xsi:type="dcterms:W3CDTF">2023-09-21T04:31:50Z</dcterms:modified>
</cp:coreProperties>
</file>