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007577432" r:id="rId3"/>
    <p:sldId id="331" r:id="rId4"/>
    <p:sldId id="273" r:id="rId5"/>
    <p:sldId id="257" r:id="rId6"/>
    <p:sldId id="262" r:id="rId7"/>
    <p:sldId id="279" r:id="rId8"/>
    <p:sldId id="280" r:id="rId9"/>
    <p:sldId id="330" r:id="rId10"/>
    <p:sldId id="2007577378" r:id="rId11"/>
    <p:sldId id="2007577382" r:id="rId12"/>
    <p:sldId id="2007577381" r:id="rId13"/>
    <p:sldId id="2007577423" r:id="rId14"/>
    <p:sldId id="2007577419" r:id="rId15"/>
    <p:sldId id="2007577422" r:id="rId16"/>
    <p:sldId id="2007577384" r:id="rId17"/>
    <p:sldId id="2007577389" r:id="rId18"/>
    <p:sldId id="2007577404" r:id="rId19"/>
    <p:sldId id="2007577405" r:id="rId20"/>
    <p:sldId id="2007577403" r:id="rId21"/>
    <p:sldId id="2007577424" r:id="rId22"/>
    <p:sldId id="2007577438" r:id="rId23"/>
    <p:sldId id="2007577437" r:id="rId24"/>
    <p:sldId id="2007577434" r:id="rId25"/>
    <p:sldId id="2007577406" r:id="rId26"/>
    <p:sldId id="2007577421" r:id="rId27"/>
    <p:sldId id="2007577435" r:id="rId28"/>
    <p:sldId id="2007577410" r:id="rId29"/>
    <p:sldId id="2007577408" r:id="rId30"/>
    <p:sldId id="2007577430" r:id="rId31"/>
    <p:sldId id="2007577431" r:id="rId32"/>
    <p:sldId id="2007577427" r:id="rId33"/>
    <p:sldId id="2007577425" r:id="rId34"/>
    <p:sldId id="20075774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8EB77-7836-4264-8F72-B635087543E9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A6856-9AE3-4F49-9485-44B420C66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33AD0-4195-4F01-9162-A153DBFB8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8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33AD0-4195-4F01-9162-A153DBFB8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2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33AD0-4195-4F01-9162-A153DBFB8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7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33AD0-4195-4F01-9162-A153DBFB8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5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2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8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5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6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29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6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3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6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37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8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7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59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5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0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4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3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71C16283-8AAE-470F-BDED-6979AE241F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04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7FEE9-D6E1-42CE-8DC1-188A320F0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7781" y="6900862"/>
            <a:ext cx="5233182" cy="1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6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5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23" Type="http://schemas.openxmlformats.org/officeDocument/2006/relationships/slide" Target="slide8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6.xml"/><Relationship Id="rId22" Type="http://schemas.openxmlformats.org/officeDocument/2006/relationships/image" Target="../media/image25.png"/><Relationship Id="rId27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6F5C7C-054D-4738-A5A8-90973CCAA3FD}"/>
              </a:ext>
            </a:extLst>
          </p:cNvPr>
          <p:cNvSpPr/>
          <p:nvPr/>
        </p:nvSpPr>
        <p:spPr>
          <a:xfrm>
            <a:off x="1439594" y="913554"/>
            <a:ext cx="9312812" cy="479824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D4F72-E9DC-D6EE-E779-BAA22304785C}"/>
              </a:ext>
            </a:extLst>
          </p:cNvPr>
          <p:cNvSpPr txBox="1"/>
          <p:nvPr/>
        </p:nvSpPr>
        <p:spPr>
          <a:xfrm>
            <a:off x="2007281" y="225843"/>
            <a:ext cx="81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 KẾT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865C00-47FD-8B6E-9A96-C9036C3F6F24}"/>
              </a:ext>
            </a:extLst>
          </p:cNvPr>
          <p:cNvSpPr/>
          <p:nvPr/>
        </p:nvSpPr>
        <p:spPr>
          <a:xfrm>
            <a:off x="1755550" y="3227527"/>
            <a:ext cx="9144000" cy="49685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giáo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 w="17780" cmpd="sng">
                <a:solidFill>
                  <a:srgbClr val="4472C4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 giờ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 4</a:t>
            </a:r>
            <a:endParaRPr kumimoji="0" lang="vi-VN" sz="4800" b="1" i="0" u="none" strike="noStrike" kern="1200" cap="none" spc="0" normalizeH="0" baseline="0" noProof="0" dirty="0">
              <a:ln w="17780" cmpd="sng">
                <a:solidFill>
                  <a:srgbClr val="4472C4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8B4B8-194C-EC08-B710-0113598AC2ED}"/>
              </a:ext>
            </a:extLst>
          </p:cNvPr>
          <p:cNvSpPr txBox="1"/>
          <p:nvPr/>
        </p:nvSpPr>
        <p:spPr>
          <a:xfrm>
            <a:off x="6095999" y="6201103"/>
            <a:ext cx="552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Oanh</a:t>
            </a:r>
          </a:p>
        </p:txBody>
      </p:sp>
    </p:spTree>
    <p:extLst>
      <p:ext uri="{BB962C8B-B14F-4D97-AF65-F5344CB8AC3E}">
        <p14:creationId xmlns:p14="http://schemas.microsoft.com/office/powerpoint/2010/main" val="24260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709441" y="2968784"/>
              <a:ext cx="635000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76509" y="2842062"/>
              <a:ext cx="3370538" cy="724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hồng</a:t>
              </a:r>
              <a:endParaRPr kumimoji="0" lang="zh-CN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4" name="Picture 3" descr="A red rose with green leaves&#10;&#10;Description automatically generated">
            <a:extLst>
              <a:ext uri="{FF2B5EF4-FFF2-40B4-BE49-F238E27FC236}">
                <a16:creationId xmlns:a16="http://schemas.microsoft.com/office/drawing/2014/main" id="{F7598056-47E8-265A-19B2-C8D4F4F48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123" flipH="1">
            <a:off x="7897286" y="3543301"/>
            <a:ext cx="40386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3350" y="342900"/>
            <a:ext cx="11972925" cy="6415992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D1A9E8-3757-82FA-DA1A-EB9FD23AD1B7}"/>
              </a:ext>
            </a:extLst>
          </p:cNvPr>
          <p:cNvGrpSpPr/>
          <p:nvPr/>
        </p:nvGrpSpPr>
        <p:grpSpPr>
          <a:xfrm>
            <a:off x="483557" y="124099"/>
            <a:ext cx="11289343" cy="1228451"/>
            <a:chOff x="1375484" y="182824"/>
            <a:chExt cx="8994343" cy="12284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1029859-1508-4B76-9F81-F8D6020B7B99}"/>
                </a:ext>
              </a:extLst>
            </p:cNvPr>
            <p:cNvSpPr/>
            <p:nvPr/>
          </p:nvSpPr>
          <p:spPr>
            <a:xfrm>
              <a:off x="1375484" y="182824"/>
              <a:ext cx="8994343" cy="1228451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7DC549-3C38-CBF4-B4D2-D52524B0C570}"/>
                </a:ext>
              </a:extLst>
            </p:cNvPr>
            <p:cNvSpPr txBox="1"/>
            <p:nvPr/>
          </p:nvSpPr>
          <p:spPr>
            <a:xfrm>
              <a:off x="1512166" y="235031"/>
              <a:ext cx="86527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168388-6ED3-2FCE-6796-75825E1F3AE5}"/>
              </a:ext>
            </a:extLst>
          </p:cNvPr>
          <p:cNvSpPr/>
          <p:nvPr/>
        </p:nvSpPr>
        <p:spPr>
          <a:xfrm>
            <a:off x="257176" y="1485901"/>
            <a:ext cx="2209800" cy="723900"/>
          </a:xfrm>
          <a:prstGeom prst="roundRect">
            <a:avLst>
              <a:gd name="adj" fmla="val 36447"/>
            </a:avLst>
          </a:prstGeom>
          <a:solidFill>
            <a:srgbClr val="11E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01504D-FC19-E321-0BFA-672B345EC0F9}"/>
              </a:ext>
            </a:extLst>
          </p:cNvPr>
          <p:cNvSpPr/>
          <p:nvPr/>
        </p:nvSpPr>
        <p:spPr>
          <a:xfrm>
            <a:off x="2571749" y="1466851"/>
            <a:ext cx="3552825" cy="723900"/>
          </a:xfrm>
          <a:prstGeom prst="roundRect">
            <a:avLst>
              <a:gd name="adj" fmla="val 36447"/>
            </a:avLst>
          </a:prstGeom>
          <a:solidFill>
            <a:srgbClr val="FCA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7415AA-1C33-696D-CFFE-CC4CAA8B9464}"/>
              </a:ext>
            </a:extLst>
          </p:cNvPr>
          <p:cNvSpPr/>
          <p:nvPr/>
        </p:nvSpPr>
        <p:spPr>
          <a:xfrm>
            <a:off x="6267450" y="1476376"/>
            <a:ext cx="2419350" cy="723900"/>
          </a:xfrm>
          <a:prstGeom prst="roundRect">
            <a:avLst>
              <a:gd name="adj" fmla="val 364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B43DD6-6A23-C350-A2EA-DACFB40DD614}"/>
              </a:ext>
            </a:extLst>
          </p:cNvPr>
          <p:cNvSpPr/>
          <p:nvPr/>
        </p:nvSpPr>
        <p:spPr>
          <a:xfrm>
            <a:off x="8867776" y="1466851"/>
            <a:ext cx="3219450" cy="723900"/>
          </a:xfrm>
          <a:prstGeom prst="roundRect">
            <a:avLst>
              <a:gd name="adj" fmla="val 364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C696DB-DAEA-889E-99C6-4AEA4516C031}"/>
              </a:ext>
            </a:extLst>
          </p:cNvPr>
          <p:cNvSpPr/>
          <p:nvPr/>
        </p:nvSpPr>
        <p:spPr>
          <a:xfrm>
            <a:off x="200024" y="2409826"/>
            <a:ext cx="2143125" cy="723900"/>
          </a:xfrm>
          <a:prstGeom prst="roundRect">
            <a:avLst>
              <a:gd name="adj" fmla="val 3644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FCC7AB-7C59-3E22-9932-10CE27022A7C}"/>
              </a:ext>
            </a:extLst>
          </p:cNvPr>
          <p:cNvSpPr/>
          <p:nvPr/>
        </p:nvSpPr>
        <p:spPr>
          <a:xfrm>
            <a:off x="3048000" y="2438401"/>
            <a:ext cx="2476500" cy="723900"/>
          </a:xfrm>
          <a:prstGeom prst="roundRect">
            <a:avLst>
              <a:gd name="adj" fmla="val 36447"/>
            </a:avLst>
          </a:prstGeom>
          <a:solidFill>
            <a:srgbClr val="E3F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E1AEEE-BE08-503F-3916-F95967DD620B}"/>
              </a:ext>
            </a:extLst>
          </p:cNvPr>
          <p:cNvSpPr/>
          <p:nvPr/>
        </p:nvSpPr>
        <p:spPr>
          <a:xfrm>
            <a:off x="6343650" y="2438401"/>
            <a:ext cx="2324100" cy="723900"/>
          </a:xfrm>
          <a:prstGeom prst="roundRect">
            <a:avLst>
              <a:gd name="adj" fmla="val 36447"/>
            </a:avLst>
          </a:prstGeom>
          <a:solidFill>
            <a:srgbClr val="F9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577EC2-E91C-BB81-A332-1AC201B9FF3D}"/>
              </a:ext>
            </a:extLst>
          </p:cNvPr>
          <p:cNvSpPr/>
          <p:nvPr/>
        </p:nvSpPr>
        <p:spPr>
          <a:xfrm>
            <a:off x="9048750" y="2409826"/>
            <a:ext cx="2000250" cy="723900"/>
          </a:xfrm>
          <a:prstGeom prst="roundRect">
            <a:avLst>
              <a:gd name="adj" fmla="val 364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427F27-FEEC-365A-8A69-743F267CF61B}"/>
              </a:ext>
            </a:extLst>
          </p:cNvPr>
          <p:cNvSpPr txBox="1"/>
          <p:nvPr/>
        </p:nvSpPr>
        <p:spPr>
          <a:xfrm>
            <a:off x="3397797" y="6276490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collage of different flowers&#10;&#10;Description automatically generated">
            <a:extLst>
              <a:ext uri="{FF2B5EF4-FFF2-40B4-BE49-F238E27FC236}">
                <a16:creationId xmlns:a16="http://schemas.microsoft.com/office/drawing/2014/main" id="{8112D190-47D4-4625-C179-09A3513C9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5" y="3468011"/>
            <a:ext cx="3195473" cy="27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5725" y="0"/>
            <a:ext cx="12020550" cy="6671250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F16102-4234-BC1D-9DD5-6E249930240D}"/>
              </a:ext>
            </a:extLst>
          </p:cNvPr>
          <p:cNvGrpSpPr/>
          <p:nvPr/>
        </p:nvGrpSpPr>
        <p:grpSpPr>
          <a:xfrm>
            <a:off x="236880" y="735724"/>
            <a:ext cx="5165437" cy="5076401"/>
            <a:chOff x="236880" y="195654"/>
            <a:chExt cx="7739210" cy="5616471"/>
          </a:xfrm>
          <a:solidFill>
            <a:schemeClr val="tx1">
              <a:lumMod val="85000"/>
              <a:lumOff val="15000"/>
            </a:schemeClr>
          </a:solidFill>
        </p:grpSpPr>
        <p:pic>
          <p:nvPicPr>
            <p:cNvPr id="5" name="Picture 4" descr="A collage of different flowers&#10;&#10;Description automatically generated">
              <a:extLst>
                <a:ext uri="{FF2B5EF4-FFF2-40B4-BE49-F238E27FC236}">
                  <a16:creationId xmlns:a16="http://schemas.microsoft.com/office/drawing/2014/main" id="{2AA0DD32-D258-74CF-835E-B0F70C95B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4" b="50000"/>
            <a:stretch/>
          </p:blipFill>
          <p:spPr>
            <a:xfrm>
              <a:off x="236880" y="2116678"/>
              <a:ext cx="4295104" cy="1853120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502B22-7282-AE24-9AC8-7C4A6109DED3}"/>
                </a:ext>
              </a:extLst>
            </p:cNvPr>
            <p:cNvCxnSpPr/>
            <p:nvPr/>
          </p:nvCxnSpPr>
          <p:spPr>
            <a:xfrm>
              <a:off x="5001713" y="2984938"/>
              <a:ext cx="1211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pic>
          <p:nvPicPr>
            <p:cNvPr id="19" name="Picture 2" descr="Nhìn Lá Đoán Bệnh Hoa Hồng Dễ Dàng Ai Cũng Nên Biết">
              <a:extLst>
                <a:ext uri="{FF2B5EF4-FFF2-40B4-BE49-F238E27FC236}">
                  <a16:creationId xmlns:a16="http://schemas.microsoft.com/office/drawing/2014/main" id="{AD34A8F4-9121-4A76-9287-DCFCBFFBB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390" y="195654"/>
              <a:ext cx="1614554" cy="143061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pic>
          <p:nvPicPr>
            <p:cNvPr id="20" name="Picture 2" descr="Hoa hồng nhung | Chậu trồng cây - cây cảnh văn phòng">
              <a:extLst>
                <a:ext uri="{FF2B5EF4-FFF2-40B4-BE49-F238E27FC236}">
                  <a16:creationId xmlns:a16="http://schemas.microsoft.com/office/drawing/2014/main" id="{E19FAC3D-2A43-C8A8-5521-732F4A18C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179" y="2174972"/>
              <a:ext cx="1633561" cy="1595436"/>
            </a:xfrm>
            <a:prstGeom prst="ellipse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E262AE-A993-1E47-21E5-9AD11F64A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1390" y="4381506"/>
              <a:ext cx="1634700" cy="1430619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F430D36-B95B-DA73-3A1A-3A63F6BE51F3}"/>
                </a:ext>
              </a:extLst>
            </p:cNvPr>
            <p:cNvCxnSpPr/>
            <p:nvPr/>
          </p:nvCxnSpPr>
          <p:spPr>
            <a:xfrm flipV="1">
              <a:off x="4617709" y="1045875"/>
              <a:ext cx="1723681" cy="188683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AEA991-9283-9516-AB52-E91297FFF120}"/>
                </a:ext>
              </a:extLst>
            </p:cNvPr>
            <p:cNvCxnSpPr>
              <a:cxnSpLocks/>
            </p:cNvCxnSpPr>
            <p:nvPr/>
          </p:nvCxnSpPr>
          <p:spPr>
            <a:xfrm>
              <a:off x="4617709" y="2984938"/>
              <a:ext cx="1478291" cy="168538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D728D0A5-247D-FDA0-F8D8-89ABBC799A61}"/>
                </a:ext>
              </a:extLst>
            </p:cNvPr>
            <p:cNvCxnSpPr>
              <a:cxnSpLocks/>
            </p:cNvCxnSpPr>
            <p:nvPr/>
          </p:nvCxnSpPr>
          <p:spPr>
            <a:xfrm>
              <a:off x="4526104" y="3043238"/>
              <a:ext cx="1640012" cy="2226915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9D440-81DE-FF5D-BE85-09D471EE1FDB}"/>
              </a:ext>
            </a:extLst>
          </p:cNvPr>
          <p:cNvGrpSpPr/>
          <p:nvPr/>
        </p:nvGrpSpPr>
        <p:grpSpPr>
          <a:xfrm>
            <a:off x="6539319" y="844815"/>
            <a:ext cx="5062711" cy="4801819"/>
            <a:chOff x="229509" y="195654"/>
            <a:chExt cx="7841128" cy="5847616"/>
          </a:xfrm>
        </p:grpSpPr>
        <p:pic>
          <p:nvPicPr>
            <p:cNvPr id="6" name="Picture 2" descr="Nhìn Lá Đoán Bệnh Hoa Hồng Dễ Dàng Ai Cũng Nên Biết">
              <a:extLst>
                <a:ext uri="{FF2B5EF4-FFF2-40B4-BE49-F238E27FC236}">
                  <a16:creationId xmlns:a16="http://schemas.microsoft.com/office/drawing/2014/main" id="{11359AC9-0389-C6C9-F477-02D54B564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390" y="195654"/>
              <a:ext cx="1614554" cy="1430618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8A021A-F275-A024-3F6F-1FA43DFEE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5937" y="4612651"/>
              <a:ext cx="1634700" cy="1430619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7A43DBC-3EB0-050C-6B89-6E85F53F7ED7}"/>
                </a:ext>
              </a:extLst>
            </p:cNvPr>
            <p:cNvCxnSpPr/>
            <p:nvPr/>
          </p:nvCxnSpPr>
          <p:spPr>
            <a:xfrm flipV="1">
              <a:off x="4506857" y="1076498"/>
              <a:ext cx="1723681" cy="188683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A676F1C-AC70-6755-E620-457890CD9E09}"/>
                </a:ext>
              </a:extLst>
            </p:cNvPr>
            <p:cNvCxnSpPr>
              <a:cxnSpLocks/>
            </p:cNvCxnSpPr>
            <p:nvPr/>
          </p:nvCxnSpPr>
          <p:spPr>
            <a:xfrm>
              <a:off x="4526104" y="3037165"/>
              <a:ext cx="1478291" cy="16853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745644-21D7-DA8B-B391-71CB9B5CD4C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104" y="3043238"/>
              <a:ext cx="1640012" cy="2226915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pic>
          <p:nvPicPr>
            <p:cNvPr id="17" name="Picture 16" descr="A collage of different flowers&#10;&#10;Description automatically generated">
              <a:extLst>
                <a:ext uri="{FF2B5EF4-FFF2-40B4-BE49-F238E27FC236}">
                  <a16:creationId xmlns:a16="http://schemas.microsoft.com/office/drawing/2014/main" id="{71C03E2F-8C3E-6118-F97C-8F460864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60" r="231"/>
            <a:stretch/>
          </p:blipFill>
          <p:spPr>
            <a:xfrm>
              <a:off x="229509" y="2200269"/>
              <a:ext cx="4275353" cy="1776947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pic>
        <p:nvPicPr>
          <p:cNvPr id="18" name="Picture 17" descr="A collage of different flowers&#10;&#10;Description automatically generated">
            <a:extLst>
              <a:ext uri="{FF2B5EF4-FFF2-40B4-BE49-F238E27FC236}">
                <a16:creationId xmlns:a16="http://schemas.microsoft.com/office/drawing/2014/main" id="{B59F150F-E215-C5A3-D458-52B4E88C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7" t="52360" r="232"/>
          <a:stretch/>
        </p:blipFill>
        <p:spPr>
          <a:xfrm>
            <a:off x="10353663" y="2613236"/>
            <a:ext cx="1285196" cy="13925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6D450B-3078-3FE5-7279-583BDDCD24CB}"/>
              </a:ext>
            </a:extLst>
          </p:cNvPr>
          <p:cNvSpPr/>
          <p:nvPr/>
        </p:nvSpPr>
        <p:spPr>
          <a:xfrm>
            <a:off x="131201" y="361336"/>
            <a:ext cx="5607447" cy="57609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1AEA4C-D252-231B-C046-9639A8EAAE09}"/>
              </a:ext>
            </a:extLst>
          </p:cNvPr>
          <p:cNvSpPr/>
          <p:nvPr/>
        </p:nvSpPr>
        <p:spPr>
          <a:xfrm>
            <a:off x="6313488" y="361336"/>
            <a:ext cx="5607447" cy="582862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6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5725" y="0"/>
            <a:ext cx="12020550" cy="6671250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168388-6ED3-2FCE-6796-75825E1F3AE5}"/>
              </a:ext>
            </a:extLst>
          </p:cNvPr>
          <p:cNvSpPr/>
          <p:nvPr/>
        </p:nvSpPr>
        <p:spPr>
          <a:xfrm>
            <a:off x="8806083" y="92135"/>
            <a:ext cx="2285853" cy="723900"/>
          </a:xfrm>
          <a:prstGeom prst="roundRect">
            <a:avLst>
              <a:gd name="adj" fmla="val 36447"/>
            </a:avLst>
          </a:prstGeom>
          <a:solidFill>
            <a:srgbClr val="11E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01504D-FC19-E321-0BFA-672B345EC0F9}"/>
              </a:ext>
            </a:extLst>
          </p:cNvPr>
          <p:cNvSpPr/>
          <p:nvPr/>
        </p:nvSpPr>
        <p:spPr>
          <a:xfrm>
            <a:off x="8131218" y="910963"/>
            <a:ext cx="3635581" cy="723900"/>
          </a:xfrm>
          <a:prstGeom prst="roundRect">
            <a:avLst>
              <a:gd name="adj" fmla="val 36447"/>
            </a:avLst>
          </a:prstGeom>
          <a:solidFill>
            <a:srgbClr val="FCA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7415AA-1C33-696D-CFFE-CC4CAA8B9464}"/>
              </a:ext>
            </a:extLst>
          </p:cNvPr>
          <p:cNvSpPr/>
          <p:nvPr/>
        </p:nvSpPr>
        <p:spPr>
          <a:xfrm>
            <a:off x="8797840" y="3119462"/>
            <a:ext cx="2419350" cy="723900"/>
          </a:xfrm>
          <a:prstGeom prst="roundRect">
            <a:avLst>
              <a:gd name="adj" fmla="val 364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C696DB-DAEA-889E-99C6-4AEA4516C031}"/>
              </a:ext>
            </a:extLst>
          </p:cNvPr>
          <p:cNvSpPr/>
          <p:nvPr/>
        </p:nvSpPr>
        <p:spPr>
          <a:xfrm>
            <a:off x="8877445" y="2208812"/>
            <a:ext cx="2143125" cy="723900"/>
          </a:xfrm>
          <a:prstGeom prst="roundRect">
            <a:avLst>
              <a:gd name="adj" fmla="val 3644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577EC2-E91C-BB81-A332-1AC201B9FF3D}"/>
              </a:ext>
            </a:extLst>
          </p:cNvPr>
          <p:cNvSpPr/>
          <p:nvPr/>
        </p:nvSpPr>
        <p:spPr>
          <a:xfrm>
            <a:off x="9147177" y="4813875"/>
            <a:ext cx="2000250" cy="723900"/>
          </a:xfrm>
          <a:prstGeom prst="roundRect">
            <a:avLst>
              <a:gd name="adj" fmla="val 364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427F27-FEEC-365A-8A69-743F267CF61B}"/>
              </a:ext>
            </a:extLst>
          </p:cNvPr>
          <p:cNvSpPr txBox="1"/>
          <p:nvPr/>
        </p:nvSpPr>
        <p:spPr>
          <a:xfrm>
            <a:off x="3629025" y="60864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collage of different flowers&#10;&#10;Description automatically generated">
            <a:extLst>
              <a:ext uri="{FF2B5EF4-FFF2-40B4-BE49-F238E27FC236}">
                <a16:creationId xmlns:a16="http://schemas.microsoft.com/office/drawing/2014/main" id="{2AA0DD32-D258-74CF-835E-B0F70C95B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04" b="50000"/>
          <a:stretch/>
        </p:blipFill>
        <p:spPr>
          <a:xfrm>
            <a:off x="236880" y="2116678"/>
            <a:ext cx="4295104" cy="18531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502B22-7282-AE24-9AC8-7C4A6109DED3}"/>
              </a:ext>
            </a:extLst>
          </p:cNvPr>
          <p:cNvCxnSpPr/>
          <p:nvPr/>
        </p:nvCxnSpPr>
        <p:spPr>
          <a:xfrm>
            <a:off x="5001713" y="2984938"/>
            <a:ext cx="12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Nhìn Lá Đoán Bệnh Hoa Hồng Dễ Dàng Ai Cũng Nên Biết">
            <a:extLst>
              <a:ext uri="{FF2B5EF4-FFF2-40B4-BE49-F238E27FC236}">
                <a16:creationId xmlns:a16="http://schemas.microsoft.com/office/drawing/2014/main" id="{AD34A8F4-9121-4A76-9287-DCFCBFFB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90" y="195654"/>
            <a:ext cx="1614554" cy="14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a hồng nhung | Chậu trồng cây - cây cảnh văn phòng">
            <a:extLst>
              <a:ext uri="{FF2B5EF4-FFF2-40B4-BE49-F238E27FC236}">
                <a16:creationId xmlns:a16="http://schemas.microsoft.com/office/drawing/2014/main" id="{E19FAC3D-2A43-C8A8-5521-732F4A18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79" y="2174972"/>
            <a:ext cx="1633561" cy="15954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E262AE-A993-1E47-21E5-9AD11F64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390" y="4381506"/>
            <a:ext cx="1634700" cy="1430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430D36-B95B-DA73-3A1A-3A63F6BE51F3}"/>
              </a:ext>
            </a:extLst>
          </p:cNvPr>
          <p:cNvCxnSpPr/>
          <p:nvPr/>
        </p:nvCxnSpPr>
        <p:spPr>
          <a:xfrm flipV="1">
            <a:off x="4617709" y="1045875"/>
            <a:ext cx="1723681" cy="1886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AEA991-9283-9516-AB52-E91297FFF120}"/>
              </a:ext>
            </a:extLst>
          </p:cNvPr>
          <p:cNvCxnSpPr>
            <a:cxnSpLocks/>
          </p:cNvCxnSpPr>
          <p:nvPr/>
        </p:nvCxnSpPr>
        <p:spPr>
          <a:xfrm>
            <a:off x="4617709" y="2984938"/>
            <a:ext cx="1478291" cy="168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D728D0A5-247D-FDA0-F8D8-89ABBC799A61}"/>
              </a:ext>
            </a:extLst>
          </p:cNvPr>
          <p:cNvCxnSpPr>
            <a:cxnSpLocks/>
          </p:cNvCxnSpPr>
          <p:nvPr/>
        </p:nvCxnSpPr>
        <p:spPr>
          <a:xfrm>
            <a:off x="4615653" y="3021864"/>
            <a:ext cx="1640012" cy="22269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6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5725" y="0"/>
            <a:ext cx="12020550" cy="6671250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168388-6ED3-2FCE-6796-75825E1F3AE5}"/>
              </a:ext>
            </a:extLst>
          </p:cNvPr>
          <p:cNvSpPr/>
          <p:nvPr/>
        </p:nvSpPr>
        <p:spPr>
          <a:xfrm>
            <a:off x="8806083" y="92135"/>
            <a:ext cx="2285853" cy="723900"/>
          </a:xfrm>
          <a:prstGeom prst="roundRect">
            <a:avLst>
              <a:gd name="adj" fmla="val 36447"/>
            </a:avLst>
          </a:prstGeom>
          <a:solidFill>
            <a:srgbClr val="11E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01504D-FC19-E321-0BFA-672B345EC0F9}"/>
              </a:ext>
            </a:extLst>
          </p:cNvPr>
          <p:cNvSpPr/>
          <p:nvPr/>
        </p:nvSpPr>
        <p:spPr>
          <a:xfrm>
            <a:off x="8131218" y="910963"/>
            <a:ext cx="3635581" cy="723900"/>
          </a:xfrm>
          <a:prstGeom prst="roundRect">
            <a:avLst>
              <a:gd name="adj" fmla="val 36447"/>
            </a:avLst>
          </a:prstGeom>
          <a:solidFill>
            <a:srgbClr val="FCA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577EC2-E91C-BB81-A332-1AC201B9FF3D}"/>
              </a:ext>
            </a:extLst>
          </p:cNvPr>
          <p:cNvSpPr/>
          <p:nvPr/>
        </p:nvSpPr>
        <p:spPr>
          <a:xfrm>
            <a:off x="8606245" y="5183163"/>
            <a:ext cx="2000250" cy="723900"/>
          </a:xfrm>
          <a:prstGeom prst="roundRect">
            <a:avLst>
              <a:gd name="adj" fmla="val 364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427F27-FEEC-365A-8A69-743F267CF61B}"/>
              </a:ext>
            </a:extLst>
          </p:cNvPr>
          <p:cNvSpPr txBox="1"/>
          <p:nvPr/>
        </p:nvSpPr>
        <p:spPr>
          <a:xfrm>
            <a:off x="3629025" y="60864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502B22-7282-AE24-9AC8-7C4A6109DED3}"/>
              </a:ext>
            </a:extLst>
          </p:cNvPr>
          <p:cNvCxnSpPr/>
          <p:nvPr/>
        </p:nvCxnSpPr>
        <p:spPr>
          <a:xfrm>
            <a:off x="5001713" y="2984938"/>
            <a:ext cx="12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Nhìn Lá Đoán Bệnh Hoa Hồng Dễ Dàng Ai Cũng Nên Biết">
            <a:extLst>
              <a:ext uri="{FF2B5EF4-FFF2-40B4-BE49-F238E27FC236}">
                <a16:creationId xmlns:a16="http://schemas.microsoft.com/office/drawing/2014/main" id="{AD34A8F4-9121-4A76-9287-DCFCBFFB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90" y="195654"/>
            <a:ext cx="1614554" cy="14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E262AE-A993-1E47-21E5-9AD11F64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937" y="4612651"/>
            <a:ext cx="1634700" cy="1430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430D36-B95B-DA73-3A1A-3A63F6BE51F3}"/>
              </a:ext>
            </a:extLst>
          </p:cNvPr>
          <p:cNvCxnSpPr/>
          <p:nvPr/>
        </p:nvCxnSpPr>
        <p:spPr>
          <a:xfrm flipV="1">
            <a:off x="4617709" y="1045875"/>
            <a:ext cx="1723681" cy="1886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AEA991-9283-9516-AB52-E91297FFF120}"/>
              </a:ext>
            </a:extLst>
          </p:cNvPr>
          <p:cNvCxnSpPr>
            <a:cxnSpLocks/>
          </p:cNvCxnSpPr>
          <p:nvPr/>
        </p:nvCxnSpPr>
        <p:spPr>
          <a:xfrm>
            <a:off x="4617709" y="2984938"/>
            <a:ext cx="1478291" cy="168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D728D0A5-247D-FDA0-F8D8-89ABBC799A61}"/>
              </a:ext>
            </a:extLst>
          </p:cNvPr>
          <p:cNvCxnSpPr>
            <a:cxnSpLocks/>
          </p:cNvCxnSpPr>
          <p:nvPr/>
        </p:nvCxnSpPr>
        <p:spPr>
          <a:xfrm>
            <a:off x="4526104" y="3043238"/>
            <a:ext cx="1640012" cy="22269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ollage of different flowers&#10;&#10;Description automatically generated">
            <a:extLst>
              <a:ext uri="{FF2B5EF4-FFF2-40B4-BE49-F238E27FC236}">
                <a16:creationId xmlns:a16="http://schemas.microsoft.com/office/drawing/2014/main" id="{898B6AF1-DF5F-3F21-A5A8-C3F3B8818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0" r="231"/>
          <a:stretch/>
        </p:blipFill>
        <p:spPr>
          <a:xfrm>
            <a:off x="229509" y="2200269"/>
            <a:ext cx="4275353" cy="1776947"/>
          </a:xfrm>
          <a:prstGeom prst="rect">
            <a:avLst/>
          </a:prstGeom>
        </p:spPr>
      </p:pic>
      <p:pic>
        <p:nvPicPr>
          <p:cNvPr id="4" name="Picture 3" descr="A collage of different flowers&#10;&#10;Description automatically generated">
            <a:extLst>
              <a:ext uri="{FF2B5EF4-FFF2-40B4-BE49-F238E27FC236}">
                <a16:creationId xmlns:a16="http://schemas.microsoft.com/office/drawing/2014/main" id="{63DFAF11-2C38-8191-2248-A23CF87867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7" t="52360" r="232"/>
          <a:stretch/>
        </p:blipFill>
        <p:spPr>
          <a:xfrm>
            <a:off x="6294960" y="2230988"/>
            <a:ext cx="1640012" cy="177694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85E3FF-6D45-580D-B1D0-F33A5B751A79}"/>
              </a:ext>
            </a:extLst>
          </p:cNvPr>
          <p:cNvSpPr/>
          <p:nvPr/>
        </p:nvSpPr>
        <p:spPr>
          <a:xfrm>
            <a:off x="8772951" y="2079854"/>
            <a:ext cx="2476500" cy="723900"/>
          </a:xfrm>
          <a:prstGeom prst="roundRect">
            <a:avLst>
              <a:gd name="adj" fmla="val 36447"/>
            </a:avLst>
          </a:prstGeom>
          <a:solidFill>
            <a:srgbClr val="E3F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CBE6E6-03E4-D229-D1BD-20B62A172123}"/>
              </a:ext>
            </a:extLst>
          </p:cNvPr>
          <p:cNvSpPr/>
          <p:nvPr/>
        </p:nvSpPr>
        <p:spPr>
          <a:xfrm>
            <a:off x="8925351" y="2894575"/>
            <a:ext cx="2324100" cy="723900"/>
          </a:xfrm>
          <a:prstGeom prst="roundRect">
            <a:avLst>
              <a:gd name="adj" fmla="val 36447"/>
            </a:avLst>
          </a:prstGeom>
          <a:solidFill>
            <a:srgbClr val="F9D7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439084-E7BC-5DFA-01B5-5DA0BB48CAB2}"/>
              </a:ext>
            </a:extLst>
          </p:cNvPr>
          <p:cNvSpPr/>
          <p:nvPr/>
        </p:nvSpPr>
        <p:spPr>
          <a:xfrm>
            <a:off x="8547349" y="3676919"/>
            <a:ext cx="3219450" cy="723900"/>
          </a:xfrm>
          <a:prstGeom prst="roundRect">
            <a:avLst>
              <a:gd name="adj" fmla="val 364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1" grpId="0"/>
      <p:bldP spid="6" grpId="0" animBg="1"/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41738" y="0"/>
            <a:ext cx="11657037" cy="6857999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26A40-57D8-4F42-AB50-E494CE4D19F7}"/>
              </a:ext>
            </a:extLst>
          </p:cNvPr>
          <p:cNvGrpSpPr/>
          <p:nvPr/>
        </p:nvGrpSpPr>
        <p:grpSpPr>
          <a:xfrm>
            <a:off x="322682" y="-84839"/>
            <a:ext cx="10654729" cy="1801425"/>
            <a:chOff x="387084" y="-93841"/>
            <a:chExt cx="10394579" cy="1801425"/>
          </a:xfrm>
        </p:grpSpPr>
        <p:grpSp>
          <p:nvGrpSpPr>
            <p:cNvPr id="2" name="组合 44">
              <a:extLst>
                <a:ext uri="{FF2B5EF4-FFF2-40B4-BE49-F238E27FC236}">
                  <a16:creationId xmlns:a16="http://schemas.microsoft.com/office/drawing/2014/main" id="{3B8A0FDF-8895-028B-4327-3D797D99F6B0}"/>
                </a:ext>
              </a:extLst>
            </p:cNvPr>
            <p:cNvGrpSpPr/>
            <p:nvPr/>
          </p:nvGrpSpPr>
          <p:grpSpPr>
            <a:xfrm>
              <a:off x="1573862" y="126234"/>
              <a:ext cx="9207801" cy="864653"/>
              <a:chOff x="2471074" y="2329858"/>
              <a:chExt cx="2955924" cy="773613"/>
            </a:xfrm>
          </p:grpSpPr>
          <p:sp>
            <p:nvSpPr>
              <p:cNvPr id="10" name="圆角矩形 28">
                <a:extLst>
                  <a:ext uri="{FF2B5EF4-FFF2-40B4-BE49-F238E27FC236}">
                    <a16:creationId xmlns:a16="http://schemas.microsoft.com/office/drawing/2014/main" id="{13774AC4-AB3F-C38C-3A62-F813D3A013F0}"/>
                  </a:ext>
                </a:extLst>
              </p:cNvPr>
              <p:cNvSpPr/>
              <p:nvPr/>
            </p:nvSpPr>
            <p:spPr>
              <a:xfrm>
                <a:off x="2471074" y="2329858"/>
                <a:ext cx="2955923" cy="7736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6" name="文本框 40">
                <a:extLst>
                  <a:ext uri="{FF2B5EF4-FFF2-40B4-BE49-F238E27FC236}">
                    <a16:creationId xmlns:a16="http://schemas.microsoft.com/office/drawing/2014/main" id="{71B18653-EFB6-EE50-9519-D4DEA247ECB9}"/>
                  </a:ext>
                </a:extLst>
              </p:cNvPr>
              <p:cNvSpPr txBox="1"/>
              <p:nvPr/>
            </p:nvSpPr>
            <p:spPr>
              <a:xfrm>
                <a:off x="2594524" y="2369017"/>
                <a:ext cx="2832474" cy="578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Đặc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điểm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lá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loại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" name="Picture 11" descr="A red rose with green leaves&#10;&#10;Description automatically generated">
              <a:extLst>
                <a:ext uri="{FF2B5EF4-FFF2-40B4-BE49-F238E27FC236}">
                  <a16:creationId xmlns:a16="http://schemas.microsoft.com/office/drawing/2014/main" id="{90D37530-7C0F-B3E6-0C44-A5A1510B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879">
              <a:off x="387084" y="-93841"/>
              <a:ext cx="1801425" cy="18014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AF1378-61FA-E071-EF4F-8FBFA5CDCBEE}"/>
              </a:ext>
            </a:extLst>
          </p:cNvPr>
          <p:cNvGrpSpPr/>
          <p:nvPr/>
        </p:nvGrpSpPr>
        <p:grpSpPr>
          <a:xfrm>
            <a:off x="4024144" y="1270757"/>
            <a:ext cx="6986727" cy="928610"/>
            <a:chOff x="5018682" y="1308564"/>
            <a:chExt cx="6986727" cy="928610"/>
          </a:xfrm>
        </p:grpSpPr>
        <p:sp>
          <p:nvSpPr>
            <p:cNvPr id="15" name="Speech Bubble: Rectangle with Corners Rounded 3">
              <a:extLst>
                <a:ext uri="{FF2B5EF4-FFF2-40B4-BE49-F238E27FC236}">
                  <a16:creationId xmlns:a16="http://schemas.microsoft.com/office/drawing/2014/main" id="{8F824B95-8619-E2A7-4C4A-B4523CFC1337}"/>
                </a:ext>
              </a:extLst>
            </p:cNvPr>
            <p:cNvSpPr/>
            <p:nvPr/>
          </p:nvSpPr>
          <p:spPr>
            <a:xfrm>
              <a:off x="5018682" y="1308564"/>
              <a:ext cx="6986727" cy="9286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4534D1-E38A-A8C1-3D38-C4D263E361F8}"/>
                </a:ext>
              </a:extLst>
            </p:cNvPr>
            <p:cNvSpPr txBox="1"/>
            <p:nvPr/>
          </p:nvSpPr>
          <p:spPr>
            <a:xfrm>
              <a:off x="5075833" y="1379839"/>
              <a:ext cx="6770864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cưa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 descr="Nhìn Lá Đoán Bệnh Hoa Hồng Dễ Dàng Ai Cũng Nên Biết">
            <a:extLst>
              <a:ext uri="{FF2B5EF4-FFF2-40B4-BE49-F238E27FC236}">
                <a16:creationId xmlns:a16="http://schemas.microsoft.com/office/drawing/2014/main" id="{170D8857-6CFE-46F4-C6FF-22F585D9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76" y="1155566"/>
            <a:ext cx="1662764" cy="14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24D3F1-AA04-3A7B-81A3-1C84795CA386}"/>
              </a:ext>
            </a:extLst>
          </p:cNvPr>
          <p:cNvGrpSpPr/>
          <p:nvPr/>
        </p:nvGrpSpPr>
        <p:grpSpPr>
          <a:xfrm>
            <a:off x="4666592" y="3070278"/>
            <a:ext cx="6863381" cy="1344067"/>
            <a:chOff x="5018682" y="1308564"/>
            <a:chExt cx="6986727" cy="1318122"/>
          </a:xfrm>
        </p:grpSpPr>
        <p:sp>
          <p:nvSpPr>
            <p:cNvPr id="19" name="Speech Bubble: Rectangle with Corners Rounded 3">
              <a:extLst>
                <a:ext uri="{FF2B5EF4-FFF2-40B4-BE49-F238E27FC236}">
                  <a16:creationId xmlns:a16="http://schemas.microsoft.com/office/drawing/2014/main" id="{25ADAA51-F903-994F-23CF-582B30B93F82}"/>
                </a:ext>
              </a:extLst>
            </p:cNvPr>
            <p:cNvSpPr/>
            <p:nvPr/>
          </p:nvSpPr>
          <p:spPr>
            <a:xfrm>
              <a:off x="5018682" y="1308564"/>
              <a:ext cx="6986727" cy="13181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FC3469-89E8-A6AA-8383-527CFF0397B8}"/>
                </a:ext>
              </a:extLst>
            </p:cNvPr>
            <p:cNvSpPr txBox="1"/>
            <p:nvPr/>
          </p:nvSpPr>
          <p:spPr>
            <a:xfrm>
              <a:off x="5171083" y="1327376"/>
              <a:ext cx="6770863" cy="914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có nhiều màu sắc như trắng, hồng, đỏ,... </a:t>
              </a:r>
            </a:p>
          </p:txBody>
        </p:sp>
      </p:grpSp>
      <p:pic>
        <p:nvPicPr>
          <p:cNvPr id="22" name="Picture 2" descr="Hoa hồng nhung | Chậu trồng cây - cây cảnh văn phòng">
            <a:extLst>
              <a:ext uri="{FF2B5EF4-FFF2-40B4-BE49-F238E27FC236}">
                <a16:creationId xmlns:a16="http://schemas.microsoft.com/office/drawing/2014/main" id="{F09A88C7-BFAB-15F6-93E8-7AC5A464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6" y="2858871"/>
            <a:ext cx="1830795" cy="178806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65A85D-2218-38C4-05D2-608E9E654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977" y="2856875"/>
            <a:ext cx="1819959" cy="1801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88B5EA-BA52-3ADA-9623-E117CBBE0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535" y="4913985"/>
            <a:ext cx="2904572" cy="160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22DBEF-7738-6FE4-F3A7-4D231DCAADDD}"/>
              </a:ext>
            </a:extLst>
          </p:cNvPr>
          <p:cNvGrpSpPr/>
          <p:nvPr/>
        </p:nvGrpSpPr>
        <p:grpSpPr>
          <a:xfrm>
            <a:off x="5128749" y="5214235"/>
            <a:ext cx="5586383" cy="928610"/>
            <a:chOff x="5018682" y="1308564"/>
            <a:chExt cx="7157519" cy="928610"/>
          </a:xfrm>
        </p:grpSpPr>
        <p:sp>
          <p:nvSpPr>
            <p:cNvPr id="9" name="Speech Bubble: Rectangle with Corners Rounded 3">
              <a:extLst>
                <a:ext uri="{FF2B5EF4-FFF2-40B4-BE49-F238E27FC236}">
                  <a16:creationId xmlns:a16="http://schemas.microsoft.com/office/drawing/2014/main" id="{97BC8058-9D0A-4C00-B689-A9D533A484F9}"/>
                </a:ext>
              </a:extLst>
            </p:cNvPr>
            <p:cNvSpPr/>
            <p:nvPr/>
          </p:nvSpPr>
          <p:spPr>
            <a:xfrm>
              <a:off x="5018682" y="1308564"/>
              <a:ext cx="6986727" cy="9286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0A4F3C-D396-6398-6C3B-B02465CCB62B}"/>
                </a:ext>
              </a:extLst>
            </p:cNvPr>
            <p:cNvSpPr txBox="1"/>
            <p:nvPr/>
          </p:nvSpPr>
          <p:spPr>
            <a:xfrm>
              <a:off x="5405337" y="1379839"/>
              <a:ext cx="6770864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gai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2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3">
            <a:extLst>
              <a:ext uri="{FF2B5EF4-FFF2-40B4-BE49-F238E27FC236}">
                <a16:creationId xmlns:a16="http://schemas.microsoft.com/office/drawing/2014/main" id="{00D74093-2753-4596-912C-591011679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1D2EA-8ACB-FEEA-D314-B8FEA5447152}"/>
              </a:ext>
            </a:extLst>
          </p:cNvPr>
          <p:cNvGrpSpPr/>
          <p:nvPr/>
        </p:nvGrpSpPr>
        <p:grpSpPr>
          <a:xfrm>
            <a:off x="1914525" y="1625538"/>
            <a:ext cx="9886949" cy="4619687"/>
            <a:chOff x="838202" y="737756"/>
            <a:chExt cx="7619998" cy="528204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213DD88-CB8A-7F4B-21C2-35EBEF42D1FE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181FC7D-1CE9-EB33-A2BA-F63B208EA4F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42D116-E8AD-6663-2C8E-EE775EBFB82D}"/>
              </a:ext>
            </a:extLst>
          </p:cNvPr>
          <p:cNvGrpSpPr/>
          <p:nvPr/>
        </p:nvGrpSpPr>
        <p:grpSpPr>
          <a:xfrm>
            <a:off x="3171373" y="3007484"/>
            <a:ext cx="7401377" cy="584775"/>
            <a:chOff x="2738679" y="2402575"/>
            <a:chExt cx="7401377" cy="5847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3171AD-3908-58BA-36B9-B92715834333}"/>
                </a:ext>
              </a:extLst>
            </p:cNvPr>
            <p:cNvSpPr txBox="1"/>
            <p:nvPr/>
          </p:nvSpPr>
          <p:spPr>
            <a:xfrm>
              <a:off x="3276590" y="2402575"/>
              <a:ext cx="6863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 Lá màu xanh, mép lá có hình răng cưa.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9059A639-756C-4BD1-3431-AD45CCB09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55378A-DA68-3A7A-BCEC-C871D10169F4}"/>
              </a:ext>
            </a:extLst>
          </p:cNvPr>
          <p:cNvGrpSpPr/>
          <p:nvPr/>
        </p:nvGrpSpPr>
        <p:grpSpPr>
          <a:xfrm>
            <a:off x="3251465" y="3854752"/>
            <a:ext cx="8664310" cy="1077218"/>
            <a:chOff x="2818771" y="3249843"/>
            <a:chExt cx="8056742" cy="107721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C3F284-2CF2-A352-120F-A148AB0290F2}"/>
                </a:ext>
              </a:extLst>
            </p:cNvPr>
            <p:cNvSpPr txBox="1"/>
            <p:nvPr/>
          </p:nvSpPr>
          <p:spPr>
            <a:xfrm>
              <a:off x="3324215" y="3249843"/>
              <a:ext cx="75512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có nhiều màu sắc (đỏ, xanh, vàng, hồng, đen, trắng,...), mọc đơn lẻ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chùm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0A556E9F-2D51-DE96-5D09-3034FFC85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771" y="3418446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B38464-742C-C575-584F-DA489D8A690B}"/>
              </a:ext>
            </a:extLst>
          </p:cNvPr>
          <p:cNvGrpSpPr/>
          <p:nvPr/>
        </p:nvGrpSpPr>
        <p:grpSpPr>
          <a:xfrm>
            <a:off x="3246081" y="5121041"/>
            <a:ext cx="6695974" cy="584775"/>
            <a:chOff x="2861012" y="4763782"/>
            <a:chExt cx="6695974" cy="58477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CFBD6B-266A-B527-7E2B-CF2B2FAABC28}"/>
                </a:ext>
              </a:extLst>
            </p:cNvPr>
            <p:cNvSpPr txBox="1"/>
            <p:nvPr/>
          </p:nvSpPr>
          <p:spPr>
            <a:xfrm>
              <a:off x="3333740" y="4763782"/>
              <a:ext cx="6223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gai.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9394903B-9442-E98A-9988-BD3D38C8A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012" y="4794654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16F8795-FE0E-F86A-4AE3-DE1076E11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04" y="375998"/>
            <a:ext cx="5371042" cy="11339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EEC96CA-39CC-5A45-D82E-E09906BE566E}"/>
              </a:ext>
            </a:extLst>
          </p:cNvPr>
          <p:cNvSpPr txBox="1"/>
          <p:nvPr/>
        </p:nvSpPr>
        <p:spPr>
          <a:xfrm>
            <a:off x="3457575" y="1990725"/>
            <a:ext cx="668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hoa hồng có đặc điểm: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333375"/>
            <a:ext cx="11528385" cy="6368367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26A40-57D8-4F42-AB50-E494CE4D19F7}"/>
              </a:ext>
            </a:extLst>
          </p:cNvPr>
          <p:cNvGrpSpPr/>
          <p:nvPr/>
        </p:nvGrpSpPr>
        <p:grpSpPr>
          <a:xfrm>
            <a:off x="314325" y="-209550"/>
            <a:ext cx="10791825" cy="2133600"/>
            <a:chOff x="323850" y="-95250"/>
            <a:chExt cx="10528327" cy="2133600"/>
          </a:xfrm>
        </p:grpSpPr>
        <p:grpSp>
          <p:nvGrpSpPr>
            <p:cNvPr id="2" name="组合 44">
              <a:extLst>
                <a:ext uri="{FF2B5EF4-FFF2-40B4-BE49-F238E27FC236}">
                  <a16:creationId xmlns:a16="http://schemas.microsoft.com/office/drawing/2014/main" id="{3B8A0FDF-8895-028B-4327-3D797D99F6B0}"/>
                </a:ext>
              </a:extLst>
            </p:cNvPr>
            <p:cNvGrpSpPr/>
            <p:nvPr/>
          </p:nvGrpSpPr>
          <p:grpSpPr>
            <a:xfrm>
              <a:off x="1228725" y="508271"/>
              <a:ext cx="9623452" cy="997675"/>
              <a:chOff x="2360277" y="2671670"/>
              <a:chExt cx="3089358" cy="892629"/>
            </a:xfrm>
          </p:grpSpPr>
          <p:grpSp>
            <p:nvGrpSpPr>
              <p:cNvPr id="5" name="组合 30">
                <a:extLst>
                  <a:ext uri="{FF2B5EF4-FFF2-40B4-BE49-F238E27FC236}">
                    <a16:creationId xmlns:a16="http://schemas.microsoft.com/office/drawing/2014/main" id="{672F0167-063D-9676-0280-F5A594268CE6}"/>
                  </a:ext>
                </a:extLst>
              </p:cNvPr>
              <p:cNvGrpSpPr/>
              <p:nvPr/>
            </p:nvGrpSpPr>
            <p:grpSpPr>
              <a:xfrm>
                <a:off x="2360277" y="2671670"/>
                <a:ext cx="3089358" cy="892629"/>
                <a:chOff x="1336246" y="3302000"/>
                <a:chExt cx="2413000" cy="9906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6C647888-98E3-B8D3-9D7A-1E23D772B130}"/>
                    </a:ext>
                  </a:extLst>
                </p:cNvPr>
                <p:cNvSpPr/>
                <p:nvPr/>
              </p:nvSpPr>
              <p:spPr>
                <a:xfrm>
                  <a:off x="1336246" y="3302000"/>
                  <a:ext cx="2413000" cy="9906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0" name="圆角矩形 28">
                  <a:extLst>
                    <a:ext uri="{FF2B5EF4-FFF2-40B4-BE49-F238E27FC236}">
                      <a16:creationId xmlns:a16="http://schemas.microsoft.com/office/drawing/2014/main" id="{13774AC4-AB3F-C38C-3A62-F813D3A013F0}"/>
                    </a:ext>
                  </a:extLst>
                </p:cNvPr>
                <p:cNvSpPr/>
                <p:nvPr/>
              </p:nvSpPr>
              <p:spPr>
                <a:xfrm>
                  <a:off x="1386922" y="3378199"/>
                  <a:ext cx="2308778" cy="85852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F26D1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6" name="文本框 40">
                <a:extLst>
                  <a:ext uri="{FF2B5EF4-FFF2-40B4-BE49-F238E27FC236}">
                    <a16:creationId xmlns:a16="http://schemas.microsoft.com/office/drawing/2014/main" id="{71B18653-EFB6-EE50-9519-D4DEA247ECB9}"/>
                  </a:ext>
                </a:extLst>
              </p:cNvPr>
              <p:cNvSpPr txBox="1"/>
              <p:nvPr/>
            </p:nvSpPr>
            <p:spPr>
              <a:xfrm>
                <a:off x="2751396" y="2775704"/>
                <a:ext cx="2249228" cy="633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loại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phổ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biến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" name="Picture 11" descr="A red rose with green leaves&#10;&#10;Description automatically generated">
              <a:extLst>
                <a:ext uri="{FF2B5EF4-FFF2-40B4-BE49-F238E27FC236}">
                  <a16:creationId xmlns:a16="http://schemas.microsoft.com/office/drawing/2014/main" id="{90D37530-7C0F-B3E6-0C44-A5A1510B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879">
              <a:off x="323850" y="-95250"/>
              <a:ext cx="2133600" cy="2133600"/>
            </a:xfrm>
            <a:prstGeom prst="rect">
              <a:avLst/>
            </a:prstGeom>
          </p:spPr>
        </p:pic>
      </p:grpSp>
      <p:pic>
        <p:nvPicPr>
          <p:cNvPr id="4100" name="Picture 4" descr="KiViBaRa: Hoa hồng Cổ Sapa - Một giống hồng đến từ Anh Quốc">
            <a:extLst>
              <a:ext uri="{FF2B5EF4-FFF2-40B4-BE49-F238E27FC236}">
                <a16:creationId xmlns:a16="http://schemas.microsoft.com/office/drawing/2014/main" id="{B8383ED3-B78A-6CE3-5CAF-9E565990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2" y="1771650"/>
            <a:ext cx="3320008" cy="3014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9A63C4-B777-B3C6-15D9-65F82689164A}"/>
              </a:ext>
            </a:extLst>
          </p:cNvPr>
          <p:cNvSpPr/>
          <p:nvPr/>
        </p:nvSpPr>
        <p:spPr>
          <a:xfrm>
            <a:off x="657225" y="4984530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 Pa</a:t>
            </a:r>
          </a:p>
        </p:txBody>
      </p:sp>
      <p:pic>
        <p:nvPicPr>
          <p:cNvPr id="4102" name="Picture 6" descr="Ý nghĩa, tác dụng và cách trồng hoa hồng tỉ muội">
            <a:extLst>
              <a:ext uri="{FF2B5EF4-FFF2-40B4-BE49-F238E27FC236}">
                <a16:creationId xmlns:a16="http://schemas.microsoft.com/office/drawing/2014/main" id="{4172805C-FFD5-8BE6-44BD-9CD0794F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55" y="1828800"/>
            <a:ext cx="3617595" cy="2847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24C1FF-0641-B664-9D4F-607664464883}"/>
              </a:ext>
            </a:extLst>
          </p:cNvPr>
          <p:cNvSpPr/>
          <p:nvPr/>
        </p:nvSpPr>
        <p:spPr>
          <a:xfrm>
            <a:off x="4638675" y="4965480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04" name="Picture 8" descr="Ý nghĩa của hoa hồng nhung và những thông tin về màu hoa này">
            <a:extLst>
              <a:ext uri="{FF2B5EF4-FFF2-40B4-BE49-F238E27FC236}">
                <a16:creationId xmlns:a16="http://schemas.microsoft.com/office/drawing/2014/main" id="{D5E7C261-A8DB-A97D-ACF0-D84841792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41" y="1809750"/>
            <a:ext cx="3218894" cy="2828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693A9C-D9A0-8DFF-D222-D1A8B720190E}"/>
              </a:ext>
            </a:extLst>
          </p:cNvPr>
          <p:cNvSpPr/>
          <p:nvPr/>
        </p:nvSpPr>
        <p:spPr>
          <a:xfrm>
            <a:off x="8382000" y="5003580"/>
            <a:ext cx="3476625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333375"/>
            <a:ext cx="11528385" cy="6368367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26A40-57D8-4F42-AB50-E494CE4D19F7}"/>
              </a:ext>
            </a:extLst>
          </p:cNvPr>
          <p:cNvGrpSpPr/>
          <p:nvPr/>
        </p:nvGrpSpPr>
        <p:grpSpPr>
          <a:xfrm>
            <a:off x="314325" y="-209550"/>
            <a:ext cx="10791825" cy="2133600"/>
            <a:chOff x="323850" y="-95250"/>
            <a:chExt cx="10528327" cy="2133600"/>
          </a:xfrm>
        </p:grpSpPr>
        <p:grpSp>
          <p:nvGrpSpPr>
            <p:cNvPr id="2" name="组合 44">
              <a:extLst>
                <a:ext uri="{FF2B5EF4-FFF2-40B4-BE49-F238E27FC236}">
                  <a16:creationId xmlns:a16="http://schemas.microsoft.com/office/drawing/2014/main" id="{3B8A0FDF-8895-028B-4327-3D797D99F6B0}"/>
                </a:ext>
              </a:extLst>
            </p:cNvPr>
            <p:cNvGrpSpPr/>
            <p:nvPr/>
          </p:nvGrpSpPr>
          <p:grpSpPr>
            <a:xfrm>
              <a:off x="1228725" y="508271"/>
              <a:ext cx="9623452" cy="997675"/>
              <a:chOff x="2360277" y="2671670"/>
              <a:chExt cx="3089358" cy="892629"/>
            </a:xfrm>
          </p:grpSpPr>
          <p:grpSp>
            <p:nvGrpSpPr>
              <p:cNvPr id="5" name="组合 30">
                <a:extLst>
                  <a:ext uri="{FF2B5EF4-FFF2-40B4-BE49-F238E27FC236}">
                    <a16:creationId xmlns:a16="http://schemas.microsoft.com/office/drawing/2014/main" id="{672F0167-063D-9676-0280-F5A594268CE6}"/>
                  </a:ext>
                </a:extLst>
              </p:cNvPr>
              <p:cNvGrpSpPr/>
              <p:nvPr/>
            </p:nvGrpSpPr>
            <p:grpSpPr>
              <a:xfrm>
                <a:off x="2360277" y="2671670"/>
                <a:ext cx="3089358" cy="892629"/>
                <a:chOff x="1336246" y="3302000"/>
                <a:chExt cx="2413000" cy="9906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6C647888-98E3-B8D3-9D7A-1E23D772B130}"/>
                    </a:ext>
                  </a:extLst>
                </p:cNvPr>
                <p:cNvSpPr/>
                <p:nvPr/>
              </p:nvSpPr>
              <p:spPr>
                <a:xfrm>
                  <a:off x="1336246" y="3302000"/>
                  <a:ext cx="2413000" cy="9906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0" name="圆角矩形 28">
                  <a:extLst>
                    <a:ext uri="{FF2B5EF4-FFF2-40B4-BE49-F238E27FC236}">
                      <a16:creationId xmlns:a16="http://schemas.microsoft.com/office/drawing/2014/main" id="{13774AC4-AB3F-C38C-3A62-F813D3A013F0}"/>
                    </a:ext>
                  </a:extLst>
                </p:cNvPr>
                <p:cNvSpPr/>
                <p:nvPr/>
              </p:nvSpPr>
              <p:spPr>
                <a:xfrm>
                  <a:off x="1386922" y="3378199"/>
                  <a:ext cx="2308778" cy="85852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F26D1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6" name="文本框 40">
                <a:extLst>
                  <a:ext uri="{FF2B5EF4-FFF2-40B4-BE49-F238E27FC236}">
                    <a16:creationId xmlns:a16="http://schemas.microsoft.com/office/drawing/2014/main" id="{71B18653-EFB6-EE50-9519-D4DEA247ECB9}"/>
                  </a:ext>
                </a:extLst>
              </p:cNvPr>
              <p:cNvSpPr txBox="1"/>
              <p:nvPr/>
            </p:nvSpPr>
            <p:spPr>
              <a:xfrm>
                <a:off x="2751396" y="2775704"/>
                <a:ext cx="2249228" cy="633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loại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phổ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biến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" name="Picture 11" descr="A red rose with green leaves&#10;&#10;Description automatically generated">
              <a:extLst>
                <a:ext uri="{FF2B5EF4-FFF2-40B4-BE49-F238E27FC236}">
                  <a16:creationId xmlns:a16="http://schemas.microsoft.com/office/drawing/2014/main" id="{90D37530-7C0F-B3E6-0C44-A5A1510B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879">
              <a:off x="323850" y="-95250"/>
              <a:ext cx="2133600" cy="2133600"/>
            </a:xfrm>
            <a:prstGeom prst="rect">
              <a:avLst/>
            </a:prstGeom>
          </p:spPr>
        </p:pic>
      </p:grpSp>
      <p:pic>
        <p:nvPicPr>
          <p:cNvPr id="5122" name="Picture 2" descr="KiViBaRa: Hoa hồng Bạch Ho màu trắng tinh khôi thuần khiết">
            <a:extLst>
              <a:ext uri="{FF2B5EF4-FFF2-40B4-BE49-F238E27FC236}">
                <a16:creationId xmlns:a16="http://schemas.microsoft.com/office/drawing/2014/main" id="{927F2BEA-D2C4-1DAA-1BC6-07E30D13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747838"/>
            <a:ext cx="4275068" cy="310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9E7386-9177-7D2F-E454-69B15BBDCF05}"/>
              </a:ext>
            </a:extLst>
          </p:cNvPr>
          <p:cNvSpPr/>
          <p:nvPr/>
        </p:nvSpPr>
        <p:spPr>
          <a:xfrm>
            <a:off x="1419225" y="5089305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4" name="Picture 4" descr="7 loài hoa hồng leo tuyệt đẹp nên có mặt trong vườn của bạn">
            <a:extLst>
              <a:ext uri="{FF2B5EF4-FFF2-40B4-BE49-F238E27FC236}">
                <a16:creationId xmlns:a16="http://schemas.microsoft.com/office/drawing/2014/main" id="{35E6C6BE-9DF9-A8F1-CEEB-CAD5DEA0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818349"/>
            <a:ext cx="4895850" cy="306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DBF7FF-3618-76BC-9CE6-7B141B486554}"/>
              </a:ext>
            </a:extLst>
          </p:cNvPr>
          <p:cNvSpPr/>
          <p:nvPr/>
        </p:nvSpPr>
        <p:spPr>
          <a:xfrm>
            <a:off x="6810375" y="5079780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C4553-8E44-FDB4-F359-35A2A2A2DC17}"/>
              </a:ext>
            </a:extLst>
          </p:cNvPr>
          <p:cNvGrpSpPr/>
          <p:nvPr/>
        </p:nvGrpSpPr>
        <p:grpSpPr>
          <a:xfrm>
            <a:off x="3490498" y="1995294"/>
            <a:ext cx="8331111" cy="4156650"/>
            <a:chOff x="5021107" y="2041109"/>
            <a:chExt cx="4500578" cy="290893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55AF2CE-07A3-D9A1-695D-262FAE712BC2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EFC22-53F5-F006-0218-C77F6B08ABB5}"/>
                </a:ext>
              </a:extLst>
            </p:cNvPr>
            <p:cNvSpPr/>
            <p:nvPr/>
          </p:nvSpPr>
          <p:spPr>
            <a:xfrm>
              <a:off x="5366977" y="2825847"/>
              <a:ext cx="40945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2261440D-DDB0-B6FB-2927-E1BFC28F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87209" y="3804745"/>
            <a:ext cx="2132900" cy="26049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487230-A16F-4B9C-4051-E7325818D588}"/>
              </a:ext>
            </a:extLst>
          </p:cNvPr>
          <p:cNvSpPr/>
          <p:nvPr/>
        </p:nvSpPr>
        <p:spPr>
          <a:xfrm>
            <a:off x="6488166" y="2292774"/>
            <a:ext cx="6753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143E-5041-B043-B54F-28D71DDE842A}"/>
              </a:ext>
            </a:extLst>
          </p:cNvPr>
          <p:cNvSpPr txBox="1"/>
          <p:nvPr/>
        </p:nvSpPr>
        <p:spPr>
          <a:xfrm>
            <a:off x="4585836" y="3116627"/>
            <a:ext cx="6490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2FA7B-6F59-FD7A-84EB-79431947B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38" y="1571493"/>
            <a:ext cx="751092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456115" y="315531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1E296-147E-B125-9DBD-489451AE726B}"/>
              </a:ext>
            </a:extLst>
          </p:cNvPr>
          <p:cNvSpPr txBox="1"/>
          <p:nvPr/>
        </p:nvSpPr>
        <p:spPr>
          <a:xfrm>
            <a:off x="1047750" y="1933575"/>
            <a:ext cx="5381625" cy="459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C89FC370-85FB-F254-A3C2-B9908A2C1A88}"/>
              </a:ext>
            </a:extLst>
          </p:cNvPr>
          <p:cNvSpPr/>
          <p:nvPr/>
        </p:nvSpPr>
        <p:spPr>
          <a:xfrm>
            <a:off x="2278140" y="1118398"/>
            <a:ext cx="7635719" cy="3085452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EEF713-DCAB-6896-9FF5-2BE021FD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00" y="242697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8DED64-38EE-ADBC-19E1-D1750E8A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978" y="2554133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8981C5-164D-2E92-264A-961D65A089F1}"/>
              </a:ext>
            </a:extLst>
          </p:cNvPr>
          <p:cNvSpPr/>
          <p:nvPr/>
        </p:nvSpPr>
        <p:spPr>
          <a:xfrm>
            <a:off x="3673224" y="2307181"/>
            <a:ext cx="6821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TRƯỚC LỚP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0" y="0"/>
            <a:ext cx="11898775" cy="6857999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26A40-57D8-4F42-AB50-E494CE4D19F7}"/>
              </a:ext>
            </a:extLst>
          </p:cNvPr>
          <p:cNvGrpSpPr/>
          <p:nvPr/>
        </p:nvGrpSpPr>
        <p:grpSpPr>
          <a:xfrm>
            <a:off x="293226" y="-192881"/>
            <a:ext cx="10154058" cy="1271236"/>
            <a:chOff x="323850" y="-95250"/>
            <a:chExt cx="10528327" cy="2133600"/>
          </a:xfrm>
        </p:grpSpPr>
        <p:grpSp>
          <p:nvGrpSpPr>
            <p:cNvPr id="2" name="组合 44">
              <a:extLst>
                <a:ext uri="{FF2B5EF4-FFF2-40B4-BE49-F238E27FC236}">
                  <a16:creationId xmlns:a16="http://schemas.microsoft.com/office/drawing/2014/main" id="{3B8A0FDF-8895-028B-4327-3D797D99F6B0}"/>
                </a:ext>
              </a:extLst>
            </p:cNvPr>
            <p:cNvGrpSpPr/>
            <p:nvPr/>
          </p:nvGrpSpPr>
          <p:grpSpPr>
            <a:xfrm>
              <a:off x="1228725" y="451266"/>
              <a:ext cx="9623452" cy="1084780"/>
              <a:chOff x="2360277" y="2620668"/>
              <a:chExt cx="3089358" cy="970563"/>
            </a:xfrm>
          </p:grpSpPr>
          <p:grpSp>
            <p:nvGrpSpPr>
              <p:cNvPr id="5" name="组合 30">
                <a:extLst>
                  <a:ext uri="{FF2B5EF4-FFF2-40B4-BE49-F238E27FC236}">
                    <a16:creationId xmlns:a16="http://schemas.microsoft.com/office/drawing/2014/main" id="{672F0167-063D-9676-0280-F5A594268CE6}"/>
                  </a:ext>
                </a:extLst>
              </p:cNvPr>
              <p:cNvGrpSpPr/>
              <p:nvPr/>
            </p:nvGrpSpPr>
            <p:grpSpPr>
              <a:xfrm>
                <a:off x="2360277" y="2671670"/>
                <a:ext cx="3089358" cy="892629"/>
                <a:chOff x="1336246" y="3302000"/>
                <a:chExt cx="2413000" cy="9906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6C647888-98E3-B8D3-9D7A-1E23D772B130}"/>
                    </a:ext>
                  </a:extLst>
                </p:cNvPr>
                <p:cNvSpPr/>
                <p:nvPr/>
              </p:nvSpPr>
              <p:spPr>
                <a:xfrm>
                  <a:off x="1336246" y="3302000"/>
                  <a:ext cx="2413000" cy="9906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0" name="圆角矩形 28">
                  <a:extLst>
                    <a:ext uri="{FF2B5EF4-FFF2-40B4-BE49-F238E27FC236}">
                      <a16:creationId xmlns:a16="http://schemas.microsoft.com/office/drawing/2014/main" id="{13774AC4-AB3F-C38C-3A62-F813D3A013F0}"/>
                    </a:ext>
                  </a:extLst>
                </p:cNvPr>
                <p:cNvSpPr/>
                <p:nvPr/>
              </p:nvSpPr>
              <p:spPr>
                <a:xfrm>
                  <a:off x="1386922" y="3378199"/>
                  <a:ext cx="2308778" cy="85852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F26D1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6" name="文本框 40">
                <a:extLst>
                  <a:ext uri="{FF2B5EF4-FFF2-40B4-BE49-F238E27FC236}">
                    <a16:creationId xmlns:a16="http://schemas.microsoft.com/office/drawing/2014/main" id="{71B18653-EFB6-EE50-9519-D4DEA247ECB9}"/>
                  </a:ext>
                </a:extLst>
              </p:cNvPr>
              <p:cNvSpPr txBox="1"/>
              <p:nvPr/>
            </p:nvSpPr>
            <p:spPr>
              <a:xfrm>
                <a:off x="3150464" y="2620668"/>
                <a:ext cx="1505308" cy="97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hồng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" name="Picture 11" descr="A red rose with green leaves&#10;&#10;Description automatically generated">
              <a:extLst>
                <a:ext uri="{FF2B5EF4-FFF2-40B4-BE49-F238E27FC236}">
                  <a16:creationId xmlns:a16="http://schemas.microsoft.com/office/drawing/2014/main" id="{90D37530-7C0F-B3E6-0C44-A5A1510B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879">
              <a:off x="323850" y="-95250"/>
              <a:ext cx="2133600" cy="21336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9EE418-268F-1753-301B-2272B906B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1" y="1087686"/>
            <a:ext cx="3055120" cy="22709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B82CBA-A363-CF15-8F9A-3C05939494E1}"/>
              </a:ext>
            </a:extLst>
          </p:cNvPr>
          <p:cNvSpPr/>
          <p:nvPr/>
        </p:nvSpPr>
        <p:spPr>
          <a:xfrm>
            <a:off x="788040" y="3481403"/>
            <a:ext cx="2448582" cy="4076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516C-9C3A-8C0C-20AB-5F6C276E2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63" t="1" r="3630" b="-3401"/>
          <a:stretch/>
        </p:blipFill>
        <p:spPr>
          <a:xfrm>
            <a:off x="4639598" y="1139153"/>
            <a:ext cx="3285202" cy="1959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0DDBBB-481A-768E-CB4D-AEDF7B9BE3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8" b="-782"/>
          <a:stretch/>
        </p:blipFill>
        <p:spPr>
          <a:xfrm>
            <a:off x="8145315" y="1087686"/>
            <a:ext cx="3826965" cy="2010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7B9F6C-4E14-600B-A73B-8663710B9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89" r="24224" b="-498"/>
          <a:stretch/>
        </p:blipFill>
        <p:spPr>
          <a:xfrm>
            <a:off x="6228366" y="3296603"/>
            <a:ext cx="3285202" cy="22578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0AD886-980D-22DE-960F-ECB99EF9F28A}"/>
              </a:ext>
            </a:extLst>
          </p:cNvPr>
          <p:cNvSpPr/>
          <p:nvPr/>
        </p:nvSpPr>
        <p:spPr>
          <a:xfrm>
            <a:off x="6700509" y="5718008"/>
            <a:ext cx="2448582" cy="40760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0" y="0"/>
            <a:ext cx="11898775" cy="6857999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26A40-57D8-4F42-AB50-E494CE4D19F7}"/>
              </a:ext>
            </a:extLst>
          </p:cNvPr>
          <p:cNvGrpSpPr/>
          <p:nvPr/>
        </p:nvGrpSpPr>
        <p:grpSpPr>
          <a:xfrm>
            <a:off x="293226" y="-192881"/>
            <a:ext cx="10154058" cy="1271236"/>
            <a:chOff x="323850" y="-95250"/>
            <a:chExt cx="10528327" cy="2133600"/>
          </a:xfrm>
        </p:grpSpPr>
        <p:grpSp>
          <p:nvGrpSpPr>
            <p:cNvPr id="2" name="组合 44">
              <a:extLst>
                <a:ext uri="{FF2B5EF4-FFF2-40B4-BE49-F238E27FC236}">
                  <a16:creationId xmlns:a16="http://schemas.microsoft.com/office/drawing/2014/main" id="{3B8A0FDF-8895-028B-4327-3D797D99F6B0}"/>
                </a:ext>
              </a:extLst>
            </p:cNvPr>
            <p:cNvGrpSpPr/>
            <p:nvPr/>
          </p:nvGrpSpPr>
          <p:grpSpPr>
            <a:xfrm>
              <a:off x="1228725" y="451266"/>
              <a:ext cx="9623452" cy="1084780"/>
              <a:chOff x="2360277" y="2620668"/>
              <a:chExt cx="3089358" cy="970563"/>
            </a:xfrm>
          </p:grpSpPr>
          <p:grpSp>
            <p:nvGrpSpPr>
              <p:cNvPr id="5" name="组合 30">
                <a:extLst>
                  <a:ext uri="{FF2B5EF4-FFF2-40B4-BE49-F238E27FC236}">
                    <a16:creationId xmlns:a16="http://schemas.microsoft.com/office/drawing/2014/main" id="{672F0167-063D-9676-0280-F5A594268CE6}"/>
                  </a:ext>
                </a:extLst>
              </p:cNvPr>
              <p:cNvGrpSpPr/>
              <p:nvPr/>
            </p:nvGrpSpPr>
            <p:grpSpPr>
              <a:xfrm>
                <a:off x="2360277" y="2671670"/>
                <a:ext cx="3089358" cy="892629"/>
                <a:chOff x="1336246" y="3302000"/>
                <a:chExt cx="2413000" cy="9906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6C647888-98E3-B8D3-9D7A-1E23D772B130}"/>
                    </a:ext>
                  </a:extLst>
                </p:cNvPr>
                <p:cNvSpPr/>
                <p:nvPr/>
              </p:nvSpPr>
              <p:spPr>
                <a:xfrm>
                  <a:off x="1336246" y="3302000"/>
                  <a:ext cx="2413000" cy="9906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10" name="圆角矩形 28">
                  <a:extLst>
                    <a:ext uri="{FF2B5EF4-FFF2-40B4-BE49-F238E27FC236}">
                      <a16:creationId xmlns:a16="http://schemas.microsoft.com/office/drawing/2014/main" id="{13774AC4-AB3F-C38C-3A62-F813D3A013F0}"/>
                    </a:ext>
                  </a:extLst>
                </p:cNvPr>
                <p:cNvSpPr/>
                <p:nvPr/>
              </p:nvSpPr>
              <p:spPr>
                <a:xfrm>
                  <a:off x="1386922" y="3378199"/>
                  <a:ext cx="2308778" cy="85852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F26D1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6" name="文本框 40">
                <a:extLst>
                  <a:ext uri="{FF2B5EF4-FFF2-40B4-BE49-F238E27FC236}">
                    <a16:creationId xmlns:a16="http://schemas.microsoft.com/office/drawing/2014/main" id="{71B18653-EFB6-EE50-9519-D4DEA247ECB9}"/>
                  </a:ext>
                </a:extLst>
              </p:cNvPr>
              <p:cNvSpPr txBox="1"/>
              <p:nvPr/>
            </p:nvSpPr>
            <p:spPr>
              <a:xfrm>
                <a:off x="3150464" y="2620668"/>
                <a:ext cx="1505308" cy="97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ích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hoa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hồng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" name="Picture 11" descr="A red rose with green leaves&#10;&#10;Description automatically generated">
              <a:extLst>
                <a:ext uri="{FF2B5EF4-FFF2-40B4-BE49-F238E27FC236}">
                  <a16:creationId xmlns:a16="http://schemas.microsoft.com/office/drawing/2014/main" id="{90D37530-7C0F-B3E6-0C44-A5A1510B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879">
              <a:off x="323850" y="-95250"/>
              <a:ext cx="2133600" cy="213360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B82CBA-A363-CF15-8F9A-3C05939494E1}"/>
              </a:ext>
            </a:extLst>
          </p:cNvPr>
          <p:cNvSpPr/>
          <p:nvPr/>
        </p:nvSpPr>
        <p:spPr>
          <a:xfrm>
            <a:off x="1400157" y="4255111"/>
            <a:ext cx="2880070" cy="47048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6FE88B-F468-50E1-6A93-535D8750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46" y="1186431"/>
            <a:ext cx="4331608" cy="2893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7F0432-84E6-FB6A-DB3D-40B698321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70403"/>
            <a:ext cx="4568125" cy="300940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E126F1-C33F-A3B6-BD67-603712592EE8}"/>
              </a:ext>
            </a:extLst>
          </p:cNvPr>
          <p:cNvSpPr/>
          <p:nvPr/>
        </p:nvSpPr>
        <p:spPr>
          <a:xfrm>
            <a:off x="6940027" y="4255111"/>
            <a:ext cx="2880070" cy="47048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41738" y="0"/>
            <a:ext cx="11657037" cy="6857999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AF1378-61FA-E071-EF4F-8FBFA5CDCBEE}"/>
              </a:ext>
            </a:extLst>
          </p:cNvPr>
          <p:cNvGrpSpPr/>
          <p:nvPr/>
        </p:nvGrpSpPr>
        <p:grpSpPr>
          <a:xfrm>
            <a:off x="412327" y="778907"/>
            <a:ext cx="3448710" cy="1191815"/>
            <a:chOff x="5018682" y="1197227"/>
            <a:chExt cx="6986727" cy="1151283"/>
          </a:xfrm>
        </p:grpSpPr>
        <p:sp>
          <p:nvSpPr>
            <p:cNvPr id="15" name="Speech Bubble: Rectangle with Corners Rounded 3">
              <a:extLst>
                <a:ext uri="{FF2B5EF4-FFF2-40B4-BE49-F238E27FC236}">
                  <a16:creationId xmlns:a16="http://schemas.microsoft.com/office/drawing/2014/main" id="{8F824B95-8619-E2A7-4C4A-B4523CFC1337}"/>
                </a:ext>
              </a:extLst>
            </p:cNvPr>
            <p:cNvSpPr/>
            <p:nvPr/>
          </p:nvSpPr>
          <p:spPr>
            <a:xfrm>
              <a:off x="5018682" y="1308564"/>
              <a:ext cx="6986727" cy="9286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4534D1-E38A-A8C1-3D38-C4D263E361F8}"/>
                </a:ext>
              </a:extLst>
            </p:cNvPr>
            <p:cNvSpPr txBox="1"/>
            <p:nvPr/>
          </p:nvSpPr>
          <p:spPr>
            <a:xfrm>
              <a:off x="5234545" y="1197227"/>
              <a:ext cx="6770864" cy="115128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mép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cưa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24D3F1-AA04-3A7B-81A3-1C84795CA386}"/>
              </a:ext>
            </a:extLst>
          </p:cNvPr>
          <p:cNvGrpSpPr/>
          <p:nvPr/>
        </p:nvGrpSpPr>
        <p:grpSpPr>
          <a:xfrm>
            <a:off x="7296328" y="350982"/>
            <a:ext cx="4130690" cy="1191815"/>
            <a:chOff x="5018682" y="1308564"/>
            <a:chExt cx="6986727" cy="1318122"/>
          </a:xfrm>
        </p:grpSpPr>
        <p:sp>
          <p:nvSpPr>
            <p:cNvPr id="19" name="Speech Bubble: Rectangle with Corners Rounded 3">
              <a:extLst>
                <a:ext uri="{FF2B5EF4-FFF2-40B4-BE49-F238E27FC236}">
                  <a16:creationId xmlns:a16="http://schemas.microsoft.com/office/drawing/2014/main" id="{25ADAA51-F903-994F-23CF-582B30B93F82}"/>
                </a:ext>
              </a:extLst>
            </p:cNvPr>
            <p:cNvSpPr/>
            <p:nvPr/>
          </p:nvSpPr>
          <p:spPr>
            <a:xfrm>
              <a:off x="5018682" y="1308564"/>
              <a:ext cx="6986727" cy="131812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FC3469-89E8-A6AA-8383-527CFF0397B8}"/>
                </a:ext>
              </a:extLst>
            </p:cNvPr>
            <p:cNvSpPr txBox="1"/>
            <p:nvPr/>
          </p:nvSpPr>
          <p:spPr>
            <a:xfrm>
              <a:off x="5171082" y="1327376"/>
              <a:ext cx="6770863" cy="103523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có nhiều màu sắc như trắng, hồng, đỏ,...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22DBEF-7738-6FE4-F3A7-4D231DCAADDD}"/>
              </a:ext>
            </a:extLst>
          </p:cNvPr>
          <p:cNvGrpSpPr/>
          <p:nvPr/>
        </p:nvGrpSpPr>
        <p:grpSpPr>
          <a:xfrm>
            <a:off x="7467566" y="2347901"/>
            <a:ext cx="3959452" cy="1047525"/>
            <a:chOff x="5018682" y="1308564"/>
            <a:chExt cx="7157519" cy="928610"/>
          </a:xfrm>
        </p:grpSpPr>
        <p:sp>
          <p:nvSpPr>
            <p:cNvPr id="9" name="Speech Bubble: Rectangle with Corners Rounded 3">
              <a:extLst>
                <a:ext uri="{FF2B5EF4-FFF2-40B4-BE49-F238E27FC236}">
                  <a16:creationId xmlns:a16="http://schemas.microsoft.com/office/drawing/2014/main" id="{97BC8058-9D0A-4C00-B689-A9D533A484F9}"/>
                </a:ext>
              </a:extLst>
            </p:cNvPr>
            <p:cNvSpPr/>
            <p:nvPr/>
          </p:nvSpPr>
          <p:spPr>
            <a:xfrm>
              <a:off x="5018682" y="1308564"/>
              <a:ext cx="6986727" cy="9286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0A4F3C-D396-6398-6C3B-B02465CCB62B}"/>
                </a:ext>
              </a:extLst>
            </p:cNvPr>
            <p:cNvSpPr txBox="1"/>
            <p:nvPr/>
          </p:nvSpPr>
          <p:spPr>
            <a:xfrm>
              <a:off x="5405337" y="1379839"/>
              <a:ext cx="6770864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gai</a:t>
              </a:r>
            </a:p>
          </p:txBody>
        </p:sp>
      </p:grpSp>
      <p:pic>
        <p:nvPicPr>
          <p:cNvPr id="5" name="Picture 4" descr="A red rose with green leaves&#10;&#10;Description automatically generated">
            <a:extLst>
              <a:ext uri="{FF2B5EF4-FFF2-40B4-BE49-F238E27FC236}">
                <a16:creationId xmlns:a16="http://schemas.microsoft.com/office/drawing/2014/main" id="{2672C338-598E-78F8-8F15-86FB033E8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154">
            <a:off x="4562775" y="1459522"/>
            <a:ext cx="2083302" cy="2032435"/>
          </a:xfrm>
          <a:prstGeom prst="rect">
            <a:avLst/>
          </a:prstGeom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FF5F363-8AAA-5C90-A0DA-90111D17706E}"/>
              </a:ext>
            </a:extLst>
          </p:cNvPr>
          <p:cNvCxnSpPr>
            <a:cxnSpLocks/>
          </p:cNvCxnSpPr>
          <p:nvPr/>
        </p:nvCxnSpPr>
        <p:spPr>
          <a:xfrm>
            <a:off x="3861037" y="1392830"/>
            <a:ext cx="1345503" cy="1082909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EB25C12-886E-A639-32D0-D0D38AFF5F66}"/>
              </a:ext>
            </a:extLst>
          </p:cNvPr>
          <p:cNvCxnSpPr>
            <a:cxnSpLocks/>
          </p:cNvCxnSpPr>
          <p:nvPr/>
        </p:nvCxnSpPr>
        <p:spPr>
          <a:xfrm flipV="1">
            <a:off x="5944364" y="1023015"/>
            <a:ext cx="1258831" cy="104190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DD83C24-22F0-AF72-D7D9-45CFCA6B8566}"/>
              </a:ext>
            </a:extLst>
          </p:cNvPr>
          <p:cNvCxnSpPr>
            <a:cxnSpLocks/>
          </p:cNvCxnSpPr>
          <p:nvPr/>
        </p:nvCxnSpPr>
        <p:spPr>
          <a:xfrm flipV="1">
            <a:off x="5596469" y="2793221"/>
            <a:ext cx="1789961" cy="736468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TextBox 2048">
            <a:extLst>
              <a:ext uri="{FF2B5EF4-FFF2-40B4-BE49-F238E27FC236}">
                <a16:creationId xmlns:a16="http://schemas.microsoft.com/office/drawing/2014/main" id="{26301610-29B8-92DF-57E9-8EC2C40416DA}"/>
              </a:ext>
            </a:extLst>
          </p:cNvPr>
          <p:cNvSpPr txBox="1"/>
          <p:nvPr/>
        </p:nvSpPr>
        <p:spPr>
          <a:xfrm>
            <a:off x="2650234" y="4576929"/>
            <a:ext cx="7776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thơm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899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709441" y="2968784"/>
              <a:ext cx="635000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76509" y="2842062"/>
              <a:ext cx="3370538" cy="724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đào</a:t>
              </a:r>
              <a:endParaRPr kumimoji="0" lang="zh-CN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56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C4553-8E44-FDB4-F359-35A2A2A2DC17}"/>
              </a:ext>
            </a:extLst>
          </p:cNvPr>
          <p:cNvGrpSpPr/>
          <p:nvPr/>
        </p:nvGrpSpPr>
        <p:grpSpPr>
          <a:xfrm>
            <a:off x="3072811" y="977463"/>
            <a:ext cx="8413860" cy="5174482"/>
            <a:chOff x="5021107" y="2041109"/>
            <a:chExt cx="4500578" cy="290893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55AF2CE-07A3-D9A1-695D-262FAE712BC2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EFC22-53F5-F006-0218-C77F6B08ABB5}"/>
                </a:ext>
              </a:extLst>
            </p:cNvPr>
            <p:cNvSpPr/>
            <p:nvPr/>
          </p:nvSpPr>
          <p:spPr>
            <a:xfrm>
              <a:off x="5366977" y="2825847"/>
              <a:ext cx="40945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2261440D-DDB0-B6FB-2927-E1BFC28F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329" y="3691330"/>
            <a:ext cx="1952182" cy="2384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487230-A16F-4B9C-4051-E7325818D588}"/>
              </a:ext>
            </a:extLst>
          </p:cNvPr>
          <p:cNvSpPr/>
          <p:nvPr/>
        </p:nvSpPr>
        <p:spPr>
          <a:xfrm>
            <a:off x="5854075" y="1323616"/>
            <a:ext cx="6753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143E-5041-B043-B54F-28D71DDE842A}"/>
              </a:ext>
            </a:extLst>
          </p:cNvPr>
          <p:cNvSpPr txBox="1"/>
          <p:nvPr/>
        </p:nvSpPr>
        <p:spPr>
          <a:xfrm>
            <a:off x="3942472" y="2410360"/>
            <a:ext cx="7208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1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C4553-8E44-FDB4-F359-35A2A2A2DC17}"/>
              </a:ext>
            </a:extLst>
          </p:cNvPr>
          <p:cNvGrpSpPr/>
          <p:nvPr/>
        </p:nvGrpSpPr>
        <p:grpSpPr>
          <a:xfrm>
            <a:off x="3072811" y="977463"/>
            <a:ext cx="8413860" cy="5174482"/>
            <a:chOff x="5021107" y="2041109"/>
            <a:chExt cx="4500578" cy="290893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55AF2CE-07A3-D9A1-695D-262FAE712BC2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EFC22-53F5-F006-0218-C77F6B08ABB5}"/>
                </a:ext>
              </a:extLst>
            </p:cNvPr>
            <p:cNvSpPr/>
            <p:nvPr/>
          </p:nvSpPr>
          <p:spPr>
            <a:xfrm>
              <a:off x="5366977" y="2825847"/>
              <a:ext cx="40945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2261440D-DDB0-B6FB-2927-E1BFC28F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329" y="3691330"/>
            <a:ext cx="1952182" cy="2384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487230-A16F-4B9C-4051-E7325818D588}"/>
              </a:ext>
            </a:extLst>
          </p:cNvPr>
          <p:cNvSpPr/>
          <p:nvPr/>
        </p:nvSpPr>
        <p:spPr>
          <a:xfrm>
            <a:off x="5854075" y="1323616"/>
            <a:ext cx="6753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143E-5041-B043-B54F-28D71DDE842A}"/>
              </a:ext>
            </a:extLst>
          </p:cNvPr>
          <p:cNvSpPr txBox="1"/>
          <p:nvPr/>
        </p:nvSpPr>
        <p:spPr>
          <a:xfrm>
            <a:off x="3942472" y="2410360"/>
            <a:ext cx="7208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1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C4553-8E44-FDB4-F359-35A2A2A2DC17}"/>
              </a:ext>
            </a:extLst>
          </p:cNvPr>
          <p:cNvGrpSpPr/>
          <p:nvPr/>
        </p:nvGrpSpPr>
        <p:grpSpPr>
          <a:xfrm>
            <a:off x="4172998" y="1695450"/>
            <a:ext cx="7994065" cy="2908932"/>
            <a:chOff x="5021107" y="2041109"/>
            <a:chExt cx="4629557" cy="2908932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55AF2CE-07A3-D9A1-695D-262FAE712BC2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EFC22-53F5-F006-0218-C77F6B08ABB5}"/>
                </a:ext>
              </a:extLst>
            </p:cNvPr>
            <p:cNvSpPr/>
            <p:nvPr/>
          </p:nvSpPr>
          <p:spPr>
            <a:xfrm>
              <a:off x="5700053" y="3141632"/>
              <a:ext cx="39506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CHIA SẺ TRƯỚC LỚP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2261440D-DDB0-B6FB-2927-E1BFC28F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87209" y="279082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3350" y="342900"/>
            <a:ext cx="11972925" cy="6415992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D0038-E6E8-9BEE-02C7-94B8EF803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023937"/>
            <a:ext cx="3867150" cy="263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D66C7-04EE-E61C-E6F4-8CF207BED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3967162"/>
            <a:ext cx="3790950" cy="2600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DC603C-06C6-211B-338F-1DB35B2369B3}"/>
              </a:ext>
            </a:extLst>
          </p:cNvPr>
          <p:cNvSpPr txBox="1"/>
          <p:nvPr/>
        </p:nvSpPr>
        <p:spPr>
          <a:xfrm>
            <a:off x="5105399" y="409575"/>
            <a:ext cx="477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996C4A-902F-E203-3BAE-00DB478B6F14}"/>
              </a:ext>
            </a:extLst>
          </p:cNvPr>
          <p:cNvSpPr/>
          <p:nvPr/>
        </p:nvSpPr>
        <p:spPr>
          <a:xfrm>
            <a:off x="1743240" y="3273295"/>
            <a:ext cx="1771319" cy="596927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bích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E8FA1A-E6F7-C9F7-4EDC-59428B8929E9}"/>
              </a:ext>
            </a:extLst>
          </p:cNvPr>
          <p:cNvSpPr/>
          <p:nvPr/>
        </p:nvSpPr>
        <p:spPr>
          <a:xfrm>
            <a:off x="1676565" y="6211519"/>
            <a:ext cx="1771319" cy="596927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4EF250-0172-91C4-5104-8B8AB3CA91E6}"/>
              </a:ext>
            </a:extLst>
          </p:cNvPr>
          <p:cNvGrpSpPr/>
          <p:nvPr/>
        </p:nvGrpSpPr>
        <p:grpSpPr>
          <a:xfrm>
            <a:off x="4946469" y="1549746"/>
            <a:ext cx="6238240" cy="1917354"/>
            <a:chOff x="4191454" y="1049107"/>
            <a:chExt cx="6238240" cy="19434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6285D8-126D-46DB-3453-F25D36A591FC}"/>
                </a:ext>
              </a:extLst>
            </p:cNvPr>
            <p:cNvSpPr/>
            <p:nvPr/>
          </p:nvSpPr>
          <p:spPr>
            <a:xfrm>
              <a:off x="4191454" y="1049107"/>
              <a:ext cx="6238240" cy="19434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F00134-7F8B-A17A-2F76-AA524BFD495A}"/>
                </a:ext>
              </a:extLst>
            </p:cNvPr>
            <p:cNvSpPr txBox="1"/>
            <p:nvPr/>
          </p:nvSpPr>
          <p:spPr>
            <a:xfrm>
              <a:off x="4368188" y="1049107"/>
              <a:ext cx="5933679" cy="17470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Đào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bích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thắm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khắp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xíu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B9C07-3A2A-1BAC-3C97-A47AED3F8766}"/>
              </a:ext>
            </a:extLst>
          </p:cNvPr>
          <p:cNvGrpSpPr/>
          <p:nvPr/>
        </p:nvGrpSpPr>
        <p:grpSpPr>
          <a:xfrm>
            <a:off x="4955994" y="3997671"/>
            <a:ext cx="6238240" cy="1917354"/>
            <a:chOff x="4191454" y="1049107"/>
            <a:chExt cx="6238240" cy="19434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E58E79-1FDF-6D84-9050-C4FBDA472D8A}"/>
                </a:ext>
              </a:extLst>
            </p:cNvPr>
            <p:cNvSpPr/>
            <p:nvPr/>
          </p:nvSpPr>
          <p:spPr>
            <a:xfrm>
              <a:off x="4191454" y="1049107"/>
              <a:ext cx="6238240" cy="1943464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175CD0-4AD5-09D5-4063-B9A2FBB631C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7470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Đào phai: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màu nhạt, phơn phớt hồng.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loại cánh kép, có loại cánh đơn, trông mỏng manh và thanh 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ã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2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0" y="0"/>
            <a:ext cx="12192000" cy="6947337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44">
            <a:extLst>
              <a:ext uri="{FF2B5EF4-FFF2-40B4-BE49-F238E27FC236}">
                <a16:creationId xmlns:a16="http://schemas.microsoft.com/office/drawing/2014/main" id="{3B8A0FDF-8895-028B-4327-3D797D99F6B0}"/>
              </a:ext>
            </a:extLst>
          </p:cNvPr>
          <p:cNvGrpSpPr/>
          <p:nvPr/>
        </p:nvGrpSpPr>
        <p:grpSpPr>
          <a:xfrm>
            <a:off x="1304909" y="66910"/>
            <a:ext cx="9864303" cy="801922"/>
            <a:chOff x="2360277" y="2671670"/>
            <a:chExt cx="3089358" cy="892629"/>
          </a:xfrm>
        </p:grpSpPr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672F0167-063D-9676-0280-F5A594268CE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27">
                <a:extLst>
                  <a:ext uri="{FF2B5EF4-FFF2-40B4-BE49-F238E27FC236}">
                    <a16:creationId xmlns:a16="http://schemas.microsoft.com/office/drawing/2014/main" id="{6C647888-98E3-B8D3-9D7A-1E23D772B13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28">
                <a:extLst>
                  <a:ext uri="{FF2B5EF4-FFF2-40B4-BE49-F238E27FC236}">
                    <a16:creationId xmlns:a16="http://schemas.microsoft.com/office/drawing/2014/main" id="{13774AC4-AB3F-C38C-3A62-F813D3A013F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71B18653-EFB6-EE50-9519-D4DEA247ECB9}"/>
                </a:ext>
              </a:extLst>
            </p:cNvPr>
            <p:cNvSpPr txBox="1"/>
            <p:nvPr/>
          </p:nvSpPr>
          <p:spPr>
            <a:xfrm>
              <a:off x="3006932" y="2775704"/>
              <a:ext cx="1738154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9A63C4-B777-B3C6-15D9-65F82689164A}"/>
              </a:ext>
            </a:extLst>
          </p:cNvPr>
          <p:cNvSpPr/>
          <p:nvPr/>
        </p:nvSpPr>
        <p:spPr>
          <a:xfrm>
            <a:off x="1681864" y="6127556"/>
            <a:ext cx="2730921" cy="60184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24C1FF-0641-B664-9D4F-607664464883}"/>
              </a:ext>
            </a:extLst>
          </p:cNvPr>
          <p:cNvSpPr/>
          <p:nvPr/>
        </p:nvSpPr>
        <p:spPr>
          <a:xfrm>
            <a:off x="7578167" y="6184909"/>
            <a:ext cx="2931969" cy="54449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ạch đào quý hiếm trồng để tặng chứ không bán">
            <a:extLst>
              <a:ext uri="{FF2B5EF4-FFF2-40B4-BE49-F238E27FC236}">
                <a16:creationId xmlns:a16="http://schemas.microsoft.com/office/drawing/2014/main" id="{F17CB4E9-431E-25A8-324C-A6609387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25" y="3495836"/>
            <a:ext cx="3181451" cy="24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đào Thất Thốn - Viện nghiên cứu sinh học ứng dụng">
            <a:extLst>
              <a:ext uri="{FF2B5EF4-FFF2-40B4-BE49-F238E27FC236}">
                <a16:creationId xmlns:a16="http://schemas.microsoft.com/office/drawing/2014/main" id="{1182A5B2-7F9A-6D5E-84CE-41C68E80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62" y="3366347"/>
            <a:ext cx="3530030" cy="23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ao That Thon 1 800x550">
            <a:extLst>
              <a:ext uri="{FF2B5EF4-FFF2-40B4-BE49-F238E27FC236}">
                <a16:creationId xmlns:a16="http://schemas.microsoft.com/office/drawing/2014/main" id="{5E4177F7-8868-52C0-7307-BE79E96E1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52" y="983188"/>
            <a:ext cx="3300077" cy="22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ống hoa Đào Bạch GL2-3">
            <a:extLst>
              <a:ext uri="{FF2B5EF4-FFF2-40B4-BE49-F238E27FC236}">
                <a16:creationId xmlns:a16="http://schemas.microsoft.com/office/drawing/2014/main" id="{EF57B44A-8118-89FD-E0C4-5E7FD3C2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8" y="959273"/>
            <a:ext cx="3181451" cy="24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CD02B2-54FA-E0C1-99D8-848F22BE63CA}"/>
              </a:ext>
            </a:extLst>
          </p:cNvPr>
          <p:cNvCxnSpPr/>
          <p:nvPr/>
        </p:nvCxnSpPr>
        <p:spPr>
          <a:xfrm>
            <a:off x="5896303" y="959273"/>
            <a:ext cx="0" cy="5898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333375"/>
            <a:ext cx="11528385" cy="6368367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44">
            <a:extLst>
              <a:ext uri="{FF2B5EF4-FFF2-40B4-BE49-F238E27FC236}">
                <a16:creationId xmlns:a16="http://schemas.microsoft.com/office/drawing/2014/main" id="{3B8A0FDF-8895-028B-4327-3D797D99F6B0}"/>
              </a:ext>
            </a:extLst>
          </p:cNvPr>
          <p:cNvGrpSpPr/>
          <p:nvPr/>
        </p:nvGrpSpPr>
        <p:grpSpPr>
          <a:xfrm>
            <a:off x="1241847" y="393971"/>
            <a:ext cx="9864303" cy="997675"/>
            <a:chOff x="2360277" y="2671670"/>
            <a:chExt cx="3089358" cy="892629"/>
          </a:xfrm>
        </p:grpSpPr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672F0167-063D-9676-0280-F5A594268CE6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27">
                <a:extLst>
                  <a:ext uri="{FF2B5EF4-FFF2-40B4-BE49-F238E27FC236}">
                    <a16:creationId xmlns:a16="http://schemas.microsoft.com/office/drawing/2014/main" id="{6C647888-98E3-B8D3-9D7A-1E23D772B13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28">
                <a:extLst>
                  <a:ext uri="{FF2B5EF4-FFF2-40B4-BE49-F238E27FC236}">
                    <a16:creationId xmlns:a16="http://schemas.microsoft.com/office/drawing/2014/main" id="{13774AC4-AB3F-C38C-3A62-F813D3A013F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71B18653-EFB6-EE50-9519-D4DEA247ECB9}"/>
                </a:ext>
              </a:extLst>
            </p:cNvPr>
            <p:cNvSpPr txBox="1"/>
            <p:nvPr/>
          </p:nvSpPr>
          <p:spPr>
            <a:xfrm>
              <a:off x="2798586" y="2775704"/>
              <a:ext cx="2154846" cy="63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9A63C4-B777-B3C6-15D9-65F82689164A}"/>
              </a:ext>
            </a:extLst>
          </p:cNvPr>
          <p:cNvSpPr/>
          <p:nvPr/>
        </p:nvSpPr>
        <p:spPr>
          <a:xfrm>
            <a:off x="1126376" y="4947613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24C1FF-0641-B664-9D4F-607664464883}"/>
              </a:ext>
            </a:extLst>
          </p:cNvPr>
          <p:cNvSpPr/>
          <p:nvPr/>
        </p:nvSpPr>
        <p:spPr>
          <a:xfrm>
            <a:off x="6506321" y="4910373"/>
            <a:ext cx="3512882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Dao Ma Hong 1 800x1066">
            <a:extLst>
              <a:ext uri="{FF2B5EF4-FFF2-40B4-BE49-F238E27FC236}">
                <a16:creationId xmlns:a16="http://schemas.microsoft.com/office/drawing/2014/main" id="{012ACCB3-F7A5-1A00-45D3-9C38EF9E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10" y="1559425"/>
            <a:ext cx="3612230" cy="31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7A290-A6B3-F300-631A-1CD1F8D7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70" y="1662530"/>
            <a:ext cx="4794838" cy="31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84077" y="128382"/>
            <a:ext cx="11972925" cy="660123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8243DB3B-2102-61F3-A93E-AD1BDC5A43FE}"/>
              </a:ext>
            </a:extLst>
          </p:cNvPr>
          <p:cNvCxnSpPr>
            <a:cxnSpLocks/>
          </p:cNvCxnSpPr>
          <p:nvPr/>
        </p:nvCxnSpPr>
        <p:spPr>
          <a:xfrm>
            <a:off x="3106774" y="1238701"/>
            <a:ext cx="1247089" cy="1074047"/>
          </a:xfrm>
          <a:prstGeom prst="bentConnector3">
            <a:avLst>
              <a:gd name="adj1" fmla="val 50000"/>
            </a:avLst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BCCCBE-20C2-72BC-7B22-53193181D2E0}"/>
              </a:ext>
            </a:extLst>
          </p:cNvPr>
          <p:cNvSpPr txBox="1"/>
          <p:nvPr/>
        </p:nvSpPr>
        <p:spPr>
          <a:xfrm>
            <a:off x="334259" y="589143"/>
            <a:ext cx="277251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D0F8A-7EF8-AEC2-76F5-560170130BDB}"/>
              </a:ext>
            </a:extLst>
          </p:cNvPr>
          <p:cNvSpPr txBox="1"/>
          <p:nvPr/>
        </p:nvSpPr>
        <p:spPr>
          <a:xfrm>
            <a:off x="8987633" y="733551"/>
            <a:ext cx="2699576" cy="830997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49597-13BD-CF1E-608A-23B863157044}"/>
              </a:ext>
            </a:extLst>
          </p:cNvPr>
          <p:cNvSpPr txBox="1"/>
          <p:nvPr/>
        </p:nvSpPr>
        <p:spPr>
          <a:xfrm>
            <a:off x="9050401" y="3993245"/>
            <a:ext cx="277251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B27E357A-4D71-E1FB-3E96-9515FC079B4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56467" y="1149050"/>
            <a:ext cx="1397931" cy="1009753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38565DF-C5FF-7132-9CF7-BAEC9433078C}"/>
              </a:ext>
            </a:extLst>
          </p:cNvPr>
          <p:cNvSpPr txBox="1"/>
          <p:nvPr/>
        </p:nvSpPr>
        <p:spPr>
          <a:xfrm>
            <a:off x="334259" y="3659832"/>
            <a:ext cx="277251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728047F1-EFD1-7C16-1C61-CBD4F7B0FE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7834" y="3165525"/>
            <a:ext cx="1206029" cy="1094471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A8CABFD-B3EE-9000-E3C4-65E8D57741B2}"/>
              </a:ext>
            </a:extLst>
          </p:cNvPr>
          <p:cNvCxnSpPr>
            <a:cxnSpLocks/>
          </p:cNvCxnSpPr>
          <p:nvPr/>
        </p:nvCxnSpPr>
        <p:spPr>
          <a:xfrm rot="10800000">
            <a:off x="7563809" y="3126590"/>
            <a:ext cx="1429379" cy="1331004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88C2263-2EAB-DDF7-C698-C80C929E5AFD}"/>
              </a:ext>
            </a:extLst>
          </p:cNvPr>
          <p:cNvSpPr txBox="1"/>
          <p:nvPr/>
        </p:nvSpPr>
        <p:spPr>
          <a:xfrm>
            <a:off x="3106774" y="5125643"/>
            <a:ext cx="689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39" name="Picture 2" descr="Kỹ Thuật Trồng và chăm sóc Cây Đào Phai, ky thuat trong va cham soc cay dao  phai">
            <a:extLst>
              <a:ext uri="{FF2B5EF4-FFF2-40B4-BE49-F238E27FC236}">
                <a16:creationId xmlns:a16="http://schemas.microsoft.com/office/drawing/2014/main" id="{61317F9A-4D87-1FED-BF50-96643252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64" y="840413"/>
            <a:ext cx="3167606" cy="1868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4" descr="Phân biệt đào bích và đào phai - KhoaHoc.tv">
            <a:extLst>
              <a:ext uri="{FF2B5EF4-FFF2-40B4-BE49-F238E27FC236}">
                <a16:creationId xmlns:a16="http://schemas.microsoft.com/office/drawing/2014/main" id="{E88D169D-C62E-E2A6-E20B-ED894F83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77" y="2742799"/>
            <a:ext cx="3095520" cy="1896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2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31" grpId="0" animBg="1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952762" y="1192277"/>
            <a:ext cx="9185383" cy="4178376"/>
            <a:chOff x="1282893" y="2598340"/>
            <a:chExt cx="490200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694733" y="2789243"/>
              <a:ext cx="635000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04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57149" y="2885107"/>
              <a:ext cx="3370538" cy="376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4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8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F2AEEF1F-EBAE-D983-66AD-706B7E3E9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3769B-7801-FA2B-CE59-D518F126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468" y="2017293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2" name="Oval 51">
            <a:hlinkClick r:id="rId14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5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0" action="ppaction://hlinksldjump"/>
          </p:cNvPr>
          <p:cNvSpPr/>
          <p:nvPr/>
        </p:nvSpPr>
        <p:spPr>
          <a:xfrm>
            <a:off x="7732316" y="4795044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Arrow: Right 3">
            <a:hlinkClick r:id="rId23" action="ppaction://hlinksldjump"/>
            <a:extLst>
              <a:ext uri="{FF2B5EF4-FFF2-40B4-BE49-F238E27FC236}">
                <a16:creationId xmlns:a16="http://schemas.microsoft.com/office/drawing/2014/main" id="{16B3FF2F-00DB-41CE-4BCA-DB9799E71BC9}"/>
              </a:ext>
            </a:extLst>
          </p:cNvPr>
          <p:cNvSpPr/>
          <p:nvPr/>
        </p:nvSpPr>
        <p:spPr>
          <a:xfrm>
            <a:off x="118858" y="6407455"/>
            <a:ext cx="574471" cy="284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ình ảnh Hoa Phượng Vỹ độc Nhất Vô Nhị PNG , Hoa Việt Nam, Độc Nhất, Hoa  Phượng Vỹ Việt Nam PNG và Vector với nền trong suốt để tải xuống miễn">
            <a:extLst>
              <a:ext uri="{FF2B5EF4-FFF2-40B4-BE49-F238E27FC236}">
                <a16:creationId xmlns:a16="http://schemas.microsoft.com/office/drawing/2014/main" id="{1F98A255-232E-5409-5A55-E5E34ED59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4697">
            <a:off x="4766398" y="783487"/>
            <a:ext cx="3003685" cy="30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A8AD2-20BC-EE4B-E997-C49F5345CCB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12341">
            <a:off x="6756427" y="3779717"/>
            <a:ext cx="2402138" cy="31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8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1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29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5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172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366982" y="235974"/>
            <a:ext cx="9988421" cy="222776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 gì nhỏ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màu hồng tươi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Hễ thấy hoa cười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Đúng là Tết đến?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7314" y="376010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ĐỐ 1: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4174835" y="4858089"/>
            <a:ext cx="3540019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ĐÀO</a:t>
            </a: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31296" y="42107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9933521" cy="232249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ĐỐ 2:</a:t>
            </a:r>
          </a:p>
        </p:txBody>
      </p:sp>
      <p:sp>
        <p:nvSpPr>
          <p:cNvPr id="2" name="Visit http://fb.com/nkpowerskills">
            <a:extLst>
              <a:ext uri="{FF2B5EF4-FFF2-40B4-BE49-F238E27FC236}">
                <a16:creationId xmlns:a16="http://schemas.microsoft.com/office/drawing/2014/main" id="{1E7FFAAC-9C14-37AD-C6AB-6BB2CDABA697}"/>
              </a:ext>
            </a:extLst>
          </p:cNvPr>
          <p:cNvSpPr/>
          <p:nvPr/>
        </p:nvSpPr>
        <p:spPr>
          <a:xfrm>
            <a:off x="4174835" y="4858089"/>
            <a:ext cx="3540019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PHƯỢNG</a:t>
            </a:r>
          </a:p>
        </p:txBody>
      </p:sp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5258571-F578-6628-E910-456A5F3C4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49769" y="42107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9471703" cy="228555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cành có nhiều gai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 thơm tỏa sớm mai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Trắng, hồng nhung nhiều loại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gọi là hoa chi?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ĐỐ 3:</a:t>
            </a:r>
          </a:p>
        </p:txBody>
      </p:sp>
      <p:sp>
        <p:nvSpPr>
          <p:cNvPr id="2" name="Visit http://fb.com/nkpowerskills">
            <a:extLst>
              <a:ext uri="{FF2B5EF4-FFF2-40B4-BE49-F238E27FC236}">
                <a16:creationId xmlns:a16="http://schemas.microsoft.com/office/drawing/2014/main" id="{4A0B90BB-9B21-EF2E-20C8-F56A781910E1}"/>
              </a:ext>
            </a:extLst>
          </p:cNvPr>
          <p:cNvSpPr/>
          <p:nvPr/>
        </p:nvSpPr>
        <p:spPr>
          <a:xfrm>
            <a:off x="4174835" y="4858089"/>
            <a:ext cx="3540019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HỒNG</a:t>
            </a:r>
          </a:p>
        </p:txBody>
      </p:sp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5150769-D920-BB85-B571-0D692536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23382" y="42107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6F5C7C-054D-4738-A5A8-90973CCAA3FD}"/>
              </a:ext>
            </a:extLst>
          </p:cNvPr>
          <p:cNvSpPr/>
          <p:nvPr/>
        </p:nvSpPr>
        <p:spPr>
          <a:xfrm>
            <a:off x="1439594" y="913554"/>
            <a:ext cx="9312812" cy="479824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617F2-A655-47D3-A69D-F170A9326A92}"/>
              </a:ext>
            </a:extLst>
          </p:cNvPr>
          <p:cNvSpPr txBox="1"/>
          <p:nvPr/>
        </p:nvSpPr>
        <p:spPr>
          <a:xfrm>
            <a:off x="1986455" y="902811"/>
            <a:ext cx="8177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701B3-D5EB-E45B-9D85-15162CE2B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024" y="1818101"/>
            <a:ext cx="3158002" cy="70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DC863-DF05-86A4-DA92-BC0D98CFA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373" y="2388755"/>
            <a:ext cx="9827604" cy="26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B612B-221D-CD1E-90EE-C41E61BF7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498" y="4439384"/>
            <a:ext cx="631600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3088178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C987D-DA71-0C4C-8505-C5EF9697F144}"/>
              </a:ext>
            </a:extLst>
          </p:cNvPr>
          <p:cNvSpPr txBox="1"/>
          <p:nvPr/>
        </p:nvSpPr>
        <p:spPr>
          <a:xfrm>
            <a:off x="1943100" y="2460933"/>
            <a:ext cx="967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Nhận biết được một số loại hoa phổ biến.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EF1ECA-72BA-E07F-36AC-CB03BCBB3188}"/>
              </a:ext>
            </a:extLst>
          </p:cNvPr>
          <p:cNvGrpSpPr/>
          <p:nvPr/>
        </p:nvGrpSpPr>
        <p:grpSpPr>
          <a:xfrm>
            <a:off x="1019449" y="2439431"/>
            <a:ext cx="695051" cy="722870"/>
            <a:chOff x="1025582" y="2434694"/>
            <a:chExt cx="691740" cy="616714"/>
          </a:xfrm>
        </p:grpSpPr>
        <p:sp>
          <p:nvSpPr>
            <p:cNvPr id="6" name="타원 64">
              <a:extLst>
                <a:ext uri="{FF2B5EF4-FFF2-40B4-BE49-F238E27FC236}">
                  <a16:creationId xmlns:a16="http://schemas.microsoft.com/office/drawing/2014/main" id="{EBDD2FAE-4BB1-A417-274C-F36E72978F07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ea typeface="맑은 고딕" panose="020B0503020000020004" pitchFamily="34" charset="-127"/>
                <a:cs typeface="+mn-cs"/>
              </a:endParaRPr>
            </a:p>
          </p:txBody>
        </p:sp>
        <p:pic>
          <p:nvPicPr>
            <p:cNvPr id="8" name="그래픽 499">
              <a:extLst>
                <a:ext uri="{FF2B5EF4-FFF2-40B4-BE49-F238E27FC236}">
                  <a16:creationId xmlns:a16="http://schemas.microsoft.com/office/drawing/2014/main" id="{226DE52A-83EB-68FA-C696-A615B0EB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AF89B71-A59B-24A3-796A-F7CD2C360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777</Words>
  <Application>Microsoft Office PowerPoint</Application>
  <PresentationFormat>Widescreen</PresentationFormat>
  <Paragraphs>121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等线</vt:lpstr>
      <vt:lpstr>等线 Light</vt:lpstr>
      <vt:lpstr>.VnBlack</vt:lpstr>
      <vt:lpstr>Arial</vt:lpstr>
      <vt:lpstr>Calibri</vt:lpstr>
      <vt:lpstr>Calibri Light</vt:lpstr>
      <vt:lpstr>Cambria</vt:lpstr>
      <vt:lpstr>Rammetto One</vt:lpstr>
      <vt:lpstr>Tahoma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</cp:revision>
  <dcterms:created xsi:type="dcterms:W3CDTF">2023-08-26T09:15:04Z</dcterms:created>
  <dcterms:modified xsi:type="dcterms:W3CDTF">2023-08-26T09:16:48Z</dcterms:modified>
</cp:coreProperties>
</file>