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5" r:id="rId3"/>
    <p:sldMasterId id="2147483687" r:id="rId4"/>
  </p:sldMasterIdLst>
  <p:notesMasterIdLst>
    <p:notesMasterId r:id="rId29"/>
  </p:notesMasterIdLst>
  <p:sldIdLst>
    <p:sldId id="348" r:id="rId5"/>
    <p:sldId id="349" r:id="rId6"/>
    <p:sldId id="259" r:id="rId7"/>
    <p:sldId id="261" r:id="rId8"/>
    <p:sldId id="321" r:id="rId9"/>
    <p:sldId id="258" r:id="rId10"/>
    <p:sldId id="260" r:id="rId11"/>
    <p:sldId id="262" r:id="rId12"/>
    <p:sldId id="312" r:id="rId13"/>
    <p:sldId id="307" r:id="rId14"/>
    <p:sldId id="315" r:id="rId15"/>
    <p:sldId id="309" r:id="rId16"/>
    <p:sldId id="332" r:id="rId17"/>
    <p:sldId id="333" r:id="rId18"/>
    <p:sldId id="335" r:id="rId19"/>
    <p:sldId id="336" r:id="rId20"/>
    <p:sldId id="337" r:id="rId21"/>
    <p:sldId id="340" r:id="rId22"/>
    <p:sldId id="338" r:id="rId23"/>
    <p:sldId id="325" r:id="rId24"/>
    <p:sldId id="319" r:id="rId25"/>
    <p:sldId id="347" r:id="rId26"/>
    <p:sldId id="339" r:id="rId27"/>
    <p:sldId id="32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33" autoAdjust="0"/>
  </p:normalViewPr>
  <p:slideViewPr>
    <p:cSldViewPr snapToGrid="0">
      <p:cViewPr varScale="1">
        <p:scale>
          <a:sx n="64" d="100"/>
          <a:sy n="64" d="100"/>
        </p:scale>
        <p:origin x="16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a:latin typeface="UTM Duepuntozero" panose="02040603050506020204" pitchFamily="18" charset="0"/>
              </a:rPr>
              <a:t>xám</a:t>
            </a:r>
          </a:p>
        </p:txBody>
      </p:sp>
      <p:sp>
        <p:nvSpPr>
          <p:cNvPr id="4" name="Slide Number Placeholder 3"/>
          <p:cNvSpPr>
            <a:spLocks noGrp="1"/>
          </p:cNvSpPr>
          <p:nvPr>
            <p:ph type="sldNum" sz="quarter" idx="5"/>
          </p:nvPr>
        </p:nvSpPr>
        <p:spPr/>
        <p:txBody>
          <a:bodyPr/>
          <a:lstStyle/>
          <a:p>
            <a:fld id="{F4EA31A5-0338-48E1-BC43-A3B6B372F2FE}" type="slidenum">
              <a:rPr lang="en-US" smtClean="0"/>
              <a:t>1</a:t>
            </a:fld>
            <a:endParaRPr lang="en-US"/>
          </a:p>
        </p:txBody>
      </p:sp>
    </p:spTree>
    <p:extLst>
      <p:ext uri="{BB962C8B-B14F-4D97-AF65-F5344CB8AC3E}">
        <p14:creationId xmlns:p14="http://schemas.microsoft.com/office/powerpoint/2010/main" val="1927180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a:latin typeface="UTM Duepuntozero" panose="02040603050506020204" pitchFamily="18" charset="0"/>
              </a:rPr>
              <a:t>xám</a:t>
            </a:r>
          </a:p>
        </p:txBody>
      </p:sp>
      <p:sp>
        <p:nvSpPr>
          <p:cNvPr id="4" name="Slide Number Placeholder 3"/>
          <p:cNvSpPr>
            <a:spLocks noGrp="1"/>
          </p:cNvSpPr>
          <p:nvPr>
            <p:ph type="sldNum" sz="quarter" idx="5"/>
          </p:nvPr>
        </p:nvSpPr>
        <p:spPr/>
        <p:txBody>
          <a:bodyPr/>
          <a:lstStyle/>
          <a:p>
            <a:fld id="{F4EA31A5-0338-48E1-BC43-A3B6B372F2FE}" type="slidenum">
              <a:rPr lang="en-US" smtClean="0"/>
              <a:t>2</a:t>
            </a:fld>
            <a:endParaRPr lang="en-US"/>
          </a:p>
        </p:txBody>
      </p:sp>
    </p:spTree>
    <p:extLst>
      <p:ext uri="{BB962C8B-B14F-4D97-AF65-F5344CB8AC3E}">
        <p14:creationId xmlns:p14="http://schemas.microsoft.com/office/powerpoint/2010/main" val="1270786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a:latin typeface="UTM Duepuntozero" panose="02040603050506020204" pitchFamily="18" charset="0"/>
              </a:rPr>
              <a:t>xám</a:t>
            </a:r>
          </a:p>
        </p:txBody>
      </p:sp>
      <p:sp>
        <p:nvSpPr>
          <p:cNvPr id="4" name="Slide Number Placeholder 3"/>
          <p:cNvSpPr>
            <a:spLocks noGrp="1"/>
          </p:cNvSpPr>
          <p:nvPr>
            <p:ph type="sldNum" sz="quarter" idx="5"/>
          </p:nvPr>
        </p:nvSpPr>
        <p:spPr/>
        <p:txBody>
          <a:bodyPr/>
          <a:lstStyle/>
          <a:p>
            <a:fld id="{F4EA31A5-0338-48E1-BC43-A3B6B372F2FE}" type="slidenum">
              <a:rPr lang="en-US" smtClean="0"/>
              <a:t>6</a:t>
            </a:fld>
            <a:endParaRPr lang="en-US"/>
          </a:p>
        </p:txBody>
      </p:sp>
    </p:spTree>
    <p:extLst>
      <p:ext uri="{BB962C8B-B14F-4D97-AF65-F5344CB8AC3E}">
        <p14:creationId xmlns:p14="http://schemas.microsoft.com/office/powerpoint/2010/main" val="3227165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8</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i="0" dirty="0">
                <a:solidFill>
                  <a:srgbClr val="000000"/>
                </a:solidFill>
                <a:effectLst/>
              </a:rPr>
              <a:t>Về hậu quả của việc thay đổi môi trường sống</a:t>
            </a:r>
            <a:r>
              <a:rPr lang="en-US" sz="1200" b="1" i="0" dirty="0">
                <a:solidFill>
                  <a:srgbClr val="000000"/>
                </a:solidFill>
                <a:effectLst/>
              </a:rPr>
              <a:t>:</a:t>
            </a:r>
            <a:r>
              <a:rPr lang="en-US" sz="1200" b="1" i="0" baseline="0" dirty="0">
                <a:solidFill>
                  <a:srgbClr val="000000"/>
                </a:solidFill>
                <a:effectLst/>
              </a:rPr>
              <a:t> </a:t>
            </a:r>
            <a:r>
              <a:rPr lang="en-US" sz="1200" b="1" i="0" u="none" strike="noStrike" dirty="0" err="1">
                <a:solidFill>
                  <a:srgbClr val="002060"/>
                </a:solidFill>
                <a:effectLst/>
              </a:rPr>
              <a:t>Các</a:t>
            </a:r>
            <a:r>
              <a:rPr lang="en-US" sz="1200" b="1" i="0" u="none" strike="noStrike" dirty="0">
                <a:solidFill>
                  <a:srgbClr val="002060"/>
                </a:solidFill>
                <a:effectLst/>
              </a:rPr>
              <a:t> </a:t>
            </a:r>
            <a:r>
              <a:rPr lang="en-US" sz="1200" b="1" i="0" u="none" strike="noStrike" dirty="0" err="1">
                <a:solidFill>
                  <a:srgbClr val="002060"/>
                </a:solidFill>
                <a:effectLst/>
              </a:rPr>
              <a:t>bạn</a:t>
            </a:r>
            <a:r>
              <a:rPr lang="en-US" sz="1200" b="1" i="0" u="none" strike="noStrike" dirty="0">
                <a:solidFill>
                  <a:srgbClr val="002060"/>
                </a:solidFill>
                <a:effectLst/>
              </a:rPr>
              <a:t> </a:t>
            </a:r>
            <a:r>
              <a:rPr lang="en-US" sz="1200" b="1" i="0" u="none" strike="noStrike" dirty="0" err="1">
                <a:solidFill>
                  <a:srgbClr val="002060"/>
                </a:solidFill>
                <a:effectLst/>
              </a:rPr>
              <a:t>không</a:t>
            </a:r>
            <a:r>
              <a:rPr lang="en-US" sz="1200" b="1" i="0" u="none" strike="noStrike" dirty="0">
                <a:solidFill>
                  <a:srgbClr val="002060"/>
                </a:solidFill>
                <a:effectLst/>
              </a:rPr>
              <a:t> </a:t>
            </a:r>
            <a:r>
              <a:rPr lang="en-US" sz="1200" b="1" i="0" u="none" strike="noStrike" dirty="0" err="1">
                <a:solidFill>
                  <a:srgbClr val="002060"/>
                </a:solidFill>
                <a:effectLst/>
              </a:rPr>
              <a:t>thể</a:t>
            </a:r>
            <a:r>
              <a:rPr lang="en-US" sz="1200" b="1" i="0" u="none" strike="noStrike" dirty="0">
                <a:solidFill>
                  <a:srgbClr val="002060"/>
                </a:solidFill>
                <a:effectLst/>
              </a:rPr>
              <a:t> </a:t>
            </a:r>
            <a:r>
              <a:rPr lang="en-US" sz="1200" b="1" i="0" u="none" strike="noStrike" dirty="0" err="1">
                <a:solidFill>
                  <a:srgbClr val="002060"/>
                </a:solidFill>
                <a:effectLst/>
              </a:rPr>
              <a:t>kiếm</a:t>
            </a:r>
            <a:r>
              <a:rPr lang="en-US" sz="1200" b="1" i="0" u="none" strike="noStrike" dirty="0">
                <a:solidFill>
                  <a:srgbClr val="002060"/>
                </a:solidFill>
                <a:effectLst/>
              </a:rPr>
              <a:t> </a:t>
            </a:r>
            <a:r>
              <a:rPr lang="en-US" sz="1200" b="1" i="0" u="none" strike="noStrike" dirty="0" err="1">
                <a:solidFill>
                  <a:srgbClr val="002060"/>
                </a:solidFill>
                <a:effectLst/>
              </a:rPr>
              <a:t>thức</a:t>
            </a:r>
            <a:r>
              <a:rPr lang="en-US" sz="1200" b="1" i="0" u="none" strike="noStrike" dirty="0">
                <a:solidFill>
                  <a:srgbClr val="002060"/>
                </a:solidFill>
                <a:effectLst/>
              </a:rPr>
              <a:t> </a:t>
            </a:r>
            <a:r>
              <a:rPr lang="en-US" sz="1200" b="1" i="0" u="none" strike="noStrike" dirty="0" err="1">
                <a:solidFill>
                  <a:srgbClr val="002060"/>
                </a:solidFill>
                <a:effectLst/>
              </a:rPr>
              <a:t>ăn</a:t>
            </a:r>
            <a:r>
              <a:rPr lang="en-US" sz="1200" b="1" i="0" u="none" strike="noStrike" dirty="0">
                <a:solidFill>
                  <a:srgbClr val="002060"/>
                </a:solidFill>
                <a:effectLst/>
              </a:rPr>
              <a:t> </a:t>
            </a:r>
            <a:r>
              <a:rPr lang="en-US" sz="1200" b="1" i="0" u="none" strike="noStrike" dirty="0" err="1">
                <a:solidFill>
                  <a:srgbClr val="002060"/>
                </a:solidFill>
                <a:effectLst/>
              </a:rPr>
              <a:t>nên</a:t>
            </a:r>
            <a:r>
              <a:rPr lang="en-US" sz="1200" b="1" i="0" u="none" strike="noStrike" dirty="0">
                <a:solidFill>
                  <a:srgbClr val="002060"/>
                </a:solidFill>
                <a:effectLst/>
              </a:rPr>
              <a:t> </a:t>
            </a:r>
            <a:r>
              <a:rPr lang="en-US" sz="1200" b="1" i="0" u="none" strike="noStrike" dirty="0" err="1">
                <a:solidFill>
                  <a:srgbClr val="002060"/>
                </a:solidFill>
                <a:effectLst/>
              </a:rPr>
              <a:t>rất</a:t>
            </a:r>
            <a:r>
              <a:rPr lang="en-US" sz="1200" b="1" i="0" u="none" strike="noStrike" dirty="0">
                <a:solidFill>
                  <a:srgbClr val="002060"/>
                </a:solidFill>
                <a:effectLst/>
              </a:rPr>
              <a:t> </a:t>
            </a:r>
            <a:r>
              <a:rPr lang="en-US" sz="1200" b="1" i="0" u="none" strike="noStrike" dirty="0" err="1">
                <a:solidFill>
                  <a:srgbClr val="002060"/>
                </a:solidFill>
                <a:effectLst/>
              </a:rPr>
              <a:t>đói</a:t>
            </a:r>
            <a:endParaRPr lang="vi-VN" sz="1200" b="1" dirty="0">
              <a:solidFill>
                <a:srgbClr val="002060"/>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6F574C-25FB-45C7-A27E-17B48F8FC0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5E9B265-1F40-4701-BF86-D3C49735E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E62389B-72D3-4DC3-A938-1BFA35D93D35}"/>
              </a:ext>
            </a:extLst>
          </p:cNvPr>
          <p:cNvSpPr>
            <a:spLocks noGrp="1"/>
          </p:cNvSpPr>
          <p:nvPr>
            <p:ph type="dt" sz="half" idx="10"/>
          </p:nvPr>
        </p:nvSpPr>
        <p:spPr/>
        <p:txBody>
          <a:bodyPr/>
          <a:lstStyle/>
          <a:p>
            <a:fld id="{185F4D68-FBF2-4734-9EDB-94E79ABC807B}"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D74D900B-2792-43ED-9AA7-23D30CF2DD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E45AD02-C2B8-4786-AEF2-90CB7A840614}"/>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89169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94D343-2800-484C-9094-9DB28B3284B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E3FED0-C654-40E6-9FA8-0F2B24705EC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FA5481-898C-4E3E-9FAF-62222755B4CB}"/>
              </a:ext>
            </a:extLst>
          </p:cNvPr>
          <p:cNvSpPr>
            <a:spLocks noGrp="1"/>
          </p:cNvSpPr>
          <p:nvPr>
            <p:ph type="dt" sz="half" idx="10"/>
          </p:nvPr>
        </p:nvSpPr>
        <p:spPr/>
        <p:txBody>
          <a:bodyPr/>
          <a:lstStyle/>
          <a:p>
            <a:fld id="{185F4D68-FBF2-4734-9EDB-94E79ABC807B}"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BDCB49EB-FA09-4511-AEC6-686E67A4D7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E34F0C8-A1E4-4B9B-B529-C52B75693F2C}"/>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38851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37BA7D0-1A8E-4036-B3C5-2CE11A0AE64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70116B3-21A6-4FCC-B93C-532136D28B4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128487-489F-48C4-A852-73D799817322}"/>
              </a:ext>
            </a:extLst>
          </p:cNvPr>
          <p:cNvSpPr>
            <a:spLocks noGrp="1"/>
          </p:cNvSpPr>
          <p:nvPr>
            <p:ph type="dt" sz="half" idx="10"/>
          </p:nvPr>
        </p:nvSpPr>
        <p:spPr/>
        <p:txBody>
          <a:bodyPr/>
          <a:lstStyle/>
          <a:p>
            <a:fld id="{185F4D68-FBF2-4734-9EDB-94E79ABC807B}"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C1471A43-8908-4AD8-92EC-EB74A71364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4C8CD2D-BE37-4772-88C0-2B9DC6DF198B}"/>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0240306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9/20/2023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484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20/09/2023</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8282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20/09/2023</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0162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20/09/2023</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17000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20/09/2023</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92721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20/09/2023</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996527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20/09/2023</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10906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20/09/2023</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1664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DE7EAD-F7B9-49AE-ADEA-A58EC91175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83375D-05E5-40DA-B1B5-89E504F4B8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CDB696D-3774-498F-AB11-CFBF8C471838}"/>
              </a:ext>
            </a:extLst>
          </p:cNvPr>
          <p:cNvSpPr>
            <a:spLocks noGrp="1"/>
          </p:cNvSpPr>
          <p:nvPr>
            <p:ph type="dt" sz="half" idx="10"/>
          </p:nvPr>
        </p:nvSpPr>
        <p:spPr/>
        <p:txBody>
          <a:bodyPr/>
          <a:lstStyle/>
          <a:p>
            <a:fld id="{185F4D68-FBF2-4734-9EDB-94E79ABC807B}"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6B5A43D4-025C-434E-86A3-7E5A3EC909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B44F33-8783-45A9-BFC6-DE9A0EFE2E6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75454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20/09/2023</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85653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20/09/2023</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91270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20/09/2023</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138026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20/09/2023</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9075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9/20/2023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9671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47B405-C311-4DC6-9D8C-6C274CCD70A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26FCFD-EA86-435E-B73A-E80E7A3B37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81FB22D-0B54-43D1-BFCE-9347C638B90F}"/>
              </a:ext>
            </a:extLst>
          </p:cNvPr>
          <p:cNvSpPr>
            <a:spLocks noGrp="1"/>
          </p:cNvSpPr>
          <p:nvPr>
            <p:ph type="dt" sz="half" idx="10"/>
          </p:nvPr>
        </p:nvSpPr>
        <p:spPr/>
        <p:txBody>
          <a:bodyPr/>
          <a:lstStyle/>
          <a:p>
            <a:fld id="{185F4D68-FBF2-4734-9EDB-94E79ABC807B}"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15261A76-040E-454F-94B4-E5452F8FD2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771CAD-1FBC-4CED-A30A-14AF003FE169}"/>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2864303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8B33E4-BB84-45EB-AC23-B255C38F026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5C60C-5A06-4F43-B6A9-44A8C20E738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5201A5E-7728-4BE2-8A9D-FB607718F0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29F31D3-1751-459E-86AF-BEE653C300F4}"/>
              </a:ext>
            </a:extLst>
          </p:cNvPr>
          <p:cNvSpPr>
            <a:spLocks noGrp="1"/>
          </p:cNvSpPr>
          <p:nvPr>
            <p:ph type="dt" sz="half" idx="10"/>
          </p:nvPr>
        </p:nvSpPr>
        <p:spPr/>
        <p:txBody>
          <a:bodyPr/>
          <a:lstStyle/>
          <a:p>
            <a:fld id="{185F4D68-FBF2-4734-9EDB-94E79ABC807B}" type="datetimeFigureOut">
              <a:rPr lang="zh-CN" altLang="en-US" smtClean="0"/>
              <a:t>2023/9/20</a:t>
            </a:fld>
            <a:endParaRPr lang="zh-CN" altLang="en-US"/>
          </a:p>
        </p:txBody>
      </p:sp>
      <p:sp>
        <p:nvSpPr>
          <p:cNvPr id="6" name="页脚占位符 5">
            <a:extLst>
              <a:ext uri="{FF2B5EF4-FFF2-40B4-BE49-F238E27FC236}">
                <a16:creationId xmlns:a16="http://schemas.microsoft.com/office/drawing/2014/main" id="{94BAC148-793C-4C55-8F7A-1B8B15A952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1CD5976-6573-48F6-9B97-125C75AA9D6E}"/>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4697833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63CF-6687-4341-8219-6D6BD19461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8331D8-1739-4FFD-A77A-D7B48E77F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49CF315-6298-4FC6-8E5E-F3F5A72300E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981CE83-8EDF-4811-B319-E15ACFA1B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B67E41-84E8-4273-869C-B19E0E04A7B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7ABA5B8-4F4C-48E5-A2CD-F0880A4E9CE8}"/>
              </a:ext>
            </a:extLst>
          </p:cNvPr>
          <p:cNvSpPr>
            <a:spLocks noGrp="1"/>
          </p:cNvSpPr>
          <p:nvPr>
            <p:ph type="dt" sz="half" idx="10"/>
          </p:nvPr>
        </p:nvSpPr>
        <p:spPr/>
        <p:txBody>
          <a:bodyPr/>
          <a:lstStyle/>
          <a:p>
            <a:fld id="{185F4D68-FBF2-4734-9EDB-94E79ABC807B}" type="datetimeFigureOut">
              <a:rPr lang="zh-CN" altLang="en-US" smtClean="0"/>
              <a:t>2023/9/20</a:t>
            </a:fld>
            <a:endParaRPr lang="zh-CN" altLang="en-US"/>
          </a:p>
        </p:txBody>
      </p:sp>
      <p:sp>
        <p:nvSpPr>
          <p:cNvPr id="8" name="页脚占位符 7">
            <a:extLst>
              <a:ext uri="{FF2B5EF4-FFF2-40B4-BE49-F238E27FC236}">
                <a16:creationId xmlns:a16="http://schemas.microsoft.com/office/drawing/2014/main" id="{5251F333-88F3-4F0B-B96A-8A36DD53D5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EC80DD4-9FE9-4101-87F2-5C9CDCB3B63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9144941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26D772-094B-4FBD-B222-8DC777F876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00CE456-9BE6-4DEC-9423-921CB2F7C368}"/>
              </a:ext>
            </a:extLst>
          </p:cNvPr>
          <p:cNvSpPr>
            <a:spLocks noGrp="1"/>
          </p:cNvSpPr>
          <p:nvPr>
            <p:ph type="dt" sz="half" idx="10"/>
          </p:nvPr>
        </p:nvSpPr>
        <p:spPr/>
        <p:txBody>
          <a:bodyPr/>
          <a:lstStyle/>
          <a:p>
            <a:fld id="{185F4D68-FBF2-4734-9EDB-94E79ABC807B}" type="datetimeFigureOut">
              <a:rPr lang="zh-CN" altLang="en-US" smtClean="0"/>
              <a:t>2023/9/20</a:t>
            </a:fld>
            <a:endParaRPr lang="zh-CN" altLang="en-US"/>
          </a:p>
        </p:txBody>
      </p:sp>
      <p:sp>
        <p:nvSpPr>
          <p:cNvPr id="4" name="页脚占位符 3">
            <a:extLst>
              <a:ext uri="{FF2B5EF4-FFF2-40B4-BE49-F238E27FC236}">
                <a16:creationId xmlns:a16="http://schemas.microsoft.com/office/drawing/2014/main" id="{7C66B16E-E198-438E-81C1-E22C9B512D8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E5100AF-82D4-4662-9DF8-D7501DE3657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413456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FDD4D9D-8E23-4A24-9749-BBBD16E06CCF}"/>
              </a:ext>
            </a:extLst>
          </p:cNvPr>
          <p:cNvSpPr>
            <a:spLocks noGrp="1"/>
          </p:cNvSpPr>
          <p:nvPr>
            <p:ph type="dt" sz="half" idx="10"/>
          </p:nvPr>
        </p:nvSpPr>
        <p:spPr/>
        <p:txBody>
          <a:bodyPr/>
          <a:lstStyle/>
          <a:p>
            <a:fld id="{185F4D68-FBF2-4734-9EDB-94E79ABC807B}" type="datetimeFigureOut">
              <a:rPr lang="zh-CN" altLang="en-US" smtClean="0"/>
              <a:t>2023/9/20</a:t>
            </a:fld>
            <a:endParaRPr lang="zh-CN" altLang="en-US"/>
          </a:p>
        </p:txBody>
      </p:sp>
      <p:sp>
        <p:nvSpPr>
          <p:cNvPr id="3" name="页脚占位符 2">
            <a:extLst>
              <a:ext uri="{FF2B5EF4-FFF2-40B4-BE49-F238E27FC236}">
                <a16:creationId xmlns:a16="http://schemas.microsoft.com/office/drawing/2014/main" id="{F33A1607-FC9F-4F09-A517-1FE4136650C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FA082A0-1EF7-4028-AA52-4D60A8D54947}"/>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25795989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1FD113-E17E-4D91-A3A3-644818BADB8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7049731-6561-4D98-B371-36541C506D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D7DC78B-6EC7-4DC2-B74F-E14DA23C0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7D6649-724E-47E8-A8AC-D930C6159807}"/>
              </a:ext>
            </a:extLst>
          </p:cNvPr>
          <p:cNvSpPr>
            <a:spLocks noGrp="1"/>
          </p:cNvSpPr>
          <p:nvPr>
            <p:ph type="dt" sz="half" idx="10"/>
          </p:nvPr>
        </p:nvSpPr>
        <p:spPr/>
        <p:txBody>
          <a:bodyPr/>
          <a:lstStyle/>
          <a:p>
            <a:fld id="{185F4D68-FBF2-4734-9EDB-94E79ABC807B}" type="datetimeFigureOut">
              <a:rPr lang="zh-CN" altLang="en-US" smtClean="0"/>
              <a:t>2023/9/20</a:t>
            </a:fld>
            <a:endParaRPr lang="zh-CN" altLang="en-US"/>
          </a:p>
        </p:txBody>
      </p:sp>
      <p:sp>
        <p:nvSpPr>
          <p:cNvPr id="6" name="页脚占位符 5">
            <a:extLst>
              <a:ext uri="{FF2B5EF4-FFF2-40B4-BE49-F238E27FC236}">
                <a16:creationId xmlns:a16="http://schemas.microsoft.com/office/drawing/2014/main" id="{9437C661-B973-4C05-B2A5-9D1A065464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418DB7E-9FCF-473A-8EA7-C9AE4EE06FB2}"/>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777008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A71497-69D5-4411-8009-2B53E61E60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CF9C15-E15C-4298-A7A1-40AF3DA14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51CD76-3EE9-43D7-B59A-8CB86A936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C691A6-1DA9-4A3E-A06C-789DBB360936}"/>
              </a:ext>
            </a:extLst>
          </p:cNvPr>
          <p:cNvSpPr>
            <a:spLocks noGrp="1"/>
          </p:cNvSpPr>
          <p:nvPr>
            <p:ph type="dt" sz="half" idx="10"/>
          </p:nvPr>
        </p:nvSpPr>
        <p:spPr/>
        <p:txBody>
          <a:bodyPr/>
          <a:lstStyle/>
          <a:p>
            <a:fld id="{185F4D68-FBF2-4734-9EDB-94E79ABC807B}" type="datetimeFigureOut">
              <a:rPr lang="zh-CN" altLang="en-US" smtClean="0"/>
              <a:t>2023/9/20</a:t>
            </a:fld>
            <a:endParaRPr lang="zh-CN" altLang="en-US"/>
          </a:p>
        </p:txBody>
      </p:sp>
      <p:sp>
        <p:nvSpPr>
          <p:cNvPr id="6" name="页脚占位符 5">
            <a:extLst>
              <a:ext uri="{FF2B5EF4-FFF2-40B4-BE49-F238E27FC236}">
                <a16:creationId xmlns:a16="http://schemas.microsoft.com/office/drawing/2014/main" id="{7DA6A39E-64D6-46FC-9A69-A376AF364C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0E49C8-71D8-45DF-98B5-7F34540ECCC6}"/>
              </a:ext>
            </a:extLst>
          </p:cNvPr>
          <p:cNvSpPr>
            <a:spLocks noGrp="1"/>
          </p:cNvSpPr>
          <p:nvPr>
            <p:ph type="sldNum" sz="quarter" idx="12"/>
          </p:nvPr>
        </p:nvSpPr>
        <p:spPr/>
        <p:txBody>
          <a:bodyPr/>
          <a:lstStyle/>
          <a:p>
            <a:fld id="{5841AE95-A407-479D-AB26-109F5B9584FE}" type="slidenum">
              <a:rPr lang="zh-CN" altLang="en-US" smtClean="0"/>
              <a:t>‹#›</a:t>
            </a:fld>
            <a:endParaRPr lang="zh-CN" altLang="en-US"/>
          </a:p>
        </p:txBody>
      </p:sp>
    </p:spTree>
    <p:extLst>
      <p:ext uri="{BB962C8B-B14F-4D97-AF65-F5344CB8AC3E}">
        <p14:creationId xmlns:p14="http://schemas.microsoft.com/office/powerpoint/2010/main" val="13374771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646D44-74E6-45F0-B58C-24B5AC991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546C5F5-97E0-4AED-B14D-36360E53B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D5E3CAC-5A41-42E2-A676-6DF41ED19B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F4D68-FBF2-4734-9EDB-94E79ABC807B}" type="datetimeFigureOut">
              <a:rPr lang="zh-CN" altLang="en-US" smtClean="0"/>
              <a:t>2023/9/20</a:t>
            </a:fld>
            <a:endParaRPr lang="zh-CN" altLang="en-US"/>
          </a:p>
        </p:txBody>
      </p:sp>
      <p:sp>
        <p:nvSpPr>
          <p:cNvPr id="5" name="页脚占位符 4">
            <a:extLst>
              <a:ext uri="{FF2B5EF4-FFF2-40B4-BE49-F238E27FC236}">
                <a16:creationId xmlns:a16="http://schemas.microsoft.com/office/drawing/2014/main" id="{87917995-B220-472E-8007-075CFF6AD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7CF163B-39F0-47AE-BA72-A4FDEEC56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1AE95-A407-479D-AB26-109F5B9584FE}"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6F202A4C-6BAB-7454-D507-9B5D10815FA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57401" y="247650"/>
            <a:ext cx="1704975" cy="1704975"/>
          </a:xfrm>
          <a:prstGeom prst="rect">
            <a:avLst/>
          </a:prstGeom>
        </p:spPr>
      </p:pic>
    </p:spTree>
    <p:extLst>
      <p:ext uri="{BB962C8B-B14F-4D97-AF65-F5344CB8AC3E}">
        <p14:creationId xmlns:p14="http://schemas.microsoft.com/office/powerpoint/2010/main" val="2510974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193890"/>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20/09/2023</a:t>
            </a:fld>
            <a:endParaRPr lang="vi-VN"/>
          </a:p>
        </p:txBody>
      </p:sp>
      <p:sp>
        <p:nvSpPr>
          <p:cNvPr id="5" name="Footer Placeholder 4">
            <a:extLst>
              <a:ext uri="{FF2B5EF4-FFF2-40B4-BE49-F238E27FC236}">
                <a16:creationId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spTree>
    <p:extLst>
      <p:ext uri="{BB962C8B-B14F-4D97-AF65-F5344CB8AC3E}">
        <p14:creationId xmlns:p14="http://schemas.microsoft.com/office/powerpoint/2010/main" val="14611235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9/20/2023</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83256198"/>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hemeOverride" Target="../theme/themeOverride5.xml"/><Relationship Id="rId5" Type="http://schemas.openxmlformats.org/officeDocument/2006/relationships/image" Target="../media/image26.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27.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3.wav"/><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hemeOverride" Target="../theme/themeOverride10.xml"/><Relationship Id="rId5" Type="http://schemas.microsoft.com/office/2007/relationships/hdphoto" Target="../media/hdphoto3.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28.jpg"/><Relationship Id="rId1" Type="http://schemas.openxmlformats.org/officeDocument/2006/relationships/slideLayout" Target="../slideLayouts/slideLayout24.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g"/><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9.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2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68C3ABD0-34A1-DAF7-0BFD-D40E7DE9CC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id="{6469A402-053D-7F5C-9F85-37A400D2AF56}"/>
              </a:ext>
            </a:extLst>
          </p:cNvPr>
          <p:cNvPicPr>
            <a:picLocks noChangeAspect="1"/>
          </p:cNvPicPr>
          <p:nvPr/>
        </p:nvPicPr>
        <p:blipFill>
          <a:blip r:embed="rId4"/>
          <a:stretch>
            <a:fillRect/>
          </a:stretch>
        </p:blipFill>
        <p:spPr>
          <a:xfrm>
            <a:off x="3938563" y="261685"/>
            <a:ext cx="4271987" cy="1238562"/>
          </a:xfrm>
          <a:prstGeom prst="rect">
            <a:avLst/>
          </a:prstGeom>
        </p:spPr>
      </p:pic>
      <p:pic>
        <p:nvPicPr>
          <p:cNvPr id="29" name="Picture 28">
            <a:extLst>
              <a:ext uri="{FF2B5EF4-FFF2-40B4-BE49-F238E27FC236}">
                <a16:creationId xmlns:a16="http://schemas.microsoft.com/office/drawing/2014/main" id="{1914B2DD-0973-B347-A18D-D17C6BDFB79D}"/>
              </a:ext>
            </a:extLst>
          </p:cNvPr>
          <p:cNvPicPr>
            <a:picLocks noChangeAspect="1"/>
          </p:cNvPicPr>
          <p:nvPr/>
        </p:nvPicPr>
        <p:blipFill>
          <a:blip r:embed="rId5"/>
          <a:stretch>
            <a:fillRect/>
          </a:stretch>
        </p:blipFill>
        <p:spPr>
          <a:xfrm>
            <a:off x="1279712" y="972631"/>
            <a:ext cx="1536325" cy="1426588"/>
          </a:xfrm>
          <a:prstGeom prst="rect">
            <a:avLst/>
          </a:prstGeom>
        </p:spPr>
      </p:pic>
      <p:pic>
        <p:nvPicPr>
          <p:cNvPr id="36" name="Picture 35">
            <a:extLst>
              <a:ext uri="{FF2B5EF4-FFF2-40B4-BE49-F238E27FC236}">
                <a16:creationId xmlns:a16="http://schemas.microsoft.com/office/drawing/2014/main" id="{DA37A3AD-110D-D2CA-835B-5E4C3373F345}"/>
              </a:ext>
            </a:extLst>
          </p:cNvPr>
          <p:cNvPicPr>
            <a:picLocks noChangeAspect="1"/>
          </p:cNvPicPr>
          <p:nvPr/>
        </p:nvPicPr>
        <p:blipFill>
          <a:blip r:embed="rId6"/>
          <a:stretch>
            <a:fillRect/>
          </a:stretch>
        </p:blipFill>
        <p:spPr>
          <a:xfrm>
            <a:off x="3968711" y="1627214"/>
            <a:ext cx="3816427" cy="841321"/>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id="{800CE182-31CC-C07C-88CF-BBEBCF8C13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id="{F4E3FC3A-3288-E84D-0A7E-0EA15DD068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pic>
        <p:nvPicPr>
          <p:cNvPr id="3" name="Picture 2">
            <a:extLst>
              <a:ext uri="{FF2B5EF4-FFF2-40B4-BE49-F238E27FC236}">
                <a16:creationId xmlns:a16="http://schemas.microsoft.com/office/drawing/2014/main" id="{B7968EAA-1B90-0E01-0657-6FA1D8F06F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038" y="58039"/>
            <a:ext cx="1203267" cy="1183128"/>
          </a:xfrm>
          <a:prstGeom prst="rect">
            <a:avLst/>
          </a:prstGeom>
        </p:spPr>
      </p:pic>
    </p:spTree>
    <p:extLst>
      <p:ext uri="{BB962C8B-B14F-4D97-AF65-F5344CB8AC3E}">
        <p14:creationId xmlns:p14="http://schemas.microsoft.com/office/powerpoint/2010/main" val="3559697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8" name="Picture 7">
            <a:extLst>
              <a:ext uri="{FF2B5EF4-FFF2-40B4-BE49-F238E27FC236}">
                <a16:creationId xmlns:a16="http://schemas.microsoft.com/office/drawing/2014/main" id="{57E4B32E-12B5-8140-1A3B-76F1F201764C}"/>
              </a:ext>
            </a:extLst>
          </p:cNvPr>
          <p:cNvPicPr>
            <a:picLocks noChangeAspect="1"/>
          </p:cNvPicPr>
          <p:nvPr/>
        </p:nvPicPr>
        <p:blipFill>
          <a:blip r:embed="rId5"/>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1" name="Google Shape;2946;p39">
            <a:extLst>
              <a:ext uri="{FF2B5EF4-FFF2-40B4-BE49-F238E27FC236}">
                <a16:creationId xmlns:a16="http://schemas.microsoft.com/office/drawing/2014/main"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9E73EF-17B1-5526-46D6-BE5240729690}"/>
              </a:ext>
            </a:extLst>
          </p:cNvPr>
          <p:cNvSpPr txBox="1"/>
          <p:nvPr/>
        </p:nvSpPr>
        <p:spPr>
          <a:xfrm>
            <a:off x="491341" y="2741196"/>
            <a:ext cx="11091059" cy="1323439"/>
          </a:xfrm>
          <a:prstGeom prst="rect">
            <a:avLst/>
          </a:prstGeom>
          <a:noFill/>
        </p:spPr>
        <p:txBody>
          <a:bodyPr wrap="square">
            <a:spAutoFit/>
          </a:bodyPr>
          <a:lstStyle/>
          <a:p>
            <a:pPr lvl="0" algn="just">
              <a:defRPr/>
            </a:pPr>
            <a:r>
              <a:rPr lang="vi-VN" sz="4000" dirty="0">
                <a:solidFill>
                  <a:prstClr val="black"/>
                </a:solidFill>
              </a:rPr>
              <a:t>Mình không thể bò trên tường giống như tắc kè, cũng không thể kiếm ăn theo cách của tắc kè</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14" name="TextBox 13">
            <a:extLst>
              <a:ext uri="{FF2B5EF4-FFF2-40B4-BE49-F238E27FC236}">
                <a16:creationId xmlns:a16="http://schemas.microsoft.com/office/drawing/2014/main"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cxnSp>
        <p:nvCxnSpPr>
          <p:cNvPr id="16" name="Straight Connector 15">
            <a:extLst>
              <a:ext uri="{FF2B5EF4-FFF2-40B4-BE49-F238E27FC236}">
                <a16:creationId xmlns:a16="http://schemas.microsoft.com/office/drawing/2014/main" id="{C781E51B-5640-F91D-15E9-2E956A637B87}"/>
              </a:ext>
            </a:extLst>
          </p:cNvPr>
          <p:cNvCxnSpPr/>
          <p:nvPr/>
        </p:nvCxnSpPr>
        <p:spPr>
          <a:xfrm flipV="1">
            <a:off x="7376694" y="2862043"/>
            <a:ext cx="79915" cy="492841"/>
          </a:xfrm>
          <a:prstGeom prst="line">
            <a:avLst/>
          </a:prstGeom>
          <a:noFill/>
          <a:ln w="57150"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id="{7925BECD-9E4F-7B89-4A10-409CF9FB0148}"/>
              </a:ext>
            </a:extLst>
          </p:cNvPr>
          <p:cNvCxnSpPr/>
          <p:nvPr/>
        </p:nvCxnSpPr>
        <p:spPr>
          <a:xfrm flipV="1">
            <a:off x="11475655" y="2833301"/>
            <a:ext cx="79915" cy="492841"/>
          </a:xfrm>
          <a:prstGeom prst="line">
            <a:avLst/>
          </a:prstGeom>
          <a:noFill/>
          <a:ln w="57150" cap="flat" cmpd="sng" algn="ctr">
            <a:solidFill>
              <a:srgbClr val="FF0000"/>
            </a:solidFill>
            <a:prstDash val="solid"/>
          </a:ln>
          <a:effectLst/>
        </p:spPr>
      </p:cxnSp>
      <p:cxnSp>
        <p:nvCxnSpPr>
          <p:cNvPr id="33" name="Straight Connector 32">
            <a:extLst>
              <a:ext uri="{FF2B5EF4-FFF2-40B4-BE49-F238E27FC236}">
                <a16:creationId xmlns:a16="http://schemas.microsoft.com/office/drawing/2014/main" id="{57058F30-F6C0-C843-55A3-5E82A0D364EA}"/>
              </a:ext>
            </a:extLst>
          </p:cNvPr>
          <p:cNvCxnSpPr/>
          <p:nvPr/>
        </p:nvCxnSpPr>
        <p:spPr>
          <a:xfrm flipV="1">
            <a:off x="5989255" y="3411370"/>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a16="http://schemas.microsoft.com/office/drawing/2014/main" id="{7C60BF89-D23E-904C-DCB8-9D74C635BF28}"/>
              </a:ext>
            </a:extLst>
          </p:cNvPr>
          <p:cNvCxnSpPr>
            <a:cxnSpLocks/>
          </p:cNvCxnSpPr>
          <p:nvPr/>
        </p:nvCxnSpPr>
        <p:spPr>
          <a:xfrm flipV="1">
            <a:off x="10863806" y="3410109"/>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id="{BA2D2971-F949-7145-E63A-31668935235E}"/>
              </a:ext>
            </a:extLst>
          </p:cNvPr>
          <p:cNvCxnSpPr>
            <a:cxnSpLocks/>
          </p:cNvCxnSpPr>
          <p:nvPr/>
        </p:nvCxnSpPr>
        <p:spPr>
          <a:xfrm flipV="1">
            <a:off x="10983678" y="3410109"/>
            <a:ext cx="79915" cy="492841"/>
          </a:xfrm>
          <a:prstGeom prst="line">
            <a:avLst/>
          </a:prstGeom>
          <a:noFill/>
          <a:ln w="57150" cap="flat" cmpd="sng" algn="ctr">
            <a:solidFill>
              <a:srgbClr val="FF0000"/>
            </a:solidFill>
            <a:prstDash val="solid"/>
          </a:ln>
          <a:effectLst/>
        </p:spPr>
      </p:cxnSp>
      <p:cxnSp>
        <p:nvCxnSpPr>
          <p:cNvPr id="36" name="Straight Connector 35">
            <a:extLst>
              <a:ext uri="{FF2B5EF4-FFF2-40B4-BE49-F238E27FC236}">
                <a16:creationId xmlns:a16="http://schemas.microsoft.com/office/drawing/2014/main" id="{43671104-0653-7F67-8C2E-080854C765A7}"/>
              </a:ext>
            </a:extLst>
          </p:cNvPr>
          <p:cNvCxnSpPr/>
          <p:nvPr/>
        </p:nvCxnSpPr>
        <p:spPr>
          <a:xfrm flipV="1">
            <a:off x="5684528" y="4417574"/>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8" name="Straight Connector 37">
            <a:extLst>
              <a:ext uri="{FF2B5EF4-FFF2-40B4-BE49-F238E27FC236}">
                <a16:creationId xmlns:a16="http://schemas.microsoft.com/office/drawing/2014/main" id="{8237556C-5495-FDB8-5E41-34B5463BE469}"/>
              </a:ext>
            </a:extLst>
          </p:cNvPr>
          <p:cNvCxnSpPr/>
          <p:nvPr/>
        </p:nvCxnSpPr>
        <p:spPr>
          <a:xfrm flipV="1">
            <a:off x="4980334" y="5069215"/>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id="{AB89134F-387B-0EFE-EAFB-DD1FF99C0AD1}"/>
              </a:ext>
            </a:extLst>
          </p:cNvPr>
          <p:cNvCxnSpPr>
            <a:cxnSpLocks/>
          </p:cNvCxnSpPr>
          <p:nvPr/>
        </p:nvCxnSpPr>
        <p:spPr>
          <a:xfrm flipV="1">
            <a:off x="8288772" y="5102274"/>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a16="http://schemas.microsoft.com/office/drawing/2014/main" id="{2557A4BC-E33B-84A8-2D80-00B73CC4F546}"/>
              </a:ext>
            </a:extLst>
          </p:cNvPr>
          <p:cNvCxnSpPr>
            <a:cxnSpLocks/>
          </p:cNvCxnSpPr>
          <p:nvPr/>
        </p:nvCxnSpPr>
        <p:spPr>
          <a:xfrm flipV="1">
            <a:off x="8408644" y="5102274"/>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84721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1246909" y="122386"/>
            <a:ext cx="10612582" cy="5965527"/>
          </a:xfrm>
          <a:prstGeom prst="rect">
            <a:avLst/>
          </a:prstGeom>
        </p:spPr>
      </p:pic>
      <p:pic>
        <p:nvPicPr>
          <p:cNvPr id="7" name="Picture 6">
            <a:extLst>
              <a:ext uri="{FF2B5EF4-FFF2-40B4-BE49-F238E27FC236}">
                <a16:creationId xmlns:a16="http://schemas.microsoft.com/office/drawing/2014/main" id="{7256D8AE-3768-B085-D4A2-5F17F6CE6C3F}"/>
              </a:ext>
            </a:extLst>
          </p:cNvPr>
          <p:cNvPicPr>
            <a:picLocks noChangeAspect="1"/>
          </p:cNvPicPr>
          <p:nvPr/>
        </p:nvPicPr>
        <p:blipFill>
          <a:blip r:embed="rId5"/>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a16="http://schemas.microsoft.com/office/drawing/2014/main"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a16="http://schemas.microsoft.com/office/drawing/2014/main"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a16="http://schemas.microsoft.com/office/drawing/2014/main"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a16="http://schemas.microsoft.com/office/drawing/2014/main"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E1FD16-36EF-1700-E706-E4F367E30023}"/>
              </a:ext>
            </a:extLst>
          </p:cNvPr>
          <p:cNvSpPr/>
          <p:nvPr/>
        </p:nvSpPr>
        <p:spPr>
          <a:xfrm>
            <a:off x="966952" y="3594538"/>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a16="http://schemas.microsoft.com/office/drawing/2014/main" id="{72A24C59-64E5-257A-D96D-BF76E1D2A847}"/>
              </a:ext>
            </a:extLst>
          </p:cNvPr>
          <p:cNvGrpSpPr/>
          <p:nvPr/>
        </p:nvGrpSpPr>
        <p:grpSpPr>
          <a:xfrm>
            <a:off x="398410" y="4613548"/>
            <a:ext cx="11519370" cy="2366812"/>
            <a:chOff x="125141" y="2606072"/>
            <a:chExt cx="9289580" cy="2366812"/>
          </a:xfrm>
        </p:grpSpPr>
        <p:grpSp>
          <p:nvGrpSpPr>
            <p:cNvPr id="6" name="Nhóm 34">
              <a:extLst>
                <a:ext uri="{FF2B5EF4-FFF2-40B4-BE49-F238E27FC236}">
                  <a16:creationId xmlns:a16="http://schemas.microsoft.com/office/drawing/2014/main" id="{7133F9E9-A175-A4E0-372F-DF442FE525B4}"/>
                </a:ext>
              </a:extLst>
            </p:cNvPr>
            <p:cNvGrpSpPr/>
            <p:nvPr/>
          </p:nvGrpSpPr>
          <p:grpSpPr>
            <a:xfrm>
              <a:off x="393700" y="3109912"/>
              <a:ext cx="9021021" cy="1531341"/>
              <a:chOff x="393699" y="2878733"/>
              <a:chExt cx="9021021" cy="1531341"/>
            </a:xfrm>
          </p:grpSpPr>
          <p:sp>
            <p:nvSpPr>
              <p:cNvPr id="9" name="Hình chữ nhật: Góc Tròn 33">
                <a:extLst>
                  <a:ext uri="{FF2B5EF4-FFF2-40B4-BE49-F238E27FC236}">
                    <a16:creationId xmlns:a16="http://schemas.microsoft.com/office/drawing/2014/main"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a16="http://schemas.microsoft.com/office/drawing/2014/main" id="{91026A9A-39E5-B2C1-F58D-DC7A5302A59E}"/>
                  </a:ext>
                </a:extLst>
              </p:cNvPr>
              <p:cNvSpPr txBox="1"/>
              <p:nvPr/>
            </p:nvSpPr>
            <p:spPr>
              <a:xfrm>
                <a:off x="1096420" y="3397186"/>
                <a:ext cx="8318300" cy="584775"/>
              </a:xfrm>
              <a:prstGeom prst="rect">
                <a:avLst/>
              </a:prstGeom>
              <a:noFill/>
            </p:spPr>
            <p:txBody>
              <a:bodyPr wrap="square">
                <a:spAutoFit/>
              </a:bodyPr>
              <a:lstStyle/>
              <a:p>
                <a:pPr algn="just" rtl="0"/>
                <a:r>
                  <a:rPr lang="en-US" sz="3200" b="1" i="0" dirty="0" err="1">
                    <a:solidFill>
                      <a:srgbClr val="FF0000"/>
                    </a:solidFill>
                    <a:effectLst/>
                  </a:rPr>
                  <a:t>Các</a:t>
                </a:r>
                <a:r>
                  <a:rPr lang="en-US" sz="3200" b="1" i="0" dirty="0">
                    <a:solidFill>
                      <a:srgbClr val="FF0000"/>
                    </a:solidFill>
                    <a:effectLst/>
                  </a:rPr>
                  <a:t> </a:t>
                </a:r>
                <a:r>
                  <a:rPr lang="en-US" sz="3200" b="1" i="0" dirty="0" err="1">
                    <a:solidFill>
                      <a:srgbClr val="FF0000"/>
                    </a:solidFill>
                    <a:effectLst/>
                  </a:rPr>
                  <a:t>bạn</a:t>
                </a:r>
                <a:r>
                  <a:rPr lang="en-US" sz="3200" b="1" i="0" dirty="0">
                    <a:solidFill>
                      <a:srgbClr val="FF0000"/>
                    </a:solidFill>
                    <a:effectLst/>
                  </a:rPr>
                  <a:t> </a:t>
                </a:r>
                <a:r>
                  <a:rPr lang="en-US" sz="3200" b="1" i="0" dirty="0" err="1">
                    <a:solidFill>
                      <a:srgbClr val="FF0000"/>
                    </a:solidFill>
                    <a:effectLst/>
                  </a:rPr>
                  <a:t>đã</a:t>
                </a:r>
                <a:r>
                  <a:rPr lang="en-US" sz="3200" b="1" i="0" dirty="0">
                    <a:solidFill>
                      <a:srgbClr val="FF0000"/>
                    </a:solidFill>
                    <a:effectLst/>
                  </a:rPr>
                  <a:t> </a:t>
                </a:r>
                <a:r>
                  <a:rPr lang="en-US" sz="3200" b="1" i="0" dirty="0" err="1">
                    <a:solidFill>
                      <a:srgbClr val="FF0000"/>
                    </a:solidFill>
                    <a:effectLst/>
                  </a:rPr>
                  <a:t>tự</a:t>
                </a:r>
                <a:r>
                  <a:rPr lang="en-US" sz="3200" b="1" i="0" dirty="0">
                    <a:solidFill>
                      <a:srgbClr val="FF0000"/>
                    </a:solidFill>
                    <a:effectLst/>
                  </a:rPr>
                  <a:t> </a:t>
                </a:r>
                <a:r>
                  <a:rPr lang="en-US" sz="3200" b="1" i="0" dirty="0" err="1">
                    <a:solidFill>
                      <a:srgbClr val="FF0000"/>
                    </a:solidFill>
                    <a:effectLst/>
                  </a:rPr>
                  <a:t>giới</a:t>
                </a:r>
                <a:r>
                  <a:rPr lang="en-US" sz="3200" b="1" i="0" dirty="0">
                    <a:solidFill>
                      <a:srgbClr val="FF0000"/>
                    </a:solidFill>
                    <a:effectLst/>
                  </a:rPr>
                  <a:t> </a:t>
                </a:r>
                <a:r>
                  <a:rPr lang="en-US" sz="3200" b="1" i="0" dirty="0" err="1">
                    <a:solidFill>
                      <a:srgbClr val="FF0000"/>
                    </a:solidFill>
                    <a:effectLst/>
                  </a:rPr>
                  <a:t>thiệu</a:t>
                </a:r>
                <a:r>
                  <a:rPr lang="en-US" sz="3200" b="1" i="0" dirty="0">
                    <a:solidFill>
                      <a:srgbClr val="FF0000"/>
                    </a:solidFill>
                    <a:effectLst/>
                  </a:rPr>
                  <a:t> </a:t>
                </a:r>
                <a:r>
                  <a:rPr lang="en-US" sz="3200" b="1" i="0" dirty="0" err="1">
                    <a:solidFill>
                      <a:srgbClr val="FF0000"/>
                    </a:solidFill>
                    <a:effectLst/>
                  </a:rPr>
                  <a:t>tên</a:t>
                </a:r>
                <a:r>
                  <a:rPr lang="en-US" sz="3200" b="1" i="0" dirty="0">
                    <a:solidFill>
                      <a:srgbClr val="FF0000"/>
                    </a:solidFill>
                    <a:effectLst/>
                  </a:rPr>
                  <a:t> </a:t>
                </a:r>
                <a:r>
                  <a:rPr lang="en-US" sz="3200" b="1" dirty="0" err="1">
                    <a:solidFill>
                      <a:srgbClr val="FF0000"/>
                    </a:solidFill>
                  </a:rPr>
                  <a:t>và</a:t>
                </a:r>
                <a:r>
                  <a:rPr lang="en-US" sz="3200" b="1" dirty="0">
                    <a:solidFill>
                      <a:srgbClr val="FF0000"/>
                    </a:solidFill>
                  </a:rPr>
                  <a:t> </a:t>
                </a:r>
                <a:r>
                  <a:rPr lang="en-US" sz="3200" b="1" dirty="0" err="1">
                    <a:solidFill>
                      <a:srgbClr val="FF0000"/>
                    </a:solidFill>
                  </a:rPr>
                  <a:t>tập</a:t>
                </a:r>
                <a:r>
                  <a:rPr lang="en-US" sz="3200" b="1" dirty="0">
                    <a:solidFill>
                      <a:srgbClr val="FF0000"/>
                    </a:solidFill>
                  </a:rPr>
                  <a:t> </a:t>
                </a:r>
                <a:r>
                  <a:rPr lang="en-US" sz="3200" b="1" dirty="0" err="1">
                    <a:solidFill>
                      <a:srgbClr val="FF0000"/>
                    </a:solidFill>
                  </a:rPr>
                  <a:t>tính</a:t>
                </a:r>
                <a:r>
                  <a:rPr lang="en-US" sz="3200" b="1" dirty="0">
                    <a:solidFill>
                      <a:srgbClr val="FF0000"/>
                    </a:solidFill>
                  </a:rPr>
                  <a:t> </a:t>
                </a:r>
                <a:r>
                  <a:rPr lang="en-US" sz="3200" b="1" dirty="0" err="1">
                    <a:solidFill>
                      <a:srgbClr val="FF0000"/>
                    </a:solidFill>
                  </a:rPr>
                  <a:t>của</a:t>
                </a:r>
                <a:r>
                  <a:rPr lang="en-US" sz="3200" b="1" dirty="0">
                    <a:solidFill>
                      <a:srgbClr val="FF0000"/>
                    </a:solidFill>
                  </a:rPr>
                  <a:t> </a:t>
                </a:r>
                <a:r>
                  <a:rPr lang="en-US" sz="3200" b="1" dirty="0" err="1">
                    <a:solidFill>
                      <a:srgbClr val="FF0000"/>
                    </a:solidFill>
                  </a:rPr>
                  <a:t>mình</a:t>
                </a:r>
                <a:endParaRPr lang="vi-VN" sz="3200" b="1" i="0" dirty="0">
                  <a:solidFill>
                    <a:srgbClr val="FF0000"/>
                  </a:solidFill>
                  <a:effectLst/>
                </a:endParaRPr>
              </a:p>
            </p:txBody>
          </p:sp>
        </p:grpSp>
        <p:pic>
          <p:nvPicPr>
            <p:cNvPr id="7" name="Hình ảnh 42">
              <a:extLst>
                <a:ext uri="{FF2B5EF4-FFF2-40B4-BE49-F238E27FC236}">
                  <a16:creationId xmlns:a16="http://schemas.microsoft.com/office/drawing/2014/main"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a16="http://schemas.microsoft.com/office/drawing/2014/main"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a16="http://schemas.microsoft.com/office/drawing/2014/main"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a16="http://schemas.microsoft.com/office/drawing/2014/main" id="{5666DCC3-E50F-BF53-AC7C-2C27A7CEB9BA}"/>
              </a:ext>
            </a:extLst>
          </p:cNvPr>
          <p:cNvGrpSpPr/>
          <p:nvPr/>
        </p:nvGrpSpPr>
        <p:grpSpPr>
          <a:xfrm>
            <a:off x="579766" y="1605109"/>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a16="http://schemas.microsoft.com/office/drawing/2014/main"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a16="http://schemas.microsoft.com/office/drawing/2014/main"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a16="http://schemas.microsoft.com/office/drawing/2014/main"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a16="http://schemas.microsoft.com/office/drawing/2014/main"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a16="http://schemas.microsoft.com/office/drawing/2014/main" id="{9984F2D8-DF2B-6873-9867-6A0C2885E78F}"/>
                </a:ext>
              </a:extLst>
            </p:cNvPr>
            <p:cNvGrpSpPr/>
            <p:nvPr/>
          </p:nvGrpSpPr>
          <p:grpSpPr>
            <a:xfrm>
              <a:off x="393700" y="3109912"/>
              <a:ext cx="9045053" cy="1531341"/>
              <a:chOff x="393699" y="2878733"/>
              <a:chExt cx="9045053" cy="1531341"/>
            </a:xfrm>
          </p:grpSpPr>
          <p:sp>
            <p:nvSpPr>
              <p:cNvPr id="38" name="Hình chữ nhật: Góc Tròn 33">
                <a:extLst>
                  <a:ext uri="{FF2B5EF4-FFF2-40B4-BE49-F238E27FC236}">
                    <a16:creationId xmlns:a16="http://schemas.microsoft.com/office/drawing/2014/main"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97F82F30-92FC-8C5F-CA0D-B95D10CC1D83}"/>
                  </a:ext>
                </a:extLst>
              </p:cNvPr>
              <p:cNvSpPr txBox="1"/>
              <p:nvPr/>
            </p:nvSpPr>
            <p:spPr>
              <a:xfrm>
                <a:off x="972128" y="3235486"/>
                <a:ext cx="8466624" cy="584775"/>
              </a:xfrm>
              <a:prstGeom prst="rect">
                <a:avLst/>
              </a:prstGeom>
              <a:noFill/>
            </p:spPr>
            <p:txBody>
              <a:bodyPr wrap="square">
                <a:spAutoFit/>
              </a:bodyPr>
              <a:lstStyle/>
              <a:p>
                <a:pPr rtl="0">
                  <a:spcBef>
                    <a:spcPts val="0"/>
                  </a:spcBef>
                  <a:spcAft>
                    <a:spcPts val="500"/>
                  </a:spcAft>
                </a:pPr>
                <a:r>
                  <a:rPr lang="en-US" sz="3200" b="1" i="0" u="none" strike="noStrike" dirty="0" err="1">
                    <a:solidFill>
                      <a:srgbClr val="FF0000"/>
                    </a:solidFill>
                    <a:effectLst/>
                  </a:rPr>
                  <a:t>Tắc</a:t>
                </a:r>
                <a:r>
                  <a:rPr lang="en-US" sz="3200" b="1" i="0" u="none" strike="noStrike" dirty="0">
                    <a:solidFill>
                      <a:srgbClr val="FF0000"/>
                    </a:solidFill>
                    <a:effectLst/>
                  </a:rPr>
                  <a:t> </a:t>
                </a:r>
                <a:r>
                  <a:rPr lang="en-US" sz="3200" b="1" i="0" u="none" strike="noStrike" dirty="0" err="1">
                    <a:solidFill>
                      <a:srgbClr val="FF0000"/>
                    </a:solidFill>
                    <a:effectLst/>
                  </a:rPr>
                  <a:t>kè</a:t>
                </a:r>
                <a:r>
                  <a:rPr lang="en-US" sz="3200" b="1" i="0" u="none" strike="noStrike" dirty="0">
                    <a:solidFill>
                      <a:srgbClr val="FF0000"/>
                    </a:solidFill>
                    <a:effectLst/>
                  </a:rPr>
                  <a:t> </a:t>
                </a:r>
                <a:r>
                  <a:rPr lang="en-US" sz="3200" b="1" i="0" u="none" strike="noStrike" dirty="0" err="1">
                    <a:solidFill>
                      <a:srgbClr val="FF0000"/>
                    </a:solidFill>
                    <a:effectLst/>
                  </a:rPr>
                  <a:t>và</a:t>
                </a:r>
                <a:r>
                  <a:rPr lang="en-US" sz="3200" b="1" i="0" u="none" strike="noStrike" dirty="0">
                    <a:solidFill>
                      <a:srgbClr val="FF0000"/>
                    </a:solidFill>
                    <a:effectLst/>
                  </a:rPr>
                  <a:t> </a:t>
                </a:r>
                <a:r>
                  <a:rPr lang="en-US" sz="3200" b="1" i="0" u="none" strike="noStrike" dirty="0" err="1">
                    <a:solidFill>
                      <a:srgbClr val="FF0000"/>
                    </a:solidFill>
                    <a:effectLst/>
                  </a:rPr>
                  <a:t>thằn</a:t>
                </a:r>
                <a:r>
                  <a:rPr lang="en-US" sz="3200" b="1" i="0" u="none" strike="noStrike" dirty="0">
                    <a:solidFill>
                      <a:srgbClr val="FF0000"/>
                    </a:solidFill>
                    <a:effectLst/>
                  </a:rPr>
                  <a:t> </a:t>
                </a:r>
                <a:r>
                  <a:rPr lang="en-US" sz="3200" b="1" i="0" u="none" strike="noStrike" dirty="0" err="1">
                    <a:solidFill>
                      <a:srgbClr val="FF0000"/>
                    </a:solidFill>
                    <a:effectLst/>
                  </a:rPr>
                  <a:t>lằn</a:t>
                </a:r>
                <a:r>
                  <a:rPr lang="en-US" sz="3200" b="1" i="0" u="none" strike="noStrike" dirty="0">
                    <a:solidFill>
                      <a:srgbClr val="FF0000"/>
                    </a:solidFill>
                    <a:effectLst/>
                  </a:rPr>
                  <a:t> </a:t>
                </a:r>
                <a:r>
                  <a:rPr lang="en-US" sz="3200" b="1" i="0" u="none" strike="noStrike" dirty="0" err="1">
                    <a:solidFill>
                      <a:srgbClr val="FF0000"/>
                    </a:solidFill>
                    <a:effectLst/>
                  </a:rPr>
                  <a:t>muốn</a:t>
                </a:r>
                <a:r>
                  <a:rPr lang="en-US" sz="3200" b="1" i="0" u="none" strike="noStrike" dirty="0">
                    <a:solidFill>
                      <a:srgbClr val="FF0000"/>
                    </a:solidFill>
                    <a:effectLst/>
                  </a:rPr>
                  <a:t> </a:t>
                </a:r>
                <a:r>
                  <a:rPr lang="en-US" sz="3200" b="1" i="0" u="none" strike="noStrike" dirty="0" err="1">
                    <a:solidFill>
                      <a:srgbClr val="FF0000"/>
                    </a:solidFill>
                    <a:effectLst/>
                  </a:rPr>
                  <a:t>đổi</a:t>
                </a:r>
                <a:r>
                  <a:rPr lang="en-US" sz="3200" b="1" i="0" u="none" strike="noStrike" dirty="0">
                    <a:solidFill>
                      <a:srgbClr val="FF0000"/>
                    </a:solidFill>
                    <a:effectLst/>
                  </a:rPr>
                  <a:t> </a:t>
                </a:r>
                <a:r>
                  <a:rPr lang="en-US" sz="3200" b="1" i="0" u="none" strike="noStrike" dirty="0" err="1">
                    <a:solidFill>
                      <a:srgbClr val="FF0000"/>
                    </a:solidFill>
                    <a:effectLst/>
                  </a:rPr>
                  <a:t>cuộc</a:t>
                </a:r>
                <a:r>
                  <a:rPr lang="en-US" sz="3200" b="1" i="0" u="none" strike="noStrike" dirty="0">
                    <a:solidFill>
                      <a:srgbClr val="FF0000"/>
                    </a:solidFill>
                    <a:effectLst/>
                  </a:rPr>
                  <a:t> </a:t>
                </a:r>
                <a:r>
                  <a:rPr lang="en-US" sz="3200" b="1" i="0" u="none" strike="noStrike" dirty="0" err="1">
                    <a:solidFill>
                      <a:srgbClr val="FF0000"/>
                    </a:solidFill>
                    <a:effectLst/>
                  </a:rPr>
                  <a:t>sống</a:t>
                </a:r>
                <a:r>
                  <a:rPr lang="en-US" sz="3200" b="1" i="0" u="none" strike="noStrike" dirty="0">
                    <a:solidFill>
                      <a:srgbClr val="FF0000"/>
                    </a:solidFill>
                    <a:effectLst/>
                  </a:rPr>
                  <a:t> </a:t>
                </a:r>
                <a:r>
                  <a:rPr lang="en-US" sz="3200" b="1" i="0" u="none" strike="noStrike" dirty="0" err="1">
                    <a:solidFill>
                      <a:srgbClr val="FF0000"/>
                    </a:solidFill>
                    <a:effectLst/>
                  </a:rPr>
                  <a:t>cho</a:t>
                </a:r>
                <a:r>
                  <a:rPr lang="en-US" sz="3200" b="1" i="0" u="none" strike="noStrike" dirty="0">
                    <a:solidFill>
                      <a:srgbClr val="FF0000"/>
                    </a:solidFill>
                    <a:effectLst/>
                  </a:rPr>
                  <a:t> </a:t>
                </a:r>
                <a:r>
                  <a:rPr lang="en-US" sz="3200" b="1" i="0" u="none" strike="noStrike" dirty="0" err="1">
                    <a:solidFill>
                      <a:srgbClr val="FF0000"/>
                    </a:solidFill>
                    <a:effectLst/>
                  </a:rPr>
                  <a:t>nhau</a:t>
                </a:r>
                <a:endParaRPr lang="vi-VN" sz="4400" b="1" dirty="0">
                  <a:solidFill>
                    <a:srgbClr val="FF0000"/>
                  </a:solidFill>
                  <a:effectLst/>
                </a:endParaRPr>
              </a:p>
            </p:txBody>
          </p:sp>
        </p:grpSp>
        <p:pic>
          <p:nvPicPr>
            <p:cNvPr id="36" name="Hình ảnh 42">
              <a:extLst>
                <a:ext uri="{FF2B5EF4-FFF2-40B4-BE49-F238E27FC236}">
                  <a16:creationId xmlns:a16="http://schemas.microsoft.com/office/drawing/2014/main"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4" name="Rectangle: Rounded Corners 7">
            <a:extLst>
              <a:ext uri="{FF2B5EF4-FFF2-40B4-BE49-F238E27FC236}">
                <a16:creationId xmlns:a16="http://schemas.microsoft.com/office/drawing/2014/main"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26122"/>
            <a:ext cx="11570109" cy="2217683"/>
            <a:chOff x="184717" y="2578105"/>
            <a:chExt cx="8677582" cy="1663262"/>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5"/>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74159" y="2656890"/>
              <a:ext cx="7708541" cy="1546577"/>
            </a:xfrm>
            <a:prstGeom prst="rect">
              <a:avLst/>
            </a:prstGeom>
            <a:noFill/>
          </p:spPr>
          <p:txBody>
            <a:bodyPr wrap="square" rtlCol="0">
              <a:spAutoFit/>
            </a:bodyPr>
            <a:lstStyle/>
            <a:p>
              <a:pPr algn="just"/>
              <a:r>
                <a:rPr lang="vi-VN" sz="3200" b="1" i="0" dirty="0">
                  <a:solidFill>
                    <a:srgbClr val="000000"/>
                  </a:solidFill>
                  <a:effectLst/>
                </a:rPr>
                <a:t> Hai bạn đã nhận ra điều gì khi thay đổi môi trường sống của mình?</a:t>
              </a:r>
            </a:p>
            <a:p>
              <a:pPr algn="just"/>
              <a:r>
                <a:rPr lang="vi-VN" sz="3200" b="1" i="0" dirty="0">
                  <a:solidFill>
                    <a:srgbClr val="000000"/>
                  </a:solidFill>
                  <a:effectLst/>
                </a:rPr>
                <a:t>- Về sự phù hợp của đặc điểm cơ thể với môi trường sống.</a:t>
              </a:r>
            </a:p>
            <a:p>
              <a:pPr algn="just"/>
              <a:r>
                <a:rPr lang="vi-VN" sz="3200" b="1" i="0" dirty="0">
                  <a:solidFill>
                    <a:srgbClr val="000000"/>
                  </a:solidFill>
                  <a:effectLst/>
                </a:rPr>
                <a:t>- Về hậu quả của việc thay đổi môi trường sống.</a:t>
              </a:r>
            </a:p>
          </p:txBody>
        </p:sp>
      </p:grpSp>
      <p:grpSp>
        <p:nvGrpSpPr>
          <p:cNvPr id="4" name="Group 3"/>
          <p:cNvGrpSpPr/>
          <p:nvPr/>
        </p:nvGrpSpPr>
        <p:grpSpPr>
          <a:xfrm>
            <a:off x="2228850" y="2595880"/>
            <a:ext cx="5986462" cy="1604608"/>
            <a:chOff x="2228850" y="2595880"/>
            <a:chExt cx="5986462" cy="1604608"/>
          </a:xfrm>
        </p:grpSpPr>
        <p:sp>
          <p:nvSpPr>
            <p:cNvPr id="3" name="Oval 2"/>
            <p:cNvSpPr/>
            <p:nvPr/>
          </p:nvSpPr>
          <p:spPr>
            <a:xfrm>
              <a:off x="2228850" y="2595880"/>
              <a:ext cx="5986462" cy="1604608"/>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0E53CA3-5598-EDE9-1971-FC355F3C5709}"/>
                </a:ext>
              </a:extLst>
            </p:cNvPr>
            <p:cNvSpPr txBox="1"/>
            <p:nvPr/>
          </p:nvSpPr>
          <p:spPr>
            <a:xfrm>
              <a:off x="2908410" y="2929758"/>
              <a:ext cx="4277710" cy="1077218"/>
            </a:xfrm>
            <a:prstGeom prst="rect">
              <a:avLst/>
            </a:prstGeom>
            <a:noFill/>
          </p:spPr>
          <p:txBody>
            <a:bodyPr wrap="square" rtlCol="0">
              <a:spAutoFit/>
            </a:bodyPr>
            <a:lstStyle/>
            <a:p>
              <a:pPr algn="ctr" rtl="0">
                <a:spcBef>
                  <a:spcPts val="0"/>
                </a:spcBef>
                <a:spcAft>
                  <a:spcPts val="500"/>
                </a:spcAft>
              </a:pPr>
              <a:r>
                <a:rPr lang="en-US" sz="3200" b="1" i="0" u="none" strike="noStrike" dirty="0" err="1">
                  <a:solidFill>
                    <a:srgbClr val="002060"/>
                  </a:solidFill>
                  <a:effectLst/>
                </a:rPr>
                <a:t>Các</a:t>
              </a:r>
              <a:r>
                <a:rPr lang="en-US" sz="3200" b="1" i="0" u="none" strike="noStrike" dirty="0">
                  <a:solidFill>
                    <a:srgbClr val="002060"/>
                  </a:solidFill>
                  <a:effectLst/>
                </a:rPr>
                <a:t> </a:t>
              </a:r>
              <a:r>
                <a:rPr lang="en-US" sz="3200" b="1" i="0" u="none" strike="noStrike" dirty="0" err="1">
                  <a:solidFill>
                    <a:srgbClr val="002060"/>
                  </a:solidFill>
                  <a:effectLst/>
                </a:rPr>
                <a:t>bạn</a:t>
              </a:r>
              <a:r>
                <a:rPr lang="en-US" sz="3200" b="1" i="0" u="none" strike="noStrike" dirty="0">
                  <a:solidFill>
                    <a:srgbClr val="002060"/>
                  </a:solidFill>
                  <a:effectLst/>
                </a:rPr>
                <a:t> </a:t>
              </a:r>
              <a:r>
                <a:rPr lang="en-US" sz="3200" b="1" i="0" u="none" strike="noStrike" dirty="0" err="1">
                  <a:solidFill>
                    <a:srgbClr val="002060"/>
                  </a:solidFill>
                  <a:effectLst/>
                </a:rPr>
                <a:t>không</a:t>
              </a:r>
              <a:r>
                <a:rPr lang="en-US" sz="3200" b="1" i="0" u="none" strike="noStrike" dirty="0">
                  <a:solidFill>
                    <a:srgbClr val="002060"/>
                  </a:solidFill>
                  <a:effectLst/>
                </a:rPr>
                <a:t> </a:t>
              </a:r>
              <a:r>
                <a:rPr lang="en-US" sz="3200" b="1" i="0" u="none" strike="noStrike" dirty="0" err="1">
                  <a:solidFill>
                    <a:srgbClr val="002060"/>
                  </a:solidFill>
                  <a:effectLst/>
                </a:rPr>
                <a:t>thể</a:t>
              </a:r>
              <a:r>
                <a:rPr lang="en-US" sz="3200" b="1" i="0" u="none" strike="noStrike" dirty="0">
                  <a:solidFill>
                    <a:srgbClr val="002060"/>
                  </a:solidFill>
                  <a:effectLst/>
                </a:rPr>
                <a:t> </a:t>
              </a:r>
              <a:r>
                <a:rPr lang="en-US" sz="3200" b="1" i="0" u="none" strike="noStrike" dirty="0" err="1">
                  <a:solidFill>
                    <a:srgbClr val="002060"/>
                  </a:solidFill>
                  <a:effectLst/>
                </a:rPr>
                <a:t>kiếm</a:t>
              </a:r>
              <a:r>
                <a:rPr lang="en-US" sz="3200" b="1" i="0" u="none" strike="noStrike" dirty="0">
                  <a:solidFill>
                    <a:srgbClr val="002060"/>
                  </a:solidFill>
                  <a:effectLst/>
                </a:rPr>
                <a:t> </a:t>
              </a:r>
              <a:r>
                <a:rPr lang="en-US" sz="3200" b="1" i="0" u="none" strike="noStrike" dirty="0" err="1">
                  <a:solidFill>
                    <a:srgbClr val="002060"/>
                  </a:solidFill>
                  <a:effectLst/>
                </a:rPr>
                <a:t>thức</a:t>
              </a:r>
              <a:r>
                <a:rPr lang="en-US" sz="3200" b="1" i="0" u="none" strike="noStrike" dirty="0">
                  <a:solidFill>
                    <a:srgbClr val="002060"/>
                  </a:solidFill>
                  <a:effectLst/>
                </a:rPr>
                <a:t> </a:t>
              </a:r>
              <a:r>
                <a:rPr lang="en-US" sz="3200" b="1" i="0" u="none" strike="noStrike" dirty="0" err="1">
                  <a:solidFill>
                    <a:srgbClr val="002060"/>
                  </a:solidFill>
                  <a:effectLst/>
                </a:rPr>
                <a:t>ăn</a:t>
              </a:r>
              <a:r>
                <a:rPr lang="en-US" sz="3200" b="1" i="0" u="none" strike="noStrike" dirty="0">
                  <a:solidFill>
                    <a:srgbClr val="002060"/>
                  </a:solidFill>
                  <a:effectLst/>
                </a:rPr>
                <a:t> </a:t>
              </a:r>
              <a:r>
                <a:rPr lang="en-US" sz="3200" b="1" i="0" u="none" strike="noStrike" dirty="0" err="1">
                  <a:solidFill>
                    <a:srgbClr val="002060"/>
                  </a:solidFill>
                  <a:effectLst/>
                </a:rPr>
                <a:t>nên</a:t>
              </a:r>
              <a:r>
                <a:rPr lang="en-US" sz="3200" b="1" i="0" u="none" strike="noStrike" dirty="0">
                  <a:solidFill>
                    <a:srgbClr val="002060"/>
                  </a:solidFill>
                  <a:effectLst/>
                </a:rPr>
                <a:t> </a:t>
              </a:r>
              <a:r>
                <a:rPr lang="en-US" sz="3200" b="1" i="0" u="none" strike="noStrike" dirty="0" err="1">
                  <a:solidFill>
                    <a:srgbClr val="002060"/>
                  </a:solidFill>
                  <a:effectLst/>
                </a:rPr>
                <a:t>rất</a:t>
              </a:r>
              <a:r>
                <a:rPr lang="en-US" sz="3200" b="1" i="0" u="none" strike="noStrike" dirty="0">
                  <a:solidFill>
                    <a:srgbClr val="002060"/>
                  </a:solidFill>
                  <a:effectLst/>
                </a:rPr>
                <a:t> </a:t>
              </a:r>
              <a:r>
                <a:rPr lang="en-US" sz="3200" b="1" i="0" u="none" strike="noStrike" dirty="0" err="1">
                  <a:solidFill>
                    <a:srgbClr val="002060"/>
                  </a:solidFill>
                  <a:effectLst/>
                </a:rPr>
                <a:t>đói</a:t>
              </a:r>
              <a:endParaRPr lang="vi-VN" sz="3200" b="1" dirty="0">
                <a:solidFill>
                  <a:srgbClr val="002060"/>
                </a:solidFill>
                <a:effectLst/>
              </a:endParaRPr>
            </a:p>
          </p:txBody>
        </p:sp>
      </p:grpSp>
      <p:grpSp>
        <p:nvGrpSpPr>
          <p:cNvPr id="10" name="Nhóm 43">
            <a:extLst>
              <a:ext uri="{FF2B5EF4-FFF2-40B4-BE49-F238E27FC236}">
                <a16:creationId xmlns:a16="http://schemas.microsoft.com/office/drawing/2014/main" id="{5B2D6938-385E-A64F-1235-EEA1B8FD86AE}"/>
              </a:ext>
            </a:extLst>
          </p:cNvPr>
          <p:cNvGrpSpPr/>
          <p:nvPr/>
        </p:nvGrpSpPr>
        <p:grpSpPr>
          <a:xfrm>
            <a:off x="101330" y="3886200"/>
            <a:ext cx="11057866" cy="2660516"/>
            <a:chOff x="125141" y="2606072"/>
            <a:chExt cx="8917409" cy="2366812"/>
          </a:xfrm>
        </p:grpSpPr>
        <p:grpSp>
          <p:nvGrpSpPr>
            <p:cNvPr id="13" name="Nhóm 34">
              <a:extLst>
                <a:ext uri="{FF2B5EF4-FFF2-40B4-BE49-F238E27FC236}">
                  <a16:creationId xmlns:a16="http://schemas.microsoft.com/office/drawing/2014/main" id="{EE596FB3-C42D-7B3A-31DC-213B8B9B042A}"/>
                </a:ext>
              </a:extLst>
            </p:cNvPr>
            <p:cNvGrpSpPr/>
            <p:nvPr/>
          </p:nvGrpSpPr>
          <p:grpSpPr>
            <a:xfrm>
              <a:off x="393700" y="3109912"/>
              <a:ext cx="8531005" cy="1531341"/>
              <a:chOff x="393699" y="2878733"/>
              <a:chExt cx="8531005" cy="1531341"/>
            </a:xfrm>
          </p:grpSpPr>
          <p:sp>
            <p:nvSpPr>
              <p:cNvPr id="16" name="Hình chữ nhật: Góc Tròn 33">
                <a:extLst>
                  <a:ext uri="{FF2B5EF4-FFF2-40B4-BE49-F238E27FC236}">
                    <a16:creationId xmlns:a16="http://schemas.microsoft.com/office/drawing/2014/main"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ộp Văn bản 32">
                <a:extLst>
                  <a:ext uri="{FF2B5EF4-FFF2-40B4-BE49-F238E27FC236}">
                    <a16:creationId xmlns:a16="http://schemas.microsoft.com/office/drawing/2014/main" id="{4F549AC8-1422-0F1B-C737-3BD00F48245B}"/>
                  </a:ext>
                </a:extLst>
              </p:cNvPr>
              <p:cNvSpPr txBox="1"/>
              <p:nvPr/>
            </p:nvSpPr>
            <p:spPr>
              <a:xfrm>
                <a:off x="764996" y="3044238"/>
                <a:ext cx="8112278" cy="1200329"/>
              </a:xfrm>
              <a:prstGeom prst="rect">
                <a:avLst/>
              </a:prstGeom>
              <a:noFill/>
            </p:spPr>
            <p:txBody>
              <a:bodyPr wrap="square">
                <a:spAutoFit/>
              </a:bodyPr>
              <a:lstStyle/>
              <a:p>
                <a:pPr algn="just" rtl="0"/>
                <a:r>
                  <a:rPr lang="en-US" sz="3600" b="1" i="0" dirty="0">
                    <a:solidFill>
                      <a:srgbClr val="FF0000"/>
                    </a:solidFill>
                    <a:effectLst/>
                    <a:latin typeface="+mn-lt"/>
                  </a:rPr>
                  <a:t>      Hai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không</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nghi</a:t>
                </a:r>
                <a:r>
                  <a:rPr lang="en-US" sz="3600" b="1" i="0" dirty="0">
                    <a:solidFill>
                      <a:srgbClr val="FF0000"/>
                    </a:solidFill>
                    <a:effectLst/>
                    <a:latin typeface="+mn-lt"/>
                  </a:rPr>
                  <a:t> </a:t>
                </a:r>
                <a:r>
                  <a:rPr lang="en-US" sz="3600" b="1" i="0" dirty="0" err="1">
                    <a:solidFill>
                      <a:srgbClr val="FF0000"/>
                    </a:solidFill>
                    <a:effectLst/>
                    <a:latin typeface="+mn-lt"/>
                  </a:rPr>
                  <a:t>được</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nhau</a:t>
                </a:r>
                <a:endParaRPr lang="vi-VN" sz="3600" b="1" i="0" dirty="0">
                  <a:solidFill>
                    <a:srgbClr val="FF0000"/>
                  </a:solidFill>
                  <a:effectLst/>
                  <a:latin typeface="+mn-lt"/>
                </a:endParaRPr>
              </a:p>
            </p:txBody>
          </p:sp>
        </p:grpSp>
        <p:pic>
          <p:nvPicPr>
            <p:cNvPr id="14" name="Hình ảnh 42">
              <a:extLst>
                <a:ext uri="{FF2B5EF4-FFF2-40B4-BE49-F238E27FC236}">
                  <a16:creationId xmlns:a16="http://schemas.microsoft.com/office/drawing/2014/main" id="{E921BBF2-FA7A-998D-C0A6-BF1B882FCC9A}"/>
                </a:ext>
              </a:extLst>
            </p:cNvPr>
            <p:cNvPicPr>
              <a:picLocks noChangeAspect="1"/>
            </p:cNvPicPr>
            <p:nvPr/>
          </p:nvPicPr>
          <p:blipFill rotWithShape="1">
            <a:blip r:embed="rId6"/>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15" name="Hình ảnh 44">
              <a:extLst>
                <a:ext uri="{FF2B5EF4-FFF2-40B4-BE49-F238E27FC236}">
                  <a16:creationId xmlns:a16="http://schemas.microsoft.com/office/drawing/2014/main" id="{6FF35DC2-AFA0-B5BD-705C-C487BAECCBAD}"/>
                </a:ext>
              </a:extLst>
            </p:cNvPr>
            <p:cNvPicPr>
              <a:picLocks noChangeAspect="1"/>
            </p:cNvPicPr>
            <p:nvPr/>
          </p:nvPicPr>
          <p:blipFill rotWithShape="1">
            <a:blip r:embed="rId6"/>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b="1"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b="1"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a16="http://schemas.microsoft.com/office/drawing/2014/main"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a16="http://schemas.microsoft.com/office/drawing/2014/main"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a16="http://schemas.microsoft.com/office/drawing/2014/main"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a16="http://schemas.microsoft.com/office/drawing/2014/main"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a16="http://schemas.microsoft.com/office/drawing/2014/main" id="{AF2F7BED-E428-1EBD-49D6-3889F0EA7BED}"/>
              </a:ext>
            </a:extLst>
          </p:cNvPr>
          <p:cNvSpPr/>
          <p:nvPr/>
        </p:nvSpPr>
        <p:spPr>
          <a:xfrm>
            <a:off x="9238593" y="2091559"/>
            <a:ext cx="2270235"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a16="http://schemas.microsoft.com/office/drawing/2014/main" id="{5B2D6938-385E-A64F-1235-EEA1B8FD86AE}"/>
              </a:ext>
            </a:extLst>
          </p:cNvPr>
          <p:cNvGrpSpPr/>
          <p:nvPr/>
        </p:nvGrpSpPr>
        <p:grpSpPr>
          <a:xfrm>
            <a:off x="429942" y="4413851"/>
            <a:ext cx="11057866" cy="2366812"/>
            <a:chOff x="125141" y="2606072"/>
            <a:chExt cx="8917409" cy="2366812"/>
          </a:xfrm>
        </p:grpSpPr>
        <p:grpSp>
          <p:nvGrpSpPr>
            <p:cNvPr id="35" name="Nhóm 34">
              <a:extLst>
                <a:ext uri="{FF2B5EF4-FFF2-40B4-BE49-F238E27FC236}">
                  <a16:creationId xmlns:a16="http://schemas.microsoft.com/office/drawing/2014/main"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a16="http://schemas.microsoft.com/office/drawing/2014/main"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a16="http://schemas.microsoft.com/office/drawing/2014/main"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a16="http://schemas.microsoft.com/office/drawing/2014/main"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1838617" cy="5547548"/>
            <a:chOff x="32218" y="4156379"/>
            <a:chExt cx="8878963" cy="475002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505401" y="4156379"/>
              <a:ext cx="8405780" cy="4750021"/>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05401" y="4287919"/>
              <a:ext cx="8221717" cy="3300904"/>
            </a:xfrm>
            <a:prstGeom prst="rect">
              <a:avLst/>
            </a:prstGeom>
            <a:noFill/>
          </p:spPr>
          <p:txBody>
            <a:bodyPr wrap="square" rtlCol="0">
              <a:spAutoFit/>
            </a:bodyPr>
            <a:lstStyle/>
            <a:p>
              <a:pPr algn="just"/>
              <a:r>
                <a:rPr lang="en-US" sz="3200" b="1" i="1" dirty="0">
                  <a:solidFill>
                    <a:srgbClr val="000000"/>
                  </a:solidFill>
                  <a:effectLst/>
                </a:rPr>
                <a:t>     </a:t>
              </a:r>
              <a:r>
                <a:rPr lang="vi-VN" sz="32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250000"/>
                </a:lnSpc>
              </a:pPr>
              <a:r>
                <a:rPr lang="vi-VN" sz="3200" b="0" i="0" dirty="0">
                  <a:solidFill>
                    <a:srgbClr val="000000"/>
                  </a:solidFill>
                  <a:effectLst/>
                </a:rPr>
                <a:t>b. Thằn lằn xanh không thích nghi được với cuộc sống của tắc</a:t>
              </a:r>
              <a:r>
                <a:rPr lang="en-US" sz="3200" b="0" i="0" dirty="0">
                  <a:solidFill>
                    <a:srgbClr val="000000"/>
                  </a:solidFill>
                  <a:effectLst/>
                </a:rPr>
                <a:t> </a:t>
              </a:r>
              <a:r>
                <a:rPr lang="vi-VN" sz="3200" b="0" i="0" dirty="0">
                  <a:solidFill>
                    <a:srgbClr val="000000"/>
                  </a:solidFill>
                  <a:effectLst/>
                </a:rPr>
                <a:t>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a16="http://schemas.microsoft.com/office/drawing/2014/main" id="{98BA910E-ED1E-0121-D047-84DD5E01DBD2}"/>
              </a:ext>
            </a:extLst>
          </p:cNvPr>
          <p:cNvSpPr txBox="1"/>
          <p:nvPr/>
        </p:nvSpPr>
        <p:spPr>
          <a:xfrm>
            <a:off x="767255" y="1892735"/>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a16="http://schemas.microsoft.com/office/drawing/2014/main" id="{ECAD30EA-34FC-25F5-45FC-97FBA802ED24}"/>
              </a:ext>
            </a:extLst>
          </p:cNvPr>
          <p:cNvSpPr txBox="1"/>
          <p:nvPr/>
        </p:nvSpPr>
        <p:spPr>
          <a:xfrm>
            <a:off x="798785" y="2960016"/>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a16="http://schemas.microsoft.com/office/drawing/2014/main" id="{753F21FA-99AB-699F-CAA5-C7A567E1AFAA}"/>
              </a:ext>
            </a:extLst>
          </p:cNvPr>
          <p:cNvSpPr txBox="1"/>
          <p:nvPr/>
        </p:nvSpPr>
        <p:spPr>
          <a:xfrm>
            <a:off x="798785" y="429556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96839" y="2326671"/>
              <a:ext cx="6148873" cy="193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a16="http://schemas.microsoft.com/office/drawing/2014/main"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Calibri" panose="020F0502020204030204" pitchFamily="34" charset="0"/>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a16="http://schemas.microsoft.com/office/drawing/2014/main" id="{9BD427ED-55BE-696C-C8E4-5F9F4DABB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a16="http://schemas.microsoft.com/office/drawing/2014/main" id="{971CA8C4-0188-DEF6-321C-0C0D9ABAC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68C3ABD0-34A1-DAF7-0BFD-D40E7DE9CC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id="{6469A402-053D-7F5C-9F85-37A400D2AF56}"/>
              </a:ext>
            </a:extLst>
          </p:cNvPr>
          <p:cNvPicPr>
            <a:picLocks noChangeAspect="1"/>
          </p:cNvPicPr>
          <p:nvPr/>
        </p:nvPicPr>
        <p:blipFill>
          <a:blip r:embed="rId4"/>
          <a:stretch>
            <a:fillRect/>
          </a:stretch>
        </p:blipFill>
        <p:spPr>
          <a:xfrm>
            <a:off x="3938563" y="261685"/>
            <a:ext cx="4271987" cy="1238562"/>
          </a:xfrm>
          <a:prstGeom prst="rect">
            <a:avLst/>
          </a:prstGeom>
        </p:spPr>
      </p:pic>
      <p:pic>
        <p:nvPicPr>
          <p:cNvPr id="29" name="Picture 28">
            <a:extLst>
              <a:ext uri="{FF2B5EF4-FFF2-40B4-BE49-F238E27FC236}">
                <a16:creationId xmlns:a16="http://schemas.microsoft.com/office/drawing/2014/main" id="{1914B2DD-0973-B347-A18D-D17C6BDFB79D}"/>
              </a:ext>
            </a:extLst>
          </p:cNvPr>
          <p:cNvPicPr>
            <a:picLocks noChangeAspect="1"/>
          </p:cNvPicPr>
          <p:nvPr/>
        </p:nvPicPr>
        <p:blipFill>
          <a:blip r:embed="rId5"/>
          <a:stretch>
            <a:fillRect/>
          </a:stretch>
        </p:blipFill>
        <p:spPr>
          <a:xfrm>
            <a:off x="1279712" y="972631"/>
            <a:ext cx="1536325" cy="1426588"/>
          </a:xfrm>
          <a:prstGeom prst="rect">
            <a:avLst/>
          </a:prstGeom>
        </p:spPr>
      </p:pic>
      <p:pic>
        <p:nvPicPr>
          <p:cNvPr id="36" name="Picture 35">
            <a:extLst>
              <a:ext uri="{FF2B5EF4-FFF2-40B4-BE49-F238E27FC236}">
                <a16:creationId xmlns:a16="http://schemas.microsoft.com/office/drawing/2014/main" id="{DA37A3AD-110D-D2CA-835B-5E4C3373F345}"/>
              </a:ext>
            </a:extLst>
          </p:cNvPr>
          <p:cNvPicPr>
            <a:picLocks noChangeAspect="1"/>
          </p:cNvPicPr>
          <p:nvPr/>
        </p:nvPicPr>
        <p:blipFill>
          <a:blip r:embed="rId6"/>
          <a:stretch>
            <a:fillRect/>
          </a:stretch>
        </p:blipFill>
        <p:spPr>
          <a:xfrm>
            <a:off x="3968711" y="1627214"/>
            <a:ext cx="3816427" cy="841321"/>
          </a:xfrm>
          <a:prstGeom prst="rect">
            <a:avLst/>
          </a:prstGeom>
        </p:spPr>
      </p:pic>
      <p:pic>
        <p:nvPicPr>
          <p:cNvPr id="37" name="Picture 36">
            <a:extLst>
              <a:ext uri="{FF2B5EF4-FFF2-40B4-BE49-F238E27FC236}">
                <a16:creationId xmlns:a16="http://schemas.microsoft.com/office/drawing/2014/main" id="{C431F976-313F-A59C-AB4E-58001B5F462C}"/>
              </a:ext>
            </a:extLst>
          </p:cNvPr>
          <p:cNvPicPr>
            <a:picLocks noChangeAspect="1"/>
          </p:cNvPicPr>
          <p:nvPr/>
        </p:nvPicPr>
        <p:blipFill>
          <a:blip r:embed="rId7"/>
          <a:stretch>
            <a:fillRect/>
          </a:stretch>
        </p:blipFill>
        <p:spPr>
          <a:xfrm>
            <a:off x="2816037" y="2305340"/>
            <a:ext cx="6502490" cy="2087994"/>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id="{800CE182-31CC-C07C-88CF-BBEBCF8C1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id="{F4E3FC3A-3288-E84D-0A7E-0EA15DD068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pic>
        <p:nvPicPr>
          <p:cNvPr id="3" name="Picture 2">
            <a:extLst>
              <a:ext uri="{FF2B5EF4-FFF2-40B4-BE49-F238E27FC236}">
                <a16:creationId xmlns:a16="http://schemas.microsoft.com/office/drawing/2014/main" id="{B7968EAA-1B90-0E01-0657-6FA1D8F06F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038" y="58039"/>
            <a:ext cx="1203267" cy="1183128"/>
          </a:xfrm>
          <a:prstGeom prst="rect">
            <a:avLst/>
          </a:prstGeom>
        </p:spPr>
      </p:pic>
      <p:sp>
        <p:nvSpPr>
          <p:cNvPr id="2" name="TextBox 1">
            <a:extLst>
              <a:ext uri="{FF2B5EF4-FFF2-40B4-BE49-F238E27FC236}">
                <a16:creationId xmlns:a16="http://schemas.microsoft.com/office/drawing/2014/main" id="{6EDA82B5-4DCD-8E20-98AD-70EBCE9C67AA}"/>
              </a:ext>
            </a:extLst>
          </p:cNvPr>
          <p:cNvSpPr txBox="1"/>
          <p:nvPr/>
        </p:nvSpPr>
        <p:spPr>
          <a:xfrm>
            <a:off x="6434890" y="4261537"/>
            <a:ext cx="4592924" cy="523220"/>
          </a:xfrm>
          <a:prstGeom prst="rect">
            <a:avLst/>
          </a:prstGeom>
          <a:noFill/>
        </p:spPr>
        <p:txBody>
          <a:bodyPr wrap="none" rtlCol="0">
            <a:spAutoFit/>
          </a:bodyPr>
          <a:lstStyle/>
          <a:p>
            <a:r>
              <a:rPr lang="en-US" sz="2800" b="1" i="1" dirty="0" err="1">
                <a:latin typeface="Aptos Narrow" panose="020B0004020202020204" pitchFamily="34" charset="0"/>
              </a:rPr>
              <a:t>Giáo</a:t>
            </a:r>
            <a:r>
              <a:rPr lang="en-US" sz="2800" b="1" i="1" dirty="0">
                <a:latin typeface="Aptos Narrow" panose="020B0004020202020204" pitchFamily="34" charset="0"/>
              </a:rPr>
              <a:t> </a:t>
            </a:r>
            <a:r>
              <a:rPr lang="en-US" sz="2800" b="1" i="1" dirty="0" err="1">
                <a:latin typeface="Aptos Narrow" panose="020B0004020202020204" pitchFamily="34" charset="0"/>
              </a:rPr>
              <a:t>viên</a:t>
            </a:r>
            <a:r>
              <a:rPr lang="en-US" sz="2800" b="1" i="1" dirty="0">
                <a:latin typeface="Aptos Narrow" panose="020B0004020202020204" pitchFamily="34" charset="0"/>
              </a:rPr>
              <a:t>: Hoàng </a:t>
            </a:r>
            <a:r>
              <a:rPr lang="en-US" sz="2800" b="1" i="1" dirty="0" err="1">
                <a:latin typeface="Aptos Narrow" panose="020B0004020202020204" pitchFamily="34" charset="0"/>
              </a:rPr>
              <a:t>Thị</a:t>
            </a:r>
            <a:r>
              <a:rPr lang="en-US" sz="2800" b="1" i="1" dirty="0">
                <a:latin typeface="Aptos Narrow" panose="020B0004020202020204" pitchFamily="34" charset="0"/>
              </a:rPr>
              <a:t> </a:t>
            </a:r>
            <a:r>
              <a:rPr lang="en-US" sz="2800" b="1" i="1" dirty="0" err="1">
                <a:latin typeface="Aptos Narrow" panose="020B0004020202020204" pitchFamily="34" charset="0"/>
              </a:rPr>
              <a:t>Thùy</a:t>
            </a:r>
            <a:r>
              <a:rPr lang="en-US" sz="2800" b="1" i="1" dirty="0">
                <a:latin typeface="Aptos Narrow" panose="020B0004020202020204" pitchFamily="34" charset="0"/>
              </a:rPr>
              <a:t> Linh</a:t>
            </a:r>
          </a:p>
        </p:txBody>
      </p:sp>
    </p:spTree>
    <p:extLst>
      <p:ext uri="{BB962C8B-B14F-4D97-AF65-F5344CB8AC3E}">
        <p14:creationId xmlns:p14="http://schemas.microsoft.com/office/powerpoint/2010/main" val="297067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4"/>
          <a:stretch>
            <a:fillRect/>
          </a:stretch>
        </p:blipFill>
        <p:spPr>
          <a:xfrm>
            <a:off x="996185" y="0"/>
            <a:ext cx="11613685" cy="6592529"/>
          </a:xfrm>
          <a:prstGeom prst="rect">
            <a:avLst/>
          </a:prstGeom>
        </p:spPr>
      </p:pic>
      <p:sp>
        <p:nvSpPr>
          <p:cNvPr id="2" name="TextBox 1"/>
          <p:cNvSpPr txBox="1"/>
          <p:nvPr/>
        </p:nvSpPr>
        <p:spPr>
          <a:xfrm>
            <a:off x="2374491" y="2443429"/>
            <a:ext cx="6268063" cy="1200329"/>
          </a:xfrm>
          <a:prstGeom prst="rect">
            <a:avLst/>
          </a:prstGeom>
          <a:noFill/>
        </p:spPr>
        <p:txBody>
          <a:bodyPr wrap="none" rtlCol="0">
            <a:spAutoFit/>
          </a:bodyPr>
          <a:lstStyle/>
          <a:p>
            <a:r>
              <a:rPr lang="en-US" sz="7200" b="1" dirty="0" err="1">
                <a:solidFill>
                  <a:srgbClr val="0070C0"/>
                </a:solidFill>
                <a:latin typeface="UTM Spring" panose="02040603050506020204" pitchFamily="18" charset="0"/>
              </a:rPr>
              <a:t>Luyện</a:t>
            </a:r>
            <a:r>
              <a:rPr lang="en-US" sz="7200" b="1" dirty="0">
                <a:solidFill>
                  <a:srgbClr val="0070C0"/>
                </a:solidFill>
                <a:latin typeface="UTM Spring" panose="02040603050506020204" pitchFamily="18" charset="0"/>
              </a:rPr>
              <a:t> </a:t>
            </a:r>
            <a:r>
              <a:rPr lang="en-US" sz="7200" b="1" dirty="0" err="1">
                <a:solidFill>
                  <a:srgbClr val="0070C0"/>
                </a:solidFill>
                <a:latin typeface="UTM Spring" panose="02040603050506020204" pitchFamily="18" charset="0"/>
              </a:rPr>
              <a:t>đọc</a:t>
            </a:r>
            <a:r>
              <a:rPr lang="en-US" sz="7200" b="1" dirty="0">
                <a:solidFill>
                  <a:srgbClr val="0070C0"/>
                </a:solidFill>
                <a:latin typeface="UTM Spring" panose="02040603050506020204" pitchFamily="18" charset="0"/>
              </a:rPr>
              <a:t> </a:t>
            </a:r>
            <a:r>
              <a:rPr lang="en-US" sz="7200" b="1" dirty="0" err="1">
                <a:solidFill>
                  <a:srgbClr val="0070C0"/>
                </a:solidFill>
                <a:latin typeface="UTM Spring" panose="02040603050506020204" pitchFamily="18" charset="0"/>
              </a:rPr>
              <a:t>diễn</a:t>
            </a:r>
            <a:r>
              <a:rPr lang="en-US" sz="7200" b="1" dirty="0">
                <a:solidFill>
                  <a:srgbClr val="0070C0"/>
                </a:solidFill>
                <a:latin typeface="UTM Spring" panose="02040603050506020204" pitchFamily="18" charset="0"/>
              </a:rPr>
              <a:t> </a:t>
            </a:r>
            <a:r>
              <a:rPr lang="en-US" sz="7200" b="1" dirty="0" err="1">
                <a:solidFill>
                  <a:srgbClr val="0070C0"/>
                </a:solidFill>
                <a:latin typeface="UTM Spring" panose="02040603050506020204" pitchFamily="18" charset="0"/>
              </a:rPr>
              <a:t>cảm</a:t>
            </a:r>
            <a:endParaRPr lang="en-US" sz="7200" b="1" dirty="0">
              <a:solidFill>
                <a:srgbClr val="0070C0"/>
              </a:solidFill>
              <a:latin typeface="UTM Spring" panose="02040603050506020204" pitchFamily="18" charset="0"/>
            </a:endParaRPr>
          </a:p>
        </p:txBody>
      </p:sp>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descr="e93f49669616f82afc3aeb26989c1d4b">
            <a:extLst>
              <a:ext uri="{FF2B5EF4-FFF2-40B4-BE49-F238E27FC236}">
                <a16:creationId xmlns:a16="http://schemas.microsoft.com/office/drawing/2014/main" id="{F7705150-5C88-31C2-70A8-988390D05E42}"/>
              </a:ext>
            </a:extLst>
          </p:cNvPr>
          <p:cNvPicPr>
            <a:picLocks noChangeAspect="1"/>
          </p:cNvPicPr>
          <p:nvPr/>
        </p:nvPicPr>
        <p:blipFill>
          <a:blip r:embed="rId3"/>
          <a:stretch>
            <a:fillRect/>
          </a:stretch>
        </p:blipFill>
        <p:spPr>
          <a:xfrm rot="1823720" flipH="1">
            <a:off x="3922417" y="255320"/>
            <a:ext cx="4985790" cy="3476344"/>
          </a:xfrm>
          <a:prstGeom prst="rect">
            <a:avLst/>
          </a:prstGeom>
        </p:spPr>
      </p:pic>
      <p:sp>
        <p:nvSpPr>
          <p:cNvPr id="4" name="TextBox 4">
            <a:extLst>
              <a:ext uri="{FF2B5EF4-FFF2-40B4-BE49-F238E27FC236}">
                <a16:creationId xmlns:a16="http://schemas.microsoft.com/office/drawing/2014/main" id="{C7204410-C367-F020-791F-49BC809F9FC2}"/>
              </a:ext>
            </a:extLst>
          </p:cNvPr>
          <p:cNvSpPr txBox="1"/>
          <p:nvPr/>
        </p:nvSpPr>
        <p:spPr>
          <a:xfrm rot="1153940">
            <a:off x="4220180" y="1019830"/>
            <a:ext cx="4524428"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grpSp>
        <p:nvGrpSpPr>
          <p:cNvPr id="5" name="Group 4">
            <a:extLst>
              <a:ext uri="{FF2B5EF4-FFF2-40B4-BE49-F238E27FC236}">
                <a16:creationId xmlns:a16="http://schemas.microsoft.com/office/drawing/2014/main" id="{FD92BECC-5950-2F09-67DE-D11E5137EF95}"/>
              </a:ext>
            </a:extLst>
          </p:cNvPr>
          <p:cNvGrpSpPr/>
          <p:nvPr/>
        </p:nvGrpSpPr>
        <p:grpSpPr>
          <a:xfrm>
            <a:off x="4658552" y="3886053"/>
            <a:ext cx="7310311" cy="2174181"/>
            <a:chOff x="8325533" y="96707"/>
            <a:chExt cx="4511041" cy="3266810"/>
          </a:xfrm>
        </p:grpSpPr>
        <p:sp>
          <p:nvSpPr>
            <p:cNvPr id="6" name="Rounded Rectangle 7">
              <a:extLst>
                <a:ext uri="{FF2B5EF4-FFF2-40B4-BE49-F238E27FC236}">
                  <a16:creationId xmlns:a16="http://schemas.microsoft.com/office/drawing/2014/main" id="{A2424D8D-59C3-9CCB-F979-A6768184E3EB}"/>
                </a:ext>
              </a:extLst>
            </p:cNvPr>
            <p:cNvSpPr/>
            <p:nvPr/>
          </p:nvSpPr>
          <p:spPr>
            <a:xfrm>
              <a:off x="8325533" y="96707"/>
              <a:ext cx="4511039" cy="3248993"/>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extBox 4">
              <a:extLst>
                <a:ext uri="{FF2B5EF4-FFF2-40B4-BE49-F238E27FC236}">
                  <a16:creationId xmlns:a16="http://schemas.microsoft.com/office/drawing/2014/main" id="{B8CBDAA3-154A-4F33-BE08-A686FC0C3BBC}"/>
                </a:ext>
              </a:extLst>
            </p:cNvPr>
            <p:cNvSpPr txBox="1"/>
            <p:nvPr/>
          </p:nvSpPr>
          <p:spPr>
            <a:xfrm>
              <a:off x="8325534" y="223489"/>
              <a:ext cx="4511040" cy="3140028"/>
            </a:xfrm>
            <a:prstGeom prst="rect">
              <a:avLst/>
            </a:prstGeom>
            <a:noFill/>
          </p:spPr>
          <p:txBody>
            <a:bodyPr wrap="square" rtlCol="0">
              <a:spAutoFit/>
            </a:bodyPr>
            <a:lstStyle/>
            <a:p>
              <a:pPr algn="just">
                <a:lnSpc>
                  <a:spcPct val="110000"/>
                </a:lnSpc>
              </a:pP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diễn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nhấn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giọng</a:t>
              </a:r>
              <a:r>
                <a:rPr lang="en-US" sz="4000" b="1" dirty="0">
                  <a:latin typeface="Calibri" panose="020F0502020204030204" pitchFamily="34" charset="0"/>
                  <a:cs typeface="Calibri" panose="020F0502020204030204" pitchFamily="34" charset="0"/>
                </a:rPr>
                <a:t> ở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xúc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tâm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trạng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vật</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6080820E-03E0-CA68-072F-F9EBC2B10842}"/>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510109" y="1936124"/>
            <a:ext cx="4103934" cy="2082747"/>
          </a:xfrm>
          <a:prstGeom prst="rect">
            <a:avLst/>
          </a:prstGeom>
        </p:spPr>
      </p:pic>
    </p:spTree>
    <p:extLst>
      <p:ext uri="{BB962C8B-B14F-4D97-AF65-F5344CB8AC3E}">
        <p14:creationId xmlns:p14="http://schemas.microsoft.com/office/powerpoint/2010/main" val="60678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477621-8932-1524-F664-5AB12CAB0DDB}"/>
              </a:ext>
            </a:extLst>
          </p:cNvPr>
          <p:cNvGrpSpPr/>
          <p:nvPr/>
        </p:nvGrpSpPr>
        <p:grpSpPr>
          <a:xfrm>
            <a:off x="284305" y="395673"/>
            <a:ext cx="5798128" cy="3135379"/>
            <a:chOff x="457201" y="1176848"/>
            <a:chExt cx="5798128" cy="3135379"/>
          </a:xfrm>
        </p:grpSpPr>
        <p:grpSp>
          <p:nvGrpSpPr>
            <p:cNvPr id="6" name="Group 5">
              <a:extLst>
                <a:ext uri="{FF2B5EF4-FFF2-40B4-BE49-F238E27FC236}">
                  <a16:creationId xmlns:a16="http://schemas.microsoft.com/office/drawing/2014/main" id="{56AAC7B4-4A23-6308-6474-66D5F7FFF471}"/>
                </a:ext>
              </a:extLst>
            </p:cNvPr>
            <p:cNvGrpSpPr/>
            <p:nvPr/>
          </p:nvGrpSpPr>
          <p:grpSpPr>
            <a:xfrm>
              <a:off x="457201" y="1922318"/>
              <a:ext cx="5798128" cy="2389909"/>
              <a:chOff x="602672" y="2483427"/>
              <a:chExt cx="5922819" cy="2389909"/>
            </a:xfrm>
            <a:solidFill>
              <a:srgbClr val="FFFFCC"/>
            </a:solidFill>
          </p:grpSpPr>
          <p:sp>
            <p:nvSpPr>
              <p:cNvPr id="8" name="Rectangle: Rounded Corners 7">
                <a:extLst>
                  <a:ext uri="{FF2B5EF4-FFF2-40B4-BE49-F238E27FC236}">
                    <a16:creationId xmlns:a16="http://schemas.microsoft.com/office/drawing/2014/main" id="{985696F7-3F67-2682-6CB7-6896B6A02EF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9" name="Picture 8">
                <a:extLst>
                  <a:ext uri="{FF2B5EF4-FFF2-40B4-BE49-F238E27FC236}">
                    <a16:creationId xmlns:a16="http://schemas.microsoft.com/office/drawing/2014/main" id="{86177438-FB6E-C1F1-98C0-B56BA2BA571B}"/>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10" name="Picture 9">
                <a:extLst>
                  <a:ext uri="{FF2B5EF4-FFF2-40B4-BE49-F238E27FC236}">
                    <a16:creationId xmlns:a16="http://schemas.microsoft.com/office/drawing/2014/main" id="{7106A9B4-8B3E-E059-8A64-4E65907392B7}"/>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7" name="Rectangle: Rounded Corners 6">
              <a:extLst>
                <a:ext uri="{FF2B5EF4-FFF2-40B4-BE49-F238E27FC236}">
                  <a16:creationId xmlns:a16="http://schemas.microsoft.com/office/drawing/2014/main" id="{44DF9502-2063-25ED-CA26-DEB5D8F7B5B3}"/>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id="{51CA2562-07B9-6964-8461-46CDF74D2439}"/>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DBA9AE50-1ADE-9FBC-C11A-08C68E088FFA}"/>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419C2D43-02B9-0A17-73F8-E2FC4367462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6565A2B3-31E1-D08C-2794-DB547290D201}"/>
                  </a:ext>
                </a:extLst>
              </p:cNvPr>
              <p:cNvGrpSpPr/>
              <p:nvPr/>
            </p:nvGrpSpPr>
            <p:grpSpPr>
              <a:xfrm>
                <a:off x="7848304" y="4505757"/>
                <a:ext cx="4208656" cy="1969599"/>
                <a:chOff x="7938043" y="4498698"/>
                <a:chExt cx="4689256" cy="2219312"/>
              </a:xfrm>
              <a:grpFill/>
            </p:grpSpPr>
            <p:pic>
              <p:nvPicPr>
                <p:cNvPr id="16" name="Picture 15" descr="Icon&#10;&#10;Description automatically generated">
                  <a:extLst>
                    <a:ext uri="{FF2B5EF4-FFF2-40B4-BE49-F238E27FC236}">
                      <a16:creationId xmlns:a16="http://schemas.microsoft.com/office/drawing/2014/main" id="{863C4D46-811D-6C1B-E31D-85BB60368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0D212FE5-CE55-6BC0-57F0-36AA4CE51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D67F4DCC-0F70-B99D-FA2C-8F0C50C94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2440DA66-FDCA-FFD1-0261-3E7E8885D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7595160D-F32E-3645-D822-4F41F4B2E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A94C268A-CA8C-3C8F-B723-DE77DD69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EC5B0560-AEEC-633A-A3E6-77A2B380C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A462788B-BF64-3620-7607-FE407233E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9E51AB85-1FE2-344D-21AE-C619FE0B3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5" name="Picture 24" descr="Icon&#10;&#10;Description automatically generated">
                  <a:extLst>
                    <a:ext uri="{FF2B5EF4-FFF2-40B4-BE49-F238E27FC236}">
                      <a16:creationId xmlns:a16="http://schemas.microsoft.com/office/drawing/2014/main" id="{257956AB-C579-D991-4B14-DCA803321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26" name="Picture 25" descr="Icon&#10;&#10;Description automatically generated">
                  <a:extLst>
                    <a:ext uri="{FF2B5EF4-FFF2-40B4-BE49-F238E27FC236}">
                      <a16:creationId xmlns:a16="http://schemas.microsoft.com/office/drawing/2014/main" id="{0003371D-62C4-E4A7-46F4-D8FA6D8CD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7" name="Picture 26" descr="Icon&#10;&#10;Description automatically generated">
                  <a:extLst>
                    <a:ext uri="{FF2B5EF4-FFF2-40B4-BE49-F238E27FC236}">
                      <a16:creationId xmlns:a16="http://schemas.microsoft.com/office/drawing/2014/main" id="{6100D3A3-1BE4-2EAE-2E48-C4E5A8470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2DFD3543-7776-B530-D241-B8FD438A5063}"/>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id="{2A181093-2909-C0ED-B9E6-095341A8D6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9" name="Picture 28">
            <a:extLst>
              <a:ext uri="{FF2B5EF4-FFF2-40B4-BE49-F238E27FC236}">
                <a16:creationId xmlns:a16="http://schemas.microsoft.com/office/drawing/2014/main" id="{24549CE6-F69D-29D2-9F00-EAC88EBB7891}"/>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428747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7C329FFD-3DF6-04EB-3B80-C28661E84739}"/>
              </a:ext>
            </a:extLst>
          </p:cNvPr>
          <p:cNvPicPr>
            <a:picLocks noChangeAspect="1"/>
          </p:cNvPicPr>
          <p:nvPr/>
        </p:nvPicPr>
        <p:blipFill>
          <a:blip r:embed="rId4"/>
          <a:stretch>
            <a:fillRect/>
          </a:stretch>
        </p:blipFill>
        <p:spPr>
          <a:xfrm>
            <a:off x="206225" y="-73826"/>
            <a:ext cx="11985775" cy="993734"/>
          </a:xfrm>
          <a:prstGeom prst="rect">
            <a:avLst/>
          </a:prstGeom>
        </p:spPr>
      </p:pic>
      <p:pic>
        <p:nvPicPr>
          <p:cNvPr id="5" name="Picture 4">
            <a:extLst>
              <a:ext uri="{FF2B5EF4-FFF2-40B4-BE49-F238E27FC236}">
                <a16:creationId xmlns:a16="http://schemas.microsoft.com/office/drawing/2014/main" id="{592613B3-17EC-4A61-AFA3-ADC8429B41CA}"/>
              </a:ext>
            </a:extLst>
          </p:cNvPr>
          <p:cNvPicPr>
            <a:picLocks noChangeAspect="1"/>
          </p:cNvPicPr>
          <p:nvPr/>
        </p:nvPicPr>
        <p:blipFill>
          <a:blip r:embed="rId5"/>
          <a:stretch>
            <a:fillRect/>
          </a:stretch>
        </p:blipFill>
        <p:spPr>
          <a:xfrm>
            <a:off x="967119" y="870634"/>
            <a:ext cx="8260796" cy="3414056"/>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6A09F6-0350-A61D-ACAF-517176304908}"/>
              </a:ext>
            </a:extLst>
          </p:cNvPr>
          <p:cNvPicPr>
            <a:picLocks noChangeAspect="1"/>
          </p:cNvPicPr>
          <p:nvPr/>
        </p:nvPicPr>
        <p:blipFill>
          <a:blip r:embed="rId4"/>
          <a:stretch>
            <a:fillRect/>
          </a:stretch>
        </p:blipFill>
        <p:spPr>
          <a:xfrm>
            <a:off x="1451142" y="1566925"/>
            <a:ext cx="5358848" cy="3871296"/>
          </a:xfrm>
          <a:prstGeom prst="rect">
            <a:avLst/>
          </a:prstGeom>
        </p:spPr>
      </p:pic>
    </p:spTree>
    <p:extLst>
      <p:ext uri="{BB962C8B-B14F-4D97-AF65-F5344CB8AC3E}">
        <p14:creationId xmlns:p14="http://schemas.microsoft.com/office/powerpoint/2010/main" val="126780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a16="http://schemas.microsoft.com/office/drawing/2014/main"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20968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44768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85726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2" name="Nhóm 5">
            <a:extLst>
              <a:ext uri="{FF2B5EF4-FFF2-40B4-BE49-F238E27FC236}">
                <a16:creationId xmlns:a16="http://schemas.microsoft.com/office/drawing/2014/main" id="{682DCEC1-4576-4B7E-4D00-B9A524C910FD}"/>
              </a:ext>
            </a:extLst>
          </p:cNvPr>
          <p:cNvGrpSpPr/>
          <p:nvPr/>
        </p:nvGrpSpPr>
        <p:grpSpPr>
          <a:xfrm>
            <a:off x="1733550" y="4155597"/>
            <a:ext cx="9432291" cy="1330804"/>
            <a:chOff x="4145308" y="2976302"/>
            <a:chExt cx="7354684" cy="2061255"/>
          </a:xfrm>
        </p:grpSpPr>
        <p:sp>
          <p:nvSpPr>
            <p:cNvPr id="1033" name="Hình chữ nhật: Góc Tròn 93">
              <a:extLst>
                <a:ext uri="{FF2B5EF4-FFF2-40B4-BE49-F238E27FC236}">
                  <a16:creationId xmlns:a16="http://schemas.microsoft.com/office/drawing/2014/main" id="{62D20070-7286-55AC-90D8-589D6C987EDA}"/>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34" name="Hộp Văn bản 2">
              <a:extLst>
                <a:ext uri="{FF2B5EF4-FFF2-40B4-BE49-F238E27FC236}">
                  <a16:creationId xmlns:a16="http://schemas.microsoft.com/office/drawing/2014/main" id="{B68209A2-67C4-6E7C-C3FF-96500D8E063E}"/>
                </a:ext>
              </a:extLst>
            </p:cNvPr>
            <p:cNvSpPr txBox="1"/>
            <p:nvPr/>
          </p:nvSpPr>
          <p:spPr>
            <a:xfrm>
              <a:off x="4308294" y="2994404"/>
              <a:ext cx="6669828" cy="1859165"/>
            </a:xfrm>
            <a:prstGeom prst="rect">
              <a:avLst/>
            </a:prstGeom>
            <a:noFill/>
          </p:spPr>
          <p:txBody>
            <a:bodyPr wrap="square" rtlCol="0">
              <a:spAutoFit/>
            </a:bodyPr>
            <a:lstStyle/>
            <a:p>
              <a:pPr algn="just"/>
              <a:r>
                <a:rPr lang="en-US" sz="3600" b="1" dirty="0" err="1">
                  <a:solidFill>
                    <a:schemeClr val="tx1"/>
                  </a:solidFill>
                  <a:latin typeface="Calibri" panose="020F0502020204030204" pitchFamily="34" charset="0"/>
                  <a:cs typeface="Calibri" panose="020F0502020204030204" pitchFamily="34" charset="0"/>
                </a:rPr>
                <a:t>Nói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nhanh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quen</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môi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trường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của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trong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vật</a:t>
              </a:r>
              <a:r>
                <a:rPr lang="en-US" sz="3600" b="1" dirty="0">
                  <a:solidFill>
                    <a:schemeClr val="tx1"/>
                  </a:solidFill>
                  <a:latin typeface="Calibri" panose="020F0502020204030204" pitchFamily="34" charset="0"/>
                  <a:cs typeface="Calibri" panose="020F0502020204030204" pitchFamily="34" charset="0"/>
                </a:rPr>
                <a:t> ở </a:t>
              </a:r>
              <a:r>
                <a:rPr lang="en-US" sz="3600" b="1" dirty="0" err="1">
                  <a:solidFill>
                    <a:schemeClr val="tx1"/>
                  </a:solidFill>
                  <a:latin typeface="Calibri" panose="020F0502020204030204" pitchFamily="34" charset="0"/>
                  <a:cs typeface="Calibri" panose="020F0502020204030204" pitchFamily="34" charset="0"/>
                </a:rPr>
                <a:t>trên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035" name="Picture 26">
              <a:extLst>
                <a:ext uri="{FF2B5EF4-FFF2-40B4-BE49-F238E27FC236}">
                  <a16:creationId xmlns:a16="http://schemas.microsoft.com/office/drawing/2014/main" id="{735D98FE-C9FD-0055-2685-FECB6E91810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92828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wipe(down)">
                                      <p:cBhvr>
                                        <p:cTn id="23"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03823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27623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68581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 name="Nhóm 5">
            <a:extLst>
              <a:ext uri="{FF2B5EF4-FFF2-40B4-BE49-F238E27FC236}">
                <a16:creationId xmlns:a16="http://schemas.microsoft.com/office/drawing/2014/main" id="{73803151-037C-8BE0-48DB-136DD8577901}"/>
              </a:ext>
            </a:extLst>
          </p:cNvPr>
          <p:cNvGrpSpPr/>
          <p:nvPr/>
        </p:nvGrpSpPr>
        <p:grpSpPr>
          <a:xfrm>
            <a:off x="1190328" y="4381501"/>
            <a:ext cx="10049171" cy="1381124"/>
            <a:chOff x="594441" y="1346938"/>
            <a:chExt cx="5642648" cy="2024332"/>
          </a:xfrm>
        </p:grpSpPr>
        <p:sp>
          <p:nvSpPr>
            <p:cNvPr id="3" name="Hình chữ nhật: Góc Tròn 13">
              <a:extLst>
                <a:ext uri="{FF2B5EF4-FFF2-40B4-BE49-F238E27FC236}">
                  <a16:creationId xmlns:a16="http://schemas.microsoft.com/office/drawing/2014/main" id="{88A3DE40-0552-2AAA-FE0E-9DDC2B2C2F87}"/>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4">
              <a:extLst>
                <a:ext uri="{FF2B5EF4-FFF2-40B4-BE49-F238E27FC236}">
                  <a16:creationId xmlns:a16="http://schemas.microsoft.com/office/drawing/2014/main" id="{574E015D-A313-3D09-5B2E-0D5DE8A25864}"/>
                </a:ext>
              </a:extLst>
            </p:cNvPr>
            <p:cNvSpPr txBox="1"/>
            <p:nvPr/>
          </p:nvSpPr>
          <p:spPr>
            <a:xfrm>
              <a:off x="792109" y="1552886"/>
              <a:ext cx="5396846" cy="1759338"/>
            </a:xfrm>
            <a:prstGeom prst="rect">
              <a:avLst/>
            </a:prstGeom>
            <a:noFill/>
          </p:spPr>
          <p:txBody>
            <a:bodyPr wrap="square">
              <a:spAutoFit/>
            </a:bodyPr>
            <a:lstStyle/>
            <a:p>
              <a:pPr algn="just"/>
              <a:r>
                <a:rPr lang="en-US" sz="3600" b="1" i="1" dirty="0" err="1">
                  <a:latin typeface="Calibri" panose="020F0502020204030204" pitchFamily="34" charset="0"/>
                  <a:cs typeface="Calibri" panose="020F0502020204030204" pitchFamily="34" charset="0"/>
                </a:rPr>
                <a:t>Chuyện</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gì</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sẽ</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xảy</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ra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nếu</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chúng</a:t>
              </a:r>
              <a:r>
                <a:rPr lang="en-US" sz="3600" b="1" i="1" dirty="0">
                  <a:latin typeface="Calibri" panose="020F0502020204030204" pitchFamily="34" charset="0"/>
                  <a:cs typeface="Calibri" panose="020F0502020204030204" pitchFamily="34" charset="0"/>
                </a:rPr>
                <a:t> ta </a:t>
              </a:r>
              <a:r>
                <a:rPr lang="en-US" sz="3600" b="1" i="1" dirty="0" err="1">
                  <a:latin typeface="Calibri" panose="020F0502020204030204" pitchFamily="34" charset="0"/>
                  <a:cs typeface="Calibri" panose="020F0502020204030204" pitchFamily="34" charset="0"/>
                </a:rPr>
                <a:t>đổi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môi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trường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sống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của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lạc</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đà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và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chim</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cánh</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cụt</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cho</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nhau</a:t>
              </a:r>
              <a:endParaRPr lang="en-US" sz="3600" b="1" dirty="0">
                <a:latin typeface="Calibri" panose="020F0502020204030204" pitchFamily="34" charset="0"/>
                <a:cs typeface="Calibri" panose="020F0502020204030204" pitchFamily="34" charset="0"/>
              </a:endParaRPr>
            </a:p>
          </p:txBody>
        </p:sp>
      </p:grpSp>
      <p:grpSp>
        <p:nvGrpSpPr>
          <p:cNvPr id="5" name="Nhóm 5">
            <a:extLst>
              <a:ext uri="{FF2B5EF4-FFF2-40B4-BE49-F238E27FC236}">
                <a16:creationId xmlns:a16="http://schemas.microsoft.com/office/drawing/2014/main" id="{CCA80065-5F7D-5288-07BE-A325562A400D}"/>
              </a:ext>
            </a:extLst>
          </p:cNvPr>
          <p:cNvGrpSpPr/>
          <p:nvPr/>
        </p:nvGrpSpPr>
        <p:grpSpPr>
          <a:xfrm>
            <a:off x="857250" y="4305301"/>
            <a:ext cx="10687050" cy="1995154"/>
            <a:chOff x="594441" y="1346938"/>
            <a:chExt cx="5642648" cy="2292037"/>
          </a:xfrm>
        </p:grpSpPr>
        <p:sp>
          <p:nvSpPr>
            <p:cNvPr id="7" name="Hình chữ nhật: Góc Tròn 13">
              <a:extLst>
                <a:ext uri="{FF2B5EF4-FFF2-40B4-BE49-F238E27FC236}">
                  <a16:creationId xmlns:a16="http://schemas.microsoft.com/office/drawing/2014/main" id="{6078A3CF-FCCD-AA29-1556-4544E4543FA4}"/>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4">
              <a:extLst>
                <a:ext uri="{FF2B5EF4-FFF2-40B4-BE49-F238E27FC236}">
                  <a16:creationId xmlns:a16="http://schemas.microsoft.com/office/drawing/2014/main" id="{2057583A-D750-818D-38A8-311EC15EE66D}"/>
                </a:ext>
              </a:extLst>
            </p:cNvPr>
            <p:cNvSpPr txBox="1"/>
            <p:nvPr/>
          </p:nvSpPr>
          <p:spPr>
            <a:xfrm>
              <a:off x="792109" y="1552886"/>
              <a:ext cx="5396846" cy="2086089"/>
            </a:xfrm>
            <a:prstGeom prst="rect">
              <a:avLst/>
            </a:prstGeom>
            <a:noFill/>
          </p:spPr>
          <p:txBody>
            <a:bodyPr wrap="square">
              <a:spAutoFit/>
            </a:bodyPr>
            <a:lstStyle/>
            <a:p>
              <a:pPr algn="just"/>
              <a:r>
                <a:rPr lang="vi-VN" sz="2800" b="1" i="1" u="none" strike="noStrike" dirty="0">
                  <a:solidFill>
                    <a:srgbClr val="FF0000"/>
                  </a:solidFill>
                  <a:effectLst/>
                  <a:latin typeface="Calibri" panose="020F0502020204030204" pitchFamily="34" charset="0"/>
                  <a:cs typeface="Calibri" panose="020F0502020204030204"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9325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68C3ABD0-34A1-DAF7-0BFD-D40E7DE9CC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id="{6469A402-053D-7F5C-9F85-37A400D2AF56}"/>
              </a:ext>
            </a:extLst>
          </p:cNvPr>
          <p:cNvPicPr>
            <a:picLocks noChangeAspect="1"/>
          </p:cNvPicPr>
          <p:nvPr/>
        </p:nvPicPr>
        <p:blipFill>
          <a:blip r:embed="rId5"/>
          <a:stretch>
            <a:fillRect/>
          </a:stretch>
        </p:blipFill>
        <p:spPr>
          <a:xfrm>
            <a:off x="3938563" y="261685"/>
            <a:ext cx="4271987" cy="1238562"/>
          </a:xfrm>
          <a:prstGeom prst="rect">
            <a:avLst/>
          </a:prstGeom>
        </p:spPr>
      </p:pic>
      <p:pic>
        <p:nvPicPr>
          <p:cNvPr id="29" name="Picture 28">
            <a:extLst>
              <a:ext uri="{FF2B5EF4-FFF2-40B4-BE49-F238E27FC236}">
                <a16:creationId xmlns:a16="http://schemas.microsoft.com/office/drawing/2014/main" id="{1914B2DD-0973-B347-A18D-D17C6BDFB79D}"/>
              </a:ext>
            </a:extLst>
          </p:cNvPr>
          <p:cNvPicPr>
            <a:picLocks noChangeAspect="1"/>
          </p:cNvPicPr>
          <p:nvPr/>
        </p:nvPicPr>
        <p:blipFill>
          <a:blip r:embed="rId6"/>
          <a:stretch>
            <a:fillRect/>
          </a:stretch>
        </p:blipFill>
        <p:spPr>
          <a:xfrm>
            <a:off x="1279712" y="972631"/>
            <a:ext cx="1536325" cy="1426588"/>
          </a:xfrm>
          <a:prstGeom prst="rect">
            <a:avLst/>
          </a:prstGeom>
        </p:spPr>
      </p:pic>
      <p:pic>
        <p:nvPicPr>
          <p:cNvPr id="36" name="Picture 35">
            <a:extLst>
              <a:ext uri="{FF2B5EF4-FFF2-40B4-BE49-F238E27FC236}">
                <a16:creationId xmlns:a16="http://schemas.microsoft.com/office/drawing/2014/main" id="{DA37A3AD-110D-D2CA-835B-5E4C3373F345}"/>
              </a:ext>
            </a:extLst>
          </p:cNvPr>
          <p:cNvPicPr>
            <a:picLocks noChangeAspect="1"/>
          </p:cNvPicPr>
          <p:nvPr/>
        </p:nvPicPr>
        <p:blipFill>
          <a:blip r:embed="rId7"/>
          <a:stretch>
            <a:fillRect/>
          </a:stretch>
        </p:blipFill>
        <p:spPr>
          <a:xfrm>
            <a:off x="3968711" y="1627214"/>
            <a:ext cx="3816427" cy="841321"/>
          </a:xfrm>
          <a:prstGeom prst="rect">
            <a:avLst/>
          </a:prstGeom>
        </p:spPr>
      </p:pic>
      <p:pic>
        <p:nvPicPr>
          <p:cNvPr id="37" name="Picture 36">
            <a:extLst>
              <a:ext uri="{FF2B5EF4-FFF2-40B4-BE49-F238E27FC236}">
                <a16:creationId xmlns:a16="http://schemas.microsoft.com/office/drawing/2014/main" id="{C431F976-313F-A59C-AB4E-58001B5F462C}"/>
              </a:ext>
            </a:extLst>
          </p:cNvPr>
          <p:cNvPicPr>
            <a:picLocks noChangeAspect="1"/>
          </p:cNvPicPr>
          <p:nvPr/>
        </p:nvPicPr>
        <p:blipFill>
          <a:blip r:embed="rId8"/>
          <a:stretch>
            <a:fillRect/>
          </a:stretch>
        </p:blipFill>
        <p:spPr>
          <a:xfrm>
            <a:off x="1425672" y="2574666"/>
            <a:ext cx="9474005" cy="3042168"/>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id="{800CE182-31CC-C07C-88CF-BBEBCF8C1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id="{F4E3FC3A-3288-E84D-0A7E-0EA15DD06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pic>
        <p:nvPicPr>
          <p:cNvPr id="3" name="Picture 2">
            <a:extLst>
              <a:ext uri="{FF2B5EF4-FFF2-40B4-BE49-F238E27FC236}">
                <a16:creationId xmlns:a16="http://schemas.microsoft.com/office/drawing/2014/main" id="{B7968EAA-1B90-0E01-0657-6FA1D8F06F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7038" y="58039"/>
            <a:ext cx="1203267" cy="1183128"/>
          </a:xfrm>
          <a:prstGeom prst="rect">
            <a:avLst/>
          </a:prstGeom>
        </p:spPr>
      </p:pic>
    </p:spTree>
    <p:extLst>
      <p:ext uri="{BB962C8B-B14F-4D97-AF65-F5344CB8AC3E}">
        <p14:creationId xmlns:p14="http://schemas.microsoft.com/office/powerpoint/2010/main" val="44856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631018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p:cNvGrpSpPr/>
          <p:nvPr/>
        </p:nvGrpSpPr>
        <p:grpSpPr>
          <a:xfrm>
            <a:off x="651331" y="1793285"/>
            <a:ext cx="10931069" cy="1318625"/>
            <a:chOff x="651331" y="1793285"/>
            <a:chExt cx="10931069" cy="1318625"/>
          </a:xfrm>
        </p:grpSpPr>
        <p:pic>
          <p:nvPicPr>
            <p:cNvPr id="19" name="Picture 12">
              <a:extLst>
                <a:ext uri="{FF2B5EF4-FFF2-40B4-BE49-F238E27FC236}">
                  <a16:creationId xmlns:a16="http://schemas.microsoft.com/office/drawing/2014/main" id="{CFD6FC5C-1C9B-5D1A-1090-D56BA9904D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1331" y="1793285"/>
              <a:ext cx="10931069" cy="1318625"/>
            </a:xfrm>
            <a:prstGeom prst="rect">
              <a:avLst/>
            </a:prstGeom>
          </p:spPr>
        </p:pic>
        <p:sp>
          <p:nvSpPr>
            <p:cNvPr id="20" name="TextBox 19">
              <a:extLst>
                <a:ext uri="{FF2B5EF4-FFF2-40B4-BE49-F238E27FC236}">
                  <a16:creationId xmlns:a16="http://schemas.microsoft.com/office/drawing/2014/main" id="{36074FE8-4105-00BC-3A77-1A20EC8FC45E}"/>
                </a:ext>
              </a:extLst>
            </p:cNvPr>
            <p:cNvSpPr txBox="1"/>
            <p:nvPr/>
          </p:nvSpPr>
          <p:spPr>
            <a:xfrm>
              <a:off x="1214745" y="1960997"/>
              <a:ext cx="9762510" cy="978729"/>
            </a:xfrm>
            <a:prstGeom prst="rect">
              <a:avLst/>
            </a:prstGeom>
            <a:noFill/>
          </p:spPr>
          <p:txBody>
            <a:bodyPr wrap="square">
              <a:spAutoFit/>
            </a:bodyPr>
            <a:lstStyle/>
            <a:p>
              <a:pPr indent="228600" algn="just">
                <a:lnSpc>
                  <a:spcPct val="120000"/>
                </a:lnSpc>
              </a:pP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đúng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diễn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ngữ</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tâm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trạng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nhân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vật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p:txBody>
        </p:sp>
      </p:grpSp>
      <p:pic>
        <p:nvPicPr>
          <p:cNvPr id="21" name="Picture 20">
            <a:extLst>
              <a:ext uri="{FF2B5EF4-FFF2-40B4-BE49-F238E27FC236}">
                <a16:creationId xmlns:a16="http://schemas.microsoft.com/office/drawing/2014/main" id="{F866B06B-8AB1-84BB-78C6-CC1EA329309A}"/>
              </a:ext>
            </a:extLst>
          </p:cNvPr>
          <p:cNvPicPr>
            <a:picLocks noChangeAspect="1"/>
          </p:cNvPicPr>
          <p:nvPr/>
        </p:nvPicPr>
        <p:blipFill>
          <a:blip r:embed="rId4"/>
          <a:stretch>
            <a:fillRect/>
          </a:stretch>
        </p:blipFill>
        <p:spPr>
          <a:xfrm>
            <a:off x="3305175" y="200332"/>
            <a:ext cx="6040294" cy="1471693"/>
          </a:xfrm>
          <a:prstGeom prst="rect">
            <a:avLst/>
          </a:prstGeom>
        </p:spPr>
      </p:pic>
      <p:grpSp>
        <p:nvGrpSpPr>
          <p:cNvPr id="4" name="Group 3"/>
          <p:cNvGrpSpPr/>
          <p:nvPr/>
        </p:nvGrpSpPr>
        <p:grpSpPr>
          <a:xfrm>
            <a:off x="651331" y="3504185"/>
            <a:ext cx="10931069" cy="1451273"/>
            <a:chOff x="651331" y="3504185"/>
            <a:chExt cx="10931069" cy="1451273"/>
          </a:xfrm>
        </p:grpSpPr>
        <p:pic>
          <p:nvPicPr>
            <p:cNvPr id="37" name="Picture 12">
              <a:extLst>
                <a:ext uri="{FF2B5EF4-FFF2-40B4-BE49-F238E27FC236}">
                  <a16:creationId xmlns:a16="http://schemas.microsoft.com/office/drawing/2014/main" id="{E042CAC5-CBF5-D4C2-DB76-206C59BCD7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1331" y="3504185"/>
              <a:ext cx="10931069" cy="1451273"/>
            </a:xfrm>
            <a:prstGeom prst="rect">
              <a:avLst/>
            </a:prstGeom>
          </p:spPr>
        </p:pic>
        <p:sp>
          <p:nvSpPr>
            <p:cNvPr id="38" name="TextBox 37">
              <a:extLst>
                <a:ext uri="{FF2B5EF4-FFF2-40B4-BE49-F238E27FC236}">
                  <a16:creationId xmlns:a16="http://schemas.microsoft.com/office/drawing/2014/main" id="{7E498A6A-BB8F-A751-F84C-F5258A1ED50B}"/>
                </a:ext>
              </a:extLst>
            </p:cNvPr>
            <p:cNvSpPr txBox="1"/>
            <p:nvPr/>
          </p:nvSpPr>
          <p:spPr>
            <a:xfrm>
              <a:off x="1111477" y="3744423"/>
              <a:ext cx="10010775" cy="978729"/>
            </a:xfrm>
            <a:prstGeom prst="rect">
              <a:avLst/>
            </a:prstGeom>
            <a:noFill/>
          </p:spPr>
          <p:txBody>
            <a:bodyPr wrap="square">
              <a:spAutoFit/>
            </a:bodyPr>
            <a:lstStyle/>
            <a:p>
              <a:pPr indent="228600" algn="just">
                <a:lnSpc>
                  <a:spcPct val="120000"/>
                </a:lnSpc>
              </a:pPr>
              <a:r>
                <a:rPr lang="vi-VN"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bài đọc: </a:t>
              </a:r>
              <a:r>
                <a:rPr lang="vi-VN" sz="24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Cần trân trọng những đặc điểm của mình và biết lựa chọn hoàn cảnh sống phù hợp với những đặc điểm đó.</a:t>
              </a:r>
            </a:p>
          </p:txBody>
        </p:sp>
      </p:grpSp>
      <p:pic>
        <p:nvPicPr>
          <p:cNvPr id="5" name="Picture 4">
            <a:extLst>
              <a:ext uri="{FF2B5EF4-FFF2-40B4-BE49-F238E27FC236}">
                <a16:creationId xmlns:a16="http://schemas.microsoft.com/office/drawing/2014/main" id="{DE860AD9-7F57-9F57-4772-2802D871AC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38" y="58039"/>
            <a:ext cx="1203267" cy="1183128"/>
          </a:xfrm>
          <a:prstGeom prst="rect">
            <a:avLst/>
          </a:prstGeom>
        </p:spPr>
      </p:pic>
    </p:spTree>
    <p:extLst>
      <p:ext uri="{BB962C8B-B14F-4D97-AF65-F5344CB8AC3E}">
        <p14:creationId xmlns:p14="http://schemas.microsoft.com/office/powerpoint/2010/main" val="419421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a16="http://schemas.microsoft.com/office/drawing/2014/main" id="{5748B4AD-AFE3-A42C-6538-8440621F759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a16="http://schemas.microsoft.com/office/drawing/2014/main"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a16="http://schemas.microsoft.com/office/drawing/2014/main"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a16="http://schemas.microsoft.com/office/drawing/2014/main" id="{43BB2DE2-73E8-04EF-4972-023F50EA9CD2}"/>
                </a:ext>
              </a:extLst>
            </p:cNvPr>
            <p:cNvPicPr>
              <a:picLocks noChangeAspect="1"/>
            </p:cNvPicPr>
            <p:nvPr/>
          </p:nvPicPr>
          <p:blipFill>
            <a:blip r:embed="rId6"/>
            <a:stretch>
              <a:fillRect/>
            </a:stretch>
          </p:blipFill>
          <p:spPr>
            <a:xfrm>
              <a:off x="5438349" y="1420589"/>
              <a:ext cx="2714627" cy="2714627"/>
            </a:xfrm>
            <a:prstGeom prst="rect">
              <a:avLst/>
            </a:prstGeom>
          </p:spPr>
        </p:pic>
      </p:grpSp>
      <p:grpSp>
        <p:nvGrpSpPr>
          <p:cNvPr id="45" name="Nhóm 8">
            <a:extLst>
              <a:ext uri="{FF2B5EF4-FFF2-40B4-BE49-F238E27FC236}">
                <a16:creationId xmlns:a16="http://schemas.microsoft.com/office/drawing/2014/main"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a16="http://schemas.microsoft.com/office/drawing/2014/main"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a16="http://schemas.microsoft.com/office/drawing/2014/main"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Đ 1: </a:t>
            </a:r>
            <a:r>
              <a:rPr lang="vi-VN"/>
              <a:t>từ đầu đến </a:t>
            </a:r>
            <a:r>
              <a:rPr lang="en-US"/>
              <a:t>đáp lời thằn lằn xanh</a:t>
            </a:r>
          </a:p>
          <a:p>
            <a:r>
              <a:rPr lang="en-US"/>
              <a:t>+ Đ 2: </a:t>
            </a:r>
            <a:r>
              <a:rPr lang="vi-VN"/>
              <a:t>tiếp theo đến </a:t>
            </a:r>
            <a:r>
              <a:rPr lang="en-US"/>
              <a:t>làm sao!</a:t>
            </a:r>
          </a:p>
        </p:txBody>
      </p:sp>
      <p:sp>
        <p:nvSpPr>
          <p:cNvPr id="3" name="Google Shape;2692;p47">
            <a:extLst>
              <a:ext uri="{FF2B5EF4-FFF2-40B4-BE49-F238E27FC236}">
                <a16:creationId xmlns:a16="http://schemas.microsoft.com/office/drawing/2014/main" id="{947F75FF-1A69-13A7-35FA-5853DB90904C}"/>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66F587B-3385-7FC0-7F31-8CA449375B9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7" name="TextBox 6"/>
          <p:cNvSpPr txBox="1"/>
          <p:nvPr/>
        </p:nvSpPr>
        <p:spPr>
          <a:xfrm>
            <a:off x="4768627" y="342969"/>
            <a:ext cx="3357734" cy="769441"/>
          </a:xfrm>
          <a:prstGeom prst="rect">
            <a:avLst/>
          </a:prstGeom>
          <a:noFill/>
        </p:spPr>
        <p:txBody>
          <a:bodyPr wrap="square" rtlCol="0">
            <a:spAutoFit/>
          </a:bodyPr>
          <a:lstStyle/>
          <a:p>
            <a:r>
              <a:rPr lang="en-US" sz="4400" b="1" dirty="0">
                <a:solidFill>
                  <a:srgbClr val="FF0000"/>
                </a:solidFill>
                <a:latin typeface="Arial" panose="020B0604020202020204" pitchFamily="34" charset="0"/>
                <a:cs typeface="Arial" panose="020B0604020202020204" pitchFamily="34" charset="0"/>
              </a:rPr>
              <a:t>Chia </a:t>
            </a:r>
            <a:r>
              <a:rPr lang="en-US" sz="4400" b="1" dirty="0" err="1">
                <a:solidFill>
                  <a:srgbClr val="FF0000"/>
                </a:solidFill>
                <a:latin typeface="Arial" panose="020B0604020202020204" pitchFamily="34" charset="0"/>
                <a:cs typeface="Arial" panose="020B0604020202020204" pitchFamily="34" charset="0"/>
              </a:rPr>
              <a:t>đoạn</a:t>
            </a:r>
            <a:endParaRPr lang="en-US" sz="4400" b="1" dirty="0">
              <a:solidFill>
                <a:srgbClr val="FF0000"/>
              </a:solidFill>
              <a:latin typeface="Arial" panose="020B0604020202020204" pitchFamily="34" charset="0"/>
              <a:cs typeface="Arial" panose="020B0604020202020204" pitchFamily="34" charset="0"/>
            </a:endParaRPr>
          </a:p>
        </p:txBody>
      </p:sp>
      <p:grpSp>
        <p:nvGrpSpPr>
          <p:cNvPr id="35" name="Nhóm 6">
            <a:extLst>
              <a:ext uri="{FF2B5EF4-FFF2-40B4-BE49-F238E27FC236}">
                <a16:creationId xmlns:a16="http://schemas.microsoft.com/office/drawing/2014/main" id="{53605343-40C7-3821-57F7-1DEE48497782}"/>
              </a:ext>
            </a:extLst>
          </p:cNvPr>
          <p:cNvGrpSpPr/>
          <p:nvPr/>
        </p:nvGrpSpPr>
        <p:grpSpPr>
          <a:xfrm>
            <a:off x="9873164" y="4143373"/>
            <a:ext cx="2714627" cy="2714627"/>
            <a:chOff x="5438349" y="1420589"/>
            <a:chExt cx="2714627" cy="2714627"/>
          </a:xfrm>
        </p:grpSpPr>
        <p:sp>
          <p:nvSpPr>
            <p:cNvPr id="36" name="Hình Bầu dục 4">
              <a:extLst>
                <a:ext uri="{FF2B5EF4-FFF2-40B4-BE49-F238E27FC236}">
                  <a16:creationId xmlns:a16="http://schemas.microsoft.com/office/drawing/2014/main"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Hình ảnh 3" descr="Ảnh có chứa đồ chơi, búp bê, đồ họa véc-tơ&#10;&#10;Mô tả được tạo tự động">
              <a:extLst>
                <a:ext uri="{FF2B5EF4-FFF2-40B4-BE49-F238E27FC236}">
                  <a16:creationId xmlns:a16="http://schemas.microsoft.com/office/drawing/2014/main" id="{43BB2DE2-73E8-04EF-4972-023F50EA9CD2}"/>
                </a:ext>
              </a:extLst>
            </p:cNvPr>
            <p:cNvPicPr>
              <a:picLocks noChangeAspect="1"/>
            </p:cNvPicPr>
            <p:nvPr/>
          </p:nvPicPr>
          <p:blipFill>
            <a:blip r:embed="rId5"/>
            <a:stretch>
              <a:fillRect/>
            </a:stretch>
          </p:blipFill>
          <p:spPr>
            <a:xfrm>
              <a:off x="5438349" y="1420589"/>
              <a:ext cx="2714627" cy="2714627"/>
            </a:xfrm>
            <a:prstGeom prst="rect">
              <a:avLst/>
            </a:prstGeom>
          </p:spPr>
        </p:pic>
      </p:grpSp>
      <p:grpSp>
        <p:nvGrpSpPr>
          <p:cNvPr id="38" name="Nhóm 8">
            <a:extLst>
              <a:ext uri="{FF2B5EF4-FFF2-40B4-BE49-F238E27FC236}">
                <a16:creationId xmlns:a16="http://schemas.microsoft.com/office/drawing/2014/main" id="{0EB4B847-6A11-DA60-F343-0B28A8CBEFE9}"/>
              </a:ext>
            </a:extLst>
          </p:cNvPr>
          <p:cNvGrpSpPr/>
          <p:nvPr/>
        </p:nvGrpSpPr>
        <p:grpSpPr>
          <a:xfrm flipH="1">
            <a:off x="7233004" y="2902973"/>
            <a:ext cx="4243619" cy="1473817"/>
            <a:chOff x="2878230" y="1017067"/>
            <a:chExt cx="3493268" cy="1733448"/>
          </a:xfrm>
        </p:grpSpPr>
        <p:sp>
          <p:nvSpPr>
            <p:cNvPr id="39" name="Bong bóng Lời nói: Hình bầu dục 7">
              <a:extLst>
                <a:ext uri="{FF2B5EF4-FFF2-40B4-BE49-F238E27FC236}">
                  <a16:creationId xmlns:a16="http://schemas.microsoft.com/office/drawing/2014/main"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0" name="Hộp Văn bản 1">
              <a:extLst>
                <a:ext uri="{FF2B5EF4-FFF2-40B4-BE49-F238E27FC236}">
                  <a16:creationId xmlns:a16="http://schemas.microsoft.com/office/drawing/2014/main"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Bài</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đọc</a:t>
              </a:r>
              <a:r>
                <a:rPr lang="en-US" sz="3600" b="1" dirty="0">
                  <a:solidFill>
                    <a:schemeClr val="accent2">
                      <a:lumMod val="10000"/>
                    </a:schemeClr>
                  </a:solidFill>
                  <a:latin typeface="Calibri" panose="020F0502020204030204" pitchFamily="34" charset="0"/>
                  <a:cs typeface="Calibri" panose="020F0502020204030204" pitchFamily="34" charset="0"/>
                </a:rPr>
                <a:t> chia </a:t>
              </a:r>
              <a:r>
                <a:rPr lang="en-US" sz="3600" b="1" dirty="0" err="1">
                  <a:solidFill>
                    <a:schemeClr val="accent2">
                      <a:lumMod val="10000"/>
                    </a:schemeClr>
                  </a:solidFill>
                  <a:latin typeface="Calibri" panose="020F0502020204030204" pitchFamily="34" charset="0"/>
                  <a:cs typeface="Calibri" panose="020F0502020204030204" pitchFamily="34" charset="0"/>
                </a:rPr>
                <a:t>thành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mấy</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đoạn</a:t>
              </a:r>
              <a:r>
                <a:rPr lang="en-US" sz="3600" b="1" dirty="0">
                  <a:solidFill>
                    <a:schemeClr val="accent2">
                      <a:lumMod val="10000"/>
                    </a:schemeClr>
                  </a:solidFill>
                  <a:latin typeface="Calibri" panose="020F0502020204030204" pitchFamily="34" charset="0"/>
                  <a:cs typeface="Calibri" panose="020F0502020204030204" pitchFamily="34" charset="0"/>
                </a:rPr>
                <a:t>?</a:t>
              </a:r>
            </a:p>
          </p:txBody>
        </p:sp>
      </p:grpSp>
      <p:sp>
        <p:nvSpPr>
          <p:cNvPr id="8" name="Rectangle 7"/>
          <p:cNvSpPr/>
          <p:nvPr/>
        </p:nvSpPr>
        <p:spPr>
          <a:xfrm>
            <a:off x="1980614" y="1600645"/>
            <a:ext cx="8850942" cy="2776145"/>
          </a:xfrm>
          <a:prstGeom prst="rect">
            <a:avLst/>
          </a:prstGeom>
        </p:spPr>
        <p:txBody>
          <a:bodyPr wrap="square">
            <a:spAutoFit/>
          </a:bodyPr>
          <a:lstStyle/>
          <a:p>
            <a:pPr algn="just">
              <a:lnSpc>
                <a:spcPct val="115000"/>
              </a:lnSpc>
              <a:spcAft>
                <a:spcPts val="0"/>
              </a:spcAft>
            </a:pP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Đoạn</a:t>
            </a:r>
            <a:r>
              <a:rPr lang="en-US" sz="3200"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1</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từ đầu </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vi-VN"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đáp</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lời</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thằn</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lằn</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xanh</a:t>
            </a:r>
            <a:endPar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Đoạn</a:t>
            </a:r>
            <a:r>
              <a:rPr lang="en-US" sz="3200"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2</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tiếp theo </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vi-VN"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làm</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sao</a:t>
            </a:r>
            <a:r>
              <a:rPr lang="en-US" sz="3200"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r>
              <a:rPr lang="en-US" sz="3200" b="1" dirty="0">
                <a:solidFill>
                  <a:srgbClr val="002060"/>
                </a:solidFill>
                <a:latin typeface="Arial" panose="020B0604020202020204" pitchFamily="34" charset="0"/>
                <a:cs typeface="Arial" panose="020B0604020202020204" pitchFamily="34" charset="0"/>
              </a:rPr>
              <a:t>+ </a:t>
            </a:r>
            <a:r>
              <a:rPr lang="en-US" sz="3200" b="1" i="1" dirty="0" err="1">
                <a:solidFill>
                  <a:srgbClr val="002060"/>
                </a:solidFill>
                <a:latin typeface="Arial" panose="020B0604020202020204" pitchFamily="34" charset="0"/>
                <a:cs typeface="Arial" panose="020B0604020202020204" pitchFamily="34" charset="0"/>
              </a:rPr>
              <a:t>Đoạn</a:t>
            </a:r>
            <a:r>
              <a:rPr lang="en-US" sz="3200" b="1" i="1" dirty="0">
                <a:solidFill>
                  <a:srgbClr val="002060"/>
                </a:solidFill>
                <a:latin typeface="Arial" panose="020B0604020202020204" pitchFamily="34" charset="0"/>
                <a:cs typeface="Arial" panose="020B0604020202020204" pitchFamily="34" charset="0"/>
              </a:rPr>
              <a:t> 3</a:t>
            </a:r>
            <a:r>
              <a:rPr lang="en-US" sz="3200" b="1" dirty="0">
                <a:solidFill>
                  <a:srgbClr val="002060"/>
                </a:solidFill>
                <a:latin typeface="Arial" panose="020B0604020202020204" pitchFamily="34" charset="0"/>
                <a:cs typeface="Arial" panose="020B0604020202020204" pitchFamily="34" charset="0"/>
              </a:rPr>
              <a:t>: </a:t>
            </a:r>
            <a:r>
              <a:rPr lang="vi-VN" sz="3200" b="1" dirty="0">
                <a:solidFill>
                  <a:srgbClr val="002060"/>
                </a:solidFill>
                <a:latin typeface="Arial" panose="020B0604020202020204" pitchFamily="34" charset="0"/>
                <a:cs typeface="Arial" panose="020B0604020202020204" pitchFamily="34" charset="0"/>
              </a:rPr>
              <a:t>tiếp theo </a:t>
            </a:r>
            <a:r>
              <a:rPr lang="en-US" sz="3200" b="1" dirty="0">
                <a:solidFill>
                  <a:srgbClr val="002060"/>
                </a:solidFill>
                <a:latin typeface="Arial" panose="020B0604020202020204" pitchFamily="34" charset="0"/>
                <a:cs typeface="Arial" panose="020B0604020202020204" pitchFamily="34" charset="0"/>
              </a:rPr>
              <a:t>…..</a:t>
            </a:r>
            <a:r>
              <a:rPr lang="vi-VN"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đói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quá</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rồi</a:t>
            </a:r>
            <a:r>
              <a:rPr lang="en-US" sz="3200" b="1" dirty="0">
                <a:solidFill>
                  <a:srgbClr val="002060"/>
                </a:solidFill>
                <a:latin typeface="Arial" panose="020B0604020202020204" pitchFamily="34" charset="0"/>
                <a:cs typeface="Arial" panose="020B0604020202020204" pitchFamily="34" charset="0"/>
              </a:rPr>
              <a:t>.</a:t>
            </a:r>
          </a:p>
          <a:p>
            <a:r>
              <a:rPr lang="en-US" sz="3200" b="1" dirty="0">
                <a:solidFill>
                  <a:srgbClr val="002060"/>
                </a:solidFill>
                <a:latin typeface="Arial" panose="020B0604020202020204" pitchFamily="34" charset="0"/>
                <a:cs typeface="Arial" panose="020B0604020202020204" pitchFamily="34" charset="0"/>
              </a:rPr>
              <a:t>+ </a:t>
            </a:r>
            <a:r>
              <a:rPr lang="en-US" sz="3200" b="1" i="1" dirty="0" err="1">
                <a:solidFill>
                  <a:srgbClr val="002060"/>
                </a:solidFill>
                <a:latin typeface="Arial" panose="020B0604020202020204" pitchFamily="34" charset="0"/>
                <a:cs typeface="Arial" panose="020B0604020202020204" pitchFamily="34" charset="0"/>
              </a:rPr>
              <a:t>Đoạn</a:t>
            </a:r>
            <a:r>
              <a:rPr lang="en-US" sz="3200" b="1" i="1" dirty="0">
                <a:solidFill>
                  <a:srgbClr val="002060"/>
                </a:solidFill>
                <a:latin typeface="Arial" panose="020B0604020202020204" pitchFamily="34" charset="0"/>
                <a:cs typeface="Arial" panose="020B0604020202020204" pitchFamily="34" charset="0"/>
              </a:rPr>
              <a:t> 4</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còn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lại</a:t>
            </a:r>
            <a:endParaRPr lang="en-US" sz="3200" b="1" dirty="0">
              <a:solidFill>
                <a:srgbClr val="002060"/>
              </a:solidFill>
              <a:latin typeface="Arial" panose="020B0604020202020204" pitchFamily="34" charset="0"/>
              <a:cs typeface="Arial" panose="020B0604020202020204" pitchFamily="34" charset="0"/>
            </a:endParaRPr>
          </a:p>
          <a:p>
            <a:pPr algn="just">
              <a:lnSpc>
                <a:spcPct val="115000"/>
              </a:lnSpc>
              <a:spcAft>
                <a:spcPts val="0"/>
              </a:spcAft>
            </a:pPr>
            <a:endParaRPr lang="en-US" sz="3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59751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35"/>
                                        </p:tgtEl>
                                      </p:cBhvr>
                                    </p:animEffect>
                                    <p:set>
                                      <p:cBhvr>
                                        <p:cTn id="17" dur="1" fill="hold">
                                          <p:stCondLst>
                                            <p:cond delay="499"/>
                                          </p:stCondLst>
                                        </p:cTn>
                                        <p:tgtEl>
                                          <p:spTgt spid="35"/>
                                        </p:tgtEl>
                                        <p:attrNameLst>
                                          <p:attrName>style.visibility</p:attrName>
                                        </p:attrNameLst>
                                      </p:cBhvr>
                                      <p:to>
                                        <p:strVal val="hidden"/>
                                      </p:to>
                                    </p:set>
                                  </p:childTnLst>
                                </p:cTn>
                              </p:par>
                              <p:par>
                                <p:cTn id="18" presetID="16" presetClass="exit" presetSubtype="21" fill="hold" nodeType="withEffect">
                                  <p:stCondLst>
                                    <p:cond delay="0"/>
                                  </p:stCondLst>
                                  <p:childTnLst>
                                    <p:animEffect transition="out" filter="barn(inVertical)">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307</TotalTime>
  <Words>1095</Words>
  <Application>Microsoft Office PowerPoint</Application>
  <PresentationFormat>Widescreen</PresentationFormat>
  <Paragraphs>68</Paragraphs>
  <Slides>24</Slides>
  <Notes>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24</vt:i4>
      </vt:variant>
    </vt:vector>
  </HeadingPairs>
  <TitlesOfParts>
    <vt:vector size="38" baseType="lpstr">
      <vt:lpstr>等线</vt:lpstr>
      <vt:lpstr>等线 Light</vt:lpstr>
      <vt:lpstr>Aptos Narrow</vt:lpstr>
      <vt:lpstr>Arial</vt:lpstr>
      <vt:lpstr>Calibri</vt:lpstr>
      <vt:lpstr>Calibri Light</vt:lpstr>
      <vt:lpstr>SVN-Poky's</vt:lpstr>
      <vt:lpstr>Times New Roman</vt:lpstr>
      <vt:lpstr>UTM Duepuntozero</vt:lpstr>
      <vt:lpstr>UTM Spring</vt:lpstr>
      <vt:lpstr>Office 主题​​</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MinhThangPC.VN</cp:lastModifiedBy>
  <cp:revision>59</cp:revision>
  <dcterms:created xsi:type="dcterms:W3CDTF">2023-07-01T11:12:33Z</dcterms:created>
  <dcterms:modified xsi:type="dcterms:W3CDTF">2023-09-20T04:44:03Z</dcterms:modified>
</cp:coreProperties>
</file>