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</p:sldMasterIdLst>
  <p:notesMasterIdLst>
    <p:notesMasterId r:id="rId20"/>
  </p:notesMasterIdLst>
  <p:sldIdLst>
    <p:sldId id="381" r:id="rId5"/>
    <p:sldId id="355" r:id="rId6"/>
    <p:sldId id="377" r:id="rId7"/>
    <p:sldId id="257" r:id="rId8"/>
    <p:sldId id="378" r:id="rId9"/>
    <p:sldId id="343" r:id="rId10"/>
    <p:sldId id="317" r:id="rId11"/>
    <p:sldId id="374" r:id="rId12"/>
    <p:sldId id="376" r:id="rId13"/>
    <p:sldId id="347" r:id="rId14"/>
    <p:sldId id="380" r:id="rId15"/>
    <p:sldId id="348" r:id="rId16"/>
    <p:sldId id="379" r:id="rId17"/>
    <p:sldId id="382" r:id="rId18"/>
    <p:sldId id="3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C7EB-B0F3-4B6D-B3E9-6DBBEBB46E8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CF77-EEE2-42BB-8469-FE3D98FE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64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5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3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9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1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E618D-82B2-4388-B6ED-632E5C34F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BD4818-3F7A-48DF-9956-9472DE369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7D9FE-4542-4B6D-BED3-80FF740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84F39-7134-4A25-9418-62E75323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4D229-D6EA-42FA-8835-A4E749F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FBFD-FB1B-42B6-AFE1-84E59C2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549C3-961C-41AC-BB41-B48FD8F2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00141-ADD5-45EA-A05D-84B3AE0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A70CA6-15E6-4479-8708-46D574E9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88DD7-C7BC-4059-BC5C-E8A325E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9695C0-2E4D-47A8-80F8-6E321AB7A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C46311-463D-48B4-A3EF-6DD7A0E7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81465-BB0A-4E66-8A85-81D448BD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BABBA-F7DD-4507-882A-F8ACEAF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63F494-431A-4E2D-B445-3E49DDC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1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211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6C516-A2EE-4CEF-869C-A615EE24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C6E3C1-590E-42DF-995E-5B22C47D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DA3DF-01F9-4A06-BC15-FD063155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2040D6-5535-4C9B-8AE3-82C67F80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113879-E2EA-42B1-9EC3-7BA0A2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0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7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1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3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0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54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5166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27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774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05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56498-6282-45C9-932B-68C8C0D3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2E843B-C634-481D-B38A-6E4CA140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F9AA4-F5E7-4ED6-8D8A-116F39D3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C6839-A840-40FC-9246-E5DD3254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74940A-8FEF-4AEB-8775-E03235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35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716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96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1125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4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8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40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44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7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86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5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2717C-0CAF-4105-9648-2C909BFD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6A13E-F045-4741-9A78-E9904223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9CEF3E-70C2-4E97-95DB-7B23DB08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DDE664-5A5D-460D-ABCF-8BBA7F0E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C4279C-C7C0-4EB9-AB0D-9EC826B1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0241DA-6A85-4E10-BCB1-4F664226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94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447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0624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788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83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272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67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40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140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414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465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F6FEE-AAB2-442B-8A4A-81EC48F9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EF75E-4CBA-4D9E-A8F4-5D49C0DD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07D0E3-069A-4DBC-8B62-247D83B9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B2A748-339C-442D-857A-08C62C04F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B0C134-504B-4646-A456-D06639130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8582DE-EA91-4892-8560-E6398F60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EBAD97-CD70-41E9-8F1E-179D265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14AF7-4D86-4572-96EB-39C36000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8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5412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121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807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211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97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078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46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0807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7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18816-BFA0-447D-847F-5969E008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D41AA-9663-44D9-9FC0-B4BF8B9D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BC582-E017-4883-8279-F283D8BD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A0A01E-AD55-4B2D-852B-38634892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88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3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4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5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3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7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0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18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7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D8CA2F-D2EE-4D87-AFD1-D52A3EA7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AFBD07-83DD-4FCA-A480-97A2259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742E5-C07C-4444-B225-02116D9E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7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978EC-9B90-4CB4-BE2E-36257732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917AE-55A0-4BAC-9794-7B099A91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DF4CF0-82FD-4CC9-A3CA-13EA9E07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163B42-AD6F-49B1-8810-7C97CA6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D728F6-F877-4762-8EF1-8B0B8B6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C13315-E17E-4F72-9AFE-31C74FF1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3E569-24C5-442F-8ED6-BC2E2A4C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7EE174-6AA9-49B9-AEAB-2439B0FE1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6269A7-BC65-4F13-A73F-18E53044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E7DC1C-57C7-4DEC-A548-13826923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320C6-563B-47E6-BBA9-35BAB0CE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311AC6-62A9-4D18-8761-AC607FA6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1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7307B7-6DCA-49DA-B0F7-BEEAF8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708ED-BB28-4E01-901F-20C5D234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604CF-AE26-40B7-A40A-88DF8D1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4CD5-4A2C-483E-934D-5884BF113CC6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3C497-A4C5-4AB8-96E7-21144E1A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9D77F-233D-4C89-9FFC-7A29A026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26F70-AABF-0C04-E697-6F409EA869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467962-C7F3-C6BC-8BEB-D2CA205D63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D8F7F-8AB6-5969-C7BF-46A05E55D58F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9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C40F63E-5CF2-4185-9984-DAEABE623A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emf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6.wdp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6B277-8A13-2D34-3530-F971CBD2F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1" t="25393" r="16427" b="9121"/>
          <a:stretch/>
        </p:blipFill>
        <p:spPr>
          <a:xfrm>
            <a:off x="0" y="0"/>
            <a:ext cx="1221359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CD5F96-8A5E-F7DF-A1B4-1EBBCFC96C7F}"/>
              </a:ext>
            </a:extLst>
          </p:cNvPr>
          <p:cNvSpPr/>
          <p:nvPr/>
        </p:nvSpPr>
        <p:spPr>
          <a:xfrm>
            <a:off x="613458" y="439838"/>
            <a:ext cx="10938075" cy="5891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EF306-9E39-514F-8B08-3515B5AE8DBD}"/>
              </a:ext>
            </a:extLst>
          </p:cNvPr>
          <p:cNvSpPr txBox="1"/>
          <p:nvPr/>
        </p:nvSpPr>
        <p:spPr>
          <a:xfrm>
            <a:off x="3254216" y="1784382"/>
            <a:ext cx="5427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CHUYÊN ĐỀ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B5A08-0C8A-B8DD-E156-B1C942C7BF8B}"/>
              </a:ext>
            </a:extLst>
          </p:cNvPr>
          <p:cNvSpPr txBox="1"/>
          <p:nvPr/>
        </p:nvSpPr>
        <p:spPr>
          <a:xfrm>
            <a:off x="640467" y="2892378"/>
            <a:ext cx="11076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TRẢI NGHIỆM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2E974-3ECB-4A01-78C5-229D6761939E}"/>
              </a:ext>
            </a:extLst>
          </p:cNvPr>
          <p:cNvSpPr txBox="1"/>
          <p:nvPr/>
        </p:nvSpPr>
        <p:spPr>
          <a:xfrm>
            <a:off x="3578315" y="4440212"/>
            <a:ext cx="500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Fourth Medium" panose="00000600000000000000" pitchFamily="2" charset="0"/>
              </a:rPr>
              <a:t>Giáo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viên</a:t>
            </a:r>
            <a:r>
              <a:rPr lang="en-US" sz="3600" dirty="0">
                <a:latin typeface="#9Slide05 Fourth Medium" panose="00000600000000000000" pitchFamily="2" charset="0"/>
              </a:rPr>
              <a:t>: Hoàng </a:t>
            </a:r>
            <a:r>
              <a:rPr lang="en-US" sz="3600" dirty="0" err="1">
                <a:latin typeface="#9Slide05 Fourth Medium" panose="00000600000000000000" pitchFamily="2" charset="0"/>
              </a:rPr>
              <a:t>Lệ</a:t>
            </a:r>
            <a:r>
              <a:rPr lang="en-US" sz="3600" dirty="0">
                <a:latin typeface="#9Slide05 Fourth Medium" panose="00000600000000000000" pitchFamily="2" charset="0"/>
              </a:rPr>
              <a:t> Giang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848E2-08AA-DBE1-83F9-2B6ECA806F81}"/>
              </a:ext>
            </a:extLst>
          </p:cNvPr>
          <p:cNvSpPr txBox="1"/>
          <p:nvPr/>
        </p:nvSpPr>
        <p:spPr>
          <a:xfrm>
            <a:off x="5023413" y="5106021"/>
            <a:ext cx="431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Fourth Medium" panose="00000600000000000000" pitchFamily="2" charset="0"/>
              </a:rPr>
              <a:t>Lớp</a:t>
            </a:r>
            <a:r>
              <a:rPr lang="en-US" sz="3600" dirty="0">
                <a:latin typeface="#9Slide05 Fourth Medium" panose="00000600000000000000" pitchFamily="2" charset="0"/>
              </a:rPr>
              <a:t>: 4A2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E9A2D-91A4-7B50-270A-632761A622CE}"/>
              </a:ext>
            </a:extLst>
          </p:cNvPr>
          <p:cNvSpPr txBox="1"/>
          <p:nvPr/>
        </p:nvSpPr>
        <p:spPr>
          <a:xfrm>
            <a:off x="3415399" y="588270"/>
            <a:ext cx="533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TRƯỜNG TIỂU HỌC ĐOÀN KẾT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96EFD5-6B4D-9B96-A53F-41CB4F9D62D2}"/>
              </a:ext>
            </a:extLst>
          </p:cNvPr>
          <p:cNvCxnSpPr/>
          <p:nvPr/>
        </p:nvCxnSpPr>
        <p:spPr>
          <a:xfrm>
            <a:off x="4612509" y="1138320"/>
            <a:ext cx="293997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BB68F39-6B59-1F10-971B-DCAA37F19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2" y="439838"/>
            <a:ext cx="1293093" cy="12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638423" y="617634"/>
            <a:ext cx="7077076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0" y="308123"/>
            <a:ext cx="1983620" cy="4534847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81868" y="249277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400125" y="2777014"/>
            <a:ext cx="3068818" cy="43967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BFE05-9316-8C3D-1764-6E23FB88BB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31" y="1600292"/>
            <a:ext cx="6257860" cy="8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rPr>
                <a:t>Làm bông hoa tự hào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3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D339E1-D7C7-C1D1-CA3E-851512E8F50C}"/>
              </a:ext>
            </a:extLst>
          </p:cNvPr>
          <p:cNvSpPr txBox="1"/>
          <p:nvPr/>
        </p:nvSpPr>
        <p:spPr>
          <a:xfrm>
            <a:off x="6128285" y="1712468"/>
            <a:ext cx="5583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DA8406-39A7-E632-1B76-C333AADAFA65}"/>
              </a:ext>
            </a:extLst>
          </p:cNvPr>
          <p:cNvSpPr txBox="1"/>
          <p:nvPr/>
        </p:nvSpPr>
        <p:spPr>
          <a:xfrm>
            <a:off x="6176341" y="2808131"/>
            <a:ext cx="5583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E45B8-77D4-E9AE-7840-98C6D7B44C59}"/>
              </a:ext>
            </a:extLst>
          </p:cNvPr>
          <p:cNvSpPr txBox="1"/>
          <p:nvPr/>
        </p:nvSpPr>
        <p:spPr>
          <a:xfrm>
            <a:off x="6233922" y="3820200"/>
            <a:ext cx="5583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AFA43-747B-6DA6-22A6-0CA0D9B0AF19}"/>
              </a:ext>
            </a:extLst>
          </p:cNvPr>
          <p:cNvGrpSpPr/>
          <p:nvPr/>
        </p:nvGrpSpPr>
        <p:grpSpPr>
          <a:xfrm>
            <a:off x="462538" y="374967"/>
            <a:ext cx="5321146" cy="6651432"/>
            <a:chOff x="324281" y="374967"/>
            <a:chExt cx="5321146" cy="66514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DFF36D-D21F-3ADD-881D-A7B0891CA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000" l="1125" r="99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81" y="374967"/>
              <a:ext cx="5321146" cy="66514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E39448-53D5-C793-F6D2-D6AA8245B98E}"/>
                </a:ext>
              </a:extLst>
            </p:cNvPr>
            <p:cNvSpPr txBox="1"/>
            <p:nvPr/>
          </p:nvSpPr>
          <p:spPr>
            <a:xfrm>
              <a:off x="2151664" y="1628247"/>
              <a:ext cx="166637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Vẻ</a:t>
              </a:r>
              <a:r>
                <a:rPr lang="en-US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ngoài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tóc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xoăn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da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ngăm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đen</a:t>
              </a:r>
              <a:endParaRPr lang="en-US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7B748C-46FA-815E-41F6-575426368913}"/>
                </a:ext>
              </a:extLst>
            </p:cNvPr>
            <p:cNvSpPr txBox="1"/>
            <p:nvPr/>
          </p:nvSpPr>
          <p:spPr>
            <a:xfrm>
              <a:off x="485285" y="2914289"/>
              <a:ext cx="16663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vui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vẻ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endParaRPr lang="en-US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70C249-C99C-8F33-7814-94E9A454D91B}"/>
                </a:ext>
              </a:extLst>
            </p:cNvPr>
            <p:cNvSpPr txBox="1"/>
            <p:nvPr/>
          </p:nvSpPr>
          <p:spPr>
            <a:xfrm>
              <a:off x="1191138" y="4754329"/>
              <a:ext cx="166637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Sở</a:t>
              </a:r>
              <a:r>
                <a:rPr lang="en-US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truyện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du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lịch</a:t>
              </a:r>
              <a:endParaRPr lang="en-US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56D5A1-BC40-B109-F33A-DCBA26D5B7F2}"/>
                </a:ext>
              </a:extLst>
            </p:cNvPr>
            <p:cNvSpPr txBox="1"/>
            <p:nvPr/>
          </p:nvSpPr>
          <p:spPr>
            <a:xfrm>
              <a:off x="3818043" y="2914289"/>
              <a:ext cx="16663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Khả</a:t>
              </a:r>
              <a:r>
                <a:rPr lang="en-US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hát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Tiếng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Anh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B008E-8C0E-98D8-099A-DB75047784F8}"/>
                </a:ext>
              </a:extLst>
            </p:cNvPr>
            <p:cNvSpPr txBox="1"/>
            <p:nvPr/>
          </p:nvSpPr>
          <p:spPr>
            <a:xfrm>
              <a:off x="3100434" y="4754329"/>
              <a:ext cx="166637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lang="en-US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r>
                <a:rPr lang="en-US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biệt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vết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sẹo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dài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endParaRPr lang="en-US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DF5F45-19D3-4286-9603-9005A83A2479}"/>
                </a:ext>
              </a:extLst>
            </p:cNvPr>
            <p:cNvSpPr txBox="1"/>
            <p:nvPr/>
          </p:nvSpPr>
          <p:spPr>
            <a:xfrm>
              <a:off x="2185331" y="3415961"/>
              <a:ext cx="16663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 ANH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EE026C-61AC-C31A-EFCF-2AD3FCFE136E}"/>
              </a:ext>
            </a:extLst>
          </p:cNvPr>
          <p:cNvSpPr txBox="1"/>
          <p:nvPr/>
        </p:nvSpPr>
        <p:spPr>
          <a:xfrm>
            <a:off x="6233921" y="4924701"/>
            <a:ext cx="55830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mập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mạp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mập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0999" y="110834"/>
            <a:ext cx="7851775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635081" y="1317662"/>
            <a:ext cx="6489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riêng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xuyên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giá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huy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2D0AB-D3CF-EC75-71C2-57FF2E396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242" y="422875"/>
            <a:ext cx="287146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8855A03-37CD-2CA5-7E3A-21AAD85D0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4"/>
          <a:stretch/>
        </p:blipFill>
        <p:spPr>
          <a:xfrm>
            <a:off x="0" y="0"/>
            <a:ext cx="12191999" cy="6893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11C8F-15A0-B338-939B-63A9A3063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100000" l="0" r="100000">
                        <a14:foregroundMark x1="73222" y1="49479" x2="73222" y2="4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0768"/>
            <a:ext cx="12191999" cy="3042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1F24A3-A5F7-46E3-6E58-B5A5304E1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7" y="731739"/>
            <a:ext cx="7556022" cy="6691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E16EED-2705-B8CC-7258-BE7748882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02" y="723256"/>
            <a:ext cx="7556022" cy="66917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77260-BA2D-73FF-F50B-21D421EEA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0000" l="3750" r="9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8" y="131566"/>
            <a:ext cx="1602193" cy="152149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209DB53-383C-A185-7F70-580866598CDD}"/>
              </a:ext>
            </a:extLst>
          </p:cNvPr>
          <p:cNvGrpSpPr/>
          <p:nvPr/>
        </p:nvGrpSpPr>
        <p:grpSpPr>
          <a:xfrm>
            <a:off x="3780488" y="131566"/>
            <a:ext cx="4971074" cy="1521491"/>
            <a:chOff x="5080171" y="1419725"/>
            <a:chExt cx="3957338" cy="157061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CAE484-E00F-3A07-30B3-495B0B2BA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27" b="100000" l="0" r="100000">
                          <a14:foregroundMark x1="15156" y1="55486" x2="55000" y2="38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171" y="1419725"/>
              <a:ext cx="3957338" cy="15706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D5952A-E4E3-DD17-D458-73F103B4CFC5}"/>
                </a:ext>
              </a:extLst>
            </p:cNvPr>
            <p:cNvSpPr txBox="1"/>
            <p:nvPr/>
          </p:nvSpPr>
          <p:spPr>
            <a:xfrm>
              <a:off x="5544690" y="2289888"/>
              <a:ext cx="314676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en-US" sz="36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VƯỜN HOA TỰ HÀO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1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0999" y="110834"/>
            <a:ext cx="7851775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601888" y="1485623"/>
            <a:ext cx="6489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Thực hiện trò chuyện với người thân về những đặc điểm đáng yêu của bản thân.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41DA8-5A26-F8AC-5EC3-C297C7618DD2}"/>
              </a:ext>
            </a:extLst>
          </p:cNvPr>
          <p:cNvSpPr txBox="1"/>
          <p:nvPr/>
        </p:nvSpPr>
        <p:spPr>
          <a:xfrm>
            <a:off x="3863740" y="627249"/>
            <a:ext cx="5966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HOẠT ĐỘNG SAU BÀI HỌC</a:t>
            </a:r>
          </a:p>
        </p:txBody>
      </p:sp>
    </p:spTree>
    <p:extLst>
      <p:ext uri="{BB962C8B-B14F-4D97-AF65-F5344CB8AC3E}">
        <p14:creationId xmlns:p14="http://schemas.microsoft.com/office/powerpoint/2010/main" val="2461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6814BF-5E0F-38FF-B79F-68A2B52E1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31" y="-130461"/>
            <a:ext cx="1117493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B9F35-7A2F-B5E5-8AA7-7D7E7D64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86" y="0"/>
            <a:ext cx="9522777" cy="3292125"/>
          </a:xfrm>
          <a:prstGeom prst="rect">
            <a:avLst/>
          </a:prstGeom>
        </p:spPr>
      </p:pic>
      <p:pic>
        <p:nvPicPr>
          <p:cNvPr id="6" name="Picture 5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22FA8530-8C00-40AC-3648-C8976B1D9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561975" y="18307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075567ED-DF3F-FE30-8F60-3B9741D6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927" y="692935"/>
            <a:ext cx="11418147" cy="1621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Chú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chim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chích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bông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hát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đặc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điểm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gì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3541" name="Google Shape;3541;p80"/>
          <p:cNvGrpSpPr/>
          <p:nvPr/>
        </p:nvGrpSpPr>
        <p:grpSpPr>
          <a:xfrm>
            <a:off x="9143154" y="0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965027" y="2550161"/>
            <a:ext cx="6177280" cy="4164753"/>
            <a:chOff x="2734" y="2615"/>
            <a:chExt cx="7922" cy="5340"/>
          </a:xfrm>
        </p:grpSpPr>
        <p:sp>
          <p:nvSpPr>
            <p:cNvPr id="9" name="Oval 8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7374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9">
            <a:extLst>
              <a:ext uri="{FF2B5EF4-FFF2-40B4-BE49-F238E27FC236}">
                <a16:creationId xmlns:a16="http://schemas.microsoft.com/office/drawing/2014/main" id="{989B2702-F6F5-8BDF-7E31-027AEA17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40734" y="2804844"/>
            <a:ext cx="4455187" cy="4402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D8048-78CE-8F80-E28D-3DBB510EB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27" y="1378050"/>
            <a:ext cx="5364945" cy="615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F732C-23BC-B9F8-7A77-BD17EDA59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4921" y="-769875"/>
            <a:ext cx="8443692" cy="588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77771-2768-7004-6E03-0B227152E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776" y="2474113"/>
            <a:ext cx="7645047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F4E7D87-E4EA-C381-52AD-A271FC8519A9}"/>
              </a:ext>
            </a:extLst>
          </p:cNvPr>
          <p:cNvSpPr/>
          <p:nvPr/>
        </p:nvSpPr>
        <p:spPr>
          <a:xfrm>
            <a:off x="643508" y="390008"/>
            <a:ext cx="10904984" cy="607798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B8E4A3-91FF-9115-A43D-3370E3F99FFA}"/>
              </a:ext>
            </a:extLst>
          </p:cNvPr>
          <p:cNvSpPr txBox="1">
            <a:spLocks/>
          </p:cNvSpPr>
          <p:nvPr/>
        </p:nvSpPr>
        <p:spPr>
          <a:xfrm>
            <a:off x="3969313" y="3066575"/>
            <a:ext cx="7176879" cy="1918936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</a:pPr>
            <a:endParaRPr lang="vi-VN" altLang="zh-CN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90F3D-8737-9556-824F-F10E21217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80" y="2771062"/>
            <a:ext cx="3578662" cy="18533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4D32EB-2B23-7E94-DB19-0CA64F3A7C8A}"/>
              </a:ext>
            </a:extLst>
          </p:cNvPr>
          <p:cNvGrpSpPr/>
          <p:nvPr/>
        </p:nvGrpSpPr>
        <p:grpSpPr>
          <a:xfrm>
            <a:off x="4327236" y="1161571"/>
            <a:ext cx="6286749" cy="1028843"/>
            <a:chOff x="4095742" y="1516284"/>
            <a:chExt cx="6286749" cy="10288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A7D4B6-9162-E809-DECD-381DB3DDB8CC}"/>
                </a:ext>
              </a:extLst>
            </p:cNvPr>
            <p:cNvSpPr txBox="1"/>
            <p:nvPr/>
          </p:nvSpPr>
          <p:spPr>
            <a:xfrm>
              <a:off x="4222170" y="1570733"/>
              <a:ext cx="606772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spcBef>
                  <a:spcPts val="600"/>
                </a:spcBef>
              </a:pP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Giới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thiệu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những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đặc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điểm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đáng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tự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hào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bản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thân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5637BE-08DF-9C52-2051-E5B84C253DA8}"/>
                </a:ext>
              </a:extLst>
            </p:cNvPr>
            <p:cNvSpPr/>
            <p:nvPr/>
          </p:nvSpPr>
          <p:spPr>
            <a:xfrm>
              <a:off x="4095742" y="1516284"/>
              <a:ext cx="6286749" cy="102884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8DBA0D-CE95-419C-693D-24045924B48B}"/>
              </a:ext>
            </a:extLst>
          </p:cNvPr>
          <p:cNvGrpSpPr/>
          <p:nvPr/>
        </p:nvGrpSpPr>
        <p:grpSpPr>
          <a:xfrm>
            <a:off x="4344151" y="2771062"/>
            <a:ext cx="6286749" cy="1028843"/>
            <a:chOff x="4095742" y="1516284"/>
            <a:chExt cx="6286749" cy="10288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980B3-B00C-5D66-A444-7D23EB55DBA1}"/>
                </a:ext>
              </a:extLst>
            </p:cNvPr>
            <p:cNvSpPr txBox="1"/>
            <p:nvPr/>
          </p:nvSpPr>
          <p:spPr>
            <a:xfrm>
              <a:off x="4222170" y="1570733"/>
              <a:ext cx="606772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spcBef>
                  <a:spcPts val="600"/>
                </a:spcBef>
              </a:pP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Làm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“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Bông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hoa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tự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hào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”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chia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sẻ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nhóm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trước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lớp</a:t>
              </a: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42845BA-FAD1-26A2-0F61-1AAE9E38258F}"/>
                </a:ext>
              </a:extLst>
            </p:cNvPr>
            <p:cNvSpPr/>
            <p:nvPr/>
          </p:nvSpPr>
          <p:spPr>
            <a:xfrm>
              <a:off x="4095742" y="1516284"/>
              <a:ext cx="6286749" cy="102884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5A21FD-A8DC-6BBC-A51A-8143008AC095}"/>
              </a:ext>
            </a:extLst>
          </p:cNvPr>
          <p:cNvGrpSpPr/>
          <p:nvPr/>
        </p:nvGrpSpPr>
        <p:grpSpPr>
          <a:xfrm>
            <a:off x="4414377" y="4385595"/>
            <a:ext cx="6286749" cy="1439444"/>
            <a:chOff x="4095742" y="1516284"/>
            <a:chExt cx="6286749" cy="14394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F2ACFC-406B-76BD-3F34-08BEDD272DA0}"/>
                </a:ext>
              </a:extLst>
            </p:cNvPr>
            <p:cNvSpPr txBox="1"/>
            <p:nvPr/>
          </p:nvSpPr>
          <p:spPr>
            <a:xfrm>
              <a:off x="4222170" y="1570733"/>
              <a:ext cx="606772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spcBef>
                  <a:spcPts val="600"/>
                </a:spcBef>
              </a:pPr>
              <a:r>
                <a:rPr lang="en-US" sz="28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thức</a:t>
              </a:r>
              <a:r>
                <a: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vi-V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thường xuyên tự đánh gi</a:t>
              </a: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</a:t>
              </a:r>
              <a:r>
                <a:rPr lang="vi-V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nhận biết đặc điểm </a:t>
              </a:r>
              <a:r>
                <a:rPr lang="en-US" sz="28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đáng</a:t>
              </a: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tự</a:t>
              </a: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hào</a:t>
              </a: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bản</a:t>
              </a:r>
              <a:r>
                <a: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thân</a:t>
              </a:r>
              <a:r>
                <a:rPr lang="vi-V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để phát huy.</a:t>
              </a:r>
              <a:endPara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CE12DD-F812-A41C-4C80-7587BBA0649E}"/>
                </a:ext>
              </a:extLst>
            </p:cNvPr>
            <p:cNvSpPr/>
            <p:nvPr/>
          </p:nvSpPr>
          <p:spPr>
            <a:xfrm>
              <a:off x="4095742" y="1516284"/>
              <a:ext cx="6286749" cy="1439444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3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3FCA7-9536-F62D-083F-3056D34F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61" y="0"/>
            <a:ext cx="9522777" cy="3328704"/>
          </a:xfrm>
          <a:prstGeom prst="rect">
            <a:avLst/>
          </a:prstGeom>
        </p:spPr>
      </p:pic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7B2A2417-5EC6-7C6B-FB0A-0065CB5CA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04167" y="11068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B296C2BC-4F76-8EEC-A84D-39A749362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trò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: Xin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chào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4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10" name="Google Shape;1719;p59">
            <a:extLst>
              <a:ext uri="{FF2B5EF4-FFF2-40B4-BE49-F238E27FC236}">
                <a16:creationId xmlns:a16="http://schemas.microsoft.com/office/drawing/2014/main" id="{6D7E9723-3204-9FB3-158C-9C8EBEAC2F63}"/>
              </a:ext>
            </a:extLst>
          </p:cNvPr>
          <p:cNvSpPr/>
          <p:nvPr/>
        </p:nvSpPr>
        <p:spPr>
          <a:xfrm>
            <a:off x="409484" y="1849586"/>
            <a:ext cx="5981791" cy="1685461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Chọn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bạn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trong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lớp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làm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quản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Quản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sẽ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nói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lời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kèm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hoặc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vài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đặc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đáng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yêu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bạn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</a:t>
            </a:r>
          </a:p>
        </p:txBody>
      </p:sp>
      <p:sp>
        <p:nvSpPr>
          <p:cNvPr id="11" name="Google Shape;1719;p59">
            <a:extLst>
              <a:ext uri="{FF2B5EF4-FFF2-40B4-BE49-F238E27FC236}">
                <a16:creationId xmlns:a16="http://schemas.microsoft.com/office/drawing/2014/main" id="{8D341465-36B7-FF71-A748-4B0242D64409}"/>
              </a:ext>
            </a:extLst>
          </p:cNvPr>
          <p:cNvSpPr/>
          <p:nvPr/>
        </p:nvSpPr>
        <p:spPr>
          <a:xfrm>
            <a:off x="404767" y="3962630"/>
            <a:ext cx="6057991" cy="1388090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Các bạn trong lớp có đặc điểm được nhắc đến sẽ đứng dậy, vẫy tay và nói: “Xin chào!”.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9FDC51-7BC8-1659-A21D-54A433AF1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99" y="2122354"/>
            <a:ext cx="5181601" cy="2849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927" y="692935"/>
            <a:ext cx="11418147" cy="1621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Mỗi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đều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đặc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điểm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riêng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giúp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ta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nhớ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ấy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lâu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hơn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965027" y="2550161"/>
            <a:ext cx="6177280" cy="4164753"/>
            <a:chOff x="2734" y="2615"/>
            <a:chExt cx="7922" cy="5340"/>
          </a:xfrm>
        </p:grpSpPr>
        <p:sp>
          <p:nvSpPr>
            <p:cNvPr id="9" name="Oval 8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4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rPr>
                <a:t>Làm bông hoa tự hào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4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2" name="Google Shape;1719;p59">
            <a:extLst>
              <a:ext uri="{FF2B5EF4-FFF2-40B4-BE49-F238E27FC236}">
                <a16:creationId xmlns:a16="http://schemas.microsoft.com/office/drawing/2014/main" id="{651D3D9B-510E-C9B7-E6F8-CBC2FC88BD38}"/>
              </a:ext>
            </a:extLst>
          </p:cNvPr>
          <p:cNvSpPr/>
          <p:nvPr/>
        </p:nvSpPr>
        <p:spPr>
          <a:xfrm>
            <a:off x="404721" y="1660661"/>
            <a:ext cx="6543766" cy="187438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Làm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bông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hoa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năm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cánh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bằng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bìa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và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viết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những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điểm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đáng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tự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hào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theo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từng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khía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cạnh</a:t>
            </a:r>
            <a:r>
              <a:rPr lang="en-US" alt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: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vẻ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ngoài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sở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thích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khả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năng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tính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cách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điều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khác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biệt</a:t>
            </a:r>
            <a:r>
              <a:rPr lang="en-US" alt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 </a:t>
            </a:r>
          </a:p>
        </p:txBody>
      </p:sp>
      <p:sp>
        <p:nvSpPr>
          <p:cNvPr id="3" name="Google Shape;1719;p59">
            <a:extLst>
              <a:ext uri="{FF2B5EF4-FFF2-40B4-BE49-F238E27FC236}">
                <a16:creationId xmlns:a16="http://schemas.microsoft.com/office/drawing/2014/main" id="{C6B13C81-03B4-222E-4B83-79F4C37EA159}"/>
              </a:ext>
            </a:extLst>
          </p:cNvPr>
          <p:cNvSpPr/>
          <p:nvPr/>
        </p:nvSpPr>
        <p:spPr>
          <a:xfrm>
            <a:off x="485684" y="4011407"/>
            <a:ext cx="6462803" cy="1424204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A2B3EA-FDBA-77E8-5F56-C2DA647E3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95" y="1772773"/>
            <a:ext cx="3957626" cy="37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3" grpId="1" animBg="1"/>
      <p:bldP spid="3" grpId="2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413</Words>
  <Application>Microsoft Office PowerPoint</Application>
  <PresentationFormat>Widescreen</PresentationFormat>
  <Paragraphs>36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等线 Light</vt:lpstr>
      <vt:lpstr>字魂59号-创粗黑</vt:lpstr>
      <vt:lpstr>#9Slide05 Fourth Medium</vt:lpstr>
      <vt:lpstr>Arial</vt:lpstr>
      <vt:lpstr>Calibri</vt:lpstr>
      <vt:lpstr>Calibri Light</vt:lpstr>
      <vt:lpstr>Lato</vt:lpstr>
      <vt:lpstr>Roboto Condensed Light</vt:lpstr>
      <vt:lpstr>Office 主题​​</vt:lpstr>
      <vt:lpstr>第一PPT，www.1ppt.com</vt:lpstr>
      <vt:lpstr>End of Course Jeopardy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Laptop88</cp:lastModifiedBy>
  <cp:revision>40</cp:revision>
  <dcterms:created xsi:type="dcterms:W3CDTF">2023-04-23T02:37:13Z</dcterms:created>
  <dcterms:modified xsi:type="dcterms:W3CDTF">2023-08-18T16:08:52Z</dcterms:modified>
</cp:coreProperties>
</file>