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sldIdLst>
    <p:sldId id="257" r:id="rId3"/>
    <p:sldId id="11688" r:id="rId4"/>
    <p:sldId id="259" r:id="rId5"/>
    <p:sldId id="273" r:id="rId6"/>
    <p:sldId id="11652" r:id="rId7"/>
    <p:sldId id="11653" r:id="rId8"/>
    <p:sldId id="11684" r:id="rId9"/>
    <p:sldId id="7745" r:id="rId10"/>
    <p:sldId id="11650" r:id="rId11"/>
    <p:sldId id="11685" r:id="rId12"/>
    <p:sldId id="11659" r:id="rId13"/>
    <p:sldId id="11686" r:id="rId14"/>
    <p:sldId id="11691" r:id="rId15"/>
    <p:sldId id="11689" r:id="rId16"/>
    <p:sldId id="11668" r:id="rId17"/>
    <p:sldId id="116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1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1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8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0" Type="http://schemas.openxmlformats.org/officeDocument/2006/relationships/image" Target="../media/image23.jpe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19.svg"/><Relationship Id="rId10" Type="http://schemas.openxmlformats.org/officeDocument/2006/relationships/image" Target="../media/image23.jpe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5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CABB4-10E8-414C-B403-4CAD0423A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9487" y="1358900"/>
            <a:ext cx="3274397" cy="1088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D459C-99DD-4515-8F50-ECF99760948B}"/>
              </a:ext>
            </a:extLst>
          </p:cNvPr>
          <p:cNvSpPr txBox="1"/>
          <p:nvPr/>
        </p:nvSpPr>
        <p:spPr>
          <a:xfrm>
            <a:off x="3222609" y="2834727"/>
            <a:ext cx="6086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6 –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Từ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ngữ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chỉ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endParaRPr lang="en-US" sz="40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057275" y="527255"/>
            <a:ext cx="10424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2888E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51E739-3AA9-45EC-B2CE-DAF59E728D4B}"/>
              </a:ext>
            </a:extLst>
          </p:cNvPr>
          <p:cNvSpPr txBox="1"/>
          <p:nvPr/>
        </p:nvSpPr>
        <p:spPr>
          <a:xfrm>
            <a:off x="1144092" y="2397948"/>
            <a:ext cx="104240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bếp 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thịt. Chẳng mấy chốc, gian bếp đã thơm lừng mùi thức ăn.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B05CC7-1352-47B6-A224-4AE740A8AE3E}"/>
              </a:ext>
            </a:extLst>
          </p:cNvPr>
          <p:cNvSpPr txBox="1"/>
          <p:nvPr/>
        </p:nvSpPr>
        <p:spPr>
          <a:xfrm>
            <a:off x="4983074" y="2397948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B55FC-58F8-49EB-931C-33FBA9652D5B}"/>
              </a:ext>
            </a:extLst>
          </p:cNvPr>
          <p:cNvSpPr txBox="1"/>
          <p:nvPr/>
        </p:nvSpPr>
        <p:spPr>
          <a:xfrm>
            <a:off x="10139434" y="2397948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8901D-27DA-442F-B9C9-EDD53978C3F6}"/>
              </a:ext>
            </a:extLst>
          </p:cNvPr>
          <p:cNvSpPr txBox="1"/>
          <p:nvPr/>
        </p:nvSpPr>
        <p:spPr>
          <a:xfrm>
            <a:off x="7473362" y="348689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C850B-6D8A-4B7A-BD76-034F13E51CE4}"/>
              </a:ext>
            </a:extLst>
          </p:cNvPr>
          <p:cNvSpPr txBox="1"/>
          <p:nvPr/>
        </p:nvSpPr>
        <p:spPr>
          <a:xfrm>
            <a:off x="8638114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32BB27-F6B8-46B8-A7C4-60562250EE68}"/>
              </a:ext>
            </a:extLst>
          </p:cNvPr>
          <p:cNvSpPr txBox="1"/>
          <p:nvPr/>
        </p:nvSpPr>
        <p:spPr>
          <a:xfrm>
            <a:off x="10139434" y="3505943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6AC489B-A4FE-49D1-A4E7-86FF9B9352E6}"/>
              </a:ext>
            </a:extLst>
          </p:cNvPr>
          <p:cNvSpPr txBox="1"/>
          <p:nvPr/>
        </p:nvSpPr>
        <p:spPr>
          <a:xfrm>
            <a:off x="752475" y="1355913"/>
            <a:ext cx="10876835" cy="2308324"/>
          </a:xfrm>
          <a:custGeom>
            <a:avLst/>
            <a:gdLst>
              <a:gd name="connsiteX0" fmla="*/ 0 w 10876835"/>
              <a:gd name="connsiteY0" fmla="*/ 0 h 2308324"/>
              <a:gd name="connsiteX1" fmla="*/ 10876835 w 10876835"/>
              <a:gd name="connsiteY1" fmla="*/ 0 h 2308324"/>
              <a:gd name="connsiteX2" fmla="*/ 10876835 w 10876835"/>
              <a:gd name="connsiteY2" fmla="*/ 2308324 h 2308324"/>
              <a:gd name="connsiteX3" fmla="*/ 0 w 10876835"/>
              <a:gd name="connsiteY3" fmla="*/ 2308324 h 2308324"/>
              <a:gd name="connsiteX4" fmla="*/ 0 w 1087683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835" h="2308324" fill="none" extrusionOk="0">
                <a:moveTo>
                  <a:pt x="0" y="0"/>
                </a:moveTo>
                <a:cubicBezTo>
                  <a:pt x="1195984" y="41470"/>
                  <a:pt x="9685833" y="156431"/>
                  <a:pt x="10876835" y="0"/>
                </a:cubicBezTo>
                <a:cubicBezTo>
                  <a:pt x="10891485" y="317847"/>
                  <a:pt x="10840041" y="1861340"/>
                  <a:pt x="10876835" y="2308324"/>
                </a:cubicBezTo>
                <a:cubicBezTo>
                  <a:pt x="6985373" y="2290677"/>
                  <a:pt x="2894488" y="2343628"/>
                  <a:pt x="0" y="2308324"/>
                </a:cubicBezTo>
                <a:cubicBezTo>
                  <a:pt x="65784" y="1663610"/>
                  <a:pt x="-169487" y="414557"/>
                  <a:pt x="0" y="0"/>
                </a:cubicBezTo>
                <a:close/>
              </a:path>
              <a:path w="10876835" h="2308324" stroke="0" extrusionOk="0">
                <a:moveTo>
                  <a:pt x="0" y="0"/>
                </a:moveTo>
                <a:cubicBezTo>
                  <a:pt x="2515385" y="53968"/>
                  <a:pt x="7835638" y="-1137"/>
                  <a:pt x="10876835" y="0"/>
                </a:cubicBezTo>
                <a:cubicBezTo>
                  <a:pt x="10720142" y="1025072"/>
                  <a:pt x="11020902" y="1356443"/>
                  <a:pt x="10876835" y="2308324"/>
                </a:cubicBezTo>
                <a:cubicBezTo>
                  <a:pt x="6439008" y="2362866"/>
                  <a:pt x="1169470" y="2208545"/>
                  <a:pt x="0" y="2308324"/>
                </a:cubicBezTo>
                <a:cubicBezTo>
                  <a:pt x="90861" y="2004804"/>
                  <a:pt x="-96644" y="750177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Chủ nhật, mẹ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mua thức ăn. Nam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 giúp mẹ. Nam nhặt rau, còn mẹ rửa cá và thái thịt. Rồi mẹ bắt đầu nấu nướng, mẹ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rau,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thịt. Chẳng mấy chốc, gian bếp đã thơm lừng mùi thức ăn.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9B74DB-6550-490A-B95A-9FCF1F7E3B66}"/>
              </a:ext>
            </a:extLst>
          </p:cNvPr>
          <p:cNvSpPr txBox="1"/>
          <p:nvPr/>
        </p:nvSpPr>
        <p:spPr>
          <a:xfrm>
            <a:off x="9913570" y="1263577"/>
            <a:ext cx="2497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3B334-45D8-4572-B66B-1D471C61D3AA}"/>
              </a:ext>
            </a:extLst>
          </p:cNvPr>
          <p:cNvSpPr txBox="1"/>
          <p:nvPr/>
        </p:nvSpPr>
        <p:spPr>
          <a:xfrm>
            <a:off x="4692607" y="1355912"/>
            <a:ext cx="106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FB6D8C-BC04-4D5D-A132-3A3F7BD2F596}"/>
              </a:ext>
            </a:extLst>
          </p:cNvPr>
          <p:cNvSpPr txBox="1"/>
          <p:nvPr/>
        </p:nvSpPr>
        <p:spPr>
          <a:xfrm>
            <a:off x="4692607" y="1355912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EC726-0782-4ED4-95E9-27BEA91C1613}"/>
              </a:ext>
            </a:extLst>
          </p:cNvPr>
          <p:cNvSpPr txBox="1"/>
          <p:nvPr/>
        </p:nvSpPr>
        <p:spPr>
          <a:xfrm>
            <a:off x="9822872" y="1355911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06623-2201-444C-8757-37DA1C60F56A}"/>
              </a:ext>
            </a:extLst>
          </p:cNvPr>
          <p:cNvSpPr txBox="1"/>
          <p:nvPr/>
        </p:nvSpPr>
        <p:spPr>
          <a:xfrm>
            <a:off x="6468251" y="2397368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87FCC-814E-42EC-BDA5-374F87DEA2A4}"/>
              </a:ext>
            </a:extLst>
          </p:cNvPr>
          <p:cNvSpPr txBox="1"/>
          <p:nvPr/>
        </p:nvSpPr>
        <p:spPr>
          <a:xfrm>
            <a:off x="9872695" y="2443993"/>
            <a:ext cx="214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2D9BF-E634-4EA3-8F73-6DC50AB018F2}"/>
              </a:ext>
            </a:extLst>
          </p:cNvPr>
          <p:cNvSpPr txBox="1"/>
          <p:nvPr/>
        </p:nvSpPr>
        <p:spPr>
          <a:xfrm>
            <a:off x="8013565" y="2355315"/>
            <a:ext cx="7093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3B0FA8-915C-4C90-8C20-0AACDFB1BA27}"/>
              </a:ext>
            </a:extLst>
          </p:cNvPr>
          <p:cNvSpPr txBox="1"/>
          <p:nvPr/>
        </p:nvSpPr>
        <p:spPr>
          <a:xfrm>
            <a:off x="9913570" y="2243479"/>
            <a:ext cx="709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✿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8B463-F272-4969-A2B0-5BAB89A925BC}"/>
              </a:ext>
            </a:extLst>
          </p:cNvPr>
          <p:cNvSpPr txBox="1"/>
          <p:nvPr/>
        </p:nvSpPr>
        <p:spPr>
          <a:xfrm>
            <a:off x="8013565" y="2443992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F21FA8-89C4-40BA-8001-2E29FB1A4EDA}"/>
              </a:ext>
            </a:extLst>
          </p:cNvPr>
          <p:cNvSpPr txBox="1"/>
          <p:nvPr/>
        </p:nvSpPr>
        <p:spPr>
          <a:xfrm>
            <a:off x="6330076" y="2478425"/>
            <a:ext cx="98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98B7DA5-FF14-4007-AE08-01868909DB6B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A392B090-5465-425B-8DE7-5F2FD26AE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202E4D-BC52-4C98-8D8A-F7D78A89692E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493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3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0D824B-8846-4504-94A2-7BC7A5B6DDBB}"/>
              </a:ext>
            </a:extLst>
          </p:cNvPr>
          <p:cNvGrpSpPr/>
          <p:nvPr/>
        </p:nvGrpSpPr>
        <p:grpSpPr>
          <a:xfrm>
            <a:off x="1933576" y="129986"/>
            <a:ext cx="8104946" cy="4576709"/>
            <a:chOff x="1936266" y="1295400"/>
            <a:chExt cx="2616000" cy="182880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A024567E-8249-407E-B6AB-9BB8CEC4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B1272C-8B59-405E-B5DC-29FA28EBD4F3}"/>
                </a:ext>
              </a:extLst>
            </p:cNvPr>
            <p:cNvSpPr txBox="1"/>
            <p:nvPr/>
          </p:nvSpPr>
          <p:spPr>
            <a:xfrm>
              <a:off x="2056730" y="1727917"/>
              <a:ext cx="1975678" cy="77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A23AEA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71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ECA1E-158C-408A-B312-27C844A306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2894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4E6DE52-A9DC-44A9-B7FB-4948B2522D96}"/>
              </a:ext>
            </a:extLst>
          </p:cNvPr>
          <p:cNvGrpSpPr/>
          <p:nvPr/>
        </p:nvGrpSpPr>
        <p:grpSpPr>
          <a:xfrm>
            <a:off x="1304926" y="1077629"/>
            <a:ext cx="8389040" cy="1938992"/>
            <a:chOff x="1466025" y="1120642"/>
            <a:chExt cx="3575897" cy="193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BA7324-17D4-4883-9595-F7625747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F6F514-DD7D-444F-B026-7F63DF516040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396E8C-203B-4D1C-9260-08DE3EF2189C}"/>
              </a:ext>
            </a:extLst>
          </p:cNvPr>
          <p:cNvGrpSpPr/>
          <p:nvPr/>
        </p:nvGrpSpPr>
        <p:grpSpPr>
          <a:xfrm>
            <a:off x="1023730" y="2518803"/>
            <a:ext cx="10446027" cy="1938992"/>
            <a:chOff x="1466025" y="1120642"/>
            <a:chExt cx="3575897" cy="1938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2998D4-E3A6-471F-AA9D-A62331DB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17152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A54B81-8D50-450A-94E0-1F35A25CCD77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luộc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rang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hấp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69C0D9-2ACD-4390-B8BF-2B48C1335673}"/>
              </a:ext>
            </a:extLst>
          </p:cNvPr>
          <p:cNvGrpSpPr/>
          <p:nvPr/>
        </p:nvGrpSpPr>
        <p:grpSpPr>
          <a:xfrm>
            <a:off x="1180376" y="4695472"/>
            <a:ext cx="10649674" cy="1323439"/>
            <a:chOff x="1198341" y="1120642"/>
            <a:chExt cx="4546380" cy="13234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29C4B5-04E4-4979-9D27-CCDFAB7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341" y="1120642"/>
              <a:ext cx="4510041" cy="858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B92C79-31C7-44F2-9B26-CF551AE758FA}"/>
                </a:ext>
              </a:extLst>
            </p:cNvPr>
            <p:cNvSpPr txBox="1"/>
            <p:nvPr/>
          </p:nvSpPr>
          <p:spPr>
            <a:xfrm>
              <a:off x="1198341" y="1120642"/>
              <a:ext cx="45463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 </a:t>
              </a:r>
              <a:r>
                <a:rPr lang="pt-BR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cá: </a:t>
              </a:r>
              <a:r>
                <a:rPr lang="pt-BR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rán cá, kho cá, lọc cá, hấp cá, nướng cá,…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chuyển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nấu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ăn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6560820" y="2873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3811728" y="287379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10219" y="3207520"/>
              <a:ext cx="1323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hầm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8715718" y="2111480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484921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luộc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5" y="302978"/>
            <a:ext cx="1828800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1906307" y="21621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869641" y="1698776"/>
              <a:ext cx="1622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0" y="1437500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xào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5229769" y="16969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xuống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58698 0.6567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9" y="3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318 0.56204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05404 0.60972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00416 0.40533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0013 0.6497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06316 0.26991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0.34205 0.2835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6588 0.20069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1927 0.4294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418F9-5EEE-4AA9-B7F2-0DEE23AFF8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2877" y="683064"/>
            <a:ext cx="655986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325</Words>
  <Application>Microsoft Office PowerPoint</Application>
  <PresentationFormat>Widescreen</PresentationFormat>
  <Paragraphs>78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Arial-Rounded</vt:lpstr>
      <vt:lpstr>Calibri</vt:lpstr>
      <vt:lpstr>等线</vt:lpstr>
      <vt:lpstr>等线 Light</vt:lpstr>
      <vt:lpstr>iekie tongquti</vt:lpstr>
      <vt:lpstr>Pattaya</vt:lpstr>
      <vt:lpstr>SVN-Cookies</vt:lpstr>
      <vt:lpstr>字魂17号-萌趣果冻体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MTC</cp:lastModifiedBy>
  <cp:revision>39</cp:revision>
  <dcterms:created xsi:type="dcterms:W3CDTF">2022-06-14T08:15:55Z</dcterms:created>
  <dcterms:modified xsi:type="dcterms:W3CDTF">2023-09-21T04:49:39Z</dcterms:modified>
</cp:coreProperties>
</file>