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ppt/media/audio2.wav" ContentType="audio/wav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73" r:id="rId5"/>
    <p:sldId id="263" r:id="rId6"/>
    <p:sldId id="275" r:id="rId7"/>
    <p:sldId id="264" r:id="rId8"/>
    <p:sldId id="265" r:id="rId9"/>
    <p:sldId id="276" r:id="rId10"/>
    <p:sldId id="279" r:id="rId11"/>
    <p:sldId id="280" r:id="rId12"/>
    <p:sldId id="281" r:id="rId13"/>
    <p:sldId id="28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581" autoAdjust="0"/>
  </p:normalViewPr>
  <p:slideViewPr>
    <p:cSldViewPr snapToGrid="0">
      <p:cViewPr varScale="1">
        <p:scale>
          <a:sx n="58" d="100"/>
          <a:sy n="58" d="100"/>
        </p:scale>
        <p:origin x="11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04/09/2022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1.png"/><Relationship Id="rId5" Type="http://schemas.openxmlformats.org/officeDocument/2006/relationships/image" Target="../media/image31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7.png"/><Relationship Id="rId5" Type="http://schemas.openxmlformats.org/officeDocument/2006/relationships/image" Target="../media/image31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0.png"/><Relationship Id="rId9" Type="http://schemas.openxmlformats.org/officeDocument/2006/relationships/image" Target="../media/image55.pn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png"/><Relationship Id="rId7" Type="http://schemas.openxmlformats.org/officeDocument/2006/relationships/image" Target="../media/image6.w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0.png"/><Relationship Id="rId5" Type="http://schemas.openxmlformats.org/officeDocument/2006/relationships/image" Target="../media/image9.wmf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oleObject" Target="../embeddings/oleObject9.bin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18" Type="http://schemas.openxmlformats.org/officeDocument/2006/relationships/image" Target="../media/image34.png"/><Relationship Id="rId3" Type="http://schemas.openxmlformats.org/officeDocument/2006/relationships/audio" Target="../media/media1.WAV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microsoft.com/office/2007/relationships/media" Target="../media/media1.WAV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8100" y="2568844"/>
            <a:ext cx="9894055" cy="2567702"/>
            <a:chOff x="1689014" y="2539816"/>
            <a:chExt cx="9894055" cy="2567702"/>
          </a:xfrm>
        </p:grpSpPr>
        <p:sp>
          <p:nvSpPr>
            <p:cNvPr id="5" name="TextBox 4"/>
            <p:cNvSpPr txBox="1"/>
            <p:nvPr/>
          </p:nvSpPr>
          <p:spPr>
            <a:xfrm>
              <a:off x="5077792" y="2539816"/>
              <a:ext cx="23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9014" y="3784079"/>
              <a:ext cx="9894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9BFD416-0AB9-48B1-A1D5-B4033D858C4A}"/>
              </a:ext>
            </a:extLst>
          </p:cNvPr>
          <p:cNvCxnSpPr/>
          <p:nvPr/>
        </p:nvCxnSpPr>
        <p:spPr>
          <a:xfrm>
            <a:off x="8427089" y="2341612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8B29980-1160-489A-8243-374939698252}"/>
              </a:ext>
            </a:extLst>
          </p:cNvPr>
          <p:cNvCxnSpPr/>
          <p:nvPr/>
        </p:nvCxnSpPr>
        <p:spPr>
          <a:xfrm>
            <a:off x="8427089" y="29760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CFB011-BC16-448E-ACB5-716E8B970EA4}"/>
              </a:ext>
            </a:extLst>
          </p:cNvPr>
          <p:cNvCxnSpPr/>
          <p:nvPr/>
        </p:nvCxnSpPr>
        <p:spPr>
          <a:xfrm>
            <a:off x="6593377" y="2392315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C76C648-9DD6-4FB7-A6C1-E61673617546}"/>
              </a:ext>
            </a:extLst>
          </p:cNvPr>
          <p:cNvCxnSpPr/>
          <p:nvPr/>
        </p:nvCxnSpPr>
        <p:spPr>
          <a:xfrm>
            <a:off x="6593377" y="2928349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B76CA92-C74B-4390-B5F8-F426CBFFD201}"/>
              </a:ext>
            </a:extLst>
          </p:cNvPr>
          <p:cNvCxnSpPr/>
          <p:nvPr/>
        </p:nvCxnSpPr>
        <p:spPr>
          <a:xfrm>
            <a:off x="7418578" y="2367790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C40B5AE-03F5-4EFE-97F7-0A1169574B09}"/>
              </a:ext>
            </a:extLst>
          </p:cNvPr>
          <p:cNvCxnSpPr/>
          <p:nvPr/>
        </p:nvCxnSpPr>
        <p:spPr>
          <a:xfrm>
            <a:off x="7398769" y="293584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381EA6-D6ED-44DC-87EA-73DF8E2B3AD0}"/>
              </a:ext>
            </a:extLst>
          </p:cNvPr>
          <p:cNvSpPr txBox="1"/>
          <p:nvPr/>
        </p:nvSpPr>
        <p:spPr>
          <a:xfrm>
            <a:off x="6285362" y="192468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B315CB-4442-413B-AAB5-65F4FCABD392}"/>
              </a:ext>
            </a:extLst>
          </p:cNvPr>
          <p:cNvSpPr txBox="1"/>
          <p:nvPr/>
        </p:nvSpPr>
        <p:spPr>
          <a:xfrm>
            <a:off x="7473386" y="190276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61D9D5-C497-464A-B75D-276D222B434C}"/>
              </a:ext>
            </a:extLst>
          </p:cNvPr>
          <p:cNvSpPr txBox="1"/>
          <p:nvPr/>
        </p:nvSpPr>
        <p:spPr>
          <a:xfrm>
            <a:off x="7488961" y="3204179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BE1406-843A-4DD2-8569-43446CDAD488}"/>
              </a:ext>
            </a:extLst>
          </p:cNvPr>
          <p:cNvSpPr txBox="1"/>
          <p:nvPr/>
        </p:nvSpPr>
        <p:spPr>
          <a:xfrm>
            <a:off x="6550833" y="3196374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blipFill>
                <a:blip r:embed="rId2"/>
                <a:stretch>
                  <a:fillRect l="-1316" b="-13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68368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22814" y="518647"/>
            <a:ext cx="8546375" cy="11723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  <a:blipFill>
                <a:blip r:embed="rId3"/>
                <a:stretch>
                  <a:fillRect l="-3333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24553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9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84238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2075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9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7" imgW="330057" imgH="393529" progId="Equation.3">
                    <p:embed/>
                  </p:oleObj>
                </mc:Choice>
                <mc:Fallback>
                  <p:oleObj name="Equation" r:id="rId7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9" imgW="304536" imgH="393359" progId="Equation.3">
                  <p:embed/>
                </p:oleObj>
              </mc:Choice>
              <mc:Fallback>
                <p:oleObj name="Equation" r:id="rId9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11" imgW="431613" imgH="393529" progId="Equation.3">
                    <p:embed/>
                  </p:oleObj>
                </mc:Choice>
                <mc:Fallback>
                  <p:oleObj name="Equation" r:id="rId11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xmlns="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:a16="http://schemas.microsoft.com/office/drawing/2014/main" xmlns="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xmlns="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xmlns="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xmlns="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xmlns="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5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9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F58CF1FF-81A5-4EEE-88CE-5F710704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51" y="434198"/>
            <a:ext cx="1444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374560" imgH="393480" progId="Equation.3">
                  <p:embed/>
                </p:oleObj>
              </mc:Choice>
              <mc:Fallback>
                <p:oleObj name="Equation" r:id="rId4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1714320" imgH="393480" progId="Equation.3">
                  <p:embed/>
                </p:oleObj>
              </mc:Choice>
              <mc:Fallback>
                <p:oleObj name="Equation" r:id="rId6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 rotWithShape="0">
                <a:blip r:embed="rId6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6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 flipH="1">
            <a:off x="2868591" y="2655660"/>
            <a:ext cx="148929" cy="7313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1822624" y="2741784"/>
            <a:ext cx="211390" cy="1604964"/>
          </a:xfrm>
          <a:prstGeom prst="leftBrace">
            <a:avLst>
              <a:gd name="adj1" fmla="val 8333"/>
              <a:gd name="adj2" fmla="val 537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514</Words>
  <Application>Microsoft Office PowerPoint</Application>
  <PresentationFormat>Widescreen</PresentationFormat>
  <Paragraphs>117</Paragraphs>
  <Slides>14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VNI-Times</vt:lpstr>
      <vt:lpstr>Wingdings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NỐI TIẾP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24</cp:revision>
  <dcterms:created xsi:type="dcterms:W3CDTF">2021-08-21T03:44:13Z</dcterms:created>
  <dcterms:modified xsi:type="dcterms:W3CDTF">2022-09-04T01:35:34Z</dcterms:modified>
</cp:coreProperties>
</file>