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7" r:id="rId3"/>
    <p:sldId id="262" r:id="rId4"/>
    <p:sldId id="269" r:id="rId5"/>
    <p:sldId id="260" r:id="rId6"/>
    <p:sldId id="268" r:id="rId7"/>
    <p:sldId id="257" r:id="rId8"/>
    <p:sldId id="264" r:id="rId9"/>
    <p:sldId id="270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CD"/>
    <a:srgbClr val="FF8BBA"/>
    <a:srgbClr val="008A3E"/>
    <a:srgbClr val="33CCCC"/>
    <a:srgbClr val="28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5637" autoAdjust="0"/>
  </p:normalViewPr>
  <p:slideViewPr>
    <p:cSldViewPr snapToGrid="0">
      <p:cViewPr varScale="1">
        <p:scale>
          <a:sx n="63" d="100"/>
          <a:sy n="63" d="100"/>
        </p:scale>
        <p:origin x="942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AE435-16B5-48C8-9EF9-FDBC235EAC7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E214E-DD41-48D9-913B-79EB53DA8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88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9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2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E214E-DD41-48D9-913B-79EB53DA80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2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14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9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8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F8D8-471C-46A5-9A58-AD138F5C4710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F4DDE-D5B3-4DA2-9E56-265B9A0D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9" y="0"/>
            <a:ext cx="12190413" cy="6857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738068" y="1404382"/>
            <a:ext cx="9147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14: LUYỆN </a:t>
            </a:r>
            <a:r>
              <a:rPr lang="en-US" sz="4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CHUNG (tiết 1)</a:t>
            </a:r>
            <a:endParaRPr lang="en-US" sz="44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8664" y="2251964"/>
            <a:ext cx="604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 53)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12" y="2958205"/>
            <a:ext cx="4849360" cy="37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1" y="3079897"/>
            <a:ext cx="1068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cộng, phép trừ (qua 10).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54.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89199" y="1157026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tiếp theo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69B28F4-9E18-464A-87B2-FB8026FFD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893"/>
            <a:ext cx="12190413" cy="685710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F508A111-0620-4077-B9CB-A0DF98C10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46" y="2906414"/>
            <a:ext cx="4849360" cy="3773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7583" y="1007012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72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32232" y="0"/>
            <a:ext cx="12192001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67828" y="168920"/>
            <a:ext cx="2530692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Tính nhẩm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939405"/>
              </p:ext>
            </p:extLst>
          </p:nvPr>
        </p:nvGraphicFramePr>
        <p:xfrm>
          <a:off x="1314735" y="1529889"/>
          <a:ext cx="1070581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+ 6</a:t>
                      </a:r>
                    </a:p>
                    <a:p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+ 4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448054"/>
              </p:ext>
            </p:extLst>
          </p:nvPr>
        </p:nvGraphicFramePr>
        <p:xfrm>
          <a:off x="1279862" y="3856554"/>
          <a:ext cx="10645437" cy="150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11 -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13 - 7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17 - 9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3200" b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3200" b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12 - 5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3200" b="1" i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- 8</a:t>
                      </a:r>
                      <a:endParaRPr lang="en-US" sz="32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0527" y="1377794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27" y="3467100"/>
            <a:ext cx="74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9192" y="14870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79192" y="25438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77004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7004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3866" y="152516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93866" y="2581938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74816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74816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7378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37378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3492" y="3810520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93492" y="4729837"/>
            <a:ext cx="11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43900" y="1339694"/>
            <a:ext cx="2408212" cy="1975006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2068C1-B5DD-4333-A3F1-CC2D2A20775A}"/>
              </a:ext>
            </a:extLst>
          </p:cNvPr>
          <p:cNvSpPr/>
          <p:nvPr/>
        </p:nvSpPr>
        <p:spPr>
          <a:xfrm>
            <a:off x="563880" y="5579489"/>
            <a:ext cx="10774680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phép cộng, nếu đổi chỗ các số hạng 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nhau thì tổng vẫn không thay đổi.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58DFF4E-E449-4D49-9FC0-999168FCA1FF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2706B3-D6F5-4DD7-BFA6-4C4D168B2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0705" y="3298804"/>
            <a:ext cx="3191699" cy="31916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DB633-BCD5-4A5B-8F7E-1C14A7404713}"/>
              </a:ext>
            </a:extLst>
          </p:cNvPr>
          <p:cNvSpPr/>
          <p:nvPr/>
        </p:nvSpPr>
        <p:spPr>
          <a:xfrm>
            <a:off x="3914078" y="1291580"/>
            <a:ext cx="4884234" cy="1652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+ 6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B6F772-32A4-43D4-95BC-C86F3BA540E5}"/>
              </a:ext>
            </a:extLst>
          </p:cNvPr>
          <p:cNvSpPr/>
          <p:nvPr/>
        </p:nvSpPr>
        <p:spPr>
          <a:xfrm>
            <a:off x="3914078" y="3242311"/>
            <a:ext cx="4884234" cy="16523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+ 5 = 11</a:t>
            </a:r>
          </a:p>
          <a:p>
            <a:pPr algn="ctr"/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028DD7-5ACB-45F9-91FE-5C9F6D87AACF}"/>
              </a:ext>
            </a:extLst>
          </p:cNvPr>
          <p:cNvSpPr/>
          <p:nvPr/>
        </p:nvSpPr>
        <p:spPr>
          <a:xfrm>
            <a:off x="2990494" y="223024"/>
            <a:ext cx="8943278" cy="7701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phép tính dưới đây có thể viết được phép tính nào nữa?</a:t>
            </a:r>
          </a:p>
        </p:txBody>
      </p:sp>
    </p:spTree>
    <p:extLst>
      <p:ext uri="{BB962C8B-B14F-4D97-AF65-F5344CB8AC3E}">
        <p14:creationId xmlns:p14="http://schemas.microsoft.com/office/powerpoint/2010/main" val="3133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521" b="85938" l="65886" r="85798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5812" t="51042" r="13983" b="13802"/>
          <a:stretch/>
        </p:blipFill>
        <p:spPr>
          <a:xfrm rot="21385715">
            <a:off x="9220964" y="3130692"/>
            <a:ext cx="2920045" cy="2856566"/>
          </a:xfrm>
          <a:prstGeom prst="rect">
            <a:avLst/>
          </a:prstGeom>
        </p:spPr>
      </p:pic>
      <p:pic>
        <p:nvPicPr>
          <p:cNvPr id="5" name="17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66" b="52083" l="63690" r="85212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64055" t="22917" r="14715" b="48437"/>
          <a:stretch/>
        </p:blipFill>
        <p:spPr>
          <a:xfrm>
            <a:off x="8587483" y="587799"/>
            <a:ext cx="2805658" cy="2128430"/>
          </a:xfrm>
          <a:prstGeom prst="rect">
            <a:avLst/>
          </a:prstGeom>
        </p:spPr>
      </p:pic>
      <p:pic>
        <p:nvPicPr>
          <p:cNvPr id="6" name="78"/>
          <p:cNvPicPr>
            <a:picLocks noChangeAspect="1"/>
          </p:cNvPicPr>
          <p:nvPr/>
        </p:nvPicPr>
        <p:blipFill rotWithShape="1">
          <a:blip r:embed="rId7"/>
          <a:srcRect l="15739" t="52345" r="67423" b="12499"/>
          <a:stretch/>
        </p:blipFill>
        <p:spPr>
          <a:xfrm rot="20873065">
            <a:off x="392848" y="3173667"/>
            <a:ext cx="2794838" cy="2770619"/>
          </a:xfrm>
          <a:prstGeom prst="rect">
            <a:avLst/>
          </a:prstGeom>
        </p:spPr>
      </p:pic>
      <p:pic>
        <p:nvPicPr>
          <p:cNvPr id="7" name="145"/>
          <p:cNvPicPr>
            <a:picLocks noChangeAspect="1"/>
          </p:cNvPicPr>
          <p:nvPr/>
        </p:nvPicPr>
        <p:blipFill rotWithShape="1">
          <a:blip r:embed="rId8"/>
          <a:srcRect l="34627" t="64844" r="35944" b="8854"/>
          <a:stretch/>
        </p:blipFill>
        <p:spPr>
          <a:xfrm>
            <a:off x="4406003" y="4915594"/>
            <a:ext cx="3865580" cy="1942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501" y="3882015"/>
            <a:ext cx="415244" cy="519281"/>
          </a:xfrm>
          <a:prstGeom prst="rect">
            <a:avLst/>
          </a:prstGeom>
        </p:spPr>
      </p:pic>
      <p:pic>
        <p:nvPicPr>
          <p:cNvPr id="9" name="85"/>
          <p:cNvPicPr>
            <a:picLocks noChangeAspect="1"/>
          </p:cNvPicPr>
          <p:nvPr/>
        </p:nvPicPr>
        <p:blipFill rotWithShape="1">
          <a:blip r:embed="rId10"/>
          <a:srcRect l="8614" t="25149" r="50558" b="23264"/>
          <a:stretch/>
        </p:blipFill>
        <p:spPr>
          <a:xfrm>
            <a:off x="709808" y="589334"/>
            <a:ext cx="3203249" cy="2275532"/>
          </a:xfrm>
          <a:prstGeom prst="rect">
            <a:avLst/>
          </a:prstGeom>
        </p:spPr>
      </p:pic>
      <p:pic>
        <p:nvPicPr>
          <p:cNvPr id="10" name="69"/>
          <p:cNvPicPr>
            <a:picLocks noChangeAspect="1"/>
          </p:cNvPicPr>
          <p:nvPr/>
        </p:nvPicPr>
        <p:blipFill rotWithShape="1">
          <a:blip r:embed="rId11"/>
          <a:srcRect l="49498" t="22272" r="3092" b="26538"/>
          <a:stretch/>
        </p:blipFill>
        <p:spPr>
          <a:xfrm>
            <a:off x="4409165" y="421286"/>
            <a:ext cx="3434416" cy="2084892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4098347" y="2813690"/>
            <a:ext cx="1196421" cy="1335934"/>
            <a:chOff x="4101720" y="2863589"/>
            <a:chExt cx="1331259" cy="148649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22107" y="3405907"/>
              <a:ext cx="595284" cy="455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9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17844" y="2813690"/>
            <a:ext cx="1196421" cy="1335934"/>
            <a:chOff x="4101720" y="2863589"/>
            <a:chExt cx="1331259" cy="148649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12337" y="3405907"/>
              <a:ext cx="67512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72795" y="2813690"/>
            <a:ext cx="1196421" cy="1335934"/>
            <a:chOff x="4101720" y="2863589"/>
            <a:chExt cx="1331259" cy="148649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64554" y="168920"/>
            <a:ext cx="6526796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24150" y="2507722"/>
            <a:ext cx="3483600" cy="321531"/>
          </a:xfrm>
          <a:custGeom>
            <a:avLst/>
            <a:gdLst>
              <a:gd name="connsiteX0" fmla="*/ 0 w 3295650"/>
              <a:gd name="connsiteY0" fmla="*/ 102128 h 425978"/>
              <a:gd name="connsiteX1" fmla="*/ 609600 w 3295650"/>
              <a:gd name="connsiteY1" fmla="*/ 349778 h 425978"/>
              <a:gd name="connsiteX2" fmla="*/ 1733550 w 3295650"/>
              <a:gd name="connsiteY2" fmla="*/ 178328 h 425978"/>
              <a:gd name="connsiteX3" fmla="*/ 2552700 w 3295650"/>
              <a:gd name="connsiteY3" fmla="*/ 6878 h 425978"/>
              <a:gd name="connsiteX4" fmla="*/ 3295650 w 3295650"/>
              <a:gd name="connsiteY4" fmla="*/ 425978 h 42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650" h="425978">
                <a:moveTo>
                  <a:pt x="0" y="102128"/>
                </a:moveTo>
                <a:cubicBezTo>
                  <a:pt x="160337" y="219603"/>
                  <a:pt x="320675" y="337078"/>
                  <a:pt x="609600" y="349778"/>
                </a:cubicBezTo>
                <a:cubicBezTo>
                  <a:pt x="898525" y="362478"/>
                  <a:pt x="1409700" y="235478"/>
                  <a:pt x="1733550" y="178328"/>
                </a:cubicBezTo>
                <a:cubicBezTo>
                  <a:pt x="2057400" y="121178"/>
                  <a:pt x="2292350" y="-34397"/>
                  <a:pt x="2552700" y="6878"/>
                </a:cubicBezTo>
                <a:cubicBezTo>
                  <a:pt x="2813050" y="48153"/>
                  <a:pt x="3054350" y="237065"/>
                  <a:pt x="3295650" y="4259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48400" y="1485900"/>
            <a:ext cx="1543050" cy="1371600"/>
          </a:xfrm>
          <a:custGeom>
            <a:avLst/>
            <a:gdLst>
              <a:gd name="connsiteX0" fmla="*/ 0 w 1543050"/>
              <a:gd name="connsiteY0" fmla="*/ 0 h 1371600"/>
              <a:gd name="connsiteX1" fmla="*/ 476250 w 1543050"/>
              <a:gd name="connsiteY1" fmla="*/ 400050 h 1371600"/>
              <a:gd name="connsiteX2" fmla="*/ 1181100 w 1543050"/>
              <a:gd name="connsiteY2" fmla="*/ 552450 h 1371600"/>
              <a:gd name="connsiteX3" fmla="*/ 1543050 w 154305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050" h="1371600">
                <a:moveTo>
                  <a:pt x="0" y="0"/>
                </a:moveTo>
                <a:cubicBezTo>
                  <a:pt x="139700" y="153987"/>
                  <a:pt x="279400" y="307975"/>
                  <a:pt x="476250" y="400050"/>
                </a:cubicBezTo>
                <a:cubicBezTo>
                  <a:pt x="673100" y="492125"/>
                  <a:pt x="1003300" y="390525"/>
                  <a:pt x="1181100" y="552450"/>
                </a:cubicBezTo>
                <a:cubicBezTo>
                  <a:pt x="1358900" y="714375"/>
                  <a:pt x="1450975" y="1042987"/>
                  <a:pt x="1543050" y="13716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48200" y="2190750"/>
            <a:ext cx="4686300" cy="647700"/>
          </a:xfrm>
          <a:custGeom>
            <a:avLst/>
            <a:gdLst>
              <a:gd name="connsiteX0" fmla="*/ 4686300 w 4686300"/>
              <a:gd name="connsiteY0" fmla="*/ 0 h 647700"/>
              <a:gd name="connsiteX1" fmla="*/ 4400550 w 4686300"/>
              <a:gd name="connsiteY1" fmla="*/ 285750 h 647700"/>
              <a:gd name="connsiteX2" fmla="*/ 3009900 w 4686300"/>
              <a:gd name="connsiteY2" fmla="*/ 304800 h 647700"/>
              <a:gd name="connsiteX3" fmla="*/ 1714500 w 4686300"/>
              <a:gd name="connsiteY3" fmla="*/ 342900 h 647700"/>
              <a:gd name="connsiteX4" fmla="*/ 0 w 4686300"/>
              <a:gd name="connsiteY4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6300" h="647700">
                <a:moveTo>
                  <a:pt x="4686300" y="0"/>
                </a:moveTo>
                <a:cubicBezTo>
                  <a:pt x="4683125" y="117475"/>
                  <a:pt x="4679950" y="234950"/>
                  <a:pt x="4400550" y="285750"/>
                </a:cubicBezTo>
                <a:cubicBezTo>
                  <a:pt x="4121150" y="336550"/>
                  <a:pt x="3009900" y="304800"/>
                  <a:pt x="3009900" y="304800"/>
                </a:cubicBezTo>
                <a:lnTo>
                  <a:pt x="1714500" y="342900"/>
                </a:lnTo>
                <a:cubicBezTo>
                  <a:pt x="1212850" y="400050"/>
                  <a:pt x="606425" y="523875"/>
                  <a:pt x="0" y="6477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03748" y="3710525"/>
            <a:ext cx="2887902" cy="1223425"/>
          </a:xfrm>
          <a:custGeom>
            <a:avLst/>
            <a:gdLst>
              <a:gd name="connsiteX0" fmla="*/ 2819400 w 2819400"/>
              <a:gd name="connsiteY0" fmla="*/ 1162050 h 1162050"/>
              <a:gd name="connsiteX1" fmla="*/ 1181100 w 2819400"/>
              <a:gd name="connsiteY1" fmla="*/ 914400 h 1162050"/>
              <a:gd name="connsiteX2" fmla="*/ 0 w 2819400"/>
              <a:gd name="connsiteY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9400" h="1162050">
                <a:moveTo>
                  <a:pt x="2819400" y="1162050"/>
                </a:moveTo>
                <a:cubicBezTo>
                  <a:pt x="2235200" y="1135062"/>
                  <a:pt x="1651000" y="1108075"/>
                  <a:pt x="1181100" y="914400"/>
                </a:cubicBezTo>
                <a:cubicBezTo>
                  <a:pt x="711200" y="720725"/>
                  <a:pt x="355600" y="360362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62450" y="3752850"/>
            <a:ext cx="2286000" cy="1219200"/>
          </a:xfrm>
          <a:custGeom>
            <a:avLst/>
            <a:gdLst>
              <a:gd name="connsiteX0" fmla="*/ 2286000 w 2286000"/>
              <a:gd name="connsiteY0" fmla="*/ 1219200 h 1219200"/>
              <a:gd name="connsiteX1" fmla="*/ 1733550 w 2286000"/>
              <a:gd name="connsiteY1" fmla="*/ 762000 h 1219200"/>
              <a:gd name="connsiteX2" fmla="*/ 781050 w 2286000"/>
              <a:gd name="connsiteY2" fmla="*/ 628650 h 1219200"/>
              <a:gd name="connsiteX3" fmla="*/ 0 w 2286000"/>
              <a:gd name="connsiteY3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1219200">
                <a:moveTo>
                  <a:pt x="2286000" y="1219200"/>
                </a:moveTo>
                <a:cubicBezTo>
                  <a:pt x="2135187" y="1039812"/>
                  <a:pt x="1984375" y="860425"/>
                  <a:pt x="1733550" y="762000"/>
                </a:cubicBezTo>
                <a:cubicBezTo>
                  <a:pt x="1482725" y="663575"/>
                  <a:pt x="1069975" y="755650"/>
                  <a:pt x="781050" y="628650"/>
                </a:cubicBezTo>
                <a:cubicBezTo>
                  <a:pt x="492125" y="501650"/>
                  <a:pt x="246062" y="250825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00399" y="3717891"/>
            <a:ext cx="4307915" cy="1177959"/>
          </a:xfrm>
          <a:custGeom>
            <a:avLst/>
            <a:gdLst>
              <a:gd name="connsiteX0" fmla="*/ 0 w 4248150"/>
              <a:gd name="connsiteY0" fmla="*/ 1143000 h 1143000"/>
              <a:gd name="connsiteX1" fmla="*/ 704850 w 4248150"/>
              <a:gd name="connsiteY1" fmla="*/ 762000 h 1143000"/>
              <a:gd name="connsiteX2" fmla="*/ 2228850 w 4248150"/>
              <a:gd name="connsiteY2" fmla="*/ 1028700 h 1143000"/>
              <a:gd name="connsiteX3" fmla="*/ 4248150 w 424815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8150" h="1143000">
                <a:moveTo>
                  <a:pt x="0" y="1143000"/>
                </a:moveTo>
                <a:cubicBezTo>
                  <a:pt x="166687" y="962025"/>
                  <a:pt x="333375" y="781050"/>
                  <a:pt x="704850" y="762000"/>
                </a:cubicBezTo>
                <a:cubicBezTo>
                  <a:pt x="1076325" y="742950"/>
                  <a:pt x="1638300" y="1155700"/>
                  <a:pt x="2228850" y="1028700"/>
                </a:cubicBezTo>
                <a:cubicBezTo>
                  <a:pt x="2819400" y="901700"/>
                  <a:pt x="3533775" y="450850"/>
                  <a:pt x="424815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1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2" grpId="0" animBg="1"/>
      <p:bldP spid="3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78"/>
          <p:cNvPicPr>
            <a:picLocks noChangeAspect="1"/>
          </p:cNvPicPr>
          <p:nvPr/>
        </p:nvPicPr>
        <p:blipFill rotWithShape="1">
          <a:blip r:embed="rId4"/>
          <a:srcRect l="15739" t="52345" r="67423" b="12499"/>
          <a:stretch/>
        </p:blipFill>
        <p:spPr>
          <a:xfrm rot="20873065">
            <a:off x="1292228" y="968235"/>
            <a:ext cx="2794838" cy="2770619"/>
          </a:xfrm>
          <a:prstGeom prst="rect">
            <a:avLst/>
          </a:prstGeom>
        </p:spPr>
      </p:pic>
      <p:pic>
        <p:nvPicPr>
          <p:cNvPr id="6" name="69"/>
          <p:cNvPicPr>
            <a:picLocks noChangeAspect="1"/>
          </p:cNvPicPr>
          <p:nvPr/>
        </p:nvPicPr>
        <p:blipFill rotWithShape="1">
          <a:blip r:embed="rId5"/>
          <a:srcRect l="49498" t="22272" r="3092" b="26538"/>
          <a:stretch/>
        </p:blipFill>
        <p:spPr>
          <a:xfrm>
            <a:off x="7506954" y="1783820"/>
            <a:ext cx="3434416" cy="2084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72332" y="2637227"/>
            <a:ext cx="1196421" cy="1335934"/>
            <a:chOff x="4101720" y="2863589"/>
            <a:chExt cx="1331259" cy="1486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95" b="65165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60" t="3137" r="13768" b="34903"/>
            <a:stretch/>
          </p:blipFill>
          <p:spPr>
            <a:xfrm>
              <a:off x="4101720" y="2863589"/>
              <a:ext cx="1331259" cy="1486495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475054" y="3457692"/>
              <a:ext cx="534200" cy="5076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7775" y="3405907"/>
              <a:ext cx="714579" cy="65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15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28109" y="4356101"/>
            <a:ext cx="919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9529" y1="20000" x2="62118" y2="28941"/>
                        <a14:foregroundMark x1="62588" y1="34118" x2="48941" y2="52000"/>
                        <a14:foregroundMark x1="50353" y1="18824" x2="63529" y2="24706"/>
                        <a14:foregroundMark x1="67059" y1="29882" x2="56000" y2="44235"/>
                        <a14:foregroundMark x1="49647" y1="64706" x2="54588" y2="56706"/>
                        <a14:foregroundMark x1="64000" y1="43765" x2="71529" y2="33412"/>
                        <a14:foregroundMark x1="69647" y1="26353" x2="44235" y2="12235"/>
                        <a14:foregroundMark x1="34118" y1="13647" x2="41412" y2="33412"/>
                        <a14:foregroundMark x1="26353" y1="30824" x2="48471" y2="21176"/>
                        <a14:foregroundMark x1="27059" y1="23765" x2="37412" y2="36235"/>
                        <a14:foregroundMark x1="40235" y1="32235" x2="51765" y2="23294"/>
                        <a14:foregroundMark x1="49882" y1="13412" x2="62588" y2="14118"/>
                        <a14:foregroundMark x1="64706" y1="15529" x2="72235" y2="26588"/>
                        <a14:foregroundMark x1="56471" y1="30118" x2="45176" y2="45647"/>
                        <a14:foregroundMark x1="49882" y1="40471" x2="45882" y2="60706"/>
                        <a14:foregroundMark x1="44235" y1="49176" x2="44471" y2="60235"/>
                        <a14:foregroundMark x1="55294" y1="54588" x2="62824" y2="43059"/>
                        <a14:foregroundMark x1="48235" y1="69882" x2="54588" y2="69882"/>
                        <a14:foregroundMark x1="55294" y1="70353" x2="58824" y2="76000"/>
                        <a14:foregroundMark x1="58824" y1="77176" x2="56706" y2="83529"/>
                        <a14:foregroundMark x1="56706" y1="83529" x2="43529" y2="82824"/>
                        <a14:foregroundMark x1="42118" y1="82118" x2="41647" y2="73647"/>
                        <a14:foregroundMark x1="44235" y1="72941" x2="52000" y2="78118"/>
                        <a14:foregroundMark x1="6824" y1="30118" x2="21882" y2="10824"/>
                        <a14:foregroundMark x1="25176" y1="8706" x2="57412" y2="2588"/>
                        <a14:foregroundMark x1="62824" y1="4471" x2="88706" y2="21176"/>
                        <a14:foregroundMark x1="90824" y1="23765" x2="97176" y2="38353"/>
                        <a14:foregroundMark x1="84235" y1="16941" x2="67529" y2="4471"/>
                        <a14:foregroundMark x1="32000" y1="4471" x2="51294" y2="1882"/>
                        <a14:foregroundMark x1="5412" y1="29412" x2="1412" y2="51059"/>
                        <a14:foregroundMark x1="1412" y1="51059" x2="8706" y2="75294"/>
                        <a14:foregroundMark x1="9882" y1="76471" x2="25882" y2="91059"/>
                        <a14:foregroundMark x1="28706" y1="93176" x2="43765" y2="97882"/>
                        <a14:foregroundMark x1="44941" y1="97882" x2="62588" y2="96941"/>
                        <a14:foregroundMark x1="63529" y1="96235" x2="81882" y2="87529"/>
                        <a14:foregroundMark x1="82588" y1="86118" x2="94353" y2="68941"/>
                        <a14:foregroundMark x1="94824" y1="67765" x2="98353" y2="48000"/>
                        <a14:foregroundMark x1="98353" y1="48000" x2="97647" y2="39059"/>
                        <a14:foregroundMark x1="47765" y1="80706" x2="54118" y2="73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62" y="4138734"/>
            <a:ext cx="964385" cy="9643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6534EC7-11D5-4292-B593-13346B3D6B18}"/>
              </a:ext>
            </a:extLst>
          </p:cNvPr>
          <p:cNvSpPr/>
          <p:nvPr/>
        </p:nvSpPr>
        <p:spPr>
          <a:xfrm>
            <a:off x="258228" y="46360"/>
            <a:ext cx="2660336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?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thêm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10665E-E161-48C2-B12A-98EB563E4729}"/>
              </a:ext>
            </a:extLst>
          </p:cNvPr>
          <p:cNvSpPr/>
          <p:nvPr/>
        </p:nvSpPr>
        <p:spPr>
          <a:xfrm>
            <a:off x="2687424" y="5405061"/>
            <a:ext cx="8415189" cy="10581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phép tính có kết quả bằng nhau.</a:t>
            </a:r>
          </a:p>
        </p:txBody>
      </p:sp>
    </p:spTree>
    <p:extLst>
      <p:ext uri="{BB962C8B-B14F-4D97-AF65-F5344CB8AC3E}">
        <p14:creationId xmlns:p14="http://schemas.microsoft.com/office/powerpoint/2010/main" val="28872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43" t="40625" r="12516" b="34375"/>
          <a:stretch/>
        </p:blipFill>
        <p:spPr>
          <a:xfrm>
            <a:off x="8161922" y="-221235"/>
            <a:ext cx="4119726" cy="2740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4364" y="21781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7828" y="79978"/>
            <a:ext cx="8142822" cy="1844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35205" y="2077865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3239" y="2518990"/>
            <a:ext cx="7649029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Sách      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ở          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quyển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ó </a:t>
            </a:r>
            <a:r>
              <a:rPr lang="en-US" sz="3200" b="1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cả: 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3200" b="1" dirty="0" err="1">
                <a:solidFill>
                  <a:srgbClr val="008A3E"/>
                </a:solidFill>
                <a:latin typeface="Arial" panose="020B0604020202020204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83605" y="373370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37698" y="430950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marL="285750" lvl="1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9 + 8 = 17 (quyển)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17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vở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DC4084-B005-48A1-81B3-380EBECB8B20}"/>
              </a:ext>
            </a:extLst>
          </p:cNvPr>
          <p:cNvCxnSpPr/>
          <p:nvPr/>
        </p:nvCxnSpPr>
        <p:spPr>
          <a:xfrm>
            <a:off x="3300761" y="718117"/>
            <a:ext cx="249787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676089-DD3B-4FD7-8848-A980D0D00FFF}"/>
              </a:ext>
            </a:extLst>
          </p:cNvPr>
          <p:cNvCxnSpPr/>
          <p:nvPr/>
        </p:nvCxnSpPr>
        <p:spPr>
          <a:xfrm>
            <a:off x="6408234" y="718117"/>
            <a:ext cx="249787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3420114" y="1238507"/>
            <a:ext cx="4862154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FA58D-A3E5-427E-BA42-0EDF7EFCFDF0}"/>
              </a:ext>
            </a:extLst>
          </p:cNvPr>
          <p:cNvCxnSpPr>
            <a:cxnSpLocks/>
          </p:cNvCxnSpPr>
          <p:nvPr/>
        </p:nvCxnSpPr>
        <p:spPr>
          <a:xfrm>
            <a:off x="1055833" y="1710947"/>
            <a:ext cx="224492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96919" y="2668395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cho biết gì?</a:t>
            </a:r>
            <a:endParaRPr lang="vi-VN" sz="4000"/>
          </a:p>
        </p:txBody>
      </p:sp>
      <p:sp>
        <p:nvSpPr>
          <p:cNvPr id="17" name="TextBox 16"/>
          <p:cNvSpPr txBox="1"/>
          <p:nvPr/>
        </p:nvSpPr>
        <p:spPr>
          <a:xfrm>
            <a:off x="5241743" y="2684470"/>
            <a:ext cx="4920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Bài toán hỏi gì?</a:t>
            </a:r>
            <a:endParaRPr lang="vi-VN" sz="4000"/>
          </a:p>
        </p:txBody>
      </p:sp>
    </p:spTree>
    <p:extLst>
      <p:ext uri="{BB962C8B-B14F-4D97-AF65-F5344CB8AC3E}">
        <p14:creationId xmlns:p14="http://schemas.microsoft.com/office/powerpoint/2010/main" val="350858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64554" y="168920"/>
            <a:ext cx="1600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258228" y="46360"/>
            <a:ext cx="609600" cy="6096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" name="Oval 1"/>
          <p:cNvSpPr/>
          <p:nvPr/>
        </p:nvSpPr>
        <p:spPr>
          <a:xfrm>
            <a:off x="464554" y="3553892"/>
            <a:ext cx="1249946" cy="12499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" name="Diamond 5"/>
          <p:cNvSpPr/>
          <p:nvPr/>
        </p:nvSpPr>
        <p:spPr>
          <a:xfrm>
            <a:off x="3417332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6721637" y="3264822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9910286" y="2046326"/>
            <a:ext cx="1690490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9872186" y="2046325"/>
            <a:ext cx="1747604" cy="1611423"/>
          </a:xfrm>
          <a:prstGeom prst="star5">
            <a:avLst>
              <a:gd name="adj" fmla="val 24031"/>
              <a:gd name="hf" fmla="val 105146"/>
              <a:gd name="vf" fmla="val 11055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3" name="Diamond 12"/>
          <p:cNvSpPr/>
          <p:nvPr/>
        </p:nvSpPr>
        <p:spPr>
          <a:xfrm>
            <a:off x="3408900" y="1568618"/>
            <a:ext cx="1605500" cy="1605500"/>
          </a:xfrm>
          <a:prstGeom prst="diamon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671447" y="2752725"/>
            <a:ext cx="2052477" cy="115979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75576" y="2608583"/>
            <a:ext cx="2249338" cy="15702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973568" y="3046783"/>
            <a:ext cx="2360609" cy="100512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9635065">
            <a:off x="1956126" y="269284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</a:p>
        </p:txBody>
      </p:sp>
      <p:sp>
        <p:nvSpPr>
          <p:cNvPr id="28" name="TextBox 27"/>
          <p:cNvSpPr txBox="1"/>
          <p:nvPr/>
        </p:nvSpPr>
        <p:spPr>
          <a:xfrm rot="2232442">
            <a:off x="5608981" y="2746476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</a:p>
        </p:txBody>
      </p:sp>
      <p:sp>
        <p:nvSpPr>
          <p:cNvPr id="29" name="TextBox 28"/>
          <p:cNvSpPr txBox="1"/>
          <p:nvPr/>
        </p:nvSpPr>
        <p:spPr>
          <a:xfrm rot="20261918">
            <a:off x="8382509" y="2902280"/>
            <a:ext cx="11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+ 5</a:t>
            </a:r>
          </a:p>
        </p:txBody>
      </p:sp>
      <p:sp>
        <p:nvSpPr>
          <p:cNvPr id="30" name="Isosceles Triangle 29"/>
          <p:cNvSpPr/>
          <p:nvPr/>
        </p:nvSpPr>
        <p:spPr>
          <a:xfrm>
            <a:off x="6721637" y="3256223"/>
            <a:ext cx="1502664" cy="1295400"/>
          </a:xfrm>
          <a:prstGeom prst="triangle">
            <a:avLst/>
          </a:prstGeom>
          <a:solidFill>
            <a:srgbClr val="FFABCD"/>
          </a:solidFill>
          <a:ln>
            <a:solidFill>
              <a:srgbClr val="FFA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211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animBg="1"/>
      <p:bldP spid="6" grpId="0" animBg="1"/>
      <p:bldP spid="9" grpId="0" animBg="1"/>
      <p:bldP spid="10" grpId="0" animBg="1"/>
      <p:bldP spid="12" grpId="0" animBg="1"/>
      <p:bldP spid="13" grpId="0" animBg="1"/>
      <p:bldP spid="27" grpId="0"/>
      <p:bldP spid="28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07" b="451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3" name="组合 10"/>
          <p:cNvGrpSpPr/>
          <p:nvPr/>
        </p:nvGrpSpPr>
        <p:grpSpPr>
          <a:xfrm>
            <a:off x="5126885" y="1756313"/>
            <a:ext cx="1122724" cy="1054115"/>
            <a:chOff x="4644008" y="1988840"/>
            <a:chExt cx="966398" cy="9737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圆角矩形 1"/>
            <p:cNvSpPr/>
            <p:nvPr/>
          </p:nvSpPr>
          <p:spPr>
            <a:xfrm>
              <a:off x="4644008" y="1988840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5049264" y="2407296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9"/>
          <p:cNvGrpSpPr/>
          <p:nvPr/>
        </p:nvGrpSpPr>
        <p:grpSpPr>
          <a:xfrm>
            <a:off x="5694422" y="2941409"/>
            <a:ext cx="1122720" cy="1083692"/>
            <a:chOff x="4644008" y="3137107"/>
            <a:chExt cx="966398" cy="97376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圆角矩形 1"/>
            <p:cNvSpPr/>
            <p:nvPr/>
          </p:nvSpPr>
          <p:spPr>
            <a:xfrm flipH="1" flipV="1">
              <a:off x="4746310" y="3244184"/>
              <a:ext cx="864096" cy="866686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6"/>
            <p:cNvSpPr/>
            <p:nvPr/>
          </p:nvSpPr>
          <p:spPr>
            <a:xfrm flipH="1" flipV="1">
              <a:off x="4644008" y="3137107"/>
              <a:ext cx="561142" cy="555307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54"/>
          <p:cNvGrpSpPr/>
          <p:nvPr/>
        </p:nvGrpSpPr>
        <p:grpSpPr>
          <a:xfrm>
            <a:off x="4856915" y="3480510"/>
            <a:ext cx="1066737" cy="1074865"/>
            <a:chOff x="4823407" y="3433269"/>
            <a:chExt cx="1018493" cy="1026254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9" name="圆角矩形 1"/>
            <p:cNvSpPr/>
            <p:nvPr/>
          </p:nvSpPr>
          <p:spPr>
            <a:xfrm>
              <a:off x="4823407" y="3433269"/>
              <a:ext cx="910676" cy="913405"/>
            </a:xfrm>
            <a:custGeom>
              <a:avLst/>
              <a:gdLst/>
              <a:ahLst/>
              <a:cxnLst/>
              <a:rect l="l" t="t" r="r" b="b"/>
              <a:pathLst>
                <a:path w="864096" h="866686">
                  <a:moveTo>
                    <a:pt x="180020" y="0"/>
                  </a:moveTo>
                  <a:lnTo>
                    <a:pt x="684076" y="0"/>
                  </a:lnTo>
                  <a:cubicBezTo>
                    <a:pt x="783498" y="0"/>
                    <a:pt x="864096" y="80598"/>
                    <a:pt x="864096" y="180020"/>
                  </a:cubicBezTo>
                  <a:cubicBezTo>
                    <a:pt x="864096" y="279442"/>
                    <a:pt x="783498" y="360040"/>
                    <a:pt x="684076" y="360040"/>
                  </a:cubicBezTo>
                  <a:lnTo>
                    <a:pt x="360040" y="360040"/>
                  </a:lnTo>
                  <a:lnTo>
                    <a:pt x="360040" y="686666"/>
                  </a:lnTo>
                  <a:cubicBezTo>
                    <a:pt x="360040" y="786088"/>
                    <a:pt x="279442" y="866686"/>
                    <a:pt x="180020" y="866686"/>
                  </a:cubicBezTo>
                  <a:cubicBezTo>
                    <a:pt x="80598" y="866686"/>
                    <a:pt x="0" y="786088"/>
                    <a:pt x="0" y="686666"/>
                  </a:cubicBezTo>
                  <a:lnTo>
                    <a:pt x="0" y="182610"/>
                  </a:lnTo>
                  <a:lnTo>
                    <a:pt x="131" y="181315"/>
                  </a:lnTo>
                  <a:cubicBezTo>
                    <a:pt x="2" y="180884"/>
                    <a:pt x="0" y="180452"/>
                    <a:pt x="0" y="180020"/>
                  </a:cubicBezTo>
                  <a:cubicBezTo>
                    <a:pt x="0" y="80598"/>
                    <a:pt x="80598" y="0"/>
                    <a:pt x="18002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6"/>
            <p:cNvSpPr/>
            <p:nvPr/>
          </p:nvSpPr>
          <p:spPr>
            <a:xfrm>
              <a:off x="5250509" y="3874282"/>
              <a:ext cx="591391" cy="585241"/>
            </a:xfrm>
            <a:custGeom>
              <a:avLst/>
              <a:gdLst/>
              <a:ahLst/>
              <a:cxnLst/>
              <a:rect l="l" t="t" r="r" b="b"/>
              <a:pathLst>
                <a:path w="561142" h="555307">
                  <a:moveTo>
                    <a:pt x="0" y="0"/>
                  </a:moveTo>
                  <a:lnTo>
                    <a:pt x="260421" y="0"/>
                  </a:lnTo>
                  <a:lnTo>
                    <a:pt x="561142" y="300720"/>
                  </a:lnTo>
                  <a:cubicBezTo>
                    <a:pt x="631443" y="371022"/>
                    <a:pt x="631443" y="485005"/>
                    <a:pt x="561142" y="555307"/>
                  </a:cubicBezTo>
                  <a:cubicBezTo>
                    <a:pt x="490840" y="625609"/>
                    <a:pt x="376857" y="625609"/>
                    <a:pt x="306555" y="555307"/>
                  </a:cubicBezTo>
                  <a:lnTo>
                    <a:pt x="0" y="248753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02061" y="-52458"/>
            <a:ext cx="589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7044" y="1638119"/>
            <a:ext cx="5400652" cy="964495"/>
          </a:xfrm>
          <a:prstGeom prst="roundRect">
            <a:avLst/>
          </a:prstGeom>
          <a:noFill/>
          <a:ln w="4762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 phép cộng,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 20.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987593" y="3155846"/>
            <a:ext cx="5053163" cy="1553314"/>
          </a:xfrm>
          <a:prstGeom prst="roundRect">
            <a:avLst/>
          </a:prstGeom>
          <a:noFill/>
          <a:ln w="47625">
            <a:solidFill>
              <a:srgbClr val="28A3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Giải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 trình bày được bài giải của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 cộng (qua 10) trong phạm vi 20.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567" y="3673341"/>
            <a:ext cx="4563145" cy="1190734"/>
          </a:xfrm>
          <a:prstGeom prst="roundRect">
            <a:avLst/>
          </a:prstGeom>
          <a:noFill/>
          <a:ln w="47625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Thực hiện tính có hai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trừ.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427</Words>
  <Application>Microsoft Office PowerPoint</Application>
  <PresentationFormat>Widescreen</PresentationFormat>
  <Paragraphs>86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宋体</vt:lpstr>
      <vt:lpstr>Arial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67</cp:revision>
  <dcterms:created xsi:type="dcterms:W3CDTF">2021-06-02T14:09:39Z</dcterms:created>
  <dcterms:modified xsi:type="dcterms:W3CDTF">2023-10-22T03:29:45Z</dcterms:modified>
</cp:coreProperties>
</file>