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8" r:id="rId2"/>
  </p:sldMasterIdLst>
  <p:notesMasterIdLst>
    <p:notesMasterId r:id="rId22"/>
  </p:notesMasterIdLst>
  <p:sldIdLst>
    <p:sldId id="343" r:id="rId3"/>
    <p:sldId id="284" r:id="rId4"/>
    <p:sldId id="271" r:id="rId5"/>
    <p:sldId id="280" r:id="rId6"/>
    <p:sldId id="336" r:id="rId7"/>
    <p:sldId id="2638" r:id="rId8"/>
    <p:sldId id="2637" r:id="rId9"/>
    <p:sldId id="344" r:id="rId10"/>
    <p:sldId id="2639" r:id="rId11"/>
    <p:sldId id="262" r:id="rId12"/>
    <p:sldId id="339" r:id="rId13"/>
    <p:sldId id="338" r:id="rId14"/>
    <p:sldId id="2640" r:id="rId15"/>
    <p:sldId id="257" r:id="rId16"/>
    <p:sldId id="259" r:id="rId17"/>
    <p:sldId id="260" r:id="rId18"/>
    <p:sldId id="2641" r:id="rId19"/>
    <p:sldId id="2642" r:id="rId20"/>
    <p:sldId id="2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064" autoAdjust="0"/>
  </p:normalViewPr>
  <p:slideViewPr>
    <p:cSldViewPr snapToGrid="0">
      <p:cViewPr varScale="1">
        <p:scale>
          <a:sx n="80" d="100"/>
          <a:sy n="80" d="100"/>
        </p:scale>
        <p:origin x="4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F8899-2B32-426F-8029-3E471E40B689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50DC3-A38D-4E12-96DB-79DC635B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28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910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810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931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707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352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293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790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10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84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64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572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3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5985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48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258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030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498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76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4368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099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319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93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571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6483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71547"/>
      </p:ext>
    </p:extLst>
  </p:cSld>
  <p:clrMapOvr>
    <a:masterClrMapping/>
  </p:clrMapOvr>
  <p:transition spd="slow">
    <p:wipe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258456"/>
      </p:ext>
    </p:extLst>
  </p:cSld>
  <p:clrMapOvr>
    <a:masterClrMapping/>
  </p:clrMapOvr>
  <p:transition spd="slow">
    <p:wipe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4335"/>
      </p:ext>
    </p:extLst>
  </p:cSld>
  <p:clrMapOvr>
    <a:masterClrMapping/>
  </p:clrMapOvr>
  <p:transition spd="slow">
    <p:wipe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584420"/>
      </p:ext>
    </p:extLst>
  </p:cSld>
  <p:clrMapOvr>
    <a:masterClrMapping/>
  </p:clrMapOvr>
  <p:transition spd="slow">
    <p:wipe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553409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28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524380"/>
      </p:ext>
    </p:extLst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72260"/>
      </p:ext>
    </p:extLst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624865"/>
      </p:ext>
    </p:extLst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386255"/>
      </p:ext>
    </p:extLst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869137"/>
      </p:ext>
    </p:extLst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378298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76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361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443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48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673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302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469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28.sv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28.sv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31.pn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5.wdp"/><Relationship Id="rId3" Type="http://schemas.openxmlformats.org/officeDocument/2006/relationships/slideLayout" Target="../slideLayouts/slideLayout25.xml"/><Relationship Id="rId7" Type="http://schemas.openxmlformats.org/officeDocument/2006/relationships/audio" Target="../media/audio4.wav"/><Relationship Id="rId12" Type="http://schemas.openxmlformats.org/officeDocument/2006/relationships/image" Target="../media/image32.png"/><Relationship Id="rId2" Type="http://schemas.openxmlformats.org/officeDocument/2006/relationships/audio" Target="../media/media2.mp3"/><Relationship Id="rId16" Type="http://schemas.openxmlformats.org/officeDocument/2006/relationships/image" Target="../media/image34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0.png"/><Relationship Id="rId5" Type="http://schemas.openxmlformats.org/officeDocument/2006/relationships/audio" Target="../media/audio2.wav"/><Relationship Id="rId15" Type="http://schemas.microsoft.com/office/2007/relationships/hdphoto" Target="../media/hdphoto6.wdp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29.jpeg"/><Relationship Id="rId1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25.xml"/><Relationship Id="rId7" Type="http://schemas.openxmlformats.org/officeDocument/2006/relationships/audio" Target="../media/audio5.wav"/><Relationship Id="rId12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25.png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32.png"/><Relationship Id="rId5" Type="http://schemas.openxmlformats.org/officeDocument/2006/relationships/audio" Target="../media/audio2.wav"/><Relationship Id="rId15" Type="http://schemas.openxmlformats.org/officeDocument/2006/relationships/image" Target="../media/image34.wmf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31.png"/><Relationship Id="rId1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25.xml"/><Relationship Id="rId7" Type="http://schemas.openxmlformats.org/officeDocument/2006/relationships/audio" Target="../media/audio5.wav"/><Relationship Id="rId12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32.png"/><Relationship Id="rId5" Type="http://schemas.openxmlformats.org/officeDocument/2006/relationships/audio" Target="../media/audio2.wav"/><Relationship Id="rId15" Type="http://schemas.openxmlformats.org/officeDocument/2006/relationships/image" Target="../media/image34.wmf"/><Relationship Id="rId10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31.png"/><Relationship Id="rId1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6.svg"/><Relationship Id="rId7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28.sv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216275" y="2678430"/>
            <a:ext cx="648589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KHỞI ĐỘNG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710300" y="2857351"/>
            <a:ext cx="56236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oiny" panose="02000903060500060000" charset="0"/>
                <a:cs typeface="Coiny" panose="02000903060500060000" charset="0"/>
              </a:rPr>
              <a:t>Hoạt</a:t>
            </a:r>
            <a:r>
              <a:rPr lang="en-US" sz="800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oiny" panose="02000903060500060000" charset="0"/>
                <a:cs typeface="Coiny" panose="02000903060500060000" charset="0"/>
              </a:rPr>
              <a:t> </a:t>
            </a:r>
            <a:r>
              <a:rPr lang="en-US" sz="800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oiny" panose="02000903060500060000" charset="0"/>
                <a:cs typeface="Coiny" panose="02000903060500060000" charset="0"/>
              </a:rPr>
              <a:t>động</a:t>
            </a:r>
            <a:endParaRPr kumimoji="0" lang="en-US" sz="8000" b="0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uLnTx/>
              <a:uFillTx/>
              <a:latin typeface="Coiny" panose="02000903060500060000" charset="0"/>
              <a:ea typeface="+mn-ea"/>
              <a:cs typeface="Coiny" panose="0200090306050006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5782975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5D811B75-5EE0-4346-B7CF-B3B56AE24752}"/>
              </a:ext>
            </a:extLst>
          </p:cNvPr>
          <p:cNvSpPr/>
          <p:nvPr/>
        </p:nvSpPr>
        <p:spPr>
          <a:xfrm>
            <a:off x="603058" y="571195"/>
            <a:ext cx="847022" cy="707886"/>
          </a:xfrm>
          <a:prstGeom prst="ellipse">
            <a:avLst/>
          </a:prstGeom>
          <a:gradFill rotWithShape="1">
            <a:gsLst>
              <a:gs pos="0">
                <a:srgbClr val="ED7D31">
                  <a:satMod val="103000"/>
                  <a:lumMod val="102000"/>
                  <a:tint val="94000"/>
                </a:srgbClr>
              </a:gs>
              <a:gs pos="50000">
                <a:srgbClr val="ED7D31">
                  <a:satMod val="110000"/>
                  <a:lumMod val="100000"/>
                  <a:shade val="100000"/>
                </a:srgbClr>
              </a:gs>
              <a:gs pos="100000">
                <a:srgbClr val="ED7D31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perspectiveFront"/>
            <a:lightRig rig="threePt" dir="t"/>
          </a:scene3d>
          <a:sp3d>
            <a:bevelT w="139700" h="139700" prst="divot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A5447D-72C2-4B42-8CC0-C0874A1573F3}"/>
              </a:ext>
            </a:extLst>
          </p:cNvPr>
          <p:cNvSpPr txBox="1"/>
          <p:nvPr/>
        </p:nvSpPr>
        <p:spPr>
          <a:xfrm>
            <a:off x="1361440" y="654262"/>
            <a:ext cx="9469120" cy="3901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a.Có mấy cạnh tô màu xanh?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b/ Chọn câu trả lời đúng: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Người ta lắp một tấm gỗ vừa khít mặt trước của khung sắt đó, Miếng gỗ cần lắp có dạng hình gì?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A. Hình tròn. B. Hình tam giác. C. Hình chữ nhật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EBD616-FE28-4D29-AB1E-05850D9BC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6960" y="1183589"/>
            <a:ext cx="2729230" cy="1837682"/>
          </a:xfrm>
          <a:prstGeom prst="rect">
            <a:avLst/>
          </a:prstGeom>
        </p:spPr>
      </p:pic>
      <p:pic>
        <p:nvPicPr>
          <p:cNvPr id="90" name="Content Placeholder 118">
            <a:extLst>
              <a:ext uri="{FF2B5EF4-FFF2-40B4-BE49-F238E27FC236}">
                <a16:creationId xmlns:a16="http://schemas.microsoft.com/office/drawing/2014/main" id="{693815AC-91BD-4497-8DDC-90C2C5AFAA9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5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74568" y="4426426"/>
            <a:ext cx="3830955" cy="24523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36E6112-2F41-40F8-9E04-B76C77F8F44B}"/>
              </a:ext>
            </a:extLst>
          </p:cNvPr>
          <p:cNvSpPr/>
          <p:nvPr/>
        </p:nvSpPr>
        <p:spPr>
          <a:xfrm>
            <a:off x="5455920" y="6374130"/>
            <a:ext cx="2357120" cy="43103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/>
              <a:t>Làm</a:t>
            </a:r>
            <a:r>
              <a:rPr lang="en-US" sz="2200" b="1" dirty="0"/>
              <a:t> </a:t>
            </a:r>
            <a:r>
              <a:rPr lang="en-US" sz="2200" b="1" dirty="0" err="1"/>
              <a:t>việc</a:t>
            </a:r>
            <a:r>
              <a:rPr lang="en-US" sz="2200" b="1" dirty="0"/>
              <a:t> </a:t>
            </a:r>
            <a:r>
              <a:rPr lang="en-US" sz="2200" b="1" dirty="0" err="1"/>
              <a:t>nhóm</a:t>
            </a:r>
            <a:r>
              <a:rPr lang="en-US" sz="2200" b="1" dirty="0"/>
              <a:t> 2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B7111F5D-150C-4187-A260-B74BAFF7C08E}"/>
              </a:ext>
            </a:extLst>
          </p:cNvPr>
          <p:cNvSpPr/>
          <p:nvPr/>
        </p:nvSpPr>
        <p:spPr>
          <a:xfrm>
            <a:off x="5622952" y="1807265"/>
            <a:ext cx="1550008" cy="499029"/>
          </a:xfrm>
          <a:prstGeom prst="round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cạnh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811896-77EF-4B8F-A546-C895B201DE2A}"/>
              </a:ext>
            </a:extLst>
          </p:cNvPr>
          <p:cNvSpPr/>
          <p:nvPr/>
        </p:nvSpPr>
        <p:spPr>
          <a:xfrm>
            <a:off x="7498080" y="1645921"/>
            <a:ext cx="1778000" cy="124346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23518BC-CAC8-4796-8927-366113549491}"/>
              </a:ext>
            </a:extLst>
          </p:cNvPr>
          <p:cNvSpPr/>
          <p:nvPr/>
        </p:nvSpPr>
        <p:spPr>
          <a:xfrm>
            <a:off x="5622952" y="4094480"/>
            <a:ext cx="381608" cy="4695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42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1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5782975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8CCB544-2A5E-4191-8AAA-6CE56AD7270B}"/>
              </a:ext>
            </a:extLst>
          </p:cNvPr>
          <p:cNvGrpSpPr/>
          <p:nvPr/>
        </p:nvGrpSpPr>
        <p:grpSpPr>
          <a:xfrm>
            <a:off x="975360" y="615063"/>
            <a:ext cx="1651499" cy="746812"/>
            <a:chOff x="-2807389" y="130495"/>
            <a:chExt cx="13458543" cy="67494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613BDAF4-E913-403C-89FD-60CB8F4FE32A}"/>
                </a:ext>
              </a:extLst>
            </p:cNvPr>
            <p:cNvSpPr/>
            <p:nvPr/>
          </p:nvSpPr>
          <p:spPr>
            <a:xfrm>
              <a:off x="1917020" y="130495"/>
              <a:ext cx="8734134" cy="674946"/>
            </a:xfrm>
            <a:prstGeom prst="roundRect">
              <a:avLst>
                <a:gd name="adj" fmla="val 47434"/>
              </a:avLst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59B7EF5-C2BA-4457-9E78-7130408169BA}"/>
                </a:ext>
              </a:extLst>
            </p:cNvPr>
            <p:cNvSpPr/>
            <p:nvPr/>
          </p:nvSpPr>
          <p:spPr>
            <a:xfrm>
              <a:off x="-2807389" y="165675"/>
              <a:ext cx="5921673" cy="639766"/>
            </a:xfrm>
            <a:prstGeom prst="ellipse">
              <a:avLst/>
            </a:prstGeom>
            <a:gradFill rotWithShape="1">
              <a:gsLst>
                <a:gs pos="0">
                  <a:srgbClr val="ED7D31">
                    <a:satMod val="103000"/>
                    <a:lumMod val="102000"/>
                    <a:tint val="94000"/>
                  </a:srgbClr>
                </a:gs>
                <a:gs pos="50000">
                  <a:srgbClr val="ED7D31">
                    <a:satMod val="110000"/>
                    <a:lumMod val="100000"/>
                    <a:shade val="100000"/>
                  </a:srgbClr>
                </a:gs>
                <a:gs pos="100000">
                  <a:srgbClr val="ED7D31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EBE4910-93C5-4E66-A41A-2ED82790D52B}"/>
              </a:ext>
            </a:extLst>
          </p:cNvPr>
          <p:cNvSpPr/>
          <p:nvPr/>
        </p:nvSpPr>
        <p:spPr>
          <a:xfrm>
            <a:off x="2626859" y="715266"/>
            <a:ext cx="8478021" cy="1286253"/>
          </a:xfrm>
          <a:prstGeom prst="round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…?... b</a:t>
            </a:r>
            <a:r>
              <a:rPr lang="en-US" sz="2600" b="1" kern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600" b="1" kern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600" b="1" kern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B1DEC5-9B9F-4674-9204-4D0974C41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682" y="2481737"/>
            <a:ext cx="2652078" cy="274300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9263594-9AB9-4B75-BCD2-586D92C72E20}"/>
              </a:ext>
            </a:extLst>
          </p:cNvPr>
          <p:cNvGrpSpPr/>
          <p:nvPr/>
        </p:nvGrpSpPr>
        <p:grpSpPr>
          <a:xfrm>
            <a:off x="1568213" y="2210717"/>
            <a:ext cx="4175147" cy="1502611"/>
            <a:chOff x="1568213" y="2210717"/>
            <a:chExt cx="4175147" cy="1502611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331ACBC9-5FA4-4E51-BB9F-4AF2940C0A0E}"/>
                </a:ext>
              </a:extLst>
            </p:cNvPr>
            <p:cNvSpPr/>
            <p:nvPr/>
          </p:nvSpPr>
          <p:spPr>
            <a:xfrm>
              <a:off x="1568213" y="2210717"/>
              <a:ext cx="4162028" cy="1286253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6184BD9-C130-4193-9E7B-F10BB7F54D90}"/>
                </a:ext>
              </a:extLst>
            </p:cNvPr>
            <p:cNvSpPr txBox="1"/>
            <p:nvPr/>
          </p:nvSpPr>
          <p:spPr>
            <a:xfrm>
              <a:off x="1581333" y="2328333"/>
              <a:ext cx="416202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Chiếc hộp gỗ có dạng khối lập phương: gồm 8 đỉnh</a:t>
              </a:r>
              <a:endPara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endParaRPr>
            </a:p>
            <a:p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05945257-5E6D-4132-991C-4E7DF725EB6D}"/>
              </a:ext>
            </a:extLst>
          </p:cNvPr>
          <p:cNvGrpSpPr/>
          <p:nvPr/>
        </p:nvGrpSpPr>
        <p:grpSpPr>
          <a:xfrm>
            <a:off x="1531146" y="3556419"/>
            <a:ext cx="4175147" cy="824916"/>
            <a:chOff x="1568213" y="2210717"/>
            <a:chExt cx="4175147" cy="1286253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2DBE4397-8FE4-4EC5-8F98-B3EABDDFFFE9}"/>
                </a:ext>
              </a:extLst>
            </p:cNvPr>
            <p:cNvSpPr/>
            <p:nvPr/>
          </p:nvSpPr>
          <p:spPr>
            <a:xfrm>
              <a:off x="1568213" y="2210717"/>
              <a:ext cx="4162028" cy="1286253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84B0127B-8EA6-41D5-9A83-F1E6834EFEF5}"/>
                </a:ext>
              </a:extLst>
            </p:cNvPr>
            <p:cNvSpPr txBox="1"/>
            <p:nvPr/>
          </p:nvSpPr>
          <p:spPr>
            <a:xfrm>
              <a:off x="1581333" y="2328333"/>
              <a:ext cx="4162027" cy="815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Mỗi đỉnh có</a:t>
              </a:r>
              <a:r>
                <a:rPr lang="nl-NL" sz="2800" b="1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: </a:t>
              </a:r>
              <a:r>
                <a:rPr lang="nl-NL" sz="2800" b="1" smtClean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3 </a:t>
              </a: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bông hoa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AEC8AC5-6B1B-4663-AAE1-68E445F862C6}"/>
              </a:ext>
            </a:extLst>
          </p:cNvPr>
          <p:cNvGrpSpPr/>
          <p:nvPr/>
        </p:nvGrpSpPr>
        <p:grpSpPr>
          <a:xfrm>
            <a:off x="1555093" y="4628583"/>
            <a:ext cx="4175147" cy="1186196"/>
            <a:chOff x="1568213" y="2210717"/>
            <a:chExt cx="4175147" cy="1286253"/>
          </a:xfrm>
        </p:grpSpPr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235826C4-ED91-410C-9DA2-8DDF745C8A2C}"/>
                </a:ext>
              </a:extLst>
            </p:cNvPr>
            <p:cNvSpPr/>
            <p:nvPr/>
          </p:nvSpPr>
          <p:spPr>
            <a:xfrm>
              <a:off x="1568213" y="2210717"/>
              <a:ext cx="4162028" cy="1286253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3299F148-531C-421E-B9A2-BE943A1CE1D2}"/>
                </a:ext>
              </a:extLst>
            </p:cNvPr>
            <p:cNvSpPr txBox="1"/>
            <p:nvPr/>
          </p:nvSpPr>
          <p:spPr>
            <a:xfrm>
              <a:off x="1581333" y="2328333"/>
              <a:ext cx="4162027" cy="1034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Bác Hà đã chạm tất cả: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8 x 3 = 24 bông hoa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39E6F0-1429-43CE-A599-5BC05E3AFEC3}"/>
              </a:ext>
            </a:extLst>
          </p:cNvPr>
          <p:cNvSpPr/>
          <p:nvPr/>
        </p:nvSpPr>
        <p:spPr>
          <a:xfrm>
            <a:off x="7579360" y="1575680"/>
            <a:ext cx="599440" cy="4258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75508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710300" y="2857351"/>
            <a:ext cx="50577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Vận</a:t>
            </a:r>
            <a:r>
              <a:rPr kumimoji="0" lang="en-US" sz="8000" b="0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dụng</a:t>
            </a:r>
            <a:endParaRPr kumimoji="0" lang="en-US" sz="8000" b="0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uLnTx/>
              <a:uFillTx/>
              <a:latin typeface="Coiny" panose="02000903060500060000" charset="0"/>
              <a:ea typeface="+mn-ea"/>
              <a:cs typeface="Coiny" panose="0200090306050006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23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lang="vi-VN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bể cá cảnh, bể nước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vi-VN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thùng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giấy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ru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bích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…..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98957" y="1022385"/>
            <a:ext cx="982248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và nêu các đồ vật có hình khối lập phương, khối hộp chữ nhật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761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097317" y="1022385"/>
            <a:ext cx="770925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F25FBEB-3F45-4B05-9E95-20A3413785B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785" y="1486315"/>
            <a:ext cx="2985091" cy="268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851254" y="1393059"/>
            <a:ext cx="774188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3600" b="1" dirty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3</a:t>
            </a:r>
            <a:r>
              <a:rPr lang="vi-VN" sz="3600" b="1" dirty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. Chỉ và nêu các đỉnh, cạnh, mặt của các khối hình </a:t>
            </a:r>
            <a:r>
              <a:rPr lang="en-US" sz="3600" b="1" dirty="0" err="1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hộp</a:t>
            </a:r>
            <a:r>
              <a:rPr lang="en-US" sz="3600" b="1" dirty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chữ</a:t>
            </a:r>
            <a:r>
              <a:rPr lang="en-US" sz="3600" b="1" dirty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nhật</a:t>
            </a:r>
            <a:endParaRPr lang="vi-VN" sz="3600" b="1" dirty="0">
              <a:ln w="0"/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30" name="Picture 2" descr="Lý thuyết hình hộp chữ nhật. hình lập phương toán 5">
            <a:extLst>
              <a:ext uri="{FF2B5EF4-FFF2-40B4-BE49-F238E27FC236}">
                <a16:creationId xmlns:a16="http://schemas.microsoft.com/office/drawing/2014/main" id="{89312170-4CF4-490A-ACCC-E2851232D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600" y="1706995"/>
            <a:ext cx="2952466" cy="219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13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-635" y="0"/>
            <a:ext cx="12193905" cy="6858000"/>
            <a:chOff x="-1" y="0"/>
            <a:chExt cx="19203" cy="10800"/>
          </a:xfrm>
        </p:grpSpPr>
        <p:sp>
          <p:nvSpPr>
            <p:cNvPr id="18" name="Rectangles 17"/>
            <p:cNvSpPr/>
            <p:nvPr/>
          </p:nvSpPr>
          <p:spPr>
            <a:xfrm>
              <a:off x="-1" y="5362"/>
              <a:ext cx="19202" cy="5439"/>
            </a:xfrm>
            <a:prstGeom prst="rect">
              <a:avLst/>
            </a:prstGeom>
            <a:solidFill>
              <a:srgbClr val="FFEC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图片 1"/>
            <p:cNvPicPr>
              <a:picLocks noChangeAspect="1"/>
            </p:cNvPicPr>
            <p:nvPr/>
          </p:nvPicPr>
          <p:blipFill rotWithShape="1">
            <a:blip r:embed="rId3"/>
            <a:srcRect t="60028"/>
            <a:stretch>
              <a:fillRect/>
            </a:stretch>
          </p:blipFill>
          <p:spPr>
            <a:xfrm>
              <a:off x="0" y="0"/>
              <a:ext cx="19202" cy="5541"/>
            </a:xfrm>
            <a:prstGeom prst="rect">
              <a:avLst/>
            </a:prstGeom>
          </p:spPr>
        </p:pic>
      </p:grpSp>
      <p:sp>
        <p:nvSpPr>
          <p:cNvPr id="8" name="Text Box 7"/>
          <p:cNvSpPr txBox="1"/>
          <p:nvPr/>
        </p:nvSpPr>
        <p:spPr>
          <a:xfrm>
            <a:off x="1411605" y="3672205"/>
            <a:ext cx="9170670" cy="3070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  TẠM BIỆT VÀ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   HẸN GẶP LẠI</a:t>
            </a:r>
          </a:p>
        </p:txBody>
      </p:sp>
      <p:sp>
        <p:nvSpPr>
          <p:cNvPr id="19" name="Wave 18"/>
          <p:cNvSpPr/>
          <p:nvPr/>
        </p:nvSpPr>
        <p:spPr>
          <a:xfrm>
            <a:off x="-991870" y="3240405"/>
            <a:ext cx="2031365" cy="327660"/>
          </a:xfrm>
          <a:prstGeom prst="wave">
            <a:avLst/>
          </a:prstGeom>
          <a:solidFill>
            <a:srgbClr val="FFD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-635" y="-285115"/>
            <a:ext cx="12192000" cy="3066415"/>
            <a:chOff x="-1" y="-449"/>
            <a:chExt cx="19200" cy="4829"/>
          </a:xfrm>
        </p:grpSpPr>
        <p:pic>
          <p:nvPicPr>
            <p:cNvPr id="118" name="Picture 11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4659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2280000" flipH="1">
              <a:off x="1559" y="-449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6" name="Picture 25"/>
            <p:cNvPicPr/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1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9" name="Picture 118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3134" r="67315"/>
          <a:stretch>
            <a:fillRect/>
          </a:stretch>
        </p:blipFill>
        <p:spPr>
          <a:xfrm rot="10800000">
            <a:off x="0" y="3518535"/>
            <a:ext cx="1458595" cy="33388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0" name="Picture 119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0706" t="71418"/>
          <a:stretch>
            <a:fillRect/>
          </a:stretch>
        </p:blipFill>
        <p:spPr>
          <a:xfrm rot="13380000">
            <a:off x="11221085" y="5222875"/>
            <a:ext cx="1414780" cy="133223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21" name="Picture 120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9120000">
            <a:off x="10522585" y="3739515"/>
            <a:ext cx="1059815" cy="1318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Picture 33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19260000">
            <a:off x="10510520" y="4334510"/>
            <a:ext cx="688340" cy="7346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164" y="5423111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9321" y="585579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578485" y="-843280"/>
            <a:ext cx="4420235" cy="31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8434263" y="-391089"/>
            <a:ext cx="4102964" cy="2743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Picture 151"/>
          <p:cNvPicPr/>
          <p:nvPr/>
        </p:nvPicPr>
        <p:blipFill>
          <a:blip r:embed="rId7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3964940" y="902970"/>
            <a:ext cx="3869690" cy="1599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Google Shape;121;p5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349748" y="1516695"/>
            <a:ext cx="1322947" cy="142049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 Box 13"/>
          <p:cNvSpPr txBox="1"/>
          <p:nvPr/>
        </p:nvSpPr>
        <p:spPr>
          <a:xfrm>
            <a:off x="4892675" y="1337310"/>
            <a:ext cx="248920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TOÁN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5C6633-0477-4F23-A274-B1A68C0689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9679" y="2628683"/>
            <a:ext cx="9675191" cy="695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D48E8E-6DFA-4F80-B55F-423A9D2BE2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30522" y="3449835"/>
            <a:ext cx="7699915" cy="1694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91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2EEFF21-77A8-4965-A9C5-3BFA509A1D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5523" y="2465748"/>
            <a:ext cx="5688061" cy="19265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6454593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Picture 4" descr="Không có mô tả.">
            <a:extLst>
              <a:ext uri="{FF2B5EF4-FFF2-40B4-BE49-F238E27FC236}">
                <a16:creationId xmlns:a16="http://schemas.microsoft.com/office/drawing/2014/main" id="{A56BBD4C-4020-41BF-9D70-7875225C4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676811" y="5322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B035603-71F2-42D5-BEC0-0F5176EFB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85" y="3520195"/>
            <a:ext cx="2468330" cy="1767860"/>
          </a:xfrm>
          <a:prstGeom prst="rect">
            <a:avLst/>
          </a:prstGeom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5364762-5D44-4792-B07E-083A7D3264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763" y="3469535"/>
            <a:ext cx="2371880" cy="1767860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2D08D570-6D9E-4924-B24A-0B0587F2FA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891" y="3288861"/>
            <a:ext cx="1925003" cy="176786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6EB792E5-3492-4A29-8316-EED447B38B6D}"/>
              </a:ext>
            </a:extLst>
          </p:cNvPr>
          <p:cNvSpPr/>
          <p:nvPr/>
        </p:nvSpPr>
        <p:spPr>
          <a:xfrm>
            <a:off x="759550" y="1743181"/>
            <a:ext cx="2641600" cy="1229100"/>
          </a:xfrm>
          <a:prstGeom prst="wedgeRoundRectCallout">
            <a:avLst>
              <a:gd name="adj1" fmla="val -3525"/>
              <a:gd name="adj2" fmla="val 85645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Tớ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đỉnh</a:t>
            </a:r>
            <a:r>
              <a:rPr lang="en-US" sz="3200" dirty="0"/>
              <a:t>, </a:t>
            </a:r>
            <a:r>
              <a:rPr lang="en-US" sz="3200" dirty="0" err="1"/>
              <a:t>cạnh</a:t>
            </a:r>
            <a:endParaRPr lang="en-US" sz="3200" dirty="0"/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B75E40D1-C5AC-47B5-A892-391F60F07B50}"/>
              </a:ext>
            </a:extLst>
          </p:cNvPr>
          <p:cNvSpPr/>
          <p:nvPr/>
        </p:nvSpPr>
        <p:spPr>
          <a:xfrm>
            <a:off x="3939503" y="707525"/>
            <a:ext cx="4724399" cy="2071311"/>
          </a:xfrm>
          <a:prstGeom prst="wedgeRoundRectCallout">
            <a:avLst>
              <a:gd name="adj1" fmla="val -3525"/>
              <a:gd name="adj2" fmla="val 85645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Tớ</a:t>
            </a:r>
            <a:r>
              <a:rPr lang="en-US" sz="3200" dirty="0"/>
              <a:t> </a:t>
            </a:r>
            <a:r>
              <a:rPr lang="en-US" sz="3200" dirty="0" err="1"/>
              <a:t>cũng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đỉnh</a:t>
            </a:r>
            <a:r>
              <a:rPr lang="en-US" sz="3200" dirty="0"/>
              <a:t>, </a:t>
            </a:r>
            <a:r>
              <a:rPr lang="en-US" sz="3200" dirty="0" err="1"/>
              <a:t>cạnh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r>
              <a:rPr lang="en-US" sz="3200" dirty="0"/>
              <a:t> </a:t>
            </a:r>
            <a:r>
              <a:rPr lang="en-US" sz="3200" dirty="0" err="1"/>
              <a:t>nữa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!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tớ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 err="1"/>
              <a:t>nhật</a:t>
            </a:r>
            <a:r>
              <a:rPr lang="en-US" sz="3200" dirty="0"/>
              <a:t>.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7396AC3E-6953-4F4A-AEC9-BF464A1F581A}"/>
              </a:ext>
            </a:extLst>
          </p:cNvPr>
          <p:cNvSpPr/>
          <p:nvPr/>
        </p:nvSpPr>
        <p:spPr>
          <a:xfrm>
            <a:off x="9047321" y="1280160"/>
            <a:ext cx="2641600" cy="1498676"/>
          </a:xfrm>
          <a:prstGeom prst="wedgeRoundRectCallout">
            <a:avLst>
              <a:gd name="adj1" fmla="val -3525"/>
              <a:gd name="adj2" fmla="val 85645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tớ</a:t>
            </a:r>
            <a:r>
              <a:rPr lang="en-US" sz="3200" dirty="0"/>
              <a:t> </a:t>
            </a:r>
            <a:r>
              <a:rPr lang="en-US" sz="3200" dirty="0" err="1"/>
              <a:t>đều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vuông</a:t>
            </a:r>
            <a:endParaRPr lang="en-US" sz="3200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43099F0-D1F6-40D6-B2FD-DD374018B1B4}"/>
              </a:ext>
            </a:extLst>
          </p:cNvPr>
          <p:cNvGrpSpPr>
            <a:grpSpLocks/>
          </p:cNvGrpSpPr>
          <p:nvPr/>
        </p:nvGrpSpPr>
        <p:grpSpPr bwMode="auto">
          <a:xfrm rot="21231203">
            <a:off x="979922" y="5627738"/>
            <a:ext cx="10238643" cy="715667"/>
            <a:chOff x="6035526" y="1478029"/>
            <a:chExt cx="6685313" cy="408623"/>
          </a:xfrm>
        </p:grpSpPr>
        <p:sp>
          <p:nvSpPr>
            <p:cNvPr id="34" name="Rounded Rectangular Callout 3">
              <a:extLst>
                <a:ext uri="{FF2B5EF4-FFF2-40B4-BE49-F238E27FC236}">
                  <a16:creationId xmlns:a16="http://schemas.microsoft.com/office/drawing/2014/main" id="{455378F2-8BC7-4D3C-8A63-901AB2F0468C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5" name="Rounded Rectangle 1">
              <a:extLst>
                <a:ext uri="{FF2B5EF4-FFF2-40B4-BE49-F238E27FC236}">
                  <a16:creationId xmlns:a16="http://schemas.microsoft.com/office/drawing/2014/main" id="{0A3DE147-52F4-43E9-B566-8A69BB0765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037815" y="1519645"/>
              <a:ext cx="6683024" cy="272195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200" b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Quan sát, chỉ và nêu mặt, đỉnh, cạnh của khối lập phương, hộp chữ nhật</a:t>
              </a:r>
              <a:endParaRPr kumimoji="0" lang="en-US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0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6454593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34F383D8-C01A-4425-A3AA-64540C4BB8A9}"/>
              </a:ext>
            </a:extLst>
          </p:cNvPr>
          <p:cNvSpPr/>
          <p:nvPr/>
        </p:nvSpPr>
        <p:spPr>
          <a:xfrm>
            <a:off x="1550590" y="1552129"/>
            <a:ext cx="2641600" cy="963989"/>
          </a:xfrm>
          <a:prstGeom prst="wedgeRoundRectCallout">
            <a:avLst>
              <a:gd name="adj1" fmla="val 37629"/>
              <a:gd name="adj2" fmla="val 73246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Đây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cạnh</a:t>
            </a:r>
            <a:endParaRPr lang="en-US" sz="3200" dirty="0"/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98F7A780-CAEB-4B7A-B36F-F70D95135DB8}"/>
              </a:ext>
            </a:extLst>
          </p:cNvPr>
          <p:cNvSpPr/>
          <p:nvPr/>
        </p:nvSpPr>
        <p:spPr>
          <a:xfrm>
            <a:off x="4432371" y="1279081"/>
            <a:ext cx="2641600" cy="963989"/>
          </a:xfrm>
          <a:prstGeom prst="wedgeRoundRectCallout">
            <a:avLst>
              <a:gd name="adj1" fmla="val 2244"/>
              <a:gd name="adj2" fmla="val 73246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Đây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đỉnh</a:t>
            </a:r>
            <a:endParaRPr lang="en-US" sz="3200" dirty="0"/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0DEF6A4A-3295-4A1B-9B7A-79AA145588D7}"/>
              </a:ext>
            </a:extLst>
          </p:cNvPr>
          <p:cNvSpPr/>
          <p:nvPr/>
        </p:nvSpPr>
        <p:spPr>
          <a:xfrm>
            <a:off x="7448470" y="1462798"/>
            <a:ext cx="2641600" cy="963989"/>
          </a:xfrm>
          <a:prstGeom prst="wedgeRoundRectCallout">
            <a:avLst>
              <a:gd name="adj1" fmla="val 2244"/>
              <a:gd name="adj2" fmla="val 73246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Đây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endParaRPr lang="en-US" sz="32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105239C-ACE4-4493-BB45-362EE1EFDB5C}"/>
              </a:ext>
            </a:extLst>
          </p:cNvPr>
          <p:cNvGrpSpPr/>
          <p:nvPr/>
        </p:nvGrpSpPr>
        <p:grpSpPr>
          <a:xfrm>
            <a:off x="3167379" y="2337455"/>
            <a:ext cx="5857240" cy="4100068"/>
            <a:chOff x="3167379" y="2337455"/>
            <a:chExt cx="5857240" cy="4100068"/>
          </a:xfrm>
        </p:grpSpPr>
        <p:pic>
          <p:nvPicPr>
            <p:cNvPr id="3" name="Picture 2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8AFD6ED2-3984-40E3-B61F-E592D7EA1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7379" y="2337455"/>
              <a:ext cx="5857240" cy="410006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9CFAD0D-E3D2-43B5-90FB-2AFA3FB0FF73}"/>
                </a:ext>
              </a:extLst>
            </p:cNvPr>
            <p:cNvSpPr txBox="1"/>
            <p:nvPr/>
          </p:nvSpPr>
          <p:spPr>
            <a:xfrm>
              <a:off x="4592320" y="5669280"/>
              <a:ext cx="304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nhật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494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6454593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915A0DB-8254-42D4-8AB6-E15F71FABE9E}"/>
              </a:ext>
            </a:extLst>
          </p:cNvPr>
          <p:cNvGrpSpPr/>
          <p:nvPr/>
        </p:nvGrpSpPr>
        <p:grpSpPr>
          <a:xfrm>
            <a:off x="596899" y="1378966"/>
            <a:ext cx="5857240" cy="4100068"/>
            <a:chOff x="3167379" y="2337455"/>
            <a:chExt cx="5857240" cy="4100068"/>
          </a:xfrm>
        </p:grpSpPr>
        <p:pic>
          <p:nvPicPr>
            <p:cNvPr id="14" name="Picture 13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6B826E5C-383C-441A-ABB0-D3ACC5921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7379" y="2337455"/>
              <a:ext cx="5857240" cy="410006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B35C7D4-DA5C-4207-9C01-CABF40539CD8}"/>
                </a:ext>
              </a:extLst>
            </p:cNvPr>
            <p:cNvSpPr txBox="1"/>
            <p:nvPr/>
          </p:nvSpPr>
          <p:spPr>
            <a:xfrm>
              <a:off x="4592320" y="5669280"/>
              <a:ext cx="304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nhật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1BD8F65-9606-40F5-93AC-E33A00D87BD3}"/>
              </a:ext>
            </a:extLst>
          </p:cNvPr>
          <p:cNvGrpSpPr>
            <a:grpSpLocks/>
          </p:cNvGrpSpPr>
          <p:nvPr/>
        </p:nvGrpSpPr>
        <p:grpSpPr bwMode="auto">
          <a:xfrm>
            <a:off x="6350000" y="1021132"/>
            <a:ext cx="5432742" cy="1409891"/>
            <a:chOff x="6035526" y="1478029"/>
            <a:chExt cx="6683757" cy="408623"/>
          </a:xfrm>
        </p:grpSpPr>
        <p:sp>
          <p:nvSpPr>
            <p:cNvPr id="17" name="Rounded Rectangular Callout 3">
              <a:extLst>
                <a:ext uri="{FF2B5EF4-FFF2-40B4-BE49-F238E27FC236}">
                  <a16:creationId xmlns:a16="http://schemas.microsoft.com/office/drawing/2014/main" id="{B1C4C3CD-2ADA-4F6B-9537-BFFC98C79378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9" name="Rounded Rectangle 1">
              <a:extLst>
                <a:ext uri="{FF2B5EF4-FFF2-40B4-BE49-F238E27FC236}">
                  <a16:creationId xmlns:a16="http://schemas.microsoft.com/office/drawing/2014/main" id="{E792F769-206C-457B-A4E4-656841E1E7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29369"/>
              <a:ext cx="6194527" cy="30594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altLang="en-US" sz="2800" i="1" kern="0" dirty="0">
                  <a:solidFill>
                    <a:srgbClr val="000000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Hình khối chữ nhật có mấy đỉnh?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4CF87E8-2C85-45D1-884F-BFEA9CD44254}"/>
              </a:ext>
            </a:extLst>
          </p:cNvPr>
          <p:cNvGrpSpPr>
            <a:grpSpLocks/>
          </p:cNvGrpSpPr>
          <p:nvPr/>
        </p:nvGrpSpPr>
        <p:grpSpPr bwMode="auto">
          <a:xfrm>
            <a:off x="6350000" y="3235166"/>
            <a:ext cx="5432742" cy="1409891"/>
            <a:chOff x="6035526" y="1478029"/>
            <a:chExt cx="6683757" cy="408623"/>
          </a:xfrm>
        </p:grpSpPr>
        <p:sp>
          <p:nvSpPr>
            <p:cNvPr id="21" name="Rounded Rectangular Callout 3">
              <a:extLst>
                <a:ext uri="{FF2B5EF4-FFF2-40B4-BE49-F238E27FC236}">
                  <a16:creationId xmlns:a16="http://schemas.microsoft.com/office/drawing/2014/main" id="{5BA05D12-79D1-454F-B763-B0D49360B53A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2" name="Rounded Rectangle 1">
              <a:extLst>
                <a:ext uri="{FF2B5EF4-FFF2-40B4-BE49-F238E27FC236}">
                  <a16:creationId xmlns:a16="http://schemas.microsoft.com/office/drawing/2014/main" id="{9EE5EFC3-145C-4934-8F35-09ED170763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29369"/>
              <a:ext cx="6194527" cy="30594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altLang="en-US" sz="2800" i="1" kern="0" dirty="0">
                  <a:solidFill>
                    <a:srgbClr val="000000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Hình khối chữ nhật có mấy mặt?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D895F0EC-8C35-4131-9EC8-29478F1D0B43}"/>
              </a:ext>
            </a:extLst>
          </p:cNvPr>
          <p:cNvSpPr/>
          <p:nvPr/>
        </p:nvSpPr>
        <p:spPr>
          <a:xfrm>
            <a:off x="2235200" y="2857934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7556765-DC4C-4351-B877-D69296912576}"/>
              </a:ext>
            </a:extLst>
          </p:cNvPr>
          <p:cNvSpPr/>
          <p:nvPr/>
        </p:nvSpPr>
        <p:spPr>
          <a:xfrm>
            <a:off x="4898311" y="2823589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D40DCA2-3E73-432E-86AD-8D6A453AA31B}"/>
              </a:ext>
            </a:extLst>
          </p:cNvPr>
          <p:cNvSpPr/>
          <p:nvPr/>
        </p:nvSpPr>
        <p:spPr>
          <a:xfrm>
            <a:off x="4928791" y="4031365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3D93860-4EEA-4A8A-8682-642865A4AEB1}"/>
              </a:ext>
            </a:extLst>
          </p:cNvPr>
          <p:cNvSpPr/>
          <p:nvPr/>
        </p:nvSpPr>
        <p:spPr>
          <a:xfrm>
            <a:off x="2236391" y="4039095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65D82B0-2621-4031-8BD2-A182A355ED19}"/>
              </a:ext>
            </a:extLst>
          </p:cNvPr>
          <p:cNvSpPr/>
          <p:nvPr/>
        </p:nvSpPr>
        <p:spPr>
          <a:xfrm>
            <a:off x="1873012" y="3247724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5C03694-CA22-497C-9D16-4244A1924E77}"/>
              </a:ext>
            </a:extLst>
          </p:cNvPr>
          <p:cNvSpPr/>
          <p:nvPr/>
        </p:nvSpPr>
        <p:spPr>
          <a:xfrm>
            <a:off x="4530146" y="3242441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C745018-2939-48E7-A51F-CB5E8D8048C3}"/>
              </a:ext>
            </a:extLst>
          </p:cNvPr>
          <p:cNvSpPr/>
          <p:nvPr/>
        </p:nvSpPr>
        <p:spPr>
          <a:xfrm>
            <a:off x="4530146" y="4473123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DBAE7C7-F2D2-4513-9CD2-08784B19BA6A}"/>
              </a:ext>
            </a:extLst>
          </p:cNvPr>
          <p:cNvSpPr/>
          <p:nvPr/>
        </p:nvSpPr>
        <p:spPr>
          <a:xfrm>
            <a:off x="1841307" y="4529099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5B2335-742E-475E-973B-32C661151D81}"/>
              </a:ext>
            </a:extLst>
          </p:cNvPr>
          <p:cNvGrpSpPr/>
          <p:nvPr/>
        </p:nvGrpSpPr>
        <p:grpSpPr>
          <a:xfrm>
            <a:off x="2235200" y="2914435"/>
            <a:ext cx="2775848" cy="1306352"/>
            <a:chOff x="2235200" y="2914435"/>
            <a:chExt cx="2775848" cy="130635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522B1AD-6234-4ED4-B332-BDA45E07BC84}"/>
                </a:ext>
              </a:extLst>
            </p:cNvPr>
            <p:cNvCxnSpPr>
              <a:cxnSpLocks/>
              <a:stCxn id="3" idx="2"/>
              <a:endCxn id="26" idx="5"/>
            </p:cNvCxnSpPr>
            <p:nvPr/>
          </p:nvCxnSpPr>
          <p:spPr>
            <a:xfrm>
              <a:off x="2235200" y="2948780"/>
              <a:ext cx="2775848" cy="2989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28B3A0F-1FA6-4BDF-A277-944533E7765F}"/>
                </a:ext>
              </a:extLst>
            </p:cNvPr>
            <p:cNvCxnSpPr>
              <a:cxnSpLocks/>
              <a:endCxn id="28" idx="4"/>
            </p:cNvCxnSpPr>
            <p:nvPr/>
          </p:nvCxnSpPr>
          <p:spPr>
            <a:xfrm>
              <a:off x="2301240" y="2914435"/>
              <a:ext cx="1191" cy="130635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D914910-512A-45ED-974E-A65ABD3D88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82308" y="2966214"/>
              <a:ext cx="23446" cy="125457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B8E8939-9E3F-413C-83F8-1B0196289AAE}"/>
                </a:ext>
              </a:extLst>
            </p:cNvPr>
            <p:cNvCxnSpPr>
              <a:cxnSpLocks/>
              <a:endCxn id="27" idx="4"/>
            </p:cNvCxnSpPr>
            <p:nvPr/>
          </p:nvCxnSpPr>
          <p:spPr>
            <a:xfrm>
              <a:off x="2303276" y="4178117"/>
              <a:ext cx="2691555" cy="349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3617A6E-A530-4D1F-AAB3-D4746FFD9F1D}"/>
              </a:ext>
            </a:extLst>
          </p:cNvPr>
          <p:cNvGrpSpPr/>
          <p:nvPr/>
        </p:nvGrpSpPr>
        <p:grpSpPr>
          <a:xfrm>
            <a:off x="1892355" y="3345485"/>
            <a:ext cx="2723470" cy="1306352"/>
            <a:chOff x="2282284" y="2914435"/>
            <a:chExt cx="2723470" cy="1306352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59CFF04-3024-444D-B85F-D3D9F562D46E}"/>
                </a:ext>
              </a:extLst>
            </p:cNvPr>
            <p:cNvCxnSpPr>
              <a:cxnSpLocks/>
              <a:stCxn id="29" idx="3"/>
              <a:endCxn id="30" idx="3"/>
            </p:cNvCxnSpPr>
            <p:nvPr/>
          </p:nvCxnSpPr>
          <p:spPr>
            <a:xfrm flipV="1">
              <a:off x="2282284" y="2966475"/>
              <a:ext cx="2657134" cy="5283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2DFCB87-CF81-4BC1-A3FF-75C0F924CA5F}"/>
                </a:ext>
              </a:extLst>
            </p:cNvPr>
            <p:cNvCxnSpPr>
              <a:cxnSpLocks/>
            </p:cNvCxnSpPr>
            <p:nvPr/>
          </p:nvCxnSpPr>
          <p:spPr>
            <a:xfrm>
              <a:off x="2301240" y="2914435"/>
              <a:ext cx="1191" cy="1306352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5982A85-7E93-4DA2-8963-27ED0E140F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82308" y="2966214"/>
              <a:ext cx="23446" cy="1254573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DDB8CCF9-8697-4DE6-AD6A-A96CDF1686F5}"/>
                </a:ext>
              </a:extLst>
            </p:cNvPr>
            <p:cNvCxnSpPr>
              <a:cxnSpLocks/>
            </p:cNvCxnSpPr>
            <p:nvPr/>
          </p:nvCxnSpPr>
          <p:spPr>
            <a:xfrm>
              <a:off x="2303276" y="4178117"/>
              <a:ext cx="2691555" cy="3494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159D218-92F5-4245-838E-0493CE2D88DB}"/>
              </a:ext>
            </a:extLst>
          </p:cNvPr>
          <p:cNvGrpSpPr/>
          <p:nvPr/>
        </p:nvGrpSpPr>
        <p:grpSpPr>
          <a:xfrm>
            <a:off x="1874021" y="3022568"/>
            <a:ext cx="445110" cy="1669703"/>
            <a:chOff x="2282284" y="2551084"/>
            <a:chExt cx="2723470" cy="1669703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97EB8E0-30B7-4929-AF0A-3437FFD67D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82284" y="2551084"/>
              <a:ext cx="2177534" cy="420676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A4F56FA-DCDE-4070-9989-70A4B1F260DF}"/>
                </a:ext>
              </a:extLst>
            </p:cNvPr>
            <p:cNvCxnSpPr>
              <a:cxnSpLocks/>
            </p:cNvCxnSpPr>
            <p:nvPr/>
          </p:nvCxnSpPr>
          <p:spPr>
            <a:xfrm>
              <a:off x="2301240" y="2914435"/>
              <a:ext cx="1191" cy="1306352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1BF3A6F-85BE-426D-978C-AA8791DBE7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30281" y="2966214"/>
              <a:ext cx="75473" cy="783089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DF4BC679-83AC-473F-8120-15234D890657}"/>
                </a:ext>
              </a:extLst>
            </p:cNvPr>
            <p:cNvCxnSpPr>
              <a:cxnSpLocks/>
              <a:endCxn id="28" idx="4"/>
            </p:cNvCxnSpPr>
            <p:nvPr/>
          </p:nvCxnSpPr>
          <p:spPr>
            <a:xfrm flipV="1">
              <a:off x="2303277" y="3749303"/>
              <a:ext cx="2600296" cy="428814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82DD87FA-DC35-461C-BF3E-D3087CD50D51}"/>
              </a:ext>
            </a:extLst>
          </p:cNvPr>
          <p:cNvGrpSpPr/>
          <p:nvPr/>
        </p:nvGrpSpPr>
        <p:grpSpPr>
          <a:xfrm>
            <a:off x="4556419" y="2914435"/>
            <a:ext cx="473972" cy="1760224"/>
            <a:chOff x="2282284" y="2460563"/>
            <a:chExt cx="2900066" cy="1760224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10A486CB-1B3B-4C50-B483-AEEEEB29E048}"/>
                </a:ext>
              </a:extLst>
            </p:cNvPr>
            <p:cNvCxnSpPr>
              <a:cxnSpLocks/>
              <a:endCxn id="26" idx="6"/>
            </p:cNvCxnSpPr>
            <p:nvPr/>
          </p:nvCxnSpPr>
          <p:spPr>
            <a:xfrm flipV="1">
              <a:off x="2282284" y="2460563"/>
              <a:ext cx="2900066" cy="51119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E93A721C-3D13-43FF-B5C5-9BCF5757412C}"/>
                </a:ext>
              </a:extLst>
            </p:cNvPr>
            <p:cNvCxnSpPr>
              <a:cxnSpLocks/>
              <a:stCxn id="30" idx="4"/>
            </p:cNvCxnSpPr>
            <p:nvPr/>
          </p:nvCxnSpPr>
          <p:spPr>
            <a:xfrm flipH="1">
              <a:off x="2302433" y="2970261"/>
              <a:ext cx="223171" cy="125052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298BB84-33BD-4194-9CFB-B461125EDC9C}"/>
                </a:ext>
              </a:extLst>
            </p:cNvPr>
            <p:cNvCxnSpPr>
              <a:cxnSpLocks/>
              <a:stCxn id="26" idx="5"/>
            </p:cNvCxnSpPr>
            <p:nvPr/>
          </p:nvCxnSpPr>
          <p:spPr>
            <a:xfrm flipH="1">
              <a:off x="4930292" y="2524801"/>
              <a:ext cx="133705" cy="1224502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D915095-4FE8-42D7-98DA-2F22103CF4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3277" y="3749303"/>
              <a:ext cx="2600296" cy="42881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5AFAE3F1-4A3D-4CD5-9C25-872B4FDFE789}"/>
              </a:ext>
            </a:extLst>
          </p:cNvPr>
          <p:cNvGrpSpPr/>
          <p:nvPr/>
        </p:nvGrpSpPr>
        <p:grpSpPr>
          <a:xfrm>
            <a:off x="1919442" y="2897801"/>
            <a:ext cx="3100581" cy="487028"/>
            <a:chOff x="2250159" y="3726029"/>
            <a:chExt cx="3100581" cy="487028"/>
          </a:xfrm>
        </p:grpSpPr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0ACEB96F-0D53-4FA6-A390-9B68CA88725F}"/>
                </a:ext>
              </a:extLst>
            </p:cNvPr>
            <p:cNvCxnSpPr>
              <a:cxnSpLocks/>
            </p:cNvCxnSpPr>
            <p:nvPr/>
          </p:nvCxnSpPr>
          <p:spPr>
            <a:xfrm>
              <a:off x="2589206" y="3754368"/>
              <a:ext cx="2703738" cy="29979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7449AFA1-E082-484F-97BB-8EEFB2596E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0159" y="3726029"/>
              <a:ext cx="404540" cy="465197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A80B0B6A-613C-4F6F-BAB6-35C850506791}"/>
                </a:ext>
              </a:extLst>
            </p:cNvPr>
            <p:cNvCxnSpPr>
              <a:cxnSpLocks/>
              <a:stCxn id="26" idx="5"/>
              <a:endCxn id="30" idx="5"/>
            </p:cNvCxnSpPr>
            <p:nvPr/>
          </p:nvCxnSpPr>
          <p:spPr>
            <a:xfrm flipH="1">
              <a:off x="4982575" y="3785483"/>
              <a:ext cx="368165" cy="418852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F860600A-34B2-4865-8843-2B553A461EAB}"/>
                </a:ext>
              </a:extLst>
            </p:cNvPr>
            <p:cNvCxnSpPr>
              <a:cxnSpLocks/>
            </p:cNvCxnSpPr>
            <p:nvPr/>
          </p:nvCxnSpPr>
          <p:spPr>
            <a:xfrm>
              <a:off x="2303276" y="4178117"/>
              <a:ext cx="2691555" cy="3494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54207368-B755-4251-9E5E-A268CAD06955}"/>
              </a:ext>
            </a:extLst>
          </p:cNvPr>
          <p:cNvGrpSpPr/>
          <p:nvPr/>
        </p:nvGrpSpPr>
        <p:grpSpPr>
          <a:xfrm>
            <a:off x="1910467" y="4168923"/>
            <a:ext cx="3100583" cy="487028"/>
            <a:chOff x="2250159" y="3726029"/>
            <a:chExt cx="3100583" cy="487028"/>
          </a:xfrm>
        </p:grpSpPr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484AEC18-3B24-44F7-88DB-F7E174C88A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89206" y="3749084"/>
              <a:ext cx="2657134" cy="5283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3FD412E0-867C-4CC3-A08D-04ED683B95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0159" y="3726029"/>
              <a:ext cx="404540" cy="465197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2D36B86C-2191-4A8D-9BC1-1CE1D179CCC9}"/>
                </a:ext>
              </a:extLst>
            </p:cNvPr>
            <p:cNvCxnSpPr>
              <a:cxnSpLocks/>
              <a:endCxn id="31" idx="4"/>
            </p:cNvCxnSpPr>
            <p:nvPr/>
          </p:nvCxnSpPr>
          <p:spPr>
            <a:xfrm flipH="1">
              <a:off x="4935878" y="3785483"/>
              <a:ext cx="414864" cy="426438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D14BCBA3-E505-465F-88F1-54F43F18705E}"/>
                </a:ext>
              </a:extLst>
            </p:cNvPr>
            <p:cNvCxnSpPr>
              <a:cxnSpLocks/>
            </p:cNvCxnSpPr>
            <p:nvPr/>
          </p:nvCxnSpPr>
          <p:spPr>
            <a:xfrm>
              <a:off x="2303276" y="4178117"/>
              <a:ext cx="2691555" cy="3494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219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6454593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7BB465-04C4-47D6-B6D9-8E04D7DEC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586" y="1683809"/>
            <a:ext cx="3545205" cy="349038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F90AD7C-57E7-4183-8FC2-2F6F4D2EA6CA}"/>
              </a:ext>
            </a:extLst>
          </p:cNvPr>
          <p:cNvGrpSpPr>
            <a:grpSpLocks/>
          </p:cNvGrpSpPr>
          <p:nvPr/>
        </p:nvGrpSpPr>
        <p:grpSpPr bwMode="auto">
          <a:xfrm>
            <a:off x="5313680" y="1102319"/>
            <a:ext cx="5432742" cy="1409891"/>
            <a:chOff x="6035526" y="1478029"/>
            <a:chExt cx="6683757" cy="408623"/>
          </a:xfrm>
        </p:grpSpPr>
        <p:sp>
          <p:nvSpPr>
            <p:cNvPr id="21" name="Rounded Rectangular Callout 3">
              <a:extLst>
                <a:ext uri="{FF2B5EF4-FFF2-40B4-BE49-F238E27FC236}">
                  <a16:creationId xmlns:a16="http://schemas.microsoft.com/office/drawing/2014/main" id="{A49258D1-C4A2-439A-B441-397B974DF4B7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2" name="Rounded Rectangle 1">
              <a:extLst>
                <a:ext uri="{FF2B5EF4-FFF2-40B4-BE49-F238E27FC236}">
                  <a16:creationId xmlns:a16="http://schemas.microsoft.com/office/drawing/2014/main" id="{944406D2-2A11-4193-B87C-C106703AAE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29369"/>
              <a:ext cx="6194527" cy="30594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altLang="en-US" sz="2800" i="1" kern="0" dirty="0">
                  <a:solidFill>
                    <a:srgbClr val="000000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Hình khối lập phương có mấy đỉnh?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46CD031-5E1F-46CD-97A8-E0033EC25173}"/>
              </a:ext>
            </a:extLst>
          </p:cNvPr>
          <p:cNvGrpSpPr>
            <a:grpSpLocks/>
          </p:cNvGrpSpPr>
          <p:nvPr/>
        </p:nvGrpSpPr>
        <p:grpSpPr bwMode="auto">
          <a:xfrm>
            <a:off x="4906648" y="3293375"/>
            <a:ext cx="5432742" cy="1409891"/>
            <a:chOff x="6035526" y="1478029"/>
            <a:chExt cx="6683757" cy="408623"/>
          </a:xfrm>
        </p:grpSpPr>
        <p:sp>
          <p:nvSpPr>
            <p:cNvPr id="24" name="Rounded Rectangular Callout 3">
              <a:extLst>
                <a:ext uri="{FF2B5EF4-FFF2-40B4-BE49-F238E27FC236}">
                  <a16:creationId xmlns:a16="http://schemas.microsoft.com/office/drawing/2014/main" id="{620F0762-D4C7-4514-B891-87D4308077DD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5" name="Rounded Rectangle 1">
              <a:extLst>
                <a:ext uri="{FF2B5EF4-FFF2-40B4-BE49-F238E27FC236}">
                  <a16:creationId xmlns:a16="http://schemas.microsoft.com/office/drawing/2014/main" id="{29B7D1C2-A614-4EE2-A843-ACC972CD0A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29369"/>
              <a:ext cx="6194527" cy="30594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altLang="en-US" sz="2800" i="1" kern="0" dirty="0">
                  <a:solidFill>
                    <a:srgbClr val="000000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Hình khối lập phương có mấy mặt?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56DE4C0B-4623-4C2D-8A5B-25C0AA7FC247}"/>
              </a:ext>
            </a:extLst>
          </p:cNvPr>
          <p:cNvSpPr/>
          <p:nvPr/>
        </p:nvSpPr>
        <p:spPr>
          <a:xfrm>
            <a:off x="2830878" y="1905542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C2428AE-E5C0-439F-B9A7-E5194BC471B7}"/>
              </a:ext>
            </a:extLst>
          </p:cNvPr>
          <p:cNvSpPr/>
          <p:nvPr/>
        </p:nvSpPr>
        <p:spPr>
          <a:xfrm>
            <a:off x="4371181" y="1866071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AB41992-81CB-4995-A761-093C4E26F59A}"/>
              </a:ext>
            </a:extLst>
          </p:cNvPr>
          <p:cNvSpPr/>
          <p:nvPr/>
        </p:nvSpPr>
        <p:spPr>
          <a:xfrm>
            <a:off x="4371181" y="3464076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1E15F49-FDB6-4C6E-A542-BC280EC19D0D}"/>
              </a:ext>
            </a:extLst>
          </p:cNvPr>
          <p:cNvSpPr/>
          <p:nvPr/>
        </p:nvSpPr>
        <p:spPr>
          <a:xfrm>
            <a:off x="2828691" y="3429000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C997FC8-70E6-454B-A9B0-FFC29C24BFF8}"/>
              </a:ext>
            </a:extLst>
          </p:cNvPr>
          <p:cNvSpPr/>
          <p:nvPr/>
        </p:nvSpPr>
        <p:spPr>
          <a:xfrm>
            <a:off x="2117491" y="2356007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C8BC088-89C2-4E76-84C1-3E9063E9A865}"/>
              </a:ext>
            </a:extLst>
          </p:cNvPr>
          <p:cNvSpPr/>
          <p:nvPr/>
        </p:nvSpPr>
        <p:spPr>
          <a:xfrm>
            <a:off x="3655064" y="2356007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1344FB8-CED1-4D6B-824A-E8630D8D48D5}"/>
              </a:ext>
            </a:extLst>
          </p:cNvPr>
          <p:cNvSpPr/>
          <p:nvPr/>
        </p:nvSpPr>
        <p:spPr>
          <a:xfrm>
            <a:off x="3632632" y="3873464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F6BAEEF-FCAC-42C6-8780-0B66CF3ED6BB}"/>
              </a:ext>
            </a:extLst>
          </p:cNvPr>
          <p:cNvSpPr/>
          <p:nvPr/>
        </p:nvSpPr>
        <p:spPr>
          <a:xfrm>
            <a:off x="2138406" y="3873464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B5CF96B-692A-4650-AD4F-ECE7C9DF4993}"/>
              </a:ext>
            </a:extLst>
          </p:cNvPr>
          <p:cNvGrpSpPr/>
          <p:nvPr/>
        </p:nvGrpSpPr>
        <p:grpSpPr>
          <a:xfrm>
            <a:off x="2142836" y="2404622"/>
            <a:ext cx="1551490" cy="1642313"/>
            <a:chOff x="2281856" y="3189495"/>
            <a:chExt cx="1669382" cy="102356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1813ABC-BC60-4264-8866-959924942DD7}"/>
                </a:ext>
              </a:extLst>
            </p:cNvPr>
            <p:cNvCxnSpPr>
              <a:cxnSpLocks/>
            </p:cNvCxnSpPr>
            <p:nvPr/>
          </p:nvCxnSpPr>
          <p:spPr>
            <a:xfrm>
              <a:off x="2313608" y="3215155"/>
              <a:ext cx="1578786" cy="269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5FD145C-6B3F-45FA-8031-CE2E15BE92DD}"/>
                </a:ext>
              </a:extLst>
            </p:cNvPr>
            <p:cNvCxnSpPr>
              <a:cxnSpLocks/>
              <a:stCxn id="32" idx="0"/>
              <a:endCxn id="35" idx="3"/>
            </p:cNvCxnSpPr>
            <p:nvPr/>
          </p:nvCxnSpPr>
          <p:spPr>
            <a:xfrm flipH="1">
              <a:off x="2281856" y="3189495"/>
              <a:ext cx="16146" cy="101665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C7157A1-DA8F-4FF1-A1B9-A965D00F2547}"/>
                </a:ext>
              </a:extLst>
            </p:cNvPr>
            <p:cNvCxnSpPr>
              <a:cxnSpLocks/>
              <a:endCxn id="34" idx="4"/>
            </p:cNvCxnSpPr>
            <p:nvPr/>
          </p:nvCxnSpPr>
          <p:spPr>
            <a:xfrm flipH="1">
              <a:off x="3912587" y="3209943"/>
              <a:ext cx="18457" cy="100311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748052F-788B-40A7-ABA9-6177C77B772D}"/>
                </a:ext>
              </a:extLst>
            </p:cNvPr>
            <p:cNvCxnSpPr>
              <a:cxnSpLocks/>
              <a:stCxn id="35" idx="5"/>
              <a:endCxn id="34" idx="5"/>
            </p:cNvCxnSpPr>
            <p:nvPr/>
          </p:nvCxnSpPr>
          <p:spPr>
            <a:xfrm>
              <a:off x="2343471" y="4200892"/>
              <a:ext cx="1607767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3BBDA2F-E3A5-47BF-843C-459F95476F67}"/>
              </a:ext>
            </a:extLst>
          </p:cNvPr>
          <p:cNvGrpSpPr/>
          <p:nvPr/>
        </p:nvGrpSpPr>
        <p:grpSpPr>
          <a:xfrm>
            <a:off x="2896222" y="1872979"/>
            <a:ext cx="1557368" cy="1642313"/>
            <a:chOff x="2275531" y="3189495"/>
            <a:chExt cx="1675707" cy="1023562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0E659E3-1174-4FFD-865F-9B3383CFA897}"/>
                </a:ext>
              </a:extLst>
            </p:cNvPr>
            <p:cNvCxnSpPr>
              <a:cxnSpLocks/>
            </p:cNvCxnSpPr>
            <p:nvPr/>
          </p:nvCxnSpPr>
          <p:spPr>
            <a:xfrm>
              <a:off x="2303275" y="3223074"/>
              <a:ext cx="1578786" cy="26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D305A65-7CD7-428D-812C-8DA5CA9FF9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81856" y="3189495"/>
              <a:ext cx="16146" cy="101665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B9FE78D-B5A1-4DD3-833C-FD3AEDFDA5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12588" y="3209943"/>
              <a:ext cx="18457" cy="100311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A9A9E9C-6F9E-470C-A029-B794BBD148A2}"/>
                </a:ext>
              </a:extLst>
            </p:cNvPr>
            <p:cNvCxnSpPr>
              <a:cxnSpLocks/>
              <a:stCxn id="31" idx="5"/>
            </p:cNvCxnSpPr>
            <p:nvPr/>
          </p:nvCxnSpPr>
          <p:spPr>
            <a:xfrm>
              <a:off x="2275531" y="4200891"/>
              <a:ext cx="1675707" cy="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864BB77-CDA1-4892-8C5B-D43FC0493D7B}"/>
              </a:ext>
            </a:extLst>
          </p:cNvPr>
          <p:cNvGrpSpPr/>
          <p:nvPr/>
        </p:nvGrpSpPr>
        <p:grpSpPr>
          <a:xfrm>
            <a:off x="2104176" y="1980024"/>
            <a:ext cx="804366" cy="2052654"/>
            <a:chOff x="2210189" y="3090523"/>
            <a:chExt cx="1478035" cy="111563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4E4608F-0A51-4764-89A7-E2EE0B1885B9}"/>
                </a:ext>
              </a:extLst>
            </p:cNvPr>
            <p:cNvCxnSpPr>
              <a:cxnSpLocks/>
              <a:stCxn id="32" idx="2"/>
              <a:endCxn id="7" idx="7"/>
            </p:cNvCxnSpPr>
            <p:nvPr/>
          </p:nvCxnSpPr>
          <p:spPr>
            <a:xfrm flipV="1">
              <a:off x="2210185" y="3090524"/>
              <a:ext cx="1470209" cy="27044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BE610F7-4249-478C-AB9C-AF847EFCC38B}"/>
                </a:ext>
              </a:extLst>
            </p:cNvPr>
            <p:cNvCxnSpPr>
              <a:cxnSpLocks/>
              <a:stCxn id="32" idx="0"/>
            </p:cNvCxnSpPr>
            <p:nvPr/>
          </p:nvCxnSpPr>
          <p:spPr>
            <a:xfrm flipH="1">
              <a:off x="2281860" y="3324746"/>
              <a:ext cx="21672" cy="881407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0E3024C-E412-4642-B672-6E0F7DB1B563}"/>
                </a:ext>
              </a:extLst>
            </p:cNvPr>
            <p:cNvCxnSpPr>
              <a:cxnSpLocks/>
              <a:endCxn id="31" idx="5"/>
            </p:cNvCxnSpPr>
            <p:nvPr/>
          </p:nvCxnSpPr>
          <p:spPr>
            <a:xfrm flipH="1">
              <a:off x="3676379" y="3111009"/>
              <a:ext cx="11845" cy="858752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4883B57D-44F0-405E-B894-B9D25599633C}"/>
                </a:ext>
              </a:extLst>
            </p:cNvPr>
            <p:cNvCxnSpPr>
              <a:cxnSpLocks/>
              <a:endCxn id="31" idx="5"/>
            </p:cNvCxnSpPr>
            <p:nvPr/>
          </p:nvCxnSpPr>
          <p:spPr>
            <a:xfrm flipV="1">
              <a:off x="2275531" y="3969762"/>
              <a:ext cx="1400844" cy="23113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D8463FB-51BA-4DD1-95DB-F10730664116}"/>
              </a:ext>
            </a:extLst>
          </p:cNvPr>
          <p:cNvGrpSpPr/>
          <p:nvPr/>
        </p:nvGrpSpPr>
        <p:grpSpPr>
          <a:xfrm>
            <a:off x="3637519" y="1921673"/>
            <a:ext cx="804367" cy="2052652"/>
            <a:chOff x="2210185" y="3090524"/>
            <a:chExt cx="1478035" cy="1115629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0FCD787-33DD-416D-B841-4DA400303B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0185" y="3090524"/>
              <a:ext cx="1470209" cy="270444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045D0E45-B80B-4AF6-A73D-4D01B5F1DC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81859" y="3324746"/>
              <a:ext cx="21672" cy="881407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A086A9D-88F0-4C9B-95A9-83C538CF03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76375" y="3111009"/>
              <a:ext cx="11845" cy="858752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3E78817-AEB1-4CDD-A477-3D90CB64A8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75531" y="3969761"/>
              <a:ext cx="1400845" cy="23113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7240B1BF-013D-4969-A90F-81097E1CCC08}"/>
              </a:ext>
            </a:extLst>
          </p:cNvPr>
          <p:cNvGrpSpPr/>
          <p:nvPr/>
        </p:nvGrpSpPr>
        <p:grpSpPr>
          <a:xfrm>
            <a:off x="2214818" y="1918949"/>
            <a:ext cx="2198603" cy="537019"/>
            <a:chOff x="2250160" y="3688008"/>
            <a:chExt cx="2198603" cy="537019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60678498-DA69-4F07-A250-CACB23B7D46D}"/>
                </a:ext>
              </a:extLst>
            </p:cNvPr>
            <p:cNvCxnSpPr>
              <a:cxnSpLocks/>
              <a:stCxn id="7" idx="0"/>
              <a:endCxn id="27" idx="2"/>
            </p:cNvCxnSpPr>
            <p:nvPr/>
          </p:nvCxnSpPr>
          <p:spPr>
            <a:xfrm>
              <a:off x="2959260" y="3688008"/>
              <a:ext cx="1489503" cy="2717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90E03BC1-F880-4B87-AB5D-14A95BFF5E51}"/>
                </a:ext>
              </a:extLst>
            </p:cNvPr>
            <p:cNvCxnSpPr>
              <a:cxnSpLocks/>
              <a:stCxn id="7" idx="0"/>
            </p:cNvCxnSpPr>
            <p:nvPr/>
          </p:nvCxnSpPr>
          <p:spPr>
            <a:xfrm flipH="1">
              <a:off x="2250160" y="3688008"/>
              <a:ext cx="709100" cy="50321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CB5B0AD4-FA74-4E03-A11A-5A252DAAF2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32553" y="3751192"/>
              <a:ext cx="693672" cy="47383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92ED3E3-6622-452F-BBA2-338E0ADE4328}"/>
                </a:ext>
              </a:extLst>
            </p:cNvPr>
            <p:cNvCxnSpPr>
              <a:cxnSpLocks/>
              <a:endCxn id="33" idx="6"/>
            </p:cNvCxnSpPr>
            <p:nvPr/>
          </p:nvCxnSpPr>
          <p:spPr>
            <a:xfrm>
              <a:off x="2303276" y="4178117"/>
              <a:ext cx="1530970" cy="2700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564A408-4BE9-4007-987B-AD12C656B77B}"/>
              </a:ext>
            </a:extLst>
          </p:cNvPr>
          <p:cNvGrpSpPr/>
          <p:nvPr/>
        </p:nvGrpSpPr>
        <p:grpSpPr>
          <a:xfrm>
            <a:off x="2153285" y="3501673"/>
            <a:ext cx="2300305" cy="512829"/>
            <a:chOff x="2208578" y="3712198"/>
            <a:chExt cx="2300305" cy="512829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C817C432-0EC7-4E4B-8075-DCE73731D437}"/>
                </a:ext>
              </a:extLst>
            </p:cNvPr>
            <p:cNvCxnSpPr>
              <a:cxnSpLocks/>
            </p:cNvCxnSpPr>
            <p:nvPr/>
          </p:nvCxnSpPr>
          <p:spPr>
            <a:xfrm>
              <a:off x="2966543" y="3712198"/>
              <a:ext cx="1542340" cy="22108"/>
            </a:xfrm>
            <a:prstGeom prst="line">
              <a:avLst/>
            </a:prstGeom>
            <a:ln w="3810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D4BD918-12F5-4476-8AF7-6F4966576FA6}"/>
                </a:ext>
              </a:extLst>
            </p:cNvPr>
            <p:cNvCxnSpPr>
              <a:cxnSpLocks/>
              <a:stCxn id="31" idx="5"/>
            </p:cNvCxnSpPr>
            <p:nvPr/>
          </p:nvCxnSpPr>
          <p:spPr>
            <a:xfrm flipH="1">
              <a:off x="2250161" y="3753300"/>
              <a:ext cx="720544" cy="437926"/>
            </a:xfrm>
            <a:prstGeom prst="line">
              <a:avLst/>
            </a:prstGeom>
            <a:ln w="3810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F790AA1E-807C-4A07-9991-114658ED05CB}"/>
                </a:ext>
              </a:extLst>
            </p:cNvPr>
            <p:cNvCxnSpPr>
              <a:cxnSpLocks/>
              <a:stCxn id="30" idx="3"/>
            </p:cNvCxnSpPr>
            <p:nvPr/>
          </p:nvCxnSpPr>
          <p:spPr>
            <a:xfrm flipH="1">
              <a:off x="3732554" y="3775280"/>
              <a:ext cx="731238" cy="449747"/>
            </a:xfrm>
            <a:prstGeom prst="line">
              <a:avLst/>
            </a:prstGeom>
            <a:ln w="3810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8C2BCB76-9484-4A79-BE99-4EB0463D73AD}"/>
                </a:ext>
              </a:extLst>
            </p:cNvPr>
            <p:cNvCxnSpPr>
              <a:cxnSpLocks/>
              <a:stCxn id="35" idx="3"/>
            </p:cNvCxnSpPr>
            <p:nvPr/>
          </p:nvCxnSpPr>
          <p:spPr>
            <a:xfrm>
              <a:off x="2208578" y="4197764"/>
              <a:ext cx="1625668" cy="7357"/>
            </a:xfrm>
            <a:prstGeom prst="line">
              <a:avLst/>
            </a:prstGeom>
            <a:ln w="3810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5836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C357F97-F8CC-40CD-804B-93C64CD93F9A}"/>
              </a:ext>
            </a:extLst>
          </p:cNvPr>
          <p:cNvGrpSpPr>
            <a:grpSpLocks/>
          </p:cNvGrpSpPr>
          <p:nvPr/>
        </p:nvGrpSpPr>
        <p:grpSpPr bwMode="auto">
          <a:xfrm>
            <a:off x="1374818" y="410052"/>
            <a:ext cx="8307661" cy="1630057"/>
            <a:chOff x="6035526" y="1478029"/>
            <a:chExt cx="6683757" cy="408623"/>
          </a:xfrm>
        </p:grpSpPr>
        <p:sp>
          <p:nvSpPr>
            <p:cNvPr id="26" name="Rounded Rectangular Callout 3">
              <a:extLst>
                <a:ext uri="{FF2B5EF4-FFF2-40B4-BE49-F238E27FC236}">
                  <a16:creationId xmlns:a16="http://schemas.microsoft.com/office/drawing/2014/main" id="{BE871EAA-1DF6-478D-BEA4-D56CED8F7FCF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8" name="Rounded Rectangle 1">
              <a:extLst>
                <a:ext uri="{FF2B5EF4-FFF2-40B4-BE49-F238E27FC236}">
                  <a16:creationId xmlns:a16="http://schemas.microsoft.com/office/drawing/2014/main" id="{FB7FCADB-6879-4FDC-A9FB-C74C11EA8C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7697" y="1516348"/>
              <a:ext cx="6373714" cy="33833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Khối hộp chữ nhật có 8 đỉnh, 6 mặt và 12 cạnh</a:t>
              </a:r>
              <a:endParaRPr lang="en-US" sz="3200" dirty="0">
                <a:effectLst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97533EE-E87C-4414-B618-FA9B6C84A846}"/>
              </a:ext>
            </a:extLst>
          </p:cNvPr>
          <p:cNvGrpSpPr>
            <a:grpSpLocks/>
          </p:cNvGrpSpPr>
          <p:nvPr/>
        </p:nvGrpSpPr>
        <p:grpSpPr bwMode="auto">
          <a:xfrm>
            <a:off x="3990975" y="2767114"/>
            <a:ext cx="7838744" cy="1301988"/>
            <a:chOff x="6035526" y="1473276"/>
            <a:chExt cx="6683757" cy="451289"/>
          </a:xfrm>
        </p:grpSpPr>
        <p:sp>
          <p:nvSpPr>
            <p:cNvPr id="45" name="Rounded Rectangular Callout 3">
              <a:extLst>
                <a:ext uri="{FF2B5EF4-FFF2-40B4-BE49-F238E27FC236}">
                  <a16:creationId xmlns:a16="http://schemas.microsoft.com/office/drawing/2014/main" id="{D4CC1C58-222F-46C1-84C2-A2B9E3362025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46" name="Rounded Rectangle 1">
              <a:extLst>
                <a:ext uri="{FF2B5EF4-FFF2-40B4-BE49-F238E27FC236}">
                  <a16:creationId xmlns:a16="http://schemas.microsoft.com/office/drawing/2014/main" id="{1A4B5F7E-30F5-482C-A649-7593649E39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176685" y="1473276"/>
              <a:ext cx="6194527" cy="451289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mặt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nhật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nhật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Lý thuyết hình hộp chữ nhật. hình lập phương toán 5">
            <a:extLst>
              <a:ext uri="{FF2B5EF4-FFF2-40B4-BE49-F238E27FC236}">
                <a16:creationId xmlns:a16="http://schemas.microsoft.com/office/drawing/2014/main" id="{DC78110B-F889-4438-AD88-BB74D76A2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36" y="2793746"/>
            <a:ext cx="3406283" cy="253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29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C357F97-F8CC-40CD-804B-93C64CD93F9A}"/>
              </a:ext>
            </a:extLst>
          </p:cNvPr>
          <p:cNvGrpSpPr>
            <a:grpSpLocks/>
          </p:cNvGrpSpPr>
          <p:nvPr/>
        </p:nvGrpSpPr>
        <p:grpSpPr bwMode="auto">
          <a:xfrm>
            <a:off x="1374818" y="410052"/>
            <a:ext cx="8307661" cy="1630057"/>
            <a:chOff x="6035526" y="1478029"/>
            <a:chExt cx="6683757" cy="408623"/>
          </a:xfrm>
        </p:grpSpPr>
        <p:sp>
          <p:nvSpPr>
            <p:cNvPr id="26" name="Rounded Rectangular Callout 3">
              <a:extLst>
                <a:ext uri="{FF2B5EF4-FFF2-40B4-BE49-F238E27FC236}">
                  <a16:creationId xmlns:a16="http://schemas.microsoft.com/office/drawing/2014/main" id="{BE871EAA-1DF6-478D-BEA4-D56CED8F7FCF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8" name="Rounded Rectangle 1">
              <a:extLst>
                <a:ext uri="{FF2B5EF4-FFF2-40B4-BE49-F238E27FC236}">
                  <a16:creationId xmlns:a16="http://schemas.microsoft.com/office/drawing/2014/main" id="{FB7FCADB-6879-4FDC-A9FB-C74C11EA8C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7697" y="1516348"/>
              <a:ext cx="6373714" cy="33833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Khối lập phương đều có 8 đỉnh, 6 mặt và 12 cạnh.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97533EE-E87C-4414-B618-FA9B6C84A846}"/>
              </a:ext>
            </a:extLst>
          </p:cNvPr>
          <p:cNvGrpSpPr>
            <a:grpSpLocks/>
          </p:cNvGrpSpPr>
          <p:nvPr/>
        </p:nvGrpSpPr>
        <p:grpSpPr bwMode="auto">
          <a:xfrm>
            <a:off x="3990975" y="2780826"/>
            <a:ext cx="7838744" cy="1234149"/>
            <a:chOff x="6035526" y="1478029"/>
            <a:chExt cx="6683757" cy="427775"/>
          </a:xfrm>
        </p:grpSpPr>
        <p:sp>
          <p:nvSpPr>
            <p:cNvPr id="45" name="Rounded Rectangular Callout 3">
              <a:extLst>
                <a:ext uri="{FF2B5EF4-FFF2-40B4-BE49-F238E27FC236}">
                  <a16:creationId xmlns:a16="http://schemas.microsoft.com/office/drawing/2014/main" id="{D4CC1C58-222F-46C1-84C2-A2B9E3362025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46" name="Rounded Rectangle 1">
              <a:extLst>
                <a:ext uri="{FF2B5EF4-FFF2-40B4-BE49-F238E27FC236}">
                  <a16:creationId xmlns:a16="http://schemas.microsoft.com/office/drawing/2014/main" id="{1A4B5F7E-30F5-482C-A649-7593649E39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176685" y="1492038"/>
              <a:ext cx="6194527" cy="41376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i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Khối lập phương có mặt đều là hình vuông.</a:t>
              </a:r>
              <a:endParaRPr lang="en-US" sz="2800" dirty="0">
                <a:effectLst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130DF5C-C018-4C67-A2BF-CD20C12C1C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07" y="2799818"/>
            <a:ext cx="2985091" cy="268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8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556</Words>
  <Application>Microsoft Office PowerPoint</Application>
  <PresentationFormat>Widescreen</PresentationFormat>
  <Paragraphs>114</Paragraphs>
  <Slides>19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Microsoft YaHei</vt:lpstr>
      <vt:lpstr>Microsoft YaHei</vt:lpstr>
      <vt:lpstr>.VnBlack</vt:lpstr>
      <vt:lpstr>Arial</vt:lpstr>
      <vt:lpstr>Calibri</vt:lpstr>
      <vt:lpstr>Calibri Light</vt:lpstr>
      <vt:lpstr>Coiny</vt:lpstr>
      <vt:lpstr>Tahoma</vt:lpstr>
      <vt:lpstr>Times New Roman</vt:lpstr>
      <vt:lpstr>Wingdings</vt:lpstr>
      <vt:lpstr>印品黑体</vt:lpstr>
      <vt:lpstr>1_Office Theme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40</cp:revision>
  <dcterms:created xsi:type="dcterms:W3CDTF">2022-07-14T04:05:20Z</dcterms:created>
  <dcterms:modified xsi:type="dcterms:W3CDTF">2023-11-19T03:50:06Z</dcterms:modified>
</cp:coreProperties>
</file>