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68" r:id="rId3"/>
    <p:sldId id="256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C2"/>
    <a:srgbClr val="FF5C57"/>
    <a:srgbClr val="000000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3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002060"/>
                </a:solidFill>
                <a:latin typeface="+mj-lt"/>
              </a:rPr>
              <a:t>BÀI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srgbClr val="002060"/>
                </a:solidFill>
                <a:latin typeface="+mj-lt"/>
              </a:rPr>
              <a:t>VẺ ĐẸP QUÊ HƯƠNG EM</a:t>
            </a:r>
            <a:endParaRPr lang="vi-VN" sz="6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52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9988" y="1773876"/>
            <a:ext cx="4462031" cy="954107"/>
            <a:chOff x="569825" y="2199885"/>
            <a:chExt cx="4462031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39358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Quan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vi-VN" sz="2800" b="1" dirty="0">
                  <a:solidFill>
                    <a:srgbClr val="00B050"/>
                  </a:solidFill>
                </a:rPr>
                <a:t>tranh và trả lời câu hỏi: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31856" y="209006"/>
            <a:ext cx="6920658" cy="6413862"/>
            <a:chOff x="5031856" y="209006"/>
            <a:chExt cx="6920658" cy="6413862"/>
          </a:xfrm>
        </p:grpSpPr>
        <p:sp>
          <p:nvSpPr>
            <p:cNvPr id="7" name="Rectangle 6"/>
            <p:cNvSpPr/>
            <p:nvPr/>
          </p:nvSpPr>
          <p:spPr>
            <a:xfrm>
              <a:off x="5031856" y="209006"/>
              <a:ext cx="6920658" cy="6413862"/>
            </a:xfrm>
            <a:prstGeom prst="rect">
              <a:avLst/>
            </a:pr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91901_wm_shs-dao-duc-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53" t="65125" r="19854" b="15000"/>
            <a:stretch/>
          </p:blipFill>
          <p:spPr bwMode="auto">
            <a:xfrm>
              <a:off x="5387034" y="3593918"/>
              <a:ext cx="6210301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264332" y="3415937"/>
              <a:ext cx="2481944" cy="855617"/>
            </a:xfrm>
            <a:custGeom>
              <a:avLst/>
              <a:gdLst>
                <a:gd name="connsiteX0" fmla="*/ 0 w 1985555"/>
                <a:gd name="connsiteY0" fmla="*/ 0 h 855617"/>
                <a:gd name="connsiteX1" fmla="*/ 1985555 w 1985555"/>
                <a:gd name="connsiteY1" fmla="*/ 0 h 855617"/>
                <a:gd name="connsiteX2" fmla="*/ 1985555 w 1985555"/>
                <a:gd name="connsiteY2" fmla="*/ 855617 h 855617"/>
                <a:gd name="connsiteX3" fmla="*/ 0 w 1985555"/>
                <a:gd name="connsiteY3" fmla="*/ 855617 h 855617"/>
                <a:gd name="connsiteX4" fmla="*/ 0 w 1985555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985555 w 2481944"/>
                <a:gd name="connsiteY2" fmla="*/ 855617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94115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28801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4" h="855617">
                  <a:moveTo>
                    <a:pt x="0" y="0"/>
                  </a:moveTo>
                  <a:lnTo>
                    <a:pt x="2481944" y="0"/>
                  </a:lnTo>
                  <a:lnTo>
                    <a:pt x="1828801" y="816429"/>
                  </a:lnTo>
                  <a:lnTo>
                    <a:pt x="0" y="855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>
              <a:off x="10155127" y="3272245"/>
              <a:ext cx="491102" cy="855617"/>
            </a:xfrm>
            <a:custGeom>
              <a:avLst/>
              <a:gdLst>
                <a:gd name="connsiteX0" fmla="*/ 0 w 1985555"/>
                <a:gd name="connsiteY0" fmla="*/ 0 h 855617"/>
                <a:gd name="connsiteX1" fmla="*/ 1985555 w 1985555"/>
                <a:gd name="connsiteY1" fmla="*/ 0 h 855617"/>
                <a:gd name="connsiteX2" fmla="*/ 1985555 w 1985555"/>
                <a:gd name="connsiteY2" fmla="*/ 855617 h 855617"/>
                <a:gd name="connsiteX3" fmla="*/ 0 w 1985555"/>
                <a:gd name="connsiteY3" fmla="*/ 855617 h 855617"/>
                <a:gd name="connsiteX4" fmla="*/ 0 w 1985555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985555 w 2481944"/>
                <a:gd name="connsiteY2" fmla="*/ 855617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94115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  <a:gd name="connsiteX0" fmla="*/ 0 w 2481944"/>
                <a:gd name="connsiteY0" fmla="*/ 0 h 855617"/>
                <a:gd name="connsiteX1" fmla="*/ 2481944 w 2481944"/>
                <a:gd name="connsiteY1" fmla="*/ 0 h 855617"/>
                <a:gd name="connsiteX2" fmla="*/ 1828801 w 2481944"/>
                <a:gd name="connsiteY2" fmla="*/ 816429 h 855617"/>
                <a:gd name="connsiteX3" fmla="*/ 0 w 2481944"/>
                <a:gd name="connsiteY3" fmla="*/ 855617 h 855617"/>
                <a:gd name="connsiteX4" fmla="*/ 0 w 2481944"/>
                <a:gd name="connsiteY4" fmla="*/ 0 h 85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944" h="855617">
                  <a:moveTo>
                    <a:pt x="0" y="0"/>
                  </a:moveTo>
                  <a:lnTo>
                    <a:pt x="2481944" y="0"/>
                  </a:lnTo>
                  <a:lnTo>
                    <a:pt x="1828801" y="816429"/>
                  </a:lnTo>
                  <a:lnTo>
                    <a:pt x="0" y="855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AD"/>
            </a:solidFill>
            <a:ln>
              <a:solidFill>
                <a:srgbClr val="FFF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289" y="3038186"/>
            <a:ext cx="4596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- </a:t>
            </a:r>
            <a:r>
              <a:rPr lang="en-US" sz="2400" dirty="0" err="1">
                <a:solidFill>
                  <a:schemeClr val="accent4"/>
                </a:solidFill>
              </a:rPr>
              <a:t>Các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trong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tranh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đang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làm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gì</a:t>
            </a:r>
            <a:r>
              <a:rPr lang="en-US" sz="2400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082146" y="2289656"/>
            <a:ext cx="4681822" cy="994234"/>
          </a:xfrm>
          <a:prstGeom prst="wedgeRoundRectCallout">
            <a:avLst>
              <a:gd name="adj1" fmla="val -4257"/>
              <a:gd name="adj2" fmla="val 979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Tớ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Lan, </a:t>
            </a:r>
            <a:r>
              <a:rPr lang="en-US" sz="2400" dirty="0" err="1">
                <a:solidFill>
                  <a:srgbClr val="000000"/>
                </a:solidFill>
              </a:rPr>
              <a:t>quê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xã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Lũng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Cú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Đồng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Văn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tỉnh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Giang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423057" y="659240"/>
            <a:ext cx="4768943" cy="1498369"/>
          </a:xfrm>
          <a:prstGeom prst="wedgeRoundRectCallout">
            <a:avLst>
              <a:gd name="adj1" fmla="val 1592"/>
              <a:gd name="adj2" fmla="val 13137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Tớ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Huy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tớ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phường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Lê</a:t>
            </a:r>
            <a:r>
              <a:rPr lang="en-US" sz="2400" dirty="0">
                <a:solidFill>
                  <a:srgbClr val="000000"/>
                </a:solidFill>
              </a:rPr>
              <a:t> Mao, </a:t>
            </a:r>
            <a:r>
              <a:rPr lang="en-US" sz="2400" dirty="0" err="1">
                <a:solidFill>
                  <a:srgbClr val="000000"/>
                </a:solidFill>
              </a:rPr>
              <a:t>thành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phố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Vinh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tỉnh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Nghệ</a:t>
            </a:r>
            <a:r>
              <a:rPr lang="en-US" sz="2400" dirty="0">
                <a:solidFill>
                  <a:srgbClr val="000000"/>
                </a:solidFill>
              </a:rPr>
              <a:t> An.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289" y="3755565"/>
            <a:ext cx="4563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</a:rPr>
              <a:t>- </a:t>
            </a:r>
            <a:r>
              <a:rPr lang="en-US" sz="2400" dirty="0" err="1">
                <a:solidFill>
                  <a:schemeClr val="accent4"/>
                </a:solidFill>
              </a:rPr>
              <a:t>Hãy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giới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thiệu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về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địa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chỉ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quê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hương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em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</a:rPr>
              <a:t>     + </a:t>
            </a:r>
            <a:r>
              <a:rPr lang="en-US" sz="2400" dirty="0" err="1">
                <a:solidFill>
                  <a:schemeClr val="accent4"/>
                </a:solidFill>
              </a:rPr>
              <a:t>Giới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thiệu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tên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mình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4"/>
                </a:solidFill>
              </a:rPr>
              <a:t>     + </a:t>
            </a:r>
            <a:r>
              <a:rPr lang="en-US" sz="2400" dirty="0" err="1">
                <a:solidFill>
                  <a:schemeClr val="accent4"/>
                </a:solidFill>
              </a:rPr>
              <a:t>Địa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chỉ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quê</a:t>
            </a:r>
            <a:r>
              <a:rPr lang="en-US" sz="2400" dirty="0">
                <a:solidFill>
                  <a:schemeClr val="accent4"/>
                </a:solidFill>
              </a:rPr>
              <a:t>: </a:t>
            </a:r>
            <a:r>
              <a:rPr lang="en-US" sz="2400" dirty="0" err="1">
                <a:solidFill>
                  <a:schemeClr val="accent4"/>
                </a:solidFill>
              </a:rPr>
              <a:t>Xã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huyện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tỉnh</a:t>
            </a:r>
            <a:r>
              <a:rPr lang="en-US" sz="2400" dirty="0">
                <a:solidFill>
                  <a:schemeClr val="accent4"/>
                </a:solidFill>
              </a:rPr>
              <a:t> (</a:t>
            </a:r>
            <a:r>
              <a:rPr lang="en-US" sz="2400" dirty="0" err="1">
                <a:solidFill>
                  <a:schemeClr val="accent4"/>
                </a:solidFill>
              </a:rPr>
              <a:t>thành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phố</a:t>
            </a:r>
            <a:r>
              <a:rPr lang="en-US" sz="2400" dirty="0">
                <a:solidFill>
                  <a:schemeClr val="accent4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03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đẹp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1806" r="48462" b="56516"/>
          <a:stretch/>
        </p:blipFill>
        <p:spPr bwMode="auto">
          <a:xfrm>
            <a:off x="617844" y="1723218"/>
            <a:ext cx="4858877" cy="48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78883" y="2358917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- </a:t>
            </a:r>
            <a:r>
              <a:rPr lang="en-US" sz="2400" dirty="0" err="1">
                <a:solidFill>
                  <a:schemeClr val="accent4"/>
                </a:solidFill>
              </a:rPr>
              <a:t>Các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tỉnh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vùng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núi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phía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bắc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Choáng ngợp hình ảnh cao nguyên đá Đồng Văn đẹp hùng v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59" y="3029588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đẹp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17978" r="3590" b="51414"/>
          <a:stretch/>
        </p:blipFill>
        <p:spPr bwMode="auto">
          <a:xfrm>
            <a:off x="642193" y="1632929"/>
            <a:ext cx="5129813" cy="49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tỉnh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biển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41218" y="2776641"/>
            <a:ext cx="4961814" cy="3237395"/>
            <a:chOff x="5841218" y="2776641"/>
            <a:chExt cx="4961814" cy="3237395"/>
          </a:xfrm>
        </p:grpSpPr>
        <p:pic>
          <p:nvPicPr>
            <p:cNvPr id="3074" name="Picture 2" descr="Biển Nha Trang - Dấu ấn trong lòng tôi - Cổng thông tin điện tử Bộ Công  Thươ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3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01532" y="2969378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Nha</a:t>
              </a:r>
              <a:r>
                <a:rPr lang="en-US" sz="2400" b="1" dirty="0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 </a:t>
              </a:r>
              <a:r>
                <a:rPr lang="en-US" sz="2400" b="1" dirty="0" err="1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Trang</a:t>
              </a:r>
              <a:endParaRPr lang="en-US" sz="2400" b="1" dirty="0">
                <a:ln w="3175">
                  <a:solidFill>
                    <a:schemeClr val="accent2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41219" y="2776641"/>
            <a:ext cx="4961813" cy="3245185"/>
            <a:chOff x="5841219" y="2776641"/>
            <a:chExt cx="4961813" cy="3245185"/>
          </a:xfrm>
        </p:grpSpPr>
        <p:pic>
          <p:nvPicPr>
            <p:cNvPr id="3076" name="Picture 4" descr="Quy Nhơn: “Thành phố Du lịch sạch Asean 2020” | Báo Dân trí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9" y="2776641"/>
              <a:ext cx="4961813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01532" y="2950102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Quy</a:t>
              </a:r>
              <a:r>
                <a:rPr lang="en-US" sz="2400" b="1" dirty="0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en-US" sz="2400" b="1" dirty="0" err="1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Nhơn</a:t>
              </a:r>
              <a:endParaRPr lang="en-US" sz="2400" b="1" dirty="0">
                <a:ln w="3175">
                  <a:solidFill>
                    <a:schemeClr val="accent5"/>
                  </a:solidFill>
                </a:ln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41218" y="2776641"/>
            <a:ext cx="4961814" cy="3245185"/>
            <a:chOff x="5841218" y="2776641"/>
            <a:chExt cx="4961814" cy="3245185"/>
          </a:xfrm>
        </p:grpSpPr>
        <p:pic>
          <p:nvPicPr>
            <p:cNvPr id="3078" name="Picture 6" descr="Chia sẻ kinh nghiệm đi du lịch Phú Quốc bằng xe máy từ A - Z - BestPric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57108" y="5417766"/>
              <a:ext cx="1854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n>
                    <a:solidFill>
                      <a:schemeClr val="tx2">
                        <a:lumMod val="25000"/>
                      </a:schemeClr>
                    </a:solidFill>
                  </a:ln>
                  <a:solidFill>
                    <a:schemeClr val="accent2"/>
                  </a:solidFill>
                  <a:latin typeface="+mj-lt"/>
                </a:rPr>
                <a:t>PHÚ QUỐC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1217" y="2776641"/>
            <a:ext cx="4961815" cy="3241290"/>
            <a:chOff x="5841217" y="2776641"/>
            <a:chExt cx="4961815" cy="3241290"/>
          </a:xfrm>
        </p:grpSpPr>
        <p:pic>
          <p:nvPicPr>
            <p:cNvPr id="3080" name="Picture 8" descr="Hạ Long - Sửng Sốt - Titop 2 ngày 1 đêm - BestPric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7" y="2776641"/>
              <a:ext cx="4961815" cy="324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433631" y="2996268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+mj-lt"/>
                </a:rPr>
                <a:t>HẠ LONG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5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đẹp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5" t="45718" r="47958" b="20866"/>
          <a:stretch/>
        </p:blipFill>
        <p:spPr bwMode="auto">
          <a:xfrm>
            <a:off x="642193" y="1620199"/>
            <a:ext cx="4710857" cy="49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24049" y="2058471"/>
            <a:ext cx="45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tỉnh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miền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tây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pic>
        <p:nvPicPr>
          <p:cNvPr id="4098" name="Picture 2" descr="Gợi ý du lịch miền tây tự túc trong 4 ngà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-29" r="13160"/>
          <a:stretch/>
        </p:blipFill>
        <p:spPr bwMode="auto">
          <a:xfrm>
            <a:off x="5791200" y="2699658"/>
            <a:ext cx="5602516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nh nghiệm du lịch miền Tây giá rẻ: lịch trình chi tiế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1"/>
          <a:stretch/>
        </p:blipFill>
        <p:spPr bwMode="auto">
          <a:xfrm>
            <a:off x="5791200" y="2699658"/>
            <a:ext cx="5602516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ẩm nang tour du lịch miền Tây chi tiết, cụ thể nhấ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/>
          <a:stretch/>
        </p:blipFill>
        <p:spPr bwMode="auto">
          <a:xfrm>
            <a:off x="5791200" y="2699658"/>
            <a:ext cx="5602999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ên du lịch miền Tây vào mùa nào?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/>
          <a:stretch/>
        </p:blipFill>
        <p:spPr bwMode="auto">
          <a:xfrm>
            <a:off x="5791738" y="2699658"/>
            <a:ext cx="5601978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ur Du Lịch Miền Tây 7 ngày 6 đêm Từ Hà Nộ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7"/>
          <a:stretch/>
        </p:blipFill>
        <p:spPr bwMode="auto">
          <a:xfrm>
            <a:off x="5791200" y="2699657"/>
            <a:ext cx="5602516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150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Hanh</cp:lastModifiedBy>
  <cp:revision>21</cp:revision>
  <dcterms:created xsi:type="dcterms:W3CDTF">2021-06-11T02:39:36Z</dcterms:created>
  <dcterms:modified xsi:type="dcterms:W3CDTF">2022-01-10T04:12:47Z</dcterms:modified>
</cp:coreProperties>
</file>