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0" r:id="rId2"/>
    <p:sldId id="256" r:id="rId3"/>
    <p:sldId id="300" r:id="rId4"/>
    <p:sldId id="293" r:id="rId5"/>
    <p:sldId id="295" r:id="rId6"/>
    <p:sldId id="278" r:id="rId7"/>
    <p:sldId id="277" r:id="rId8"/>
    <p:sldId id="375" r:id="rId9"/>
    <p:sldId id="298" r:id="rId10"/>
    <p:sldId id="264" r:id="rId11"/>
    <p:sldId id="266" r:id="rId12"/>
    <p:sldId id="275" r:id="rId13"/>
    <p:sldId id="377" r:id="rId14"/>
    <p:sldId id="378" r:id="rId15"/>
    <p:sldId id="379" r:id="rId16"/>
    <p:sldId id="273" r:id="rId17"/>
    <p:sldId id="25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FF66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91" autoAdjust="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2D0CB-5BBD-4A03-A3CB-F48B34989FA3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5DD8EB11-5406-4D7D-A4B3-982550787B16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endParaRPr lang="en-US" sz="4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2C83A-6FFF-4940-9467-E0073BB9CA0B}" type="parTrans" cxnId="{38E86DE8-61DC-4F09-849E-CE139EA1C70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E7A57-E5A3-450C-8737-C72D44C4E0F3}" type="sibTrans" cxnId="{38E86DE8-61DC-4F09-849E-CE139EA1C70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9990F-C84A-42AC-88CF-45ED9AC1F08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endParaRPr lang="en-US" sz="4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74260-1FE0-4A89-BB78-BBB47D8101A1}" type="parTrans" cxnId="{82521061-9D64-489A-94AF-75CB5236D99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849DA6-49CB-4958-8795-0F017F45D2A1}" type="sibTrans" cxnId="{82521061-9D64-489A-94AF-75CB5236D99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653D9-CB4F-4D19-BD7A-77902A94D6B9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endParaRPr lang="en-US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AC2CB-CFD5-4ABB-A7FC-460B2BBDD46F}" type="parTrans" cxnId="{24A79BC5-A3E3-46CF-A0DF-117C4EE6CA29}">
      <dgm:prSet/>
      <dgm:spPr/>
      <dgm:t>
        <a:bodyPr/>
        <a:lstStyle/>
        <a:p>
          <a:endParaRPr lang="en-US"/>
        </a:p>
      </dgm:t>
    </dgm:pt>
    <dgm:pt modelId="{E8E4871F-4492-43CB-81A0-049A6C811526}" type="sibTrans" cxnId="{24A79BC5-A3E3-46CF-A0DF-117C4EE6CA29}">
      <dgm:prSet/>
      <dgm:spPr/>
      <dgm:t>
        <a:bodyPr/>
        <a:lstStyle/>
        <a:p>
          <a:endParaRPr lang="en-US"/>
        </a:p>
      </dgm:t>
    </dgm:pt>
    <dgm:pt modelId="{3059196D-AF0C-4463-A93E-812664631BA3}" type="pres">
      <dgm:prSet presAssocID="{5BE2D0CB-5BBD-4A03-A3CB-F48B34989FA3}" presName="Name0" presStyleCnt="0">
        <dgm:presLayoutVars>
          <dgm:chMax val="7"/>
          <dgm:chPref val="7"/>
          <dgm:dir/>
        </dgm:presLayoutVars>
      </dgm:prSet>
      <dgm:spPr/>
    </dgm:pt>
    <dgm:pt modelId="{558D9870-05E2-484E-9241-818D42D9FADA}" type="pres">
      <dgm:prSet presAssocID="{5BE2D0CB-5BBD-4A03-A3CB-F48B34989FA3}" presName="Name1" presStyleCnt="0"/>
      <dgm:spPr/>
    </dgm:pt>
    <dgm:pt modelId="{39FD721C-A262-4C4E-B494-AC1732E6F3A0}" type="pres">
      <dgm:prSet presAssocID="{5BE2D0CB-5BBD-4A03-A3CB-F48B34989FA3}" presName="cycle" presStyleCnt="0"/>
      <dgm:spPr/>
    </dgm:pt>
    <dgm:pt modelId="{849B6A22-FC21-4DC5-A1AF-CBADFA6E7F70}" type="pres">
      <dgm:prSet presAssocID="{5BE2D0CB-5BBD-4A03-A3CB-F48B34989FA3}" presName="srcNode" presStyleLbl="node1" presStyleIdx="0" presStyleCnt="3"/>
      <dgm:spPr/>
    </dgm:pt>
    <dgm:pt modelId="{D0EDBA11-CE96-4FCC-BFE8-4DE9D160E032}" type="pres">
      <dgm:prSet presAssocID="{5BE2D0CB-5BBD-4A03-A3CB-F48B34989FA3}" presName="conn" presStyleLbl="parChTrans1D2" presStyleIdx="0" presStyleCnt="1"/>
      <dgm:spPr/>
    </dgm:pt>
    <dgm:pt modelId="{AF90F929-E81A-499C-8856-3125BD5771DB}" type="pres">
      <dgm:prSet presAssocID="{5BE2D0CB-5BBD-4A03-A3CB-F48B34989FA3}" presName="extraNode" presStyleLbl="node1" presStyleIdx="0" presStyleCnt="3"/>
      <dgm:spPr/>
    </dgm:pt>
    <dgm:pt modelId="{AC2B4F2C-FF8C-404D-92B0-C7C0A29210D1}" type="pres">
      <dgm:prSet presAssocID="{5BE2D0CB-5BBD-4A03-A3CB-F48B34989FA3}" presName="dstNode" presStyleLbl="node1" presStyleIdx="0" presStyleCnt="3"/>
      <dgm:spPr/>
    </dgm:pt>
    <dgm:pt modelId="{16095D2C-57B4-48CA-953C-267BD9DD484B}" type="pres">
      <dgm:prSet presAssocID="{5DD8EB11-5406-4D7D-A4B3-982550787B16}" presName="text_1" presStyleLbl="node1" presStyleIdx="0" presStyleCnt="3" custLinFactNeighborX="1932" custLinFactNeighborY="12275">
        <dgm:presLayoutVars>
          <dgm:bulletEnabled val="1"/>
        </dgm:presLayoutVars>
      </dgm:prSet>
      <dgm:spPr/>
    </dgm:pt>
    <dgm:pt modelId="{57F98E08-EB63-4773-8250-9B6C8F0D79DB}" type="pres">
      <dgm:prSet presAssocID="{5DD8EB11-5406-4D7D-A4B3-982550787B16}" presName="accent_1" presStyleCnt="0"/>
      <dgm:spPr/>
    </dgm:pt>
    <dgm:pt modelId="{73F439AE-4020-45C5-B27A-2DB6095092F8}" type="pres">
      <dgm:prSet presAssocID="{5DD8EB11-5406-4D7D-A4B3-982550787B16}" presName="accentRepeatNode" presStyleLbl="solidFgAcc1" presStyleIdx="0" presStyleCnt="3" custLinFactNeighborY="7263"/>
      <dgm:spPr/>
    </dgm:pt>
    <dgm:pt modelId="{DB69836F-FE00-4372-B69A-DF0D28029991}" type="pres">
      <dgm:prSet presAssocID="{2539990F-C84A-42AC-88CF-45ED9AC1F08B}" presName="text_2" presStyleLbl="node1" presStyleIdx="1" presStyleCnt="3" custScaleX="106506" custLinFactNeighborX="-1180" custLinFactNeighborY="-3533">
        <dgm:presLayoutVars>
          <dgm:bulletEnabled val="1"/>
        </dgm:presLayoutVars>
      </dgm:prSet>
      <dgm:spPr/>
    </dgm:pt>
    <dgm:pt modelId="{A23500C6-60B1-485B-9CAE-0E2BED65C988}" type="pres">
      <dgm:prSet presAssocID="{2539990F-C84A-42AC-88CF-45ED9AC1F08B}" presName="accent_2" presStyleCnt="0"/>
      <dgm:spPr/>
    </dgm:pt>
    <dgm:pt modelId="{425517B2-2BDC-437A-9C2F-A102F25D4FDA}" type="pres">
      <dgm:prSet presAssocID="{2539990F-C84A-42AC-88CF-45ED9AC1F08B}" presName="accentRepeatNode" presStyleLbl="solidFgAcc1" presStyleIdx="1" presStyleCnt="3"/>
      <dgm:spPr/>
    </dgm:pt>
    <dgm:pt modelId="{7A289A2F-41D2-4310-A18C-8347F89AA6B9}" type="pres">
      <dgm:prSet presAssocID="{9B3653D9-CB4F-4D19-BD7A-77902A94D6B9}" presName="text_3" presStyleLbl="node1" presStyleIdx="2" presStyleCnt="3" custScaleX="106303" custLinFactNeighborX="-1180" custLinFactNeighborY="-4689">
        <dgm:presLayoutVars>
          <dgm:bulletEnabled val="1"/>
        </dgm:presLayoutVars>
      </dgm:prSet>
      <dgm:spPr/>
    </dgm:pt>
    <dgm:pt modelId="{9E66E6D6-CB41-453D-81E8-440C0CD6FAC5}" type="pres">
      <dgm:prSet presAssocID="{9B3653D9-CB4F-4D19-BD7A-77902A94D6B9}" presName="accent_3" presStyleCnt="0"/>
      <dgm:spPr/>
    </dgm:pt>
    <dgm:pt modelId="{EF00C9D1-86B1-44BB-AAE8-BD1D1EE09133}" type="pres">
      <dgm:prSet presAssocID="{9B3653D9-CB4F-4D19-BD7A-77902A94D6B9}" presName="accentRepeatNode" presStyleLbl="solidFgAcc1" presStyleIdx="2" presStyleCnt="3"/>
      <dgm:spPr/>
    </dgm:pt>
  </dgm:ptLst>
  <dgm:cxnLst>
    <dgm:cxn modelId="{40DC1307-506C-4E16-B59C-A800F4AC4A89}" type="presOf" srcId="{5DD8EB11-5406-4D7D-A4B3-982550787B16}" destId="{16095D2C-57B4-48CA-953C-267BD9DD484B}" srcOrd="0" destOrd="0" presId="urn:microsoft.com/office/officeart/2008/layout/VerticalCurvedList"/>
    <dgm:cxn modelId="{82521061-9D64-489A-94AF-75CB5236D996}" srcId="{5BE2D0CB-5BBD-4A03-A3CB-F48B34989FA3}" destId="{2539990F-C84A-42AC-88CF-45ED9AC1F08B}" srcOrd="1" destOrd="0" parTransId="{64574260-1FE0-4A89-BB78-BBB47D8101A1}" sibTransId="{C4849DA6-49CB-4958-8795-0F017F45D2A1}"/>
    <dgm:cxn modelId="{4CE89863-C704-4529-9947-51A0DB44BEC1}" type="presOf" srcId="{C9CE7A57-E5A3-450C-8737-C72D44C4E0F3}" destId="{D0EDBA11-CE96-4FCC-BFE8-4DE9D160E032}" srcOrd="0" destOrd="0" presId="urn:microsoft.com/office/officeart/2008/layout/VerticalCurvedList"/>
    <dgm:cxn modelId="{0C616E4D-6641-496F-96A2-7F6F7A119E4C}" type="presOf" srcId="{2539990F-C84A-42AC-88CF-45ED9AC1F08B}" destId="{DB69836F-FE00-4372-B69A-DF0D28029991}" srcOrd="0" destOrd="0" presId="urn:microsoft.com/office/officeart/2008/layout/VerticalCurvedList"/>
    <dgm:cxn modelId="{B414178E-0D42-4FEB-A306-D7B8312A1E17}" type="presOf" srcId="{9B3653D9-CB4F-4D19-BD7A-77902A94D6B9}" destId="{7A289A2F-41D2-4310-A18C-8347F89AA6B9}" srcOrd="0" destOrd="0" presId="urn:microsoft.com/office/officeart/2008/layout/VerticalCurvedList"/>
    <dgm:cxn modelId="{24A79BC5-A3E3-46CF-A0DF-117C4EE6CA29}" srcId="{5BE2D0CB-5BBD-4A03-A3CB-F48B34989FA3}" destId="{9B3653D9-CB4F-4D19-BD7A-77902A94D6B9}" srcOrd="2" destOrd="0" parTransId="{56FAC2CB-CFD5-4ABB-A7FC-460B2BBDD46F}" sibTransId="{E8E4871F-4492-43CB-81A0-049A6C811526}"/>
    <dgm:cxn modelId="{DF7B32CE-7A00-421A-8EF2-0C4F1C2D8E1F}" type="presOf" srcId="{5BE2D0CB-5BBD-4A03-A3CB-F48B34989FA3}" destId="{3059196D-AF0C-4463-A93E-812664631BA3}" srcOrd="0" destOrd="0" presId="urn:microsoft.com/office/officeart/2008/layout/VerticalCurvedList"/>
    <dgm:cxn modelId="{38E86DE8-61DC-4F09-849E-CE139EA1C706}" srcId="{5BE2D0CB-5BBD-4A03-A3CB-F48B34989FA3}" destId="{5DD8EB11-5406-4D7D-A4B3-982550787B16}" srcOrd="0" destOrd="0" parTransId="{7A82C83A-6FFF-4940-9467-E0073BB9CA0B}" sibTransId="{C9CE7A57-E5A3-450C-8737-C72D44C4E0F3}"/>
    <dgm:cxn modelId="{91EA350B-6139-4BC2-A5BC-86A590D732BE}" type="presParOf" srcId="{3059196D-AF0C-4463-A93E-812664631BA3}" destId="{558D9870-05E2-484E-9241-818D42D9FADA}" srcOrd="0" destOrd="0" presId="urn:microsoft.com/office/officeart/2008/layout/VerticalCurvedList"/>
    <dgm:cxn modelId="{74198962-91E9-4605-80F5-C472170A1D21}" type="presParOf" srcId="{558D9870-05E2-484E-9241-818D42D9FADA}" destId="{39FD721C-A262-4C4E-B494-AC1732E6F3A0}" srcOrd="0" destOrd="0" presId="urn:microsoft.com/office/officeart/2008/layout/VerticalCurvedList"/>
    <dgm:cxn modelId="{1A0A1694-59EC-41A4-BB4F-F7029B437E87}" type="presParOf" srcId="{39FD721C-A262-4C4E-B494-AC1732E6F3A0}" destId="{849B6A22-FC21-4DC5-A1AF-CBADFA6E7F70}" srcOrd="0" destOrd="0" presId="urn:microsoft.com/office/officeart/2008/layout/VerticalCurvedList"/>
    <dgm:cxn modelId="{D45CC824-7521-4FE1-8126-B0B9EC19990D}" type="presParOf" srcId="{39FD721C-A262-4C4E-B494-AC1732E6F3A0}" destId="{D0EDBA11-CE96-4FCC-BFE8-4DE9D160E032}" srcOrd="1" destOrd="0" presId="urn:microsoft.com/office/officeart/2008/layout/VerticalCurvedList"/>
    <dgm:cxn modelId="{C4B7E945-017A-405A-A712-8A85DF5E52C9}" type="presParOf" srcId="{39FD721C-A262-4C4E-B494-AC1732E6F3A0}" destId="{AF90F929-E81A-499C-8856-3125BD5771DB}" srcOrd="2" destOrd="0" presId="urn:microsoft.com/office/officeart/2008/layout/VerticalCurvedList"/>
    <dgm:cxn modelId="{E5E18DB1-E53D-4E3D-BADE-629DD0711A4B}" type="presParOf" srcId="{39FD721C-A262-4C4E-B494-AC1732E6F3A0}" destId="{AC2B4F2C-FF8C-404D-92B0-C7C0A29210D1}" srcOrd="3" destOrd="0" presId="urn:microsoft.com/office/officeart/2008/layout/VerticalCurvedList"/>
    <dgm:cxn modelId="{DBACBA66-220B-4206-8795-CE43829B27F4}" type="presParOf" srcId="{558D9870-05E2-484E-9241-818D42D9FADA}" destId="{16095D2C-57B4-48CA-953C-267BD9DD484B}" srcOrd="1" destOrd="0" presId="urn:microsoft.com/office/officeart/2008/layout/VerticalCurvedList"/>
    <dgm:cxn modelId="{7304E570-AC90-49A5-B826-33514FB1BC98}" type="presParOf" srcId="{558D9870-05E2-484E-9241-818D42D9FADA}" destId="{57F98E08-EB63-4773-8250-9B6C8F0D79DB}" srcOrd="2" destOrd="0" presId="urn:microsoft.com/office/officeart/2008/layout/VerticalCurvedList"/>
    <dgm:cxn modelId="{357DD98D-2C96-4E3D-987F-FA11E72F22FA}" type="presParOf" srcId="{57F98E08-EB63-4773-8250-9B6C8F0D79DB}" destId="{73F439AE-4020-45C5-B27A-2DB6095092F8}" srcOrd="0" destOrd="0" presId="urn:microsoft.com/office/officeart/2008/layout/VerticalCurvedList"/>
    <dgm:cxn modelId="{6C603EFD-3EBB-4B92-AAE0-2249657BCFE2}" type="presParOf" srcId="{558D9870-05E2-484E-9241-818D42D9FADA}" destId="{DB69836F-FE00-4372-B69A-DF0D28029991}" srcOrd="3" destOrd="0" presId="urn:microsoft.com/office/officeart/2008/layout/VerticalCurvedList"/>
    <dgm:cxn modelId="{4A237DA4-11AB-4460-A039-1CF94440347C}" type="presParOf" srcId="{558D9870-05E2-484E-9241-818D42D9FADA}" destId="{A23500C6-60B1-485B-9CAE-0E2BED65C988}" srcOrd="4" destOrd="0" presId="urn:microsoft.com/office/officeart/2008/layout/VerticalCurvedList"/>
    <dgm:cxn modelId="{2882E28A-7028-421D-AFEA-AE93EDAF58BF}" type="presParOf" srcId="{A23500C6-60B1-485B-9CAE-0E2BED65C988}" destId="{425517B2-2BDC-437A-9C2F-A102F25D4FDA}" srcOrd="0" destOrd="0" presId="urn:microsoft.com/office/officeart/2008/layout/VerticalCurvedList"/>
    <dgm:cxn modelId="{FED3EB41-16E0-4403-AD26-E472501BAFF2}" type="presParOf" srcId="{558D9870-05E2-484E-9241-818D42D9FADA}" destId="{7A289A2F-41D2-4310-A18C-8347F89AA6B9}" srcOrd="5" destOrd="0" presId="urn:microsoft.com/office/officeart/2008/layout/VerticalCurvedList"/>
    <dgm:cxn modelId="{3E2981A9-E52E-43A4-B558-AB42E1AE2CDE}" type="presParOf" srcId="{558D9870-05E2-484E-9241-818D42D9FADA}" destId="{9E66E6D6-CB41-453D-81E8-440C0CD6FAC5}" srcOrd="6" destOrd="0" presId="urn:microsoft.com/office/officeart/2008/layout/VerticalCurvedList"/>
    <dgm:cxn modelId="{58888E0D-7B9F-49C6-98F6-322255361B38}" type="presParOf" srcId="{9E66E6D6-CB41-453D-81E8-440C0CD6FAC5}" destId="{EF00C9D1-86B1-44BB-AAE8-BD1D1EE0913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DBA11-CE96-4FCC-BFE8-4DE9D160E032}">
      <dsp:nvSpPr>
        <dsp:cNvPr id="0" name=""/>
        <dsp:cNvSpPr/>
      </dsp:nvSpPr>
      <dsp:spPr>
        <a:xfrm>
          <a:off x="-5332354" y="-795308"/>
          <a:ext cx="6183111" cy="6183111"/>
        </a:xfrm>
        <a:prstGeom prst="blockArc">
          <a:avLst>
            <a:gd name="adj1" fmla="val 18900000"/>
            <a:gd name="adj2" fmla="val 2700000"/>
            <a:gd name="adj3" fmla="val 34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5D2C-57B4-48CA-953C-267BD9DD484B}">
      <dsp:nvSpPr>
        <dsp:cNvPr id="0" name=""/>
        <dsp:cNvSpPr/>
      </dsp:nvSpPr>
      <dsp:spPr>
        <a:xfrm>
          <a:off x="669145" y="571995"/>
          <a:ext cx="8900385" cy="91849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2905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9145" y="571995"/>
        <a:ext cx="8900385" cy="918498"/>
      </dsp:txXfrm>
    </dsp:sp>
    <dsp:sp modelId="{73F439AE-4020-45C5-B27A-2DB6095092F8}">
      <dsp:nvSpPr>
        <dsp:cNvPr id="0" name=""/>
        <dsp:cNvSpPr/>
      </dsp:nvSpPr>
      <dsp:spPr>
        <a:xfrm>
          <a:off x="-76871" y="427825"/>
          <a:ext cx="1148123" cy="114812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B69836F-FE00-4372-B69A-DF0D28029991}">
      <dsp:nvSpPr>
        <dsp:cNvPr id="0" name=""/>
        <dsp:cNvSpPr/>
      </dsp:nvSpPr>
      <dsp:spPr>
        <a:xfrm>
          <a:off x="451311" y="1804547"/>
          <a:ext cx="9123848" cy="91849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29058" tIns="111760" rIns="111760" bIns="11176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311" y="1804547"/>
        <a:ext cx="9123848" cy="918498"/>
      </dsp:txXfrm>
    </dsp:sp>
    <dsp:sp modelId="{425517B2-2BDC-437A-9C2F-A102F25D4FDA}">
      <dsp:nvSpPr>
        <dsp:cNvPr id="0" name=""/>
        <dsp:cNvSpPr/>
      </dsp:nvSpPr>
      <dsp:spPr>
        <a:xfrm>
          <a:off x="257002" y="1722185"/>
          <a:ext cx="1148123" cy="114812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A289A2F-41D2-4310-A18C-8347F89AA6B9}">
      <dsp:nvSpPr>
        <dsp:cNvPr id="0" name=""/>
        <dsp:cNvSpPr/>
      </dsp:nvSpPr>
      <dsp:spPr>
        <a:xfrm>
          <a:off x="111670" y="3171677"/>
          <a:ext cx="9461376" cy="91849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729058" tIns="127000" rIns="127000" bIns="127000" numCol="1" spcCol="1270" anchor="ctr" anchorCtr="0">
          <a:noAutofit/>
        </a:bodyPr>
        <a:lstStyle/>
        <a:p>
          <a:pPr marL="0" lvl="0" indent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670" y="3171677"/>
        <a:ext cx="9461376" cy="918498"/>
      </dsp:txXfrm>
    </dsp:sp>
    <dsp:sp modelId="{EF00C9D1-86B1-44BB-AAE8-BD1D1EE09133}">
      <dsp:nvSpPr>
        <dsp:cNvPr id="0" name=""/>
        <dsp:cNvSpPr/>
      </dsp:nvSpPr>
      <dsp:spPr>
        <a:xfrm>
          <a:off x="-76871" y="3099933"/>
          <a:ext cx="1148123" cy="114812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334C6A-B624-4F1C-80FD-8355167063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1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B697615-513C-40F9-981D-1470D8F244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15E7ECE1-79B4-4FB2-AA89-F15FBBAA8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vi-VN" altLang="en-US"/>
              <a:t>Gọi hs đọc </a:t>
            </a: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E36BB65-8B1C-453A-B02F-F6A53D76B9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201CEB-ABA4-467C-A633-E1D34CE95B3F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50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19AAFD-85AB-42C5-B2D6-DED428D8A06F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22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695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375E44-C83E-4CE5-A4A0-9480D03A1E16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3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41372-4FAD-4240-B992-575A24070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59B55-04C6-4F50-A658-71388266F4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5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D7CAF-34F8-4031-96E3-E5B65C5CE9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8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2AB52-04B4-457E-8F31-42048D934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8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A1369-0A65-4647-BC0E-F8A9D65E94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5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88F81-882B-4960-A92B-E9A6111E3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0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BAD5D-BFEF-4EB7-B7F6-490263593B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5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F54B8-4E7F-4855-A195-F30EB16FF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7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00D61-390C-45A5-A599-E31977DB60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72F1A-9630-4AFB-AC74-E3346BBA43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0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905DA-19A3-428F-AFCA-A375C4DC5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307C94-959E-4EEE-898D-987CD288F6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62697" y="2209800"/>
            <a:ext cx="4466607" cy="10849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600" b="1" dirty="0" err="1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66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66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64831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" name="AutoShape 61"/>
          <p:cNvSpPr>
            <a:spLocks noChangeArrowheads="1"/>
          </p:cNvSpPr>
          <p:nvPr/>
        </p:nvSpPr>
        <p:spPr bwMode="auto">
          <a:xfrm>
            <a:off x="1308100" y="304800"/>
            <a:ext cx="27305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800" b="1" dirty="0" err="1">
                <a:ea typeface="MS PGothic" panose="020B0600070205080204" pitchFamily="34" charset="-128"/>
              </a:rPr>
              <a:t>Bài</a:t>
            </a:r>
            <a:r>
              <a:rPr lang="en-US" altLang="ja-JP" sz="2800" b="1" dirty="0">
                <a:ea typeface="MS PGothic" panose="020B0600070205080204" pitchFamily="34" charset="-128"/>
              </a:rPr>
              <a:t>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tập</a:t>
            </a:r>
            <a:r>
              <a:rPr lang="en-US" altLang="ja-JP" sz="2800" b="1" dirty="0">
                <a:ea typeface="MS PGothic" panose="020B0600070205080204" pitchFamily="34" charset="-128"/>
              </a:rPr>
              <a:t> 1: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Tính</a:t>
            </a:r>
            <a:endParaRPr lang="en-US" sz="2800" b="1" dirty="0"/>
          </a:p>
        </p:txBody>
      </p:sp>
      <p:grpSp>
        <p:nvGrpSpPr>
          <p:cNvPr id="42" name="Group 25">
            <a:extLst>
              <a:ext uri="{FF2B5EF4-FFF2-40B4-BE49-F238E27FC236}">
                <a16:creationId xmlns:a16="http://schemas.microsoft.com/office/drawing/2014/main" id="{D3D29C0D-588C-40CB-B098-6988942798ED}"/>
              </a:ext>
            </a:extLst>
          </p:cNvPr>
          <p:cNvGrpSpPr>
            <a:grpSpLocks/>
          </p:cNvGrpSpPr>
          <p:nvPr/>
        </p:nvGrpSpPr>
        <p:grpSpPr bwMode="auto">
          <a:xfrm>
            <a:off x="947507" y="1485435"/>
            <a:ext cx="854666" cy="976313"/>
            <a:chOff x="3803" y="1824"/>
            <a:chExt cx="373" cy="615"/>
          </a:xfrm>
        </p:grpSpPr>
        <p:sp>
          <p:nvSpPr>
            <p:cNvPr id="43" name="Text Box 4">
              <a:extLst>
                <a:ext uri="{FF2B5EF4-FFF2-40B4-BE49-F238E27FC236}">
                  <a16:creationId xmlns:a16="http://schemas.microsoft.com/office/drawing/2014/main" id="{B53E8961-A467-4D5E-9BC4-66DCA86C8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15</a:t>
              </a:r>
            </a:p>
          </p:txBody>
        </p:sp>
        <p:sp>
          <p:nvSpPr>
            <p:cNvPr id="44" name="Text Box 4">
              <a:extLst>
                <a:ext uri="{FF2B5EF4-FFF2-40B4-BE49-F238E27FC236}">
                  <a16:creationId xmlns:a16="http://schemas.microsoft.com/office/drawing/2014/main" id="{02D5F058-9250-425B-8E4A-E6F5A3E02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</a:t>
              </a:r>
            </a:p>
          </p:txBody>
        </p:sp>
        <p:sp>
          <p:nvSpPr>
            <p:cNvPr id="45" name="Line 28">
              <a:extLst>
                <a:ext uri="{FF2B5EF4-FFF2-40B4-BE49-F238E27FC236}">
                  <a16:creationId xmlns:a16="http://schemas.microsoft.com/office/drawing/2014/main" id="{B2DF4818-E1C9-454D-AEEF-D401800739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" name="Group 25">
            <a:extLst>
              <a:ext uri="{FF2B5EF4-FFF2-40B4-BE49-F238E27FC236}">
                <a16:creationId xmlns:a16="http://schemas.microsoft.com/office/drawing/2014/main" id="{4FC2184D-7EC4-45AC-8870-753538B88980}"/>
              </a:ext>
            </a:extLst>
          </p:cNvPr>
          <p:cNvGrpSpPr>
            <a:grpSpLocks/>
          </p:cNvGrpSpPr>
          <p:nvPr/>
        </p:nvGrpSpPr>
        <p:grpSpPr bwMode="auto">
          <a:xfrm>
            <a:off x="2150241" y="1470688"/>
            <a:ext cx="854666" cy="976313"/>
            <a:chOff x="3803" y="1824"/>
            <a:chExt cx="373" cy="615"/>
          </a:xfrm>
        </p:grpSpPr>
        <p:sp>
          <p:nvSpPr>
            <p:cNvPr id="47" name="Text Box 4">
              <a:extLst>
                <a:ext uri="{FF2B5EF4-FFF2-40B4-BE49-F238E27FC236}">
                  <a16:creationId xmlns:a16="http://schemas.microsoft.com/office/drawing/2014/main" id="{BDD73BAC-5472-4909-8BC0-A964866C0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</a:t>
              </a:r>
            </a:p>
          </p:txBody>
        </p:sp>
        <p:sp>
          <p:nvSpPr>
            <p:cNvPr id="48" name="Text Box 4">
              <a:extLst>
                <a:ext uri="{FF2B5EF4-FFF2-40B4-BE49-F238E27FC236}">
                  <a16:creationId xmlns:a16="http://schemas.microsoft.com/office/drawing/2014/main" id="{268EF0D7-9B92-4971-AB5B-A2C4F56E9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</a:t>
              </a:r>
            </a:p>
          </p:txBody>
        </p:sp>
        <p:sp>
          <p:nvSpPr>
            <p:cNvPr id="49" name="Line 28">
              <a:extLst>
                <a:ext uri="{FF2B5EF4-FFF2-40B4-BE49-F238E27FC236}">
                  <a16:creationId xmlns:a16="http://schemas.microsoft.com/office/drawing/2014/main" id="{C8F7F3ED-3473-43F9-A743-C1A233A9C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6E177F1-E00A-4A3F-8586-B958B5BF02D0}"/>
              </a:ext>
            </a:extLst>
          </p:cNvPr>
          <p:cNvSpPr txBox="1"/>
          <p:nvPr/>
        </p:nvSpPr>
        <p:spPr>
          <a:xfrm>
            <a:off x="463652" y="1613906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988F9C-5DEB-40BF-A233-41E7158958CA}"/>
              </a:ext>
            </a:extLst>
          </p:cNvPr>
          <p:cNvSpPr txBox="1"/>
          <p:nvPr/>
        </p:nvSpPr>
        <p:spPr>
          <a:xfrm>
            <a:off x="1765511" y="1421649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56" name="Group 25">
            <a:extLst>
              <a:ext uri="{FF2B5EF4-FFF2-40B4-BE49-F238E27FC236}">
                <a16:creationId xmlns:a16="http://schemas.microsoft.com/office/drawing/2014/main" id="{420DF1D8-7E4E-4E81-BFB5-BBCF08DFD909}"/>
              </a:ext>
            </a:extLst>
          </p:cNvPr>
          <p:cNvGrpSpPr>
            <a:grpSpLocks/>
          </p:cNvGrpSpPr>
          <p:nvPr/>
        </p:nvGrpSpPr>
        <p:grpSpPr bwMode="auto">
          <a:xfrm>
            <a:off x="7883646" y="1403713"/>
            <a:ext cx="854666" cy="976313"/>
            <a:chOff x="3803" y="1824"/>
            <a:chExt cx="373" cy="615"/>
          </a:xfrm>
        </p:grpSpPr>
        <p:sp>
          <p:nvSpPr>
            <p:cNvPr id="57" name="Text Box 4">
              <a:extLst>
                <a:ext uri="{FF2B5EF4-FFF2-40B4-BE49-F238E27FC236}">
                  <a16:creationId xmlns:a16="http://schemas.microsoft.com/office/drawing/2014/main" id="{5FB220F1-8753-4E89-956B-96B1D1EE1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  <p:sp>
          <p:nvSpPr>
            <p:cNvPr id="58" name="Text Box 4">
              <a:extLst>
                <a:ext uri="{FF2B5EF4-FFF2-40B4-BE49-F238E27FC236}">
                  <a16:creationId xmlns:a16="http://schemas.microsoft.com/office/drawing/2014/main" id="{EDF9F2B9-AC57-481A-BC22-B88DDDDFF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4</a:t>
              </a:r>
            </a:p>
          </p:txBody>
        </p:sp>
        <p:sp>
          <p:nvSpPr>
            <p:cNvPr id="59" name="Line 28">
              <a:extLst>
                <a:ext uri="{FF2B5EF4-FFF2-40B4-BE49-F238E27FC236}">
                  <a16:creationId xmlns:a16="http://schemas.microsoft.com/office/drawing/2014/main" id="{6A50D79C-2AF0-428D-9BC0-E38D9DD534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64C56115-7DD9-4A04-BE0B-6A5B038B2400}"/>
              </a:ext>
            </a:extLst>
          </p:cNvPr>
          <p:cNvSpPr txBox="1"/>
          <p:nvPr/>
        </p:nvSpPr>
        <p:spPr>
          <a:xfrm>
            <a:off x="6391580" y="1540823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C1F8AEC-7078-4881-86CB-7FA675853B01}"/>
              </a:ext>
            </a:extLst>
          </p:cNvPr>
          <p:cNvSpPr txBox="1"/>
          <p:nvPr/>
        </p:nvSpPr>
        <p:spPr>
          <a:xfrm>
            <a:off x="7578846" y="1354674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62" name="Group 25">
            <a:extLst>
              <a:ext uri="{FF2B5EF4-FFF2-40B4-BE49-F238E27FC236}">
                <a16:creationId xmlns:a16="http://schemas.microsoft.com/office/drawing/2014/main" id="{BCEBF8C5-8D8D-4741-8C62-E8079CD52FCB}"/>
              </a:ext>
            </a:extLst>
          </p:cNvPr>
          <p:cNvGrpSpPr>
            <a:grpSpLocks/>
          </p:cNvGrpSpPr>
          <p:nvPr/>
        </p:nvGrpSpPr>
        <p:grpSpPr bwMode="auto">
          <a:xfrm>
            <a:off x="6832427" y="1402252"/>
            <a:ext cx="854666" cy="976313"/>
            <a:chOff x="3803" y="1824"/>
            <a:chExt cx="373" cy="615"/>
          </a:xfrm>
        </p:grpSpPr>
        <p:sp>
          <p:nvSpPr>
            <p:cNvPr id="63" name="Text Box 4">
              <a:extLst>
                <a:ext uri="{FF2B5EF4-FFF2-40B4-BE49-F238E27FC236}">
                  <a16:creationId xmlns:a16="http://schemas.microsoft.com/office/drawing/2014/main" id="{BF1C5587-4E72-4D79-999F-265AE350B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</a:t>
              </a:r>
            </a:p>
          </p:txBody>
        </p:sp>
        <p:sp>
          <p:nvSpPr>
            <p:cNvPr id="64" name="Text Box 4">
              <a:extLst>
                <a:ext uri="{FF2B5EF4-FFF2-40B4-BE49-F238E27FC236}">
                  <a16:creationId xmlns:a16="http://schemas.microsoft.com/office/drawing/2014/main" id="{602FD4EE-5415-44C2-8D94-F9EE3D746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4</a:t>
              </a:r>
            </a:p>
          </p:txBody>
        </p:sp>
        <p:sp>
          <p:nvSpPr>
            <p:cNvPr id="65" name="Line 28">
              <a:extLst>
                <a:ext uri="{FF2B5EF4-FFF2-40B4-BE49-F238E27FC236}">
                  <a16:creationId xmlns:a16="http://schemas.microsoft.com/office/drawing/2014/main" id="{FBA907F6-36B1-4E3D-B2C2-3EE33FCF5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" name="Group 25">
            <a:extLst>
              <a:ext uri="{FF2B5EF4-FFF2-40B4-BE49-F238E27FC236}">
                <a16:creationId xmlns:a16="http://schemas.microsoft.com/office/drawing/2014/main" id="{3CE15927-22AE-4D02-AEFA-9FE5D15B1618}"/>
              </a:ext>
            </a:extLst>
          </p:cNvPr>
          <p:cNvGrpSpPr>
            <a:grpSpLocks/>
          </p:cNvGrpSpPr>
          <p:nvPr/>
        </p:nvGrpSpPr>
        <p:grpSpPr bwMode="auto">
          <a:xfrm>
            <a:off x="2127474" y="3761836"/>
            <a:ext cx="854666" cy="976313"/>
            <a:chOff x="3803" y="1824"/>
            <a:chExt cx="373" cy="615"/>
          </a:xfrm>
        </p:grpSpPr>
        <p:sp>
          <p:nvSpPr>
            <p:cNvPr id="67" name="Text Box 4">
              <a:extLst>
                <a:ext uri="{FF2B5EF4-FFF2-40B4-BE49-F238E27FC236}">
                  <a16:creationId xmlns:a16="http://schemas.microsoft.com/office/drawing/2014/main" id="{E20A643A-02CD-4B74-8F74-ECF8D61910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  <p:sp>
          <p:nvSpPr>
            <p:cNvPr id="68" name="Text Box 4">
              <a:extLst>
                <a:ext uri="{FF2B5EF4-FFF2-40B4-BE49-F238E27FC236}">
                  <a16:creationId xmlns:a16="http://schemas.microsoft.com/office/drawing/2014/main" id="{83B51F07-166D-4459-8D75-5EE3A100D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5</a:t>
              </a:r>
            </a:p>
          </p:txBody>
        </p:sp>
        <p:sp>
          <p:nvSpPr>
            <p:cNvPr id="69" name="Line 28">
              <a:extLst>
                <a:ext uri="{FF2B5EF4-FFF2-40B4-BE49-F238E27FC236}">
                  <a16:creationId xmlns:a16="http://schemas.microsoft.com/office/drawing/2014/main" id="{C12315F1-004F-4822-BD18-38C8A6ED7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372E6CF1-C51E-4171-8DF7-B118E1825E4F}"/>
              </a:ext>
            </a:extLst>
          </p:cNvPr>
          <p:cNvSpPr txBox="1"/>
          <p:nvPr/>
        </p:nvSpPr>
        <p:spPr>
          <a:xfrm>
            <a:off x="436257" y="3879430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BDC8CDF-86CD-453C-9C7B-C46C05C7C08A}"/>
              </a:ext>
            </a:extLst>
          </p:cNvPr>
          <p:cNvSpPr txBox="1"/>
          <p:nvPr/>
        </p:nvSpPr>
        <p:spPr>
          <a:xfrm>
            <a:off x="1742744" y="371279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72" name="Group 25">
            <a:extLst>
              <a:ext uri="{FF2B5EF4-FFF2-40B4-BE49-F238E27FC236}">
                <a16:creationId xmlns:a16="http://schemas.microsoft.com/office/drawing/2014/main" id="{A91A95E2-9094-4672-9961-93977B3E6166}"/>
              </a:ext>
            </a:extLst>
          </p:cNvPr>
          <p:cNvGrpSpPr>
            <a:grpSpLocks/>
          </p:cNvGrpSpPr>
          <p:nvPr/>
        </p:nvGrpSpPr>
        <p:grpSpPr bwMode="auto">
          <a:xfrm>
            <a:off x="873863" y="3760375"/>
            <a:ext cx="854666" cy="976313"/>
            <a:chOff x="3803" y="1824"/>
            <a:chExt cx="373" cy="615"/>
          </a:xfrm>
        </p:grpSpPr>
        <p:sp>
          <p:nvSpPr>
            <p:cNvPr id="73" name="Text Box 4">
              <a:extLst>
                <a:ext uri="{FF2B5EF4-FFF2-40B4-BE49-F238E27FC236}">
                  <a16:creationId xmlns:a16="http://schemas.microsoft.com/office/drawing/2014/main" id="{A83E69AC-A924-47F2-83C5-9EBC2F03A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</a:p>
          </p:txBody>
        </p:sp>
        <p:sp>
          <p:nvSpPr>
            <p:cNvPr id="74" name="Text Box 4">
              <a:extLst>
                <a:ext uri="{FF2B5EF4-FFF2-40B4-BE49-F238E27FC236}">
                  <a16:creationId xmlns:a16="http://schemas.microsoft.com/office/drawing/2014/main" id="{97685334-9551-4A35-9589-351C6E4E1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5</a:t>
              </a:r>
            </a:p>
          </p:txBody>
        </p:sp>
        <p:sp>
          <p:nvSpPr>
            <p:cNvPr id="75" name="Line 28">
              <a:extLst>
                <a:ext uri="{FF2B5EF4-FFF2-40B4-BE49-F238E27FC236}">
                  <a16:creationId xmlns:a16="http://schemas.microsoft.com/office/drawing/2014/main" id="{F6A8565A-D3A5-472F-A652-2C65B49F49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25">
            <a:extLst>
              <a:ext uri="{FF2B5EF4-FFF2-40B4-BE49-F238E27FC236}">
                <a16:creationId xmlns:a16="http://schemas.microsoft.com/office/drawing/2014/main" id="{9CCC6B41-D313-47F2-A4C2-E55C97838172}"/>
              </a:ext>
            </a:extLst>
          </p:cNvPr>
          <p:cNvGrpSpPr>
            <a:grpSpLocks/>
          </p:cNvGrpSpPr>
          <p:nvPr/>
        </p:nvGrpSpPr>
        <p:grpSpPr bwMode="auto">
          <a:xfrm>
            <a:off x="8021196" y="3727545"/>
            <a:ext cx="854666" cy="976313"/>
            <a:chOff x="3803" y="1824"/>
            <a:chExt cx="373" cy="615"/>
          </a:xfrm>
        </p:grpSpPr>
        <p:sp>
          <p:nvSpPr>
            <p:cNvPr id="77" name="Text Box 4">
              <a:extLst>
                <a:ext uri="{FF2B5EF4-FFF2-40B4-BE49-F238E27FC236}">
                  <a16:creationId xmlns:a16="http://schemas.microsoft.com/office/drawing/2014/main" id="{89B3E1A8-898C-4A2F-8F48-053481DFEA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12</a:t>
              </a:r>
            </a:p>
          </p:txBody>
        </p:sp>
        <p:sp>
          <p:nvSpPr>
            <p:cNvPr id="78" name="Text Box 4">
              <a:extLst>
                <a:ext uri="{FF2B5EF4-FFF2-40B4-BE49-F238E27FC236}">
                  <a16:creationId xmlns:a16="http://schemas.microsoft.com/office/drawing/2014/main" id="{C1E1B456-94E9-4E46-B609-9779008BF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49</a:t>
              </a:r>
            </a:p>
          </p:txBody>
        </p:sp>
        <p:sp>
          <p:nvSpPr>
            <p:cNvPr id="79" name="Line 28">
              <a:extLst>
                <a:ext uri="{FF2B5EF4-FFF2-40B4-BE49-F238E27FC236}">
                  <a16:creationId xmlns:a16="http://schemas.microsoft.com/office/drawing/2014/main" id="{96146F71-D9F8-418D-9815-203CC158E8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3E6C5AE6-C4EA-49EC-A4CA-2200ED281782}"/>
              </a:ext>
            </a:extLst>
          </p:cNvPr>
          <p:cNvSpPr txBox="1"/>
          <p:nvPr/>
        </p:nvSpPr>
        <p:spPr>
          <a:xfrm>
            <a:off x="6481234" y="387263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602454D-ECDA-4763-B340-8A7DB4C7A58B}"/>
              </a:ext>
            </a:extLst>
          </p:cNvPr>
          <p:cNvSpPr txBox="1"/>
          <p:nvPr/>
        </p:nvSpPr>
        <p:spPr>
          <a:xfrm>
            <a:off x="7696200" y="3678506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82" name="Group 25">
            <a:extLst>
              <a:ext uri="{FF2B5EF4-FFF2-40B4-BE49-F238E27FC236}">
                <a16:creationId xmlns:a16="http://schemas.microsoft.com/office/drawing/2014/main" id="{DEC18911-AF05-4B87-985C-836302B96269}"/>
              </a:ext>
            </a:extLst>
          </p:cNvPr>
          <p:cNvGrpSpPr>
            <a:grpSpLocks/>
          </p:cNvGrpSpPr>
          <p:nvPr/>
        </p:nvGrpSpPr>
        <p:grpSpPr bwMode="auto">
          <a:xfrm>
            <a:off x="6935927" y="3726084"/>
            <a:ext cx="854666" cy="976313"/>
            <a:chOff x="3803" y="1824"/>
            <a:chExt cx="373" cy="615"/>
          </a:xfrm>
        </p:grpSpPr>
        <p:sp>
          <p:nvSpPr>
            <p:cNvPr id="83" name="Text Box 4">
              <a:extLst>
                <a:ext uri="{FF2B5EF4-FFF2-40B4-BE49-F238E27FC236}">
                  <a16:creationId xmlns:a16="http://schemas.microsoft.com/office/drawing/2014/main" id="{D3E1B83B-E2D5-4EED-B466-C8E52997A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17</a:t>
              </a:r>
            </a:p>
          </p:txBody>
        </p:sp>
        <p:sp>
          <p:nvSpPr>
            <p:cNvPr id="84" name="Text Box 4">
              <a:extLst>
                <a:ext uri="{FF2B5EF4-FFF2-40B4-BE49-F238E27FC236}">
                  <a16:creationId xmlns:a16="http://schemas.microsoft.com/office/drawing/2014/main" id="{BED15B3C-9960-4D29-9E74-81B0B098B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49</a:t>
              </a:r>
            </a:p>
          </p:txBody>
        </p:sp>
        <p:sp>
          <p:nvSpPr>
            <p:cNvPr id="85" name="Line 28">
              <a:extLst>
                <a:ext uri="{FF2B5EF4-FFF2-40B4-BE49-F238E27FC236}">
                  <a16:creationId xmlns:a16="http://schemas.microsoft.com/office/drawing/2014/main" id="{3868CC9F-E8E1-4851-926A-A44A94FF99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" name="Text Box 4">
            <a:extLst>
              <a:ext uri="{FF2B5EF4-FFF2-40B4-BE49-F238E27FC236}">
                <a16:creationId xmlns:a16="http://schemas.microsoft.com/office/drawing/2014/main" id="{2BAB5174-B9BA-4A3A-A496-D7C85AEB1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789" y="1942636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1EBDC07A-E4B3-4601-B4C9-6D56F4C3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959" y="1927888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</a:p>
        </p:txBody>
      </p:sp>
      <p:sp>
        <p:nvSpPr>
          <p:cNvPr id="88" name="Text Box 4">
            <a:extLst>
              <a:ext uri="{FF2B5EF4-FFF2-40B4-BE49-F238E27FC236}">
                <a16:creationId xmlns:a16="http://schemas.microsoft.com/office/drawing/2014/main" id="{2931F27D-8173-4987-98B2-E6BECA9B7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985" y="1849624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</a:p>
        </p:txBody>
      </p:sp>
      <p:sp>
        <p:nvSpPr>
          <p:cNvPr id="89" name="Text Box 4">
            <a:extLst>
              <a:ext uri="{FF2B5EF4-FFF2-40B4-BE49-F238E27FC236}">
                <a16:creationId xmlns:a16="http://schemas.microsoft.com/office/drawing/2014/main" id="{A6AAA577-4386-44D3-9EF2-AA0D8C0FA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646" y="1860913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</a:p>
        </p:txBody>
      </p:sp>
      <p:sp>
        <p:nvSpPr>
          <p:cNvPr id="90" name="Text Box 4">
            <a:extLst>
              <a:ext uri="{FF2B5EF4-FFF2-40B4-BE49-F238E27FC236}">
                <a16:creationId xmlns:a16="http://schemas.microsoft.com/office/drawing/2014/main" id="{8AE258B2-A67B-4B28-8EDF-F41A8F90C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036" y="4222495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91" name="Text Box 4">
            <a:extLst>
              <a:ext uri="{FF2B5EF4-FFF2-40B4-BE49-F238E27FC236}">
                <a16:creationId xmlns:a16="http://schemas.microsoft.com/office/drawing/2014/main" id="{D24796F3-9A27-4445-BB68-FCC2A1EF7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474" y="4216700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92" name="Text Box 4">
            <a:extLst>
              <a:ext uri="{FF2B5EF4-FFF2-40B4-BE49-F238E27FC236}">
                <a16:creationId xmlns:a16="http://schemas.microsoft.com/office/drawing/2014/main" id="{AC538A41-5D90-48B5-A13D-2F9BC966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112" y="4188204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</a:t>
            </a:r>
          </a:p>
        </p:txBody>
      </p:sp>
      <p:sp>
        <p:nvSpPr>
          <p:cNvPr id="93" name="Text Box 4">
            <a:extLst>
              <a:ext uri="{FF2B5EF4-FFF2-40B4-BE49-F238E27FC236}">
                <a16:creationId xmlns:a16="http://schemas.microsoft.com/office/drawing/2014/main" id="{A33AB569-C643-45E1-960A-4E8BFD8CC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748" y="4177187"/>
            <a:ext cx="854666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ACB3905-A2D2-42E3-9E85-E47571DEBCC9}"/>
              </a:ext>
            </a:extLst>
          </p:cNvPr>
          <p:cNvSpPr txBox="1"/>
          <p:nvPr/>
        </p:nvSpPr>
        <p:spPr>
          <a:xfrm>
            <a:off x="2875795" y="1619918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95" name="Group 25">
            <a:extLst>
              <a:ext uri="{FF2B5EF4-FFF2-40B4-BE49-F238E27FC236}">
                <a16:creationId xmlns:a16="http://schemas.microsoft.com/office/drawing/2014/main" id="{59B4F4D1-BC1C-47DE-AC31-6C633A79DFD3}"/>
              </a:ext>
            </a:extLst>
          </p:cNvPr>
          <p:cNvGrpSpPr>
            <a:grpSpLocks/>
          </p:cNvGrpSpPr>
          <p:nvPr/>
        </p:nvGrpSpPr>
        <p:grpSpPr bwMode="auto">
          <a:xfrm>
            <a:off x="8920498" y="1390295"/>
            <a:ext cx="1096291" cy="976313"/>
            <a:chOff x="3827" y="1824"/>
            <a:chExt cx="320" cy="615"/>
          </a:xfrm>
        </p:grpSpPr>
        <p:sp>
          <p:nvSpPr>
            <p:cNvPr id="96" name="Text Box 4">
              <a:extLst>
                <a:ext uri="{FF2B5EF4-FFF2-40B4-BE49-F238E27FC236}">
                  <a16:creationId xmlns:a16="http://schemas.microsoft.com/office/drawing/2014/main" id="{7BE42877-FB6D-42B7-A321-6ADD55955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7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7 - 3</a:t>
              </a:r>
            </a:p>
          </p:txBody>
        </p:sp>
        <p:sp>
          <p:nvSpPr>
            <p:cNvPr id="97" name="Text Box 4">
              <a:extLst>
                <a:ext uri="{FF2B5EF4-FFF2-40B4-BE49-F238E27FC236}">
                  <a16:creationId xmlns:a16="http://schemas.microsoft.com/office/drawing/2014/main" id="{AED3A0C0-4094-4673-B29C-DF985EC84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6" y="2112"/>
              <a:ext cx="20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  <p:sp>
          <p:nvSpPr>
            <p:cNvPr id="98" name="Line 28">
              <a:extLst>
                <a:ext uri="{FF2B5EF4-FFF2-40B4-BE49-F238E27FC236}">
                  <a16:creationId xmlns:a16="http://schemas.microsoft.com/office/drawing/2014/main" id="{C35F470B-ED12-406D-A525-18B9D88743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25">
            <a:extLst>
              <a:ext uri="{FF2B5EF4-FFF2-40B4-BE49-F238E27FC236}">
                <a16:creationId xmlns:a16="http://schemas.microsoft.com/office/drawing/2014/main" id="{F00D9C29-2A30-4350-B7DC-2AC285AA0D40}"/>
              </a:ext>
            </a:extLst>
          </p:cNvPr>
          <p:cNvGrpSpPr>
            <a:grpSpLocks/>
          </p:cNvGrpSpPr>
          <p:nvPr/>
        </p:nvGrpSpPr>
        <p:grpSpPr bwMode="auto">
          <a:xfrm>
            <a:off x="4596453" y="1485435"/>
            <a:ext cx="636259" cy="976313"/>
            <a:chOff x="3768" y="1824"/>
            <a:chExt cx="373" cy="615"/>
          </a:xfrm>
        </p:grpSpPr>
        <p:sp>
          <p:nvSpPr>
            <p:cNvPr id="100" name="Text Box 4">
              <a:extLst>
                <a:ext uri="{FF2B5EF4-FFF2-40B4-BE49-F238E27FC236}">
                  <a16:creationId xmlns:a16="http://schemas.microsoft.com/office/drawing/2014/main" id="{A261E36D-C3D1-46CE-A0B4-C9B49F981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</a:t>
              </a:r>
            </a:p>
          </p:txBody>
        </p:sp>
        <p:sp>
          <p:nvSpPr>
            <p:cNvPr id="101" name="Text Box 4">
              <a:extLst>
                <a:ext uri="{FF2B5EF4-FFF2-40B4-BE49-F238E27FC236}">
                  <a16:creationId xmlns:a16="http://schemas.microsoft.com/office/drawing/2014/main" id="{DC9A071F-9204-4230-84D2-F67890BF0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</a:t>
              </a:r>
            </a:p>
          </p:txBody>
        </p:sp>
        <p:sp>
          <p:nvSpPr>
            <p:cNvPr id="102" name="Line 28">
              <a:extLst>
                <a:ext uri="{FF2B5EF4-FFF2-40B4-BE49-F238E27FC236}">
                  <a16:creationId xmlns:a16="http://schemas.microsoft.com/office/drawing/2014/main" id="{FC84424C-1C66-43B5-BDD1-3BBE3CB885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9A313E7B-ED58-4C3E-B10A-0A03398183F1}"/>
              </a:ext>
            </a:extLst>
          </p:cNvPr>
          <p:cNvSpPr txBox="1"/>
          <p:nvPr/>
        </p:nvSpPr>
        <p:spPr>
          <a:xfrm>
            <a:off x="4310406" y="1625728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0786348-C99E-4280-8D98-6238951FD049}"/>
              </a:ext>
            </a:extLst>
          </p:cNvPr>
          <p:cNvSpPr txBox="1"/>
          <p:nvPr/>
        </p:nvSpPr>
        <p:spPr>
          <a:xfrm>
            <a:off x="5158594" y="1628654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05" name="Group 25">
            <a:extLst>
              <a:ext uri="{FF2B5EF4-FFF2-40B4-BE49-F238E27FC236}">
                <a16:creationId xmlns:a16="http://schemas.microsoft.com/office/drawing/2014/main" id="{6196B5B3-C40B-401E-AAF3-91FC5AA5E5EC}"/>
              </a:ext>
            </a:extLst>
          </p:cNvPr>
          <p:cNvGrpSpPr>
            <a:grpSpLocks/>
          </p:cNvGrpSpPr>
          <p:nvPr/>
        </p:nvGrpSpPr>
        <p:grpSpPr bwMode="auto">
          <a:xfrm>
            <a:off x="5459741" y="1449418"/>
            <a:ext cx="636259" cy="976313"/>
            <a:chOff x="3768" y="1824"/>
            <a:chExt cx="373" cy="615"/>
          </a:xfrm>
        </p:grpSpPr>
        <p:sp>
          <p:nvSpPr>
            <p:cNvPr id="106" name="Text Box 4">
              <a:extLst>
                <a:ext uri="{FF2B5EF4-FFF2-40B4-BE49-F238E27FC236}">
                  <a16:creationId xmlns:a16="http://schemas.microsoft.com/office/drawing/2014/main" id="{CB39FA87-9082-452A-A07E-4ECF82423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  <p:sp>
          <p:nvSpPr>
            <p:cNvPr id="107" name="Text Box 4">
              <a:extLst>
                <a:ext uri="{FF2B5EF4-FFF2-40B4-BE49-F238E27FC236}">
                  <a16:creationId xmlns:a16="http://schemas.microsoft.com/office/drawing/2014/main" id="{202CD1A4-5E9B-476D-B15A-3F95C3AC4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  <p:sp>
          <p:nvSpPr>
            <p:cNvPr id="108" name="Line 28">
              <a:extLst>
                <a:ext uri="{FF2B5EF4-FFF2-40B4-BE49-F238E27FC236}">
                  <a16:creationId xmlns:a16="http://schemas.microsoft.com/office/drawing/2014/main" id="{B4535581-C38E-44F5-92FA-525A7CB1F0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" name="Line 145">
            <a:extLst>
              <a:ext uri="{FF2B5EF4-FFF2-40B4-BE49-F238E27FC236}">
                <a16:creationId xmlns:a16="http://schemas.microsoft.com/office/drawing/2014/main" id="{2B9EB22D-B781-4517-998E-70D06832D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219200"/>
            <a:ext cx="0" cy="43251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EC143F4-72CE-4A66-9009-25840E44C8E7}"/>
              </a:ext>
            </a:extLst>
          </p:cNvPr>
          <p:cNvSpPr txBox="1"/>
          <p:nvPr/>
        </p:nvSpPr>
        <p:spPr>
          <a:xfrm>
            <a:off x="8594034" y="1553113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11" name="Group 25">
            <a:extLst>
              <a:ext uri="{FF2B5EF4-FFF2-40B4-BE49-F238E27FC236}">
                <a16:creationId xmlns:a16="http://schemas.microsoft.com/office/drawing/2014/main" id="{08471084-94C0-4D45-85E0-35F5C6543504}"/>
              </a:ext>
            </a:extLst>
          </p:cNvPr>
          <p:cNvGrpSpPr>
            <a:grpSpLocks/>
          </p:cNvGrpSpPr>
          <p:nvPr/>
        </p:nvGrpSpPr>
        <p:grpSpPr bwMode="auto">
          <a:xfrm>
            <a:off x="3216827" y="1479295"/>
            <a:ext cx="1122597" cy="976313"/>
            <a:chOff x="3803" y="1824"/>
            <a:chExt cx="320" cy="615"/>
          </a:xfrm>
        </p:grpSpPr>
        <p:sp>
          <p:nvSpPr>
            <p:cNvPr id="112" name="Text Box 4">
              <a:extLst>
                <a:ext uri="{FF2B5EF4-FFF2-40B4-BE49-F238E27FC236}">
                  <a16:creationId xmlns:a16="http://schemas.microsoft.com/office/drawing/2014/main" id="{F9386FF5-1197-4EAB-890A-F4F9B6616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15 - 7</a:t>
              </a:r>
            </a:p>
          </p:txBody>
        </p:sp>
        <p:sp>
          <p:nvSpPr>
            <p:cNvPr id="113" name="Text Box 4">
              <a:extLst>
                <a:ext uri="{FF2B5EF4-FFF2-40B4-BE49-F238E27FC236}">
                  <a16:creationId xmlns:a16="http://schemas.microsoft.com/office/drawing/2014/main" id="{9FBDFE47-3452-4ED8-BBF0-0CE593C55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6" y="2112"/>
              <a:ext cx="20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16</a:t>
              </a:r>
            </a:p>
          </p:txBody>
        </p:sp>
        <p:sp>
          <p:nvSpPr>
            <p:cNvPr id="114" name="Line 28">
              <a:extLst>
                <a:ext uri="{FF2B5EF4-FFF2-40B4-BE49-F238E27FC236}">
                  <a16:creationId xmlns:a16="http://schemas.microsoft.com/office/drawing/2014/main" id="{DCC1FAE1-7590-4BC9-A7DD-7B663ABDB8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E04B8050-383B-41ED-BED0-683E9777D467}"/>
              </a:ext>
            </a:extLst>
          </p:cNvPr>
          <p:cNvSpPr txBox="1"/>
          <p:nvPr/>
        </p:nvSpPr>
        <p:spPr>
          <a:xfrm>
            <a:off x="9913652" y="1545763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16" name="Group 25">
            <a:extLst>
              <a:ext uri="{FF2B5EF4-FFF2-40B4-BE49-F238E27FC236}">
                <a16:creationId xmlns:a16="http://schemas.microsoft.com/office/drawing/2014/main" id="{B50CC575-094C-4E64-9745-A4C5ECD75111}"/>
              </a:ext>
            </a:extLst>
          </p:cNvPr>
          <p:cNvGrpSpPr>
            <a:grpSpLocks/>
          </p:cNvGrpSpPr>
          <p:nvPr/>
        </p:nvGrpSpPr>
        <p:grpSpPr bwMode="auto">
          <a:xfrm>
            <a:off x="10216755" y="1389808"/>
            <a:ext cx="636259" cy="976313"/>
            <a:chOff x="3768" y="1824"/>
            <a:chExt cx="373" cy="615"/>
          </a:xfrm>
        </p:grpSpPr>
        <p:sp>
          <p:nvSpPr>
            <p:cNvPr id="117" name="Text Box 4">
              <a:extLst>
                <a:ext uri="{FF2B5EF4-FFF2-40B4-BE49-F238E27FC236}">
                  <a16:creationId xmlns:a16="http://schemas.microsoft.com/office/drawing/2014/main" id="{86FE7D8F-EEA0-45BF-ACA0-D0A4C0BFE1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  <p:sp>
          <p:nvSpPr>
            <p:cNvPr id="118" name="Text Box 4">
              <a:extLst>
                <a:ext uri="{FF2B5EF4-FFF2-40B4-BE49-F238E27FC236}">
                  <a16:creationId xmlns:a16="http://schemas.microsoft.com/office/drawing/2014/main" id="{85957B4A-22F1-4365-9E7E-9A2362038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  <p:sp>
          <p:nvSpPr>
            <p:cNvPr id="119" name="Line 28">
              <a:extLst>
                <a:ext uri="{FF2B5EF4-FFF2-40B4-BE49-F238E27FC236}">
                  <a16:creationId xmlns:a16="http://schemas.microsoft.com/office/drawing/2014/main" id="{D7F4A375-5DE0-4ACF-866B-A96F08C7FC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3AF1E6AF-DBB0-46AE-AEE8-91E8BA4C22B2}"/>
              </a:ext>
            </a:extLst>
          </p:cNvPr>
          <p:cNvSpPr txBox="1"/>
          <p:nvPr/>
        </p:nvSpPr>
        <p:spPr>
          <a:xfrm>
            <a:off x="10778896" y="153302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22" name="Text Box 4">
            <a:extLst>
              <a:ext uri="{FF2B5EF4-FFF2-40B4-BE49-F238E27FC236}">
                <a16:creationId xmlns:a16="http://schemas.microsoft.com/office/drawing/2014/main" id="{BE58663C-E28C-422F-8BEC-C54797578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9746" y="1494121"/>
            <a:ext cx="4827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A5D139D-47D1-44C1-9B67-AED65088E4B2}"/>
              </a:ext>
            </a:extLst>
          </p:cNvPr>
          <p:cNvSpPr txBox="1"/>
          <p:nvPr/>
        </p:nvSpPr>
        <p:spPr>
          <a:xfrm>
            <a:off x="2900883" y="3912066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26" name="Group 25">
            <a:extLst>
              <a:ext uri="{FF2B5EF4-FFF2-40B4-BE49-F238E27FC236}">
                <a16:creationId xmlns:a16="http://schemas.microsoft.com/office/drawing/2014/main" id="{AFD3B3B3-55D9-4C55-B6A2-C98039D99D6E}"/>
              </a:ext>
            </a:extLst>
          </p:cNvPr>
          <p:cNvGrpSpPr>
            <a:grpSpLocks/>
          </p:cNvGrpSpPr>
          <p:nvPr/>
        </p:nvGrpSpPr>
        <p:grpSpPr bwMode="auto">
          <a:xfrm>
            <a:off x="4621541" y="3777583"/>
            <a:ext cx="636259" cy="976313"/>
            <a:chOff x="3768" y="1824"/>
            <a:chExt cx="373" cy="615"/>
          </a:xfrm>
        </p:grpSpPr>
        <p:sp>
          <p:nvSpPr>
            <p:cNvPr id="127" name="Text Box 4">
              <a:extLst>
                <a:ext uri="{FF2B5EF4-FFF2-40B4-BE49-F238E27FC236}">
                  <a16:creationId xmlns:a16="http://schemas.microsoft.com/office/drawing/2014/main" id="{11550DB9-3B81-4C9F-A51D-0D36365AF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</a:t>
              </a:r>
            </a:p>
          </p:txBody>
        </p:sp>
        <p:sp>
          <p:nvSpPr>
            <p:cNvPr id="128" name="Text Box 4">
              <a:extLst>
                <a:ext uri="{FF2B5EF4-FFF2-40B4-BE49-F238E27FC236}">
                  <a16:creationId xmlns:a16="http://schemas.microsoft.com/office/drawing/2014/main" id="{67D7F46D-3141-43BB-8D6D-6EC16C3CF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  <p:sp>
          <p:nvSpPr>
            <p:cNvPr id="129" name="Line 28">
              <a:extLst>
                <a:ext uri="{FF2B5EF4-FFF2-40B4-BE49-F238E27FC236}">
                  <a16:creationId xmlns:a16="http://schemas.microsoft.com/office/drawing/2014/main" id="{527BE15E-C62A-4BEF-BA57-DD210BAB13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24930943-A0EA-4DE5-9667-39057835AD0B}"/>
              </a:ext>
            </a:extLst>
          </p:cNvPr>
          <p:cNvSpPr txBox="1"/>
          <p:nvPr/>
        </p:nvSpPr>
        <p:spPr>
          <a:xfrm>
            <a:off x="4335494" y="3917876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36" name="Group 25">
            <a:extLst>
              <a:ext uri="{FF2B5EF4-FFF2-40B4-BE49-F238E27FC236}">
                <a16:creationId xmlns:a16="http://schemas.microsoft.com/office/drawing/2014/main" id="{9B658C31-F08D-4922-A663-0E68E15E3101}"/>
              </a:ext>
            </a:extLst>
          </p:cNvPr>
          <p:cNvGrpSpPr>
            <a:grpSpLocks/>
          </p:cNvGrpSpPr>
          <p:nvPr/>
        </p:nvGrpSpPr>
        <p:grpSpPr bwMode="auto">
          <a:xfrm>
            <a:off x="3322602" y="3771443"/>
            <a:ext cx="1122597" cy="976313"/>
            <a:chOff x="3826" y="1824"/>
            <a:chExt cx="320" cy="615"/>
          </a:xfrm>
        </p:grpSpPr>
        <p:sp>
          <p:nvSpPr>
            <p:cNvPr id="137" name="Text Box 4">
              <a:extLst>
                <a:ext uri="{FF2B5EF4-FFF2-40B4-BE49-F238E27FC236}">
                  <a16:creationId xmlns:a16="http://schemas.microsoft.com/office/drawing/2014/main" id="{60968D23-7ED1-498E-B1C4-127F550B7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6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9 - 3</a:t>
              </a:r>
            </a:p>
          </p:txBody>
        </p:sp>
        <p:sp>
          <p:nvSpPr>
            <p:cNvPr id="138" name="Text Box 4">
              <a:extLst>
                <a:ext uri="{FF2B5EF4-FFF2-40B4-BE49-F238E27FC236}">
                  <a16:creationId xmlns:a16="http://schemas.microsoft.com/office/drawing/2014/main" id="{25C47F84-ECFD-4697-A9E2-362A50E302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6" y="2112"/>
              <a:ext cx="20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  <p:sp>
          <p:nvSpPr>
            <p:cNvPr id="139" name="Line 28">
              <a:extLst>
                <a:ext uri="{FF2B5EF4-FFF2-40B4-BE49-F238E27FC236}">
                  <a16:creationId xmlns:a16="http://schemas.microsoft.com/office/drawing/2014/main" id="{78BACE78-DEBC-470E-9EF9-BF555CB582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11A45452-9BA2-4B50-AFF6-CD6363BCEFCE}"/>
              </a:ext>
            </a:extLst>
          </p:cNvPr>
          <p:cNvSpPr txBox="1"/>
          <p:nvPr/>
        </p:nvSpPr>
        <p:spPr>
          <a:xfrm>
            <a:off x="8724319" y="3878283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41" name="Group 25">
            <a:extLst>
              <a:ext uri="{FF2B5EF4-FFF2-40B4-BE49-F238E27FC236}">
                <a16:creationId xmlns:a16="http://schemas.microsoft.com/office/drawing/2014/main" id="{B5565F6C-220B-4967-8072-8EDC01BD379F}"/>
              </a:ext>
            </a:extLst>
          </p:cNvPr>
          <p:cNvGrpSpPr>
            <a:grpSpLocks/>
          </p:cNvGrpSpPr>
          <p:nvPr/>
        </p:nvGrpSpPr>
        <p:grpSpPr bwMode="auto">
          <a:xfrm>
            <a:off x="10776533" y="3743800"/>
            <a:ext cx="636259" cy="976313"/>
            <a:chOff x="3768" y="1824"/>
            <a:chExt cx="373" cy="615"/>
          </a:xfrm>
        </p:grpSpPr>
        <p:sp>
          <p:nvSpPr>
            <p:cNvPr id="142" name="Text Box 4">
              <a:extLst>
                <a:ext uri="{FF2B5EF4-FFF2-40B4-BE49-F238E27FC236}">
                  <a16:creationId xmlns:a16="http://schemas.microsoft.com/office/drawing/2014/main" id="{996D8B5A-3248-439F-9D6D-20640494F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32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  <p:sp>
          <p:nvSpPr>
            <p:cNvPr id="143" name="Text Box 4">
              <a:extLst>
                <a:ext uri="{FF2B5EF4-FFF2-40B4-BE49-F238E27FC236}">
                  <a16:creationId xmlns:a16="http://schemas.microsoft.com/office/drawing/2014/main" id="{90F49491-4BA8-4F54-A4BE-F6DE5D9A1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8" y="2112"/>
              <a:ext cx="37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49</a:t>
              </a:r>
            </a:p>
          </p:txBody>
        </p:sp>
        <p:sp>
          <p:nvSpPr>
            <p:cNvPr id="144" name="Line 28">
              <a:extLst>
                <a:ext uri="{FF2B5EF4-FFF2-40B4-BE49-F238E27FC236}">
                  <a16:creationId xmlns:a16="http://schemas.microsoft.com/office/drawing/2014/main" id="{35AEEE53-2934-46BD-98E3-EADA24F010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D7038998-9CBF-4D41-A54F-0F2CFE1DEF90}"/>
              </a:ext>
            </a:extLst>
          </p:cNvPr>
          <p:cNvSpPr txBox="1"/>
          <p:nvPr/>
        </p:nvSpPr>
        <p:spPr>
          <a:xfrm>
            <a:off x="10490486" y="3884093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46" name="Group 25">
            <a:extLst>
              <a:ext uri="{FF2B5EF4-FFF2-40B4-BE49-F238E27FC236}">
                <a16:creationId xmlns:a16="http://schemas.microsoft.com/office/drawing/2014/main" id="{425A79AF-E37C-4AC2-BF68-C12120D498B7}"/>
              </a:ext>
            </a:extLst>
          </p:cNvPr>
          <p:cNvGrpSpPr>
            <a:grpSpLocks/>
          </p:cNvGrpSpPr>
          <p:nvPr/>
        </p:nvGrpSpPr>
        <p:grpSpPr bwMode="auto">
          <a:xfrm>
            <a:off x="9076656" y="3737660"/>
            <a:ext cx="1515144" cy="976313"/>
            <a:chOff x="3826" y="1824"/>
            <a:chExt cx="320" cy="615"/>
          </a:xfrm>
        </p:grpSpPr>
        <p:sp>
          <p:nvSpPr>
            <p:cNvPr id="147" name="Text Box 4">
              <a:extLst>
                <a:ext uri="{FF2B5EF4-FFF2-40B4-BE49-F238E27FC236}">
                  <a16:creationId xmlns:a16="http://schemas.microsoft.com/office/drawing/2014/main" id="{55ED6F12-69CD-41B7-B3B4-3C9696458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6" y="1824"/>
              <a:ext cx="320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17 - 12</a:t>
              </a:r>
            </a:p>
          </p:txBody>
        </p:sp>
        <p:sp>
          <p:nvSpPr>
            <p:cNvPr id="148" name="Text Box 4">
              <a:extLst>
                <a:ext uri="{FF2B5EF4-FFF2-40B4-BE49-F238E27FC236}">
                  <a16:creationId xmlns:a16="http://schemas.microsoft.com/office/drawing/2014/main" id="{9640888A-E075-493B-92E2-A56BA1D2D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6" y="2112"/>
              <a:ext cx="20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49</a:t>
              </a:r>
            </a:p>
          </p:txBody>
        </p:sp>
        <p:sp>
          <p:nvSpPr>
            <p:cNvPr id="149" name="Line 28">
              <a:extLst>
                <a:ext uri="{FF2B5EF4-FFF2-40B4-BE49-F238E27FC236}">
                  <a16:creationId xmlns:a16="http://schemas.microsoft.com/office/drawing/2014/main" id="{6C3F00EC-1263-45CC-B41E-497C5FB34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103" grpId="0"/>
      <p:bldP spid="104" grpId="0"/>
      <p:bldP spid="110" grpId="0"/>
      <p:bldP spid="115" grpId="0"/>
      <p:bldP spid="120" grpId="0"/>
      <p:bldP spid="122" grpId="0"/>
      <p:bldP spid="125" grpId="0"/>
      <p:bldP spid="130" grpId="0"/>
      <p:bldP spid="140" grpId="0"/>
      <p:bldP spid="1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3">
            <a:extLst>
              <a:ext uri="{FF2B5EF4-FFF2-40B4-BE49-F238E27FC236}">
                <a16:creationId xmlns:a16="http://schemas.microsoft.com/office/drawing/2014/main" id="{833D5753-A0D4-4259-B9C5-AF0A891AF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100" y="280218"/>
            <a:ext cx="42799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Bài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tập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2: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Rút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gọn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rồi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tính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Group 25">
            <a:extLst>
              <a:ext uri="{FF2B5EF4-FFF2-40B4-BE49-F238E27FC236}">
                <a16:creationId xmlns:a16="http://schemas.microsoft.com/office/drawing/2014/main" id="{7C4FAE3E-B045-48C3-AD44-195D3CB2104B}"/>
              </a:ext>
            </a:extLst>
          </p:cNvPr>
          <p:cNvGrpSpPr>
            <a:grpSpLocks/>
          </p:cNvGrpSpPr>
          <p:nvPr/>
        </p:nvGrpSpPr>
        <p:grpSpPr bwMode="auto">
          <a:xfrm>
            <a:off x="947513" y="1485435"/>
            <a:ext cx="733226" cy="976313"/>
            <a:chOff x="3803" y="1824"/>
            <a:chExt cx="320" cy="615"/>
          </a:xfrm>
        </p:grpSpPr>
        <p:sp>
          <p:nvSpPr>
            <p:cNvPr id="42" name="Text Box 4">
              <a:extLst>
                <a:ext uri="{FF2B5EF4-FFF2-40B4-BE49-F238E27FC236}">
                  <a16:creationId xmlns:a16="http://schemas.microsoft.com/office/drawing/2014/main" id="{E585DD59-F280-4317-ABC7-C7A27F5EF5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  <p:sp>
          <p:nvSpPr>
            <p:cNvPr id="43" name="Text Box 4">
              <a:extLst>
                <a:ext uri="{FF2B5EF4-FFF2-40B4-BE49-F238E27FC236}">
                  <a16:creationId xmlns:a16="http://schemas.microsoft.com/office/drawing/2014/main" id="{43F1D6BA-DE41-423C-8C95-CCE4395B91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  <p:sp>
          <p:nvSpPr>
            <p:cNvPr id="44" name="Line 28">
              <a:extLst>
                <a:ext uri="{FF2B5EF4-FFF2-40B4-BE49-F238E27FC236}">
                  <a16:creationId xmlns:a16="http://schemas.microsoft.com/office/drawing/2014/main" id="{CE2E8D65-E9C4-4F79-A6DE-AC4F845712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25">
            <a:extLst>
              <a:ext uri="{FF2B5EF4-FFF2-40B4-BE49-F238E27FC236}">
                <a16:creationId xmlns:a16="http://schemas.microsoft.com/office/drawing/2014/main" id="{D5C21676-162E-432D-A041-D14D42C9E359}"/>
              </a:ext>
            </a:extLst>
          </p:cNvPr>
          <p:cNvGrpSpPr>
            <a:grpSpLocks/>
          </p:cNvGrpSpPr>
          <p:nvPr/>
        </p:nvGrpSpPr>
        <p:grpSpPr bwMode="auto">
          <a:xfrm>
            <a:off x="1998408" y="1485436"/>
            <a:ext cx="733226" cy="976313"/>
            <a:chOff x="3803" y="1824"/>
            <a:chExt cx="320" cy="615"/>
          </a:xfrm>
        </p:grpSpPr>
        <p:sp>
          <p:nvSpPr>
            <p:cNvPr id="46" name="Text Box 4">
              <a:extLst>
                <a:ext uri="{FF2B5EF4-FFF2-40B4-BE49-F238E27FC236}">
                  <a16:creationId xmlns:a16="http://schemas.microsoft.com/office/drawing/2014/main" id="{9635A3FA-E5C9-463E-B1ED-7351E2410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  <p:sp>
          <p:nvSpPr>
            <p:cNvPr id="47" name="Text Box 4">
              <a:extLst>
                <a:ext uri="{FF2B5EF4-FFF2-40B4-BE49-F238E27FC236}">
                  <a16:creationId xmlns:a16="http://schemas.microsoft.com/office/drawing/2014/main" id="{31550DF1-1443-4A40-9BC6-797C622AE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</a:p>
          </p:txBody>
        </p:sp>
        <p:sp>
          <p:nvSpPr>
            <p:cNvPr id="48" name="Line 28">
              <a:extLst>
                <a:ext uri="{FF2B5EF4-FFF2-40B4-BE49-F238E27FC236}">
                  <a16:creationId xmlns:a16="http://schemas.microsoft.com/office/drawing/2014/main" id="{8D730AD8-F224-469D-BF40-513358580D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9E84C88D-7333-4F27-AE10-A0D70D339D80}"/>
              </a:ext>
            </a:extLst>
          </p:cNvPr>
          <p:cNvSpPr txBox="1"/>
          <p:nvPr/>
        </p:nvSpPr>
        <p:spPr>
          <a:xfrm>
            <a:off x="463652" y="1613906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E4518F-ACFB-4F14-BBB5-6369F69C7788}"/>
              </a:ext>
            </a:extLst>
          </p:cNvPr>
          <p:cNvSpPr txBox="1"/>
          <p:nvPr/>
        </p:nvSpPr>
        <p:spPr>
          <a:xfrm>
            <a:off x="1676400" y="143639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sp>
        <p:nvSpPr>
          <p:cNvPr id="53" name="Line 145">
            <a:extLst>
              <a:ext uri="{FF2B5EF4-FFF2-40B4-BE49-F238E27FC236}">
                <a16:creationId xmlns:a16="http://schemas.microsoft.com/office/drawing/2014/main" id="{435BF651-28A4-4B23-8B8B-B0613D13FB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7956" y="1219200"/>
            <a:ext cx="0" cy="43251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5">
            <a:extLst>
              <a:ext uri="{FF2B5EF4-FFF2-40B4-BE49-F238E27FC236}">
                <a16:creationId xmlns:a16="http://schemas.microsoft.com/office/drawing/2014/main" id="{67BDE5B1-DDF0-44BC-AAC5-4CFEE8EAD492}"/>
              </a:ext>
            </a:extLst>
          </p:cNvPr>
          <p:cNvGrpSpPr>
            <a:grpSpLocks/>
          </p:cNvGrpSpPr>
          <p:nvPr/>
        </p:nvGrpSpPr>
        <p:grpSpPr bwMode="auto">
          <a:xfrm>
            <a:off x="6830222" y="1436396"/>
            <a:ext cx="733226" cy="976313"/>
            <a:chOff x="3803" y="1824"/>
            <a:chExt cx="320" cy="615"/>
          </a:xfrm>
        </p:grpSpPr>
        <p:sp>
          <p:nvSpPr>
            <p:cNvPr id="55" name="Text Box 4">
              <a:extLst>
                <a:ext uri="{FF2B5EF4-FFF2-40B4-BE49-F238E27FC236}">
                  <a16:creationId xmlns:a16="http://schemas.microsoft.com/office/drawing/2014/main" id="{6C26672D-3849-44E0-B40B-FBD00A550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</a:t>
              </a:r>
            </a:p>
          </p:txBody>
        </p:sp>
        <p:sp>
          <p:nvSpPr>
            <p:cNvPr id="56" name="Text Box 4">
              <a:extLst>
                <a:ext uri="{FF2B5EF4-FFF2-40B4-BE49-F238E27FC236}">
                  <a16:creationId xmlns:a16="http://schemas.microsoft.com/office/drawing/2014/main" id="{42274B92-74C9-47D1-8A91-58DA90B02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  <p:sp>
          <p:nvSpPr>
            <p:cNvPr id="57" name="Line 28">
              <a:extLst>
                <a:ext uri="{FF2B5EF4-FFF2-40B4-BE49-F238E27FC236}">
                  <a16:creationId xmlns:a16="http://schemas.microsoft.com/office/drawing/2014/main" id="{4948A0ED-90FF-4D5D-818F-39BA8B52A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25">
            <a:extLst>
              <a:ext uri="{FF2B5EF4-FFF2-40B4-BE49-F238E27FC236}">
                <a16:creationId xmlns:a16="http://schemas.microsoft.com/office/drawing/2014/main" id="{9C018CB1-3B84-4760-BDF8-456EEC9D74AB}"/>
              </a:ext>
            </a:extLst>
          </p:cNvPr>
          <p:cNvGrpSpPr>
            <a:grpSpLocks/>
          </p:cNvGrpSpPr>
          <p:nvPr/>
        </p:nvGrpSpPr>
        <p:grpSpPr bwMode="auto">
          <a:xfrm>
            <a:off x="8032956" y="1421649"/>
            <a:ext cx="733226" cy="976313"/>
            <a:chOff x="3803" y="1824"/>
            <a:chExt cx="320" cy="615"/>
          </a:xfrm>
        </p:grpSpPr>
        <p:sp>
          <p:nvSpPr>
            <p:cNvPr id="59" name="Text Box 4">
              <a:extLst>
                <a:ext uri="{FF2B5EF4-FFF2-40B4-BE49-F238E27FC236}">
                  <a16:creationId xmlns:a16="http://schemas.microsoft.com/office/drawing/2014/main" id="{E671F860-E5C4-482A-A313-691D71AEEA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15</a:t>
              </a:r>
            </a:p>
          </p:txBody>
        </p:sp>
        <p:sp>
          <p:nvSpPr>
            <p:cNvPr id="60" name="Text Box 4">
              <a:extLst>
                <a:ext uri="{FF2B5EF4-FFF2-40B4-BE49-F238E27FC236}">
                  <a16:creationId xmlns:a16="http://schemas.microsoft.com/office/drawing/2014/main" id="{493C2B34-8F78-4D29-BDE2-5EBD9B01D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25</a:t>
              </a:r>
            </a:p>
          </p:txBody>
        </p:sp>
        <p:sp>
          <p:nvSpPr>
            <p:cNvPr id="61" name="Line 28">
              <a:extLst>
                <a:ext uri="{FF2B5EF4-FFF2-40B4-BE49-F238E27FC236}">
                  <a16:creationId xmlns:a16="http://schemas.microsoft.com/office/drawing/2014/main" id="{C9A26016-8A29-4272-915E-2BB6AE13A6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5CA4B30-AC36-409D-94E4-09DA5D0F2886}"/>
              </a:ext>
            </a:extLst>
          </p:cNvPr>
          <p:cNvSpPr txBox="1"/>
          <p:nvPr/>
        </p:nvSpPr>
        <p:spPr>
          <a:xfrm>
            <a:off x="6346361" y="156486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DE736E-5FB6-4E63-BA31-9C70D48EC99F}"/>
              </a:ext>
            </a:extLst>
          </p:cNvPr>
          <p:cNvSpPr txBox="1"/>
          <p:nvPr/>
        </p:nvSpPr>
        <p:spPr>
          <a:xfrm>
            <a:off x="7648220" y="1372610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64" name="Group 25">
            <a:extLst>
              <a:ext uri="{FF2B5EF4-FFF2-40B4-BE49-F238E27FC236}">
                <a16:creationId xmlns:a16="http://schemas.microsoft.com/office/drawing/2014/main" id="{F48573C0-EB63-4631-B955-A47B526243B0}"/>
              </a:ext>
            </a:extLst>
          </p:cNvPr>
          <p:cNvGrpSpPr>
            <a:grpSpLocks/>
          </p:cNvGrpSpPr>
          <p:nvPr/>
        </p:nvGrpSpPr>
        <p:grpSpPr bwMode="auto">
          <a:xfrm>
            <a:off x="936474" y="3697754"/>
            <a:ext cx="733226" cy="976313"/>
            <a:chOff x="3803" y="1824"/>
            <a:chExt cx="320" cy="615"/>
          </a:xfrm>
        </p:grpSpPr>
        <p:sp>
          <p:nvSpPr>
            <p:cNvPr id="65" name="Text Box 4">
              <a:extLst>
                <a:ext uri="{FF2B5EF4-FFF2-40B4-BE49-F238E27FC236}">
                  <a16:creationId xmlns:a16="http://schemas.microsoft.com/office/drawing/2014/main" id="{483E63C1-A7AD-4172-BBA5-C5C6F4DF9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  <p:sp>
          <p:nvSpPr>
            <p:cNvPr id="66" name="Text Box 4">
              <a:extLst>
                <a:ext uri="{FF2B5EF4-FFF2-40B4-BE49-F238E27FC236}">
                  <a16:creationId xmlns:a16="http://schemas.microsoft.com/office/drawing/2014/main" id="{280F0B61-34CE-484F-A8C9-BEAC4B08F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  <p:sp>
          <p:nvSpPr>
            <p:cNvPr id="67" name="Line 28">
              <a:extLst>
                <a:ext uri="{FF2B5EF4-FFF2-40B4-BE49-F238E27FC236}">
                  <a16:creationId xmlns:a16="http://schemas.microsoft.com/office/drawing/2014/main" id="{F63A0438-2A83-4362-9D91-40674675C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25">
            <a:extLst>
              <a:ext uri="{FF2B5EF4-FFF2-40B4-BE49-F238E27FC236}">
                <a16:creationId xmlns:a16="http://schemas.microsoft.com/office/drawing/2014/main" id="{CCACF3ED-C990-41F9-9B36-DC9B8B04F601}"/>
              </a:ext>
            </a:extLst>
          </p:cNvPr>
          <p:cNvGrpSpPr>
            <a:grpSpLocks/>
          </p:cNvGrpSpPr>
          <p:nvPr/>
        </p:nvGrpSpPr>
        <p:grpSpPr bwMode="auto">
          <a:xfrm>
            <a:off x="2139208" y="3683007"/>
            <a:ext cx="733226" cy="976313"/>
            <a:chOff x="3803" y="1824"/>
            <a:chExt cx="320" cy="615"/>
          </a:xfrm>
        </p:grpSpPr>
        <p:sp>
          <p:nvSpPr>
            <p:cNvPr id="69" name="Text Box 4">
              <a:extLst>
                <a:ext uri="{FF2B5EF4-FFF2-40B4-BE49-F238E27FC236}">
                  <a16:creationId xmlns:a16="http://schemas.microsoft.com/office/drawing/2014/main" id="{C3D9F818-858B-4B3A-A21E-C80AEC121F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  <p:sp>
          <p:nvSpPr>
            <p:cNvPr id="70" name="Text Box 4">
              <a:extLst>
                <a:ext uri="{FF2B5EF4-FFF2-40B4-BE49-F238E27FC236}">
                  <a16:creationId xmlns:a16="http://schemas.microsoft.com/office/drawing/2014/main" id="{7B1040DA-9D9F-4CFA-97ED-2927B511C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</a:t>
              </a:r>
            </a:p>
          </p:txBody>
        </p:sp>
        <p:sp>
          <p:nvSpPr>
            <p:cNvPr id="71" name="Line 28">
              <a:extLst>
                <a:ext uri="{FF2B5EF4-FFF2-40B4-BE49-F238E27FC236}">
                  <a16:creationId xmlns:a16="http://schemas.microsoft.com/office/drawing/2014/main" id="{CFB60FBC-7BF5-48A4-9F27-213063330F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5E50EF02-CB15-41B1-81A0-272DBD395272}"/>
              </a:ext>
            </a:extLst>
          </p:cNvPr>
          <p:cNvSpPr txBox="1"/>
          <p:nvPr/>
        </p:nvSpPr>
        <p:spPr>
          <a:xfrm>
            <a:off x="452613" y="3826225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C00CDA0-185D-40EA-9E5D-F61B1F4F3C47}"/>
              </a:ext>
            </a:extLst>
          </p:cNvPr>
          <p:cNvSpPr txBox="1"/>
          <p:nvPr/>
        </p:nvSpPr>
        <p:spPr>
          <a:xfrm>
            <a:off x="1754472" y="3633968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84" name="Group 25">
            <a:extLst>
              <a:ext uri="{FF2B5EF4-FFF2-40B4-BE49-F238E27FC236}">
                <a16:creationId xmlns:a16="http://schemas.microsoft.com/office/drawing/2014/main" id="{F5BCE5B5-DA5F-4E1F-B93A-16AC8D973A20}"/>
              </a:ext>
            </a:extLst>
          </p:cNvPr>
          <p:cNvGrpSpPr>
            <a:grpSpLocks/>
          </p:cNvGrpSpPr>
          <p:nvPr/>
        </p:nvGrpSpPr>
        <p:grpSpPr bwMode="auto">
          <a:xfrm>
            <a:off x="6853067" y="3645186"/>
            <a:ext cx="706223" cy="976313"/>
            <a:chOff x="3803" y="1824"/>
            <a:chExt cx="320" cy="615"/>
          </a:xfrm>
        </p:grpSpPr>
        <p:sp>
          <p:nvSpPr>
            <p:cNvPr id="85" name="Text Box 4">
              <a:extLst>
                <a:ext uri="{FF2B5EF4-FFF2-40B4-BE49-F238E27FC236}">
                  <a16:creationId xmlns:a16="http://schemas.microsoft.com/office/drawing/2014/main" id="{B8E37304-DB5E-4BC8-BDC6-FE6E7AC8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11</a:t>
              </a:r>
            </a:p>
          </p:txBody>
        </p:sp>
        <p:sp>
          <p:nvSpPr>
            <p:cNvPr id="86" name="Text Box 4">
              <a:extLst>
                <a:ext uri="{FF2B5EF4-FFF2-40B4-BE49-F238E27FC236}">
                  <a16:creationId xmlns:a16="http://schemas.microsoft.com/office/drawing/2014/main" id="{B46B0568-2A10-4D1B-9710-A6046210C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E9AF3586-EBD7-4119-ADA6-305A759ED4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8" name="Group 25">
            <a:extLst>
              <a:ext uri="{FF2B5EF4-FFF2-40B4-BE49-F238E27FC236}">
                <a16:creationId xmlns:a16="http://schemas.microsoft.com/office/drawing/2014/main" id="{6E6E3210-008C-4B86-BEC7-8AB495D2687D}"/>
              </a:ext>
            </a:extLst>
          </p:cNvPr>
          <p:cNvGrpSpPr>
            <a:grpSpLocks/>
          </p:cNvGrpSpPr>
          <p:nvPr/>
        </p:nvGrpSpPr>
        <p:grpSpPr bwMode="auto">
          <a:xfrm>
            <a:off x="7878096" y="3640392"/>
            <a:ext cx="624566" cy="976313"/>
            <a:chOff x="3803" y="1824"/>
            <a:chExt cx="320" cy="615"/>
          </a:xfrm>
        </p:grpSpPr>
        <p:sp>
          <p:nvSpPr>
            <p:cNvPr id="89" name="Text Box 4">
              <a:extLst>
                <a:ext uri="{FF2B5EF4-FFF2-40B4-BE49-F238E27FC236}">
                  <a16:creationId xmlns:a16="http://schemas.microsoft.com/office/drawing/2014/main" id="{48501673-7BF6-4946-BACD-DEAC90DAF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1824"/>
              <a:ext cx="2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</a:t>
              </a:r>
            </a:p>
          </p:txBody>
        </p:sp>
        <p:sp>
          <p:nvSpPr>
            <p:cNvPr id="90" name="Text Box 4">
              <a:extLst>
                <a:ext uri="{FF2B5EF4-FFF2-40B4-BE49-F238E27FC236}">
                  <a16:creationId xmlns:a16="http://schemas.microsoft.com/office/drawing/2014/main" id="{5C6CED06-FD9D-4A2D-920F-824163F208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3" y="2112"/>
              <a:ext cx="28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</a:t>
              </a:r>
            </a:p>
          </p:txBody>
        </p:sp>
        <p:sp>
          <p:nvSpPr>
            <p:cNvPr id="91" name="Line 28">
              <a:extLst>
                <a:ext uri="{FF2B5EF4-FFF2-40B4-BE49-F238E27FC236}">
                  <a16:creationId xmlns:a16="http://schemas.microsoft.com/office/drawing/2014/main" id="{60EA6D0B-803F-43F6-9EEA-EAE68B78A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0" y="2112"/>
              <a:ext cx="28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D3D30EED-466D-43D8-85C4-0B15D8946D28}"/>
              </a:ext>
            </a:extLst>
          </p:cNvPr>
          <p:cNvSpPr txBox="1"/>
          <p:nvPr/>
        </p:nvSpPr>
        <p:spPr>
          <a:xfrm>
            <a:off x="6369206" y="3773657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F860C5E-2946-4240-8780-1690F2358569}"/>
              </a:ext>
            </a:extLst>
          </p:cNvPr>
          <p:cNvSpPr txBox="1"/>
          <p:nvPr/>
        </p:nvSpPr>
        <p:spPr>
          <a:xfrm>
            <a:off x="7575756" y="3581400"/>
            <a:ext cx="65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3B992FC-A3E1-4F6E-82D2-5EED482DF20B}"/>
              </a:ext>
            </a:extLst>
          </p:cNvPr>
          <p:cNvGrpSpPr/>
          <p:nvPr/>
        </p:nvGrpSpPr>
        <p:grpSpPr>
          <a:xfrm>
            <a:off x="947513" y="2586845"/>
            <a:ext cx="3246108" cy="999316"/>
            <a:chOff x="947513" y="2586845"/>
            <a:chExt cx="3246108" cy="999316"/>
          </a:xfrm>
        </p:grpSpPr>
        <p:grpSp>
          <p:nvGrpSpPr>
            <p:cNvPr id="94" name="Group 25">
              <a:extLst>
                <a:ext uri="{FF2B5EF4-FFF2-40B4-BE49-F238E27FC236}">
                  <a16:creationId xmlns:a16="http://schemas.microsoft.com/office/drawing/2014/main" id="{C6EEFCD4-0876-4556-A5AF-29E9739383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7513" y="2586845"/>
              <a:ext cx="733226" cy="976313"/>
              <a:chOff x="3803" y="1824"/>
              <a:chExt cx="320" cy="615"/>
            </a:xfrm>
          </p:grpSpPr>
          <p:sp>
            <p:nvSpPr>
              <p:cNvPr id="95" name="Text Box 4">
                <a:extLst>
                  <a:ext uri="{FF2B5EF4-FFF2-40B4-BE49-F238E27FC236}">
                    <a16:creationId xmlns:a16="http://schemas.microsoft.com/office/drawing/2014/main" id="{F38DE09E-ABFA-496C-96E6-8D7DDB248C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96" name="Text Box 4">
                <a:extLst>
                  <a:ext uri="{FF2B5EF4-FFF2-40B4-BE49-F238E27FC236}">
                    <a16:creationId xmlns:a16="http://schemas.microsoft.com/office/drawing/2014/main" id="{05D91E77-3368-4E5A-B66B-3EEC6DB3D1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</a:t>
                </a:r>
              </a:p>
            </p:txBody>
          </p:sp>
          <p:sp>
            <p:nvSpPr>
              <p:cNvPr id="97" name="Line 28">
                <a:extLst>
                  <a:ext uri="{FF2B5EF4-FFF2-40B4-BE49-F238E27FC236}">
                    <a16:creationId xmlns:a16="http://schemas.microsoft.com/office/drawing/2014/main" id="{3DC4EBD6-C6EA-4AD9-98AF-4FD9665B69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0C32E3C-58C7-4DA9-868A-C58565B197C4}"/>
                </a:ext>
              </a:extLst>
            </p:cNvPr>
            <p:cNvSpPr txBox="1"/>
            <p:nvPr/>
          </p:nvSpPr>
          <p:spPr>
            <a:xfrm>
              <a:off x="1684018" y="2745710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99" name="Group 25">
              <a:extLst>
                <a:ext uri="{FF2B5EF4-FFF2-40B4-BE49-F238E27FC236}">
                  <a16:creationId xmlns:a16="http://schemas.microsoft.com/office/drawing/2014/main" id="{5E3CE753-9452-4CE9-8CF5-54510C1623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6659" y="2605086"/>
              <a:ext cx="1037826" cy="981075"/>
              <a:chOff x="3822" y="1824"/>
              <a:chExt cx="320" cy="618"/>
            </a:xfrm>
          </p:grpSpPr>
          <p:sp>
            <p:nvSpPr>
              <p:cNvPr id="100" name="Text Box 4">
                <a:extLst>
                  <a:ext uri="{FF2B5EF4-FFF2-40B4-BE49-F238E27FC236}">
                    <a16:creationId xmlns:a16="http://schemas.microsoft.com/office/drawing/2014/main" id="{D7FF9066-239D-437A-B1D0-56F2B175F0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2" y="1824"/>
                <a:ext cx="32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: 3</a:t>
                </a:r>
              </a:p>
            </p:txBody>
          </p:sp>
          <p:sp>
            <p:nvSpPr>
              <p:cNvPr id="101" name="Text Box 4">
                <a:extLst>
                  <a:ext uri="{FF2B5EF4-FFF2-40B4-BE49-F238E27FC236}">
                    <a16:creationId xmlns:a16="http://schemas.microsoft.com/office/drawing/2014/main" id="{3A1DD739-E099-4ECD-B491-D0DFF531A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28" y="2112"/>
                <a:ext cx="30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: 3</a:t>
                </a:r>
              </a:p>
            </p:txBody>
          </p:sp>
          <p:sp>
            <p:nvSpPr>
              <p:cNvPr id="102" name="Line 28">
                <a:extLst>
                  <a:ext uri="{FF2B5EF4-FFF2-40B4-BE49-F238E27FC236}">
                    <a16:creationId xmlns:a16="http://schemas.microsoft.com/office/drawing/2014/main" id="{4D4B97C5-60BD-4684-9015-90B40234F8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B36BD83-62A8-4ADB-8788-8FE483168856}"/>
                </a:ext>
              </a:extLst>
            </p:cNvPr>
            <p:cNvSpPr txBox="1"/>
            <p:nvPr/>
          </p:nvSpPr>
          <p:spPr>
            <a:xfrm>
              <a:off x="3089610" y="2732902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04" name="Group 25">
              <a:extLst>
                <a:ext uri="{FF2B5EF4-FFF2-40B4-BE49-F238E27FC236}">
                  <a16:creationId xmlns:a16="http://schemas.microsoft.com/office/drawing/2014/main" id="{F36EDE07-E14C-4875-BB8B-254A5B8933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0395" y="2586845"/>
              <a:ext cx="733226" cy="976313"/>
              <a:chOff x="3803" y="1824"/>
              <a:chExt cx="320" cy="615"/>
            </a:xfrm>
          </p:grpSpPr>
          <p:sp>
            <p:nvSpPr>
              <p:cNvPr id="105" name="Text Box 4">
                <a:extLst>
                  <a:ext uri="{FF2B5EF4-FFF2-40B4-BE49-F238E27FC236}">
                    <a16:creationId xmlns:a16="http://schemas.microsoft.com/office/drawing/2014/main" id="{DB9499B3-564A-4D0F-AE09-C06ADA3E71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</p:txBody>
          </p:sp>
          <p:sp>
            <p:nvSpPr>
              <p:cNvPr id="106" name="Text Box 4">
                <a:extLst>
                  <a:ext uri="{FF2B5EF4-FFF2-40B4-BE49-F238E27FC236}">
                    <a16:creationId xmlns:a16="http://schemas.microsoft.com/office/drawing/2014/main" id="{01C0BD1B-9DD3-44B0-9C1C-E0EA04A00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07" name="Line 28">
                <a:extLst>
                  <a:ext uri="{FF2B5EF4-FFF2-40B4-BE49-F238E27FC236}">
                    <a16:creationId xmlns:a16="http://schemas.microsoft.com/office/drawing/2014/main" id="{F42D5746-C320-4A18-98B0-F9EB12C42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146A54F-0F5A-4672-B2B5-9C58E181339F}"/>
              </a:ext>
            </a:extLst>
          </p:cNvPr>
          <p:cNvGrpSpPr/>
          <p:nvPr/>
        </p:nvGrpSpPr>
        <p:grpSpPr>
          <a:xfrm>
            <a:off x="2717493" y="1443169"/>
            <a:ext cx="2114789" cy="1025352"/>
            <a:chOff x="2717493" y="1443169"/>
            <a:chExt cx="2114789" cy="1025352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330661BA-6304-4847-A3D3-3F5922188545}"/>
                </a:ext>
              </a:extLst>
            </p:cNvPr>
            <p:cNvSpPr txBox="1"/>
            <p:nvPr/>
          </p:nvSpPr>
          <p:spPr>
            <a:xfrm>
              <a:off x="2717493" y="1628654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10" name="Group 25">
              <a:extLst>
                <a:ext uri="{FF2B5EF4-FFF2-40B4-BE49-F238E27FC236}">
                  <a16:creationId xmlns:a16="http://schemas.microsoft.com/office/drawing/2014/main" id="{3DB37C93-E4FF-436E-8A55-BE4EC2D16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161" y="1492207"/>
              <a:ext cx="733226" cy="976313"/>
              <a:chOff x="3803" y="1824"/>
              <a:chExt cx="320" cy="615"/>
            </a:xfrm>
          </p:grpSpPr>
          <p:sp>
            <p:nvSpPr>
              <p:cNvPr id="111" name="Text Box 4">
                <a:extLst>
                  <a:ext uri="{FF2B5EF4-FFF2-40B4-BE49-F238E27FC236}">
                    <a16:creationId xmlns:a16="http://schemas.microsoft.com/office/drawing/2014/main" id="{CC1917F7-AD93-4C24-874A-E174794BF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112" name="Text Box 4">
                <a:extLst>
                  <a:ext uri="{FF2B5EF4-FFF2-40B4-BE49-F238E27FC236}">
                    <a16:creationId xmlns:a16="http://schemas.microsoft.com/office/drawing/2014/main" id="{965F8C41-3E62-43F1-B238-475B2C4CEF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13" name="Line 28">
                <a:extLst>
                  <a:ext uri="{FF2B5EF4-FFF2-40B4-BE49-F238E27FC236}">
                    <a16:creationId xmlns:a16="http://schemas.microsoft.com/office/drawing/2014/main" id="{2D1EB951-7980-4B4F-8E6B-B22B3CC1F4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4" name="Group 25">
              <a:extLst>
                <a:ext uri="{FF2B5EF4-FFF2-40B4-BE49-F238E27FC236}">
                  <a16:creationId xmlns:a16="http://schemas.microsoft.com/office/drawing/2014/main" id="{D797743D-C7FE-48A7-A668-9A06555086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9056" y="1492208"/>
              <a:ext cx="733226" cy="976313"/>
              <a:chOff x="3803" y="1824"/>
              <a:chExt cx="320" cy="615"/>
            </a:xfrm>
          </p:grpSpPr>
          <p:sp>
            <p:nvSpPr>
              <p:cNvPr id="115" name="Text Box 4">
                <a:extLst>
                  <a:ext uri="{FF2B5EF4-FFF2-40B4-BE49-F238E27FC236}">
                    <a16:creationId xmlns:a16="http://schemas.microsoft.com/office/drawing/2014/main" id="{9E1126EF-6063-4D8C-8AD8-E018CF14C8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</p:txBody>
          </p:sp>
          <p:sp>
            <p:nvSpPr>
              <p:cNvPr id="116" name="Text Box 4">
                <a:extLst>
                  <a:ext uri="{FF2B5EF4-FFF2-40B4-BE49-F238E27FC236}">
                    <a16:creationId xmlns:a16="http://schemas.microsoft.com/office/drawing/2014/main" id="{EDFE9932-1D5F-4D79-896F-0A30BD226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17" name="Line 28">
                <a:extLst>
                  <a:ext uri="{FF2B5EF4-FFF2-40B4-BE49-F238E27FC236}">
                    <a16:creationId xmlns:a16="http://schemas.microsoft.com/office/drawing/2014/main" id="{6BADC5ED-6C7B-43CB-A2FC-AEC0E3E47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96A7CA2E-5D49-4F76-BF91-BBAF33B6C2C4}"/>
                </a:ext>
              </a:extLst>
            </p:cNvPr>
            <p:cNvSpPr txBox="1"/>
            <p:nvPr/>
          </p:nvSpPr>
          <p:spPr>
            <a:xfrm>
              <a:off x="3777048" y="1443169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B615364-FF9D-4A4D-9427-D382F0994831}"/>
              </a:ext>
            </a:extLst>
          </p:cNvPr>
          <p:cNvGrpSpPr/>
          <p:nvPr/>
        </p:nvGrpSpPr>
        <p:grpSpPr>
          <a:xfrm>
            <a:off x="4815352" y="1483976"/>
            <a:ext cx="1037278" cy="976313"/>
            <a:chOff x="4815352" y="1483976"/>
            <a:chExt cx="1037278" cy="976313"/>
          </a:xfrm>
        </p:grpSpPr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E7FDA57C-429D-4530-B469-73B6BDB1512D}"/>
                </a:ext>
              </a:extLst>
            </p:cNvPr>
            <p:cNvSpPr txBox="1"/>
            <p:nvPr/>
          </p:nvSpPr>
          <p:spPr>
            <a:xfrm>
              <a:off x="4815352" y="1628654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20" name="Group 25">
              <a:extLst>
                <a:ext uri="{FF2B5EF4-FFF2-40B4-BE49-F238E27FC236}">
                  <a16:creationId xmlns:a16="http://schemas.microsoft.com/office/drawing/2014/main" id="{86D5A68B-DF04-40FE-9247-79A536430D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19404" y="1483976"/>
              <a:ext cx="733226" cy="976313"/>
              <a:chOff x="3803" y="1824"/>
              <a:chExt cx="320" cy="615"/>
            </a:xfrm>
          </p:grpSpPr>
          <p:sp>
            <p:nvSpPr>
              <p:cNvPr id="121" name="Text Box 4">
                <a:extLst>
                  <a:ext uri="{FF2B5EF4-FFF2-40B4-BE49-F238E27FC236}">
                    <a16:creationId xmlns:a16="http://schemas.microsoft.com/office/drawing/2014/main" id="{91F1C6F5-923D-4259-B85D-B2B7086D50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</p:txBody>
          </p:sp>
          <p:sp>
            <p:nvSpPr>
              <p:cNvPr id="122" name="Text Box 4">
                <a:extLst>
                  <a:ext uri="{FF2B5EF4-FFF2-40B4-BE49-F238E27FC236}">
                    <a16:creationId xmlns:a16="http://schemas.microsoft.com/office/drawing/2014/main" id="{7173E792-B617-40FA-BDFE-7ED8CD64B7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23" name="Line 28">
                <a:extLst>
                  <a:ext uri="{FF2B5EF4-FFF2-40B4-BE49-F238E27FC236}">
                    <a16:creationId xmlns:a16="http://schemas.microsoft.com/office/drawing/2014/main" id="{F84F0306-F378-42E3-9304-CAF5D138B7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DC8DAD5-3925-4C16-9EC2-BC7B952753F3}"/>
              </a:ext>
            </a:extLst>
          </p:cNvPr>
          <p:cNvGrpSpPr/>
          <p:nvPr/>
        </p:nvGrpSpPr>
        <p:grpSpPr>
          <a:xfrm>
            <a:off x="8709430" y="1389232"/>
            <a:ext cx="2114789" cy="1025352"/>
            <a:chOff x="8709430" y="1389232"/>
            <a:chExt cx="2114789" cy="1025352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3B73B47C-8CD7-40CD-A443-F9DEF36EFCB1}"/>
                </a:ext>
              </a:extLst>
            </p:cNvPr>
            <p:cNvSpPr txBox="1"/>
            <p:nvPr/>
          </p:nvSpPr>
          <p:spPr>
            <a:xfrm>
              <a:off x="8709430" y="1574717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25" name="Group 25">
              <a:extLst>
                <a:ext uri="{FF2B5EF4-FFF2-40B4-BE49-F238E27FC236}">
                  <a16:creationId xmlns:a16="http://schemas.microsoft.com/office/drawing/2014/main" id="{CD89C6C0-FF8A-499D-A9E3-B604A2992A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40098" y="1438270"/>
              <a:ext cx="733226" cy="976313"/>
              <a:chOff x="3803" y="1824"/>
              <a:chExt cx="320" cy="615"/>
            </a:xfrm>
          </p:grpSpPr>
          <p:sp>
            <p:nvSpPr>
              <p:cNvPr id="126" name="Text Box 4">
                <a:extLst>
                  <a:ext uri="{FF2B5EF4-FFF2-40B4-BE49-F238E27FC236}">
                    <a16:creationId xmlns:a16="http://schemas.microsoft.com/office/drawing/2014/main" id="{B6FBDFC4-4EE6-4685-B6C7-9B839239E5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</a:t>
                </a:r>
              </a:p>
            </p:txBody>
          </p:sp>
          <p:sp>
            <p:nvSpPr>
              <p:cNvPr id="127" name="Text Box 4">
                <a:extLst>
                  <a:ext uri="{FF2B5EF4-FFF2-40B4-BE49-F238E27FC236}">
                    <a16:creationId xmlns:a16="http://schemas.microsoft.com/office/drawing/2014/main" id="{8FC4C5CA-22E8-4B36-BE76-6953166E3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128" name="Line 28">
                <a:extLst>
                  <a:ext uri="{FF2B5EF4-FFF2-40B4-BE49-F238E27FC236}">
                    <a16:creationId xmlns:a16="http://schemas.microsoft.com/office/drawing/2014/main" id="{3D15B1B3-C44D-4AD9-A142-7A3AEF18B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9" name="Group 25">
              <a:extLst>
                <a:ext uri="{FF2B5EF4-FFF2-40B4-BE49-F238E27FC236}">
                  <a16:creationId xmlns:a16="http://schemas.microsoft.com/office/drawing/2014/main" id="{FD8421CA-8E8E-4F29-B1AE-D018F298ED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90993" y="1438271"/>
              <a:ext cx="733226" cy="976313"/>
              <a:chOff x="3803" y="1824"/>
              <a:chExt cx="320" cy="615"/>
            </a:xfrm>
          </p:grpSpPr>
          <p:sp>
            <p:nvSpPr>
              <p:cNvPr id="130" name="Text Box 4">
                <a:extLst>
                  <a:ext uri="{FF2B5EF4-FFF2-40B4-BE49-F238E27FC236}">
                    <a16:creationId xmlns:a16="http://schemas.microsoft.com/office/drawing/2014/main" id="{5F81077D-8941-4D23-9BEA-1BCE681B0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31" name="Text Box 4">
                <a:extLst>
                  <a:ext uri="{FF2B5EF4-FFF2-40B4-BE49-F238E27FC236}">
                    <a16:creationId xmlns:a16="http://schemas.microsoft.com/office/drawing/2014/main" id="{68619957-78D7-450F-A117-E9224B2E26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132" name="Line 28">
                <a:extLst>
                  <a:ext uri="{FF2B5EF4-FFF2-40B4-BE49-F238E27FC236}">
                    <a16:creationId xmlns:a16="http://schemas.microsoft.com/office/drawing/2014/main" id="{5E9A2ADA-FA5F-4256-B89F-9B9C35D44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4C078E24-D73F-459B-A776-85DD21EB63CA}"/>
                </a:ext>
              </a:extLst>
            </p:cNvPr>
            <p:cNvSpPr txBox="1"/>
            <p:nvPr/>
          </p:nvSpPr>
          <p:spPr>
            <a:xfrm>
              <a:off x="9768985" y="1389232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419B084-9459-47A5-B020-120498455B72}"/>
              </a:ext>
            </a:extLst>
          </p:cNvPr>
          <p:cNvGrpSpPr/>
          <p:nvPr/>
        </p:nvGrpSpPr>
        <p:grpSpPr>
          <a:xfrm>
            <a:off x="10807289" y="1430039"/>
            <a:ext cx="1037278" cy="976313"/>
            <a:chOff x="10807289" y="1430039"/>
            <a:chExt cx="1037278" cy="976313"/>
          </a:xfrm>
        </p:grpSpPr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0507A16-6DBA-41EC-AC69-A0DC73A2E76C}"/>
                </a:ext>
              </a:extLst>
            </p:cNvPr>
            <p:cNvSpPr txBox="1"/>
            <p:nvPr/>
          </p:nvSpPr>
          <p:spPr>
            <a:xfrm>
              <a:off x="10807289" y="1574717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35" name="Group 25">
              <a:extLst>
                <a:ext uri="{FF2B5EF4-FFF2-40B4-BE49-F238E27FC236}">
                  <a16:creationId xmlns:a16="http://schemas.microsoft.com/office/drawing/2014/main" id="{4040F305-C961-4E2D-969C-4A9A3C2D36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11341" y="1430039"/>
              <a:ext cx="733226" cy="976313"/>
              <a:chOff x="3803" y="1824"/>
              <a:chExt cx="320" cy="615"/>
            </a:xfrm>
          </p:grpSpPr>
          <p:sp>
            <p:nvSpPr>
              <p:cNvPr id="136" name="Text Box 4">
                <a:extLst>
                  <a:ext uri="{FF2B5EF4-FFF2-40B4-BE49-F238E27FC236}">
                    <a16:creationId xmlns:a16="http://schemas.microsoft.com/office/drawing/2014/main" id="{335120F7-5473-47AA-A722-CA33DDE19F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</a:p>
            </p:txBody>
          </p:sp>
          <p:sp>
            <p:nvSpPr>
              <p:cNvPr id="137" name="Text Box 4">
                <a:extLst>
                  <a:ext uri="{FF2B5EF4-FFF2-40B4-BE49-F238E27FC236}">
                    <a16:creationId xmlns:a16="http://schemas.microsoft.com/office/drawing/2014/main" id="{FAACE2CA-05CA-4834-BF94-5014213EC3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138" name="Line 28">
                <a:extLst>
                  <a:ext uri="{FF2B5EF4-FFF2-40B4-BE49-F238E27FC236}">
                    <a16:creationId xmlns:a16="http://schemas.microsoft.com/office/drawing/2014/main" id="{A74C8D48-0407-463F-B43A-18E781EFD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7E38257-8BC7-48C3-BAEB-832AA699C8B5}"/>
              </a:ext>
            </a:extLst>
          </p:cNvPr>
          <p:cNvGrpSpPr/>
          <p:nvPr/>
        </p:nvGrpSpPr>
        <p:grpSpPr>
          <a:xfrm>
            <a:off x="2855908" y="3645992"/>
            <a:ext cx="1722220" cy="1025352"/>
            <a:chOff x="2855908" y="3645992"/>
            <a:chExt cx="1722220" cy="1025352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EB9C13B6-C305-47D8-85BE-328AC72A0EAE}"/>
                </a:ext>
              </a:extLst>
            </p:cNvPr>
            <p:cNvSpPr txBox="1"/>
            <p:nvPr/>
          </p:nvSpPr>
          <p:spPr>
            <a:xfrm>
              <a:off x="2855908" y="3831477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40" name="Group 25">
              <a:extLst>
                <a:ext uri="{FF2B5EF4-FFF2-40B4-BE49-F238E27FC236}">
                  <a16:creationId xmlns:a16="http://schemas.microsoft.com/office/drawing/2014/main" id="{686A02AF-79DC-49D3-B16A-ECB48BADEB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6576" y="3695030"/>
              <a:ext cx="606883" cy="976313"/>
              <a:chOff x="3803" y="1824"/>
              <a:chExt cx="320" cy="615"/>
            </a:xfrm>
          </p:grpSpPr>
          <p:sp>
            <p:nvSpPr>
              <p:cNvPr id="141" name="Text Box 4">
                <a:extLst>
                  <a:ext uri="{FF2B5EF4-FFF2-40B4-BE49-F238E27FC236}">
                    <a16:creationId xmlns:a16="http://schemas.microsoft.com/office/drawing/2014/main" id="{429C7FDC-90A9-4723-BAF2-AD71D4AAB5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42" name="Text Box 4">
                <a:extLst>
                  <a:ext uri="{FF2B5EF4-FFF2-40B4-BE49-F238E27FC236}">
                    <a16:creationId xmlns:a16="http://schemas.microsoft.com/office/drawing/2014/main" id="{521FF867-179E-4925-86CC-36F261C17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143" name="Line 28">
                <a:extLst>
                  <a:ext uri="{FF2B5EF4-FFF2-40B4-BE49-F238E27FC236}">
                    <a16:creationId xmlns:a16="http://schemas.microsoft.com/office/drawing/2014/main" id="{066FC625-06B0-4407-87E0-9F3E3E13A5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4" name="Group 25">
              <a:extLst>
                <a:ext uri="{FF2B5EF4-FFF2-40B4-BE49-F238E27FC236}">
                  <a16:creationId xmlns:a16="http://schemas.microsoft.com/office/drawing/2014/main" id="{2F3663DA-73E4-4626-97C3-0865A1EFB2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8096" y="3695031"/>
              <a:ext cx="510032" cy="976313"/>
              <a:chOff x="3803" y="1824"/>
              <a:chExt cx="320" cy="615"/>
            </a:xfrm>
          </p:grpSpPr>
          <p:sp>
            <p:nvSpPr>
              <p:cNvPr id="145" name="Text Box 4">
                <a:extLst>
                  <a:ext uri="{FF2B5EF4-FFF2-40B4-BE49-F238E27FC236}">
                    <a16:creationId xmlns:a16="http://schemas.microsoft.com/office/drawing/2014/main" id="{CC582ADA-B5A2-4646-A70D-2279E43184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</p:txBody>
          </p:sp>
          <p:sp>
            <p:nvSpPr>
              <p:cNvPr id="146" name="Text Box 4">
                <a:extLst>
                  <a:ext uri="{FF2B5EF4-FFF2-40B4-BE49-F238E27FC236}">
                    <a16:creationId xmlns:a16="http://schemas.microsoft.com/office/drawing/2014/main" id="{B6AE3F97-EC66-4D95-8853-537F8ED6E1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147" name="Line 28">
                <a:extLst>
                  <a:ext uri="{FF2B5EF4-FFF2-40B4-BE49-F238E27FC236}">
                    <a16:creationId xmlns:a16="http://schemas.microsoft.com/office/drawing/2014/main" id="{C2A389D8-EA04-4C9A-94A2-6FA8162281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87A3630C-3D40-4A4D-8D0A-FD5BB793FB4B}"/>
                </a:ext>
              </a:extLst>
            </p:cNvPr>
            <p:cNvSpPr txBox="1"/>
            <p:nvPr/>
          </p:nvSpPr>
          <p:spPr>
            <a:xfrm>
              <a:off x="3763296" y="3645992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12D5987-57A1-453B-A963-241ACD46CEEC}"/>
              </a:ext>
            </a:extLst>
          </p:cNvPr>
          <p:cNvGrpSpPr/>
          <p:nvPr/>
        </p:nvGrpSpPr>
        <p:grpSpPr>
          <a:xfrm>
            <a:off x="4572000" y="3686799"/>
            <a:ext cx="878233" cy="976313"/>
            <a:chOff x="4572000" y="3686799"/>
            <a:chExt cx="878233" cy="976313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14A46B05-8EF7-4D7E-BED2-6934B98C9D53}"/>
                </a:ext>
              </a:extLst>
            </p:cNvPr>
            <p:cNvSpPr txBox="1"/>
            <p:nvPr/>
          </p:nvSpPr>
          <p:spPr>
            <a:xfrm>
              <a:off x="4572000" y="3831477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50" name="Group 25">
              <a:extLst>
                <a:ext uri="{FF2B5EF4-FFF2-40B4-BE49-F238E27FC236}">
                  <a16:creationId xmlns:a16="http://schemas.microsoft.com/office/drawing/2014/main" id="{FE3566A7-B8D2-4CCA-B1E2-0EF215A48A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1548" y="3686799"/>
              <a:ext cx="558685" cy="976313"/>
              <a:chOff x="3803" y="1824"/>
              <a:chExt cx="320" cy="615"/>
            </a:xfrm>
          </p:grpSpPr>
          <p:sp>
            <p:nvSpPr>
              <p:cNvPr id="151" name="Text Box 4">
                <a:extLst>
                  <a:ext uri="{FF2B5EF4-FFF2-40B4-BE49-F238E27FC236}">
                    <a16:creationId xmlns:a16="http://schemas.microsoft.com/office/drawing/2014/main" id="{9E763CB1-5A52-4499-B2A5-5FF1841FF8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152" name="Text Box 4">
                <a:extLst>
                  <a:ext uri="{FF2B5EF4-FFF2-40B4-BE49-F238E27FC236}">
                    <a16:creationId xmlns:a16="http://schemas.microsoft.com/office/drawing/2014/main" id="{C91AE14A-D69C-4C77-9CAD-05FFC3FE71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</p:txBody>
          </p:sp>
          <p:sp>
            <p:nvSpPr>
              <p:cNvPr id="153" name="Line 28">
                <a:extLst>
                  <a:ext uri="{FF2B5EF4-FFF2-40B4-BE49-F238E27FC236}">
                    <a16:creationId xmlns:a16="http://schemas.microsoft.com/office/drawing/2014/main" id="{7F97AEB7-F231-4466-8E36-C7D5D0DCB3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6955BC-E58E-4F03-B508-1076FC2C3413}"/>
              </a:ext>
            </a:extLst>
          </p:cNvPr>
          <p:cNvGrpSpPr/>
          <p:nvPr/>
        </p:nvGrpSpPr>
        <p:grpSpPr>
          <a:xfrm>
            <a:off x="5479334" y="3824748"/>
            <a:ext cx="708046" cy="586252"/>
            <a:chOff x="5479334" y="3824748"/>
            <a:chExt cx="708046" cy="586252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89240F91-B5D5-49A5-890A-664F6066B55C}"/>
                </a:ext>
              </a:extLst>
            </p:cNvPr>
            <p:cNvSpPr txBox="1"/>
            <p:nvPr/>
          </p:nvSpPr>
          <p:spPr>
            <a:xfrm>
              <a:off x="5479334" y="3826225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56" name="Text Box 4">
              <a:extLst>
                <a:ext uri="{FF2B5EF4-FFF2-40B4-BE49-F238E27FC236}">
                  <a16:creationId xmlns:a16="http://schemas.microsoft.com/office/drawing/2014/main" id="{B592A56A-F994-420B-8644-05EA89A4AF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3293" y="3824748"/>
              <a:ext cx="49408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2E1B58B-CB87-4BF2-907D-16BA55E61DA0}"/>
              </a:ext>
            </a:extLst>
          </p:cNvPr>
          <p:cNvGrpSpPr/>
          <p:nvPr/>
        </p:nvGrpSpPr>
        <p:grpSpPr>
          <a:xfrm>
            <a:off x="8525439" y="3597575"/>
            <a:ext cx="1838715" cy="1040099"/>
            <a:chOff x="8525439" y="3597575"/>
            <a:chExt cx="1838715" cy="1040099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E303590-43FA-4682-9B1B-7E32D6371A32}"/>
                </a:ext>
              </a:extLst>
            </p:cNvPr>
            <p:cNvSpPr txBox="1"/>
            <p:nvPr/>
          </p:nvSpPr>
          <p:spPr>
            <a:xfrm>
              <a:off x="8525439" y="3797808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60" name="Group 25">
              <a:extLst>
                <a:ext uri="{FF2B5EF4-FFF2-40B4-BE49-F238E27FC236}">
                  <a16:creationId xmlns:a16="http://schemas.microsoft.com/office/drawing/2014/main" id="{5AC0AAB5-FDB5-49E8-9850-87D67E003E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56107" y="3661361"/>
              <a:ext cx="684595" cy="976313"/>
              <a:chOff x="3803" y="1824"/>
              <a:chExt cx="320" cy="615"/>
            </a:xfrm>
          </p:grpSpPr>
          <p:sp>
            <p:nvSpPr>
              <p:cNvPr id="161" name="Text Box 4">
                <a:extLst>
                  <a:ext uri="{FF2B5EF4-FFF2-40B4-BE49-F238E27FC236}">
                    <a16:creationId xmlns:a16="http://schemas.microsoft.com/office/drawing/2014/main" id="{FF8AF562-2C76-4121-B737-33F89CDBD5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5" cy="6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11</a:t>
                </a:r>
              </a:p>
            </p:txBody>
          </p:sp>
          <p:sp>
            <p:nvSpPr>
              <p:cNvPr id="162" name="Text Box 4">
                <a:extLst>
                  <a:ext uri="{FF2B5EF4-FFF2-40B4-BE49-F238E27FC236}">
                    <a16:creationId xmlns:a16="http://schemas.microsoft.com/office/drawing/2014/main" id="{AD65E75C-11DF-4F7D-81B1-316AB3C2F7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</a:p>
            </p:txBody>
          </p:sp>
          <p:sp>
            <p:nvSpPr>
              <p:cNvPr id="163" name="Line 28">
                <a:extLst>
                  <a:ext uri="{FF2B5EF4-FFF2-40B4-BE49-F238E27FC236}">
                    <a16:creationId xmlns:a16="http://schemas.microsoft.com/office/drawing/2014/main" id="{0DCE1407-2531-401E-A77F-7BC9F8D17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" name="Group 25">
              <a:extLst>
                <a:ext uri="{FF2B5EF4-FFF2-40B4-BE49-F238E27FC236}">
                  <a16:creationId xmlns:a16="http://schemas.microsoft.com/office/drawing/2014/main" id="{2FACBE21-C7A2-4614-AB4D-6936AE6932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54122" y="3646614"/>
              <a:ext cx="510032" cy="976313"/>
              <a:chOff x="3803" y="1824"/>
              <a:chExt cx="320" cy="615"/>
            </a:xfrm>
          </p:grpSpPr>
          <p:sp>
            <p:nvSpPr>
              <p:cNvPr id="165" name="Text Box 4">
                <a:extLst>
                  <a:ext uri="{FF2B5EF4-FFF2-40B4-BE49-F238E27FC236}">
                    <a16:creationId xmlns:a16="http://schemas.microsoft.com/office/drawing/2014/main" id="{FFBC29F7-7997-4AD8-ABFA-D05A148FB4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</a:p>
            </p:txBody>
          </p:sp>
          <p:sp>
            <p:nvSpPr>
              <p:cNvPr id="166" name="Text Box 4">
                <a:extLst>
                  <a:ext uri="{FF2B5EF4-FFF2-40B4-BE49-F238E27FC236}">
                    <a16:creationId xmlns:a16="http://schemas.microsoft.com/office/drawing/2014/main" id="{E91C0507-4AFB-4935-9261-06637EA8AB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</a:p>
            </p:txBody>
          </p:sp>
          <p:sp>
            <p:nvSpPr>
              <p:cNvPr id="167" name="Line 28">
                <a:extLst>
                  <a:ext uri="{FF2B5EF4-FFF2-40B4-BE49-F238E27FC236}">
                    <a16:creationId xmlns:a16="http://schemas.microsoft.com/office/drawing/2014/main" id="{477FE6C5-B55A-469A-B36C-B86651205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A749A518-814B-47E6-B695-0647E570B0E5}"/>
                </a:ext>
              </a:extLst>
            </p:cNvPr>
            <p:cNvSpPr txBox="1"/>
            <p:nvPr/>
          </p:nvSpPr>
          <p:spPr>
            <a:xfrm>
              <a:off x="9542256" y="3597575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5E6209B-893E-4860-BFAA-F896798E40B4}"/>
              </a:ext>
            </a:extLst>
          </p:cNvPr>
          <p:cNvGrpSpPr/>
          <p:nvPr/>
        </p:nvGrpSpPr>
        <p:grpSpPr>
          <a:xfrm>
            <a:off x="10358026" y="3638382"/>
            <a:ext cx="878233" cy="976313"/>
            <a:chOff x="10358026" y="3638382"/>
            <a:chExt cx="878233" cy="976313"/>
          </a:xfrm>
        </p:grpSpPr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605B61A0-54BA-466B-A4E0-05BB16405E59}"/>
                </a:ext>
              </a:extLst>
            </p:cNvPr>
            <p:cNvSpPr txBox="1"/>
            <p:nvPr/>
          </p:nvSpPr>
          <p:spPr>
            <a:xfrm>
              <a:off x="10358026" y="3783060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70" name="Group 25">
              <a:extLst>
                <a:ext uri="{FF2B5EF4-FFF2-40B4-BE49-F238E27FC236}">
                  <a16:creationId xmlns:a16="http://schemas.microsoft.com/office/drawing/2014/main" id="{CB78AD97-5572-4D7D-8B37-0FF581EBC7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77574" y="3638382"/>
              <a:ext cx="558685" cy="976313"/>
              <a:chOff x="3803" y="1824"/>
              <a:chExt cx="320" cy="615"/>
            </a:xfrm>
          </p:grpSpPr>
          <p:sp>
            <p:nvSpPr>
              <p:cNvPr id="171" name="Text Box 4">
                <a:extLst>
                  <a:ext uri="{FF2B5EF4-FFF2-40B4-BE49-F238E27FC236}">
                    <a16:creationId xmlns:a16="http://schemas.microsoft.com/office/drawing/2014/main" id="{E77050E5-691B-4C61-9F73-F55FCB851D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</a:t>
                </a:r>
              </a:p>
            </p:txBody>
          </p:sp>
          <p:sp>
            <p:nvSpPr>
              <p:cNvPr id="172" name="Text Box 4">
                <a:extLst>
                  <a:ext uri="{FF2B5EF4-FFF2-40B4-BE49-F238E27FC236}">
                    <a16:creationId xmlns:a16="http://schemas.microsoft.com/office/drawing/2014/main" id="{1AFCDBC6-1F0A-427F-9620-E99B7ED3F7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</a:p>
            </p:txBody>
          </p:sp>
          <p:sp>
            <p:nvSpPr>
              <p:cNvPr id="173" name="Line 28">
                <a:extLst>
                  <a:ext uri="{FF2B5EF4-FFF2-40B4-BE49-F238E27FC236}">
                    <a16:creationId xmlns:a16="http://schemas.microsoft.com/office/drawing/2014/main" id="{7F1EDC46-884D-4BD1-A8F7-9B5A43E68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65673EE-E90B-4CE8-B17C-C643DFB7CCEB}"/>
              </a:ext>
            </a:extLst>
          </p:cNvPr>
          <p:cNvGrpSpPr/>
          <p:nvPr/>
        </p:nvGrpSpPr>
        <p:grpSpPr>
          <a:xfrm>
            <a:off x="11265360" y="3777808"/>
            <a:ext cx="715248" cy="584775"/>
            <a:chOff x="11265360" y="3777808"/>
            <a:chExt cx="715248" cy="584775"/>
          </a:xfrm>
        </p:grpSpPr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DC928B01-8F40-4414-AEE5-7B361579C07D}"/>
                </a:ext>
              </a:extLst>
            </p:cNvPr>
            <p:cNvSpPr txBox="1"/>
            <p:nvPr/>
          </p:nvSpPr>
          <p:spPr>
            <a:xfrm>
              <a:off x="11265360" y="3777808"/>
              <a:ext cx="65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175" name="Text Box 4">
              <a:extLst>
                <a:ext uri="{FF2B5EF4-FFF2-40B4-BE49-F238E27FC236}">
                  <a16:creationId xmlns:a16="http://schemas.microsoft.com/office/drawing/2014/main" id="{15A1447B-1C41-433B-A28D-4ED59BB43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6521" y="3791079"/>
              <a:ext cx="49408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3">
            <a:extLst>
              <a:ext uri="{FF2B5EF4-FFF2-40B4-BE49-F238E27FC236}">
                <a16:creationId xmlns:a16="http://schemas.microsoft.com/office/drawing/2014/main" id="{E59BA84A-12D8-46B1-9957-29FFF3A97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"/>
            <a:ext cx="20574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Bài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24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tập</a:t>
            </a:r>
            <a:r>
              <a:rPr lang="en-US" altLang="ja-JP" sz="24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3: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AA1A3A3-3074-4401-BEE6-2836047DFD2A}"/>
              </a:ext>
            </a:extLst>
          </p:cNvPr>
          <p:cNvGrpSpPr/>
          <p:nvPr/>
        </p:nvGrpSpPr>
        <p:grpSpPr>
          <a:xfrm>
            <a:off x="457200" y="685800"/>
            <a:ext cx="11277600" cy="2451120"/>
            <a:chOff x="609600" y="990600"/>
            <a:chExt cx="11277600" cy="2451120"/>
          </a:xfrm>
        </p:grpSpPr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609600" y="990600"/>
              <a:ext cx="11277600" cy="2451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20000"/>
                </a:lnSpc>
                <a:spcBef>
                  <a:spcPts val="0"/>
                </a:spcBef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khỏe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quốc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2004,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Tháp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giành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Tháp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giành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oup 25">
              <a:extLst>
                <a:ext uri="{FF2B5EF4-FFF2-40B4-BE49-F238E27FC236}">
                  <a16:creationId xmlns:a16="http://schemas.microsoft.com/office/drawing/2014/main" id="{486A0531-CA0C-40BB-8622-AA768EF067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78675" y="1398795"/>
              <a:ext cx="597977" cy="804863"/>
              <a:chOff x="3803" y="1869"/>
              <a:chExt cx="285" cy="507"/>
            </a:xfrm>
          </p:grpSpPr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761302C6-52DF-498B-971C-C97209E9B9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69"/>
                <a:ext cx="2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63A66F8A-F0BC-478B-8580-86D35C396E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085"/>
                <a:ext cx="28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0" name="Line 28">
                <a:extLst>
                  <a:ext uri="{FF2B5EF4-FFF2-40B4-BE49-F238E27FC236}">
                    <a16:creationId xmlns:a16="http://schemas.microsoft.com/office/drawing/2014/main" id="{6F49FF79-0FD5-4596-89AB-DA08BBA95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46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B7B93DA-B416-4FE9-9F2B-31962BD94FE8}"/>
              </a:ext>
            </a:extLst>
          </p:cNvPr>
          <p:cNvGrpSpPr/>
          <p:nvPr/>
        </p:nvGrpSpPr>
        <p:grpSpPr>
          <a:xfrm>
            <a:off x="2819400" y="3479820"/>
            <a:ext cx="7315200" cy="1923604"/>
            <a:chOff x="2819400" y="3479820"/>
            <a:chExt cx="7315200" cy="192360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8888D12-FD15-4F69-BAFD-A023ABBD5E98}"/>
                </a:ext>
              </a:extLst>
            </p:cNvPr>
            <p:cNvSpPr txBox="1"/>
            <p:nvPr/>
          </p:nvSpPr>
          <p:spPr>
            <a:xfrm>
              <a:off x="2819400" y="3479820"/>
              <a:ext cx="7315200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2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Tóm</a:t>
              </a:r>
              <a:r>
                <a:rPr lang="en-US" sz="2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tắt</a:t>
              </a:r>
              <a:r>
                <a:rPr lang="en-US" sz="2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endPara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bạc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…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37983B1-1492-4D98-81FA-EE290AAD9BEF}"/>
                </a:ext>
              </a:extLst>
            </p:cNvPr>
            <p:cNvGrpSpPr/>
            <p:nvPr/>
          </p:nvGrpSpPr>
          <p:grpSpPr>
            <a:xfrm>
              <a:off x="5395452" y="4010485"/>
              <a:ext cx="597977" cy="804863"/>
              <a:chOff x="3505200" y="3429000"/>
              <a:chExt cx="597977" cy="804863"/>
            </a:xfrm>
          </p:grpSpPr>
          <p:sp>
            <p:nvSpPr>
              <p:cNvPr id="13" name="Text Box 4">
                <a:extLst>
                  <a:ext uri="{FF2B5EF4-FFF2-40B4-BE49-F238E27FC236}">
                    <a16:creationId xmlns:a16="http://schemas.microsoft.com/office/drawing/2014/main" id="{F0EB7921-9E43-43FF-8AD4-4911EAD10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5200" y="3429000"/>
                <a:ext cx="597977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14" name="Text Box 4">
                <a:extLst>
                  <a:ext uri="{FF2B5EF4-FFF2-40B4-BE49-F238E27FC236}">
                    <a16:creationId xmlns:a16="http://schemas.microsoft.com/office/drawing/2014/main" id="{FAA23F70-D47C-49A5-8F47-2966F5613E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5200" y="3771900"/>
                <a:ext cx="593781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5" name="Line 28">
                <a:extLst>
                  <a:ext uri="{FF2B5EF4-FFF2-40B4-BE49-F238E27FC236}">
                    <a16:creationId xmlns:a16="http://schemas.microsoft.com/office/drawing/2014/main" id="{24DAFE77-AB41-4D7B-9329-92F1D8298C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582832" y="3814763"/>
                <a:ext cx="516149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0E1F-39CC-4B0F-BAE6-C414EF2A3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8955" y="1206530"/>
            <a:ext cx="6324600" cy="100962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A9DB356-F610-44CD-8920-0C945DD23449}"/>
              </a:ext>
            </a:extLst>
          </p:cNvPr>
          <p:cNvGrpSpPr/>
          <p:nvPr/>
        </p:nvGrpSpPr>
        <p:grpSpPr>
          <a:xfrm>
            <a:off x="3215770" y="2597150"/>
            <a:ext cx="1730133" cy="949325"/>
            <a:chOff x="3336215" y="2174875"/>
            <a:chExt cx="1730133" cy="949325"/>
          </a:xfrm>
        </p:grpSpPr>
        <p:grpSp>
          <p:nvGrpSpPr>
            <p:cNvPr id="5" name="Group 25">
              <a:extLst>
                <a:ext uri="{FF2B5EF4-FFF2-40B4-BE49-F238E27FC236}">
                  <a16:creationId xmlns:a16="http://schemas.microsoft.com/office/drawing/2014/main" id="{86616324-79EA-4726-AB2F-DA1D266F63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6815" y="2174875"/>
              <a:ext cx="739533" cy="949325"/>
              <a:chOff x="3803" y="1824"/>
              <a:chExt cx="320" cy="598"/>
            </a:xfrm>
          </p:grpSpPr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F66E3642-DE25-49AA-844F-2824265E9A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5EB308CA-245F-450F-AE67-82A31BF8B4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8" name="Line 28">
                <a:extLst>
                  <a:ext uri="{FF2B5EF4-FFF2-40B4-BE49-F238E27FC236}">
                    <a16:creationId xmlns:a16="http://schemas.microsoft.com/office/drawing/2014/main" id="{A24DB83C-A957-4E08-BFD0-A9DCA6030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27DA95-45AB-4410-B4B2-C9DDE2F9D31C}"/>
                </a:ext>
              </a:extLst>
            </p:cNvPr>
            <p:cNvSpPr txBox="1"/>
            <p:nvPr/>
          </p:nvSpPr>
          <p:spPr>
            <a:xfrm>
              <a:off x="4054019" y="2186337"/>
              <a:ext cx="6537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  <p:grpSp>
          <p:nvGrpSpPr>
            <p:cNvPr id="10" name="Group 25">
              <a:extLst>
                <a:ext uri="{FF2B5EF4-FFF2-40B4-BE49-F238E27FC236}">
                  <a16:creationId xmlns:a16="http://schemas.microsoft.com/office/drawing/2014/main" id="{D3303088-6432-4452-8E24-1609FAE415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6215" y="2174875"/>
              <a:ext cx="692295" cy="949325"/>
              <a:chOff x="3803" y="1824"/>
              <a:chExt cx="320" cy="598"/>
            </a:xfrm>
          </p:grpSpPr>
          <p:sp>
            <p:nvSpPr>
              <p:cNvPr id="11" name="Text Box 4">
                <a:extLst>
                  <a:ext uri="{FF2B5EF4-FFF2-40B4-BE49-F238E27FC236}">
                    <a16:creationId xmlns:a16="http://schemas.microsoft.com/office/drawing/2014/main" id="{A502114A-1927-45DA-9F18-C2E3E7D034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2" name="Text Box 4">
                <a:extLst>
                  <a:ext uri="{FF2B5EF4-FFF2-40B4-BE49-F238E27FC236}">
                    <a16:creationId xmlns:a16="http://schemas.microsoft.com/office/drawing/2014/main" id="{DC1392B9-0CB6-43B4-B674-030254DE7F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3" name="Line 28">
                <a:extLst>
                  <a:ext uri="{FF2B5EF4-FFF2-40B4-BE49-F238E27FC236}">
                    <a16:creationId xmlns:a16="http://schemas.microsoft.com/office/drawing/2014/main" id="{E526F481-27C9-4F23-A09B-842B4FA71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ABE4999-A3FF-4C56-9465-16A715CD19DF}"/>
              </a:ext>
            </a:extLst>
          </p:cNvPr>
          <p:cNvGrpSpPr/>
          <p:nvPr/>
        </p:nvGrpSpPr>
        <p:grpSpPr>
          <a:xfrm>
            <a:off x="4894080" y="2588624"/>
            <a:ext cx="1006620" cy="949325"/>
            <a:chOff x="5014525" y="2166349"/>
            <a:chExt cx="1006620" cy="94932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E06A5D0-6B21-4FAD-A144-80445251B57C}"/>
                </a:ext>
              </a:extLst>
            </p:cNvPr>
            <p:cNvSpPr txBox="1"/>
            <p:nvPr/>
          </p:nvSpPr>
          <p:spPr>
            <a:xfrm>
              <a:off x="5014525" y="2354436"/>
              <a:ext cx="6537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5" name="Group 25">
              <a:extLst>
                <a:ext uri="{FF2B5EF4-FFF2-40B4-BE49-F238E27FC236}">
                  <a16:creationId xmlns:a16="http://schemas.microsoft.com/office/drawing/2014/main" id="{B45945FF-C612-436D-8730-334C872CC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7919" y="2166349"/>
              <a:ext cx="733226" cy="949325"/>
              <a:chOff x="3803" y="1824"/>
              <a:chExt cx="320" cy="598"/>
            </a:xfrm>
          </p:grpSpPr>
          <p:sp>
            <p:nvSpPr>
              <p:cNvPr id="16" name="Text Box 4">
                <a:extLst>
                  <a:ext uri="{FF2B5EF4-FFF2-40B4-BE49-F238E27FC236}">
                    <a16:creationId xmlns:a16="http://schemas.microsoft.com/office/drawing/2014/main" id="{AA46C625-2C1A-44E2-B8A2-728672478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</a:t>
                </a:r>
              </a:p>
            </p:txBody>
          </p:sp>
          <p:sp>
            <p:nvSpPr>
              <p:cNvPr id="17" name="Text Box 4">
                <a:extLst>
                  <a:ext uri="{FF2B5EF4-FFF2-40B4-BE49-F238E27FC236}">
                    <a16:creationId xmlns:a16="http://schemas.microsoft.com/office/drawing/2014/main" id="{599EAD19-1803-4880-9524-A292AD87EA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8" name="Line 28">
                <a:extLst>
                  <a:ext uri="{FF2B5EF4-FFF2-40B4-BE49-F238E27FC236}">
                    <a16:creationId xmlns:a16="http://schemas.microsoft.com/office/drawing/2014/main" id="{E15D965E-606A-4B0C-BA70-94790B11D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7ECBF4C-59B3-4120-B04F-325160238218}"/>
              </a:ext>
            </a:extLst>
          </p:cNvPr>
          <p:cNvSpPr/>
          <p:nvPr/>
        </p:nvSpPr>
        <p:spPr>
          <a:xfrm>
            <a:off x="5854956" y="2776711"/>
            <a:ext cx="3244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600" dirty="0">
              <a:solidFill>
                <a:srgbClr val="0000C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124DF9-BCD7-4390-AFF1-BE7AD25AF439}"/>
              </a:ext>
            </a:extLst>
          </p:cNvPr>
          <p:cNvSpPr/>
          <p:nvPr/>
        </p:nvSpPr>
        <p:spPr>
          <a:xfrm>
            <a:off x="2667000" y="1913003"/>
            <a:ext cx="6793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47B442A-41D6-4A2C-AE62-B89CACB9A728}"/>
              </a:ext>
            </a:extLst>
          </p:cNvPr>
          <p:cNvGrpSpPr/>
          <p:nvPr/>
        </p:nvGrpSpPr>
        <p:grpSpPr>
          <a:xfrm>
            <a:off x="4850562" y="3851275"/>
            <a:ext cx="5087393" cy="949325"/>
            <a:chOff x="4850562" y="3851275"/>
            <a:chExt cx="5087393" cy="94932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5991333-99FD-4587-BB60-B34CB4CE039D}"/>
                </a:ext>
              </a:extLst>
            </p:cNvPr>
            <p:cNvSpPr/>
            <p:nvPr/>
          </p:nvSpPr>
          <p:spPr>
            <a:xfrm>
              <a:off x="4850562" y="3966804"/>
              <a:ext cx="161224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just">
                <a:buNone/>
              </a:pPr>
              <a:r>
                <a:rPr lang="en-US" sz="28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2F02D5C-6DFB-4099-9FF2-354E89037A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18068" y="3851275"/>
              <a:ext cx="733226" cy="949325"/>
              <a:chOff x="3803" y="1824"/>
              <a:chExt cx="320" cy="598"/>
            </a:xfrm>
          </p:grpSpPr>
          <p:sp>
            <p:nvSpPr>
              <p:cNvPr id="27" name="Text Box 4">
                <a:extLst>
                  <a:ext uri="{FF2B5EF4-FFF2-40B4-BE49-F238E27FC236}">
                    <a16:creationId xmlns:a16="http://schemas.microsoft.com/office/drawing/2014/main" id="{395EE9A7-CCC0-4E12-8070-D691D46B59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</a:t>
                </a:r>
              </a:p>
            </p:txBody>
          </p:sp>
          <p:sp>
            <p:nvSpPr>
              <p:cNvPr id="28" name="Text Box 4">
                <a:extLst>
                  <a:ext uri="{FF2B5EF4-FFF2-40B4-BE49-F238E27FC236}">
                    <a16:creationId xmlns:a16="http://schemas.microsoft.com/office/drawing/2014/main" id="{00327541-EC74-4641-9C6F-F817ADFDD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29" name="Line 28">
                <a:extLst>
                  <a:ext uri="{FF2B5EF4-FFF2-40B4-BE49-F238E27FC236}">
                    <a16:creationId xmlns:a16="http://schemas.microsoft.com/office/drawing/2014/main" id="{DBF239B8-000C-48A0-BD67-17F5162C9D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9DDF6E-07BC-4603-BC89-BA4E319E4E3C}"/>
                </a:ext>
              </a:extLst>
            </p:cNvPr>
            <p:cNvSpPr/>
            <p:nvPr/>
          </p:nvSpPr>
          <p:spPr>
            <a:xfrm>
              <a:off x="6914370" y="3997581"/>
              <a:ext cx="302358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600" dirty="0">
                <a:solidFill>
                  <a:srgbClr val="0000CC"/>
                </a:solidFill>
              </a:endParaRPr>
            </a:p>
          </p:txBody>
        </p:sp>
      </p:grpSp>
      <p:sp>
        <p:nvSpPr>
          <p:cNvPr id="32" name="AutoShape 61">
            <a:extLst>
              <a:ext uri="{FF2B5EF4-FFF2-40B4-BE49-F238E27FC236}">
                <a16:creationId xmlns:a16="http://schemas.microsoft.com/office/drawing/2014/main" id="{6AF16FA7-DFC6-4021-95F9-9439FD3C9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728" y="351645"/>
            <a:ext cx="190767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800" b="1" dirty="0" err="1">
                <a:ea typeface="MS PGothic" panose="020B0600070205080204" pitchFamily="34" charset="-128"/>
              </a:rPr>
              <a:t>Cách</a:t>
            </a:r>
            <a:r>
              <a:rPr lang="en-US" altLang="ja-JP" sz="2800" b="1" dirty="0">
                <a:ea typeface="MS PGothic" panose="020B0600070205080204" pitchFamily="34" charset="-128"/>
              </a:rPr>
              <a:t> 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833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0E1F-39CC-4B0F-BAE6-C414EF2A3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8955" y="1206530"/>
            <a:ext cx="6324600" cy="100962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A9DB356-F610-44CD-8920-0C945DD23449}"/>
              </a:ext>
            </a:extLst>
          </p:cNvPr>
          <p:cNvGrpSpPr/>
          <p:nvPr/>
        </p:nvGrpSpPr>
        <p:grpSpPr>
          <a:xfrm>
            <a:off x="3382108" y="2597150"/>
            <a:ext cx="1563795" cy="949325"/>
            <a:chOff x="3502553" y="2174875"/>
            <a:chExt cx="1563795" cy="949325"/>
          </a:xfrm>
        </p:grpSpPr>
        <p:grpSp>
          <p:nvGrpSpPr>
            <p:cNvPr id="5" name="Group 25">
              <a:extLst>
                <a:ext uri="{FF2B5EF4-FFF2-40B4-BE49-F238E27FC236}">
                  <a16:creationId xmlns:a16="http://schemas.microsoft.com/office/drawing/2014/main" id="{86616324-79EA-4726-AB2F-DA1D266F63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6815" y="2174875"/>
              <a:ext cx="739533" cy="949325"/>
              <a:chOff x="3803" y="1824"/>
              <a:chExt cx="320" cy="598"/>
            </a:xfrm>
          </p:grpSpPr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F66E3642-DE25-49AA-844F-2824265E9A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</a:p>
            </p:txBody>
          </p:sp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5EB308CA-245F-450F-AE67-82A31BF8B4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8" name="Line 28">
                <a:extLst>
                  <a:ext uri="{FF2B5EF4-FFF2-40B4-BE49-F238E27FC236}">
                    <a16:creationId xmlns:a16="http://schemas.microsoft.com/office/drawing/2014/main" id="{A24DB83C-A957-4E08-BFD0-A9DCA6030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27DA95-45AB-4410-B4B2-C9DDE2F9D31C}"/>
                </a:ext>
              </a:extLst>
            </p:cNvPr>
            <p:cNvSpPr txBox="1"/>
            <p:nvPr/>
          </p:nvSpPr>
          <p:spPr>
            <a:xfrm>
              <a:off x="3995027" y="2186337"/>
              <a:ext cx="6537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_</a:t>
              </a:r>
            </a:p>
          </p:txBody>
        </p:sp>
        <p:sp>
          <p:nvSpPr>
            <p:cNvPr id="11" name="Text Box 4">
              <a:extLst>
                <a:ext uri="{FF2B5EF4-FFF2-40B4-BE49-F238E27FC236}">
                  <a16:creationId xmlns:a16="http://schemas.microsoft.com/office/drawing/2014/main" id="{A502114A-1927-45DA-9F18-C2E3E7D03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553" y="2291429"/>
              <a:ext cx="612248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ABE4999-A3FF-4C56-9465-16A715CD19DF}"/>
              </a:ext>
            </a:extLst>
          </p:cNvPr>
          <p:cNvGrpSpPr/>
          <p:nvPr/>
        </p:nvGrpSpPr>
        <p:grpSpPr>
          <a:xfrm>
            <a:off x="4894080" y="2588624"/>
            <a:ext cx="1006620" cy="949325"/>
            <a:chOff x="5014525" y="2166349"/>
            <a:chExt cx="1006620" cy="94932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E06A5D0-6B21-4FAD-A144-80445251B57C}"/>
                </a:ext>
              </a:extLst>
            </p:cNvPr>
            <p:cNvSpPr txBox="1"/>
            <p:nvPr/>
          </p:nvSpPr>
          <p:spPr>
            <a:xfrm>
              <a:off x="5014525" y="2354436"/>
              <a:ext cx="6537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15" name="Group 25">
              <a:extLst>
                <a:ext uri="{FF2B5EF4-FFF2-40B4-BE49-F238E27FC236}">
                  <a16:creationId xmlns:a16="http://schemas.microsoft.com/office/drawing/2014/main" id="{B45945FF-C612-436D-8730-334C872CC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7919" y="2166349"/>
              <a:ext cx="733226" cy="949325"/>
              <a:chOff x="3803" y="1824"/>
              <a:chExt cx="320" cy="598"/>
            </a:xfrm>
          </p:grpSpPr>
          <p:sp>
            <p:nvSpPr>
              <p:cNvPr id="16" name="Text Box 4">
                <a:extLst>
                  <a:ext uri="{FF2B5EF4-FFF2-40B4-BE49-F238E27FC236}">
                    <a16:creationId xmlns:a16="http://schemas.microsoft.com/office/drawing/2014/main" id="{AA46C625-2C1A-44E2-B8A2-728672478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</a:t>
                </a:r>
              </a:p>
            </p:txBody>
          </p:sp>
          <p:sp>
            <p:nvSpPr>
              <p:cNvPr id="17" name="Text Box 4">
                <a:extLst>
                  <a:ext uri="{FF2B5EF4-FFF2-40B4-BE49-F238E27FC236}">
                    <a16:creationId xmlns:a16="http://schemas.microsoft.com/office/drawing/2014/main" id="{599EAD19-1803-4880-9524-A292AD87EA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18" name="Line 28">
                <a:extLst>
                  <a:ext uri="{FF2B5EF4-FFF2-40B4-BE49-F238E27FC236}">
                    <a16:creationId xmlns:a16="http://schemas.microsoft.com/office/drawing/2014/main" id="{E15D965E-606A-4B0C-BA70-94790B11D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7ECBF4C-59B3-4120-B04F-325160238218}"/>
              </a:ext>
            </a:extLst>
          </p:cNvPr>
          <p:cNvSpPr/>
          <p:nvPr/>
        </p:nvSpPr>
        <p:spPr>
          <a:xfrm>
            <a:off x="5854956" y="2776711"/>
            <a:ext cx="3244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600" dirty="0">
              <a:solidFill>
                <a:srgbClr val="0000C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124DF9-BCD7-4390-AFF1-BE7AD25AF439}"/>
              </a:ext>
            </a:extLst>
          </p:cNvPr>
          <p:cNvSpPr/>
          <p:nvPr/>
        </p:nvSpPr>
        <p:spPr>
          <a:xfrm>
            <a:off x="2667000" y="1913003"/>
            <a:ext cx="6793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47B442A-41D6-4A2C-AE62-B89CACB9A728}"/>
              </a:ext>
            </a:extLst>
          </p:cNvPr>
          <p:cNvGrpSpPr/>
          <p:nvPr/>
        </p:nvGrpSpPr>
        <p:grpSpPr>
          <a:xfrm>
            <a:off x="4850562" y="3851275"/>
            <a:ext cx="5087393" cy="949325"/>
            <a:chOff x="4850562" y="3851275"/>
            <a:chExt cx="5087393" cy="94932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5991333-99FD-4587-BB60-B34CB4CE039D}"/>
                </a:ext>
              </a:extLst>
            </p:cNvPr>
            <p:cNvSpPr/>
            <p:nvPr/>
          </p:nvSpPr>
          <p:spPr>
            <a:xfrm>
              <a:off x="4850562" y="3966804"/>
              <a:ext cx="161224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indent="0" algn="just">
                <a:buNone/>
              </a:pPr>
              <a:r>
                <a:rPr lang="en-US" sz="28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2F02D5C-6DFB-4099-9FF2-354E89037A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18068" y="3851275"/>
              <a:ext cx="733226" cy="949325"/>
              <a:chOff x="3803" y="1824"/>
              <a:chExt cx="320" cy="598"/>
            </a:xfrm>
          </p:grpSpPr>
          <p:sp>
            <p:nvSpPr>
              <p:cNvPr id="27" name="Text Box 4">
                <a:extLst>
                  <a:ext uri="{FF2B5EF4-FFF2-40B4-BE49-F238E27FC236}">
                    <a16:creationId xmlns:a16="http://schemas.microsoft.com/office/drawing/2014/main" id="{395EE9A7-CCC0-4E12-8070-D691D46B59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1824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</a:t>
                </a:r>
              </a:p>
            </p:txBody>
          </p:sp>
          <p:sp>
            <p:nvSpPr>
              <p:cNvPr id="28" name="Text Box 4">
                <a:extLst>
                  <a:ext uri="{FF2B5EF4-FFF2-40B4-BE49-F238E27FC236}">
                    <a16:creationId xmlns:a16="http://schemas.microsoft.com/office/drawing/2014/main" id="{00327541-EC74-4641-9C6F-F817ADFDDE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3" y="2112"/>
                <a:ext cx="28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</a:p>
            </p:txBody>
          </p:sp>
          <p:sp>
            <p:nvSpPr>
              <p:cNvPr id="29" name="Line 28">
                <a:extLst>
                  <a:ext uri="{FF2B5EF4-FFF2-40B4-BE49-F238E27FC236}">
                    <a16:creationId xmlns:a16="http://schemas.microsoft.com/office/drawing/2014/main" id="{DBF239B8-000C-48A0-BD67-17F5162C9D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40" y="2112"/>
                <a:ext cx="283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600"/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9DDF6E-07BC-4603-BC89-BA4E319E4E3C}"/>
                </a:ext>
              </a:extLst>
            </p:cNvPr>
            <p:cNvSpPr/>
            <p:nvPr/>
          </p:nvSpPr>
          <p:spPr>
            <a:xfrm>
              <a:off x="6914370" y="3997581"/>
              <a:ext cx="302358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huy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600" dirty="0">
                <a:solidFill>
                  <a:srgbClr val="0000CC"/>
                </a:solidFill>
              </a:endParaRPr>
            </a:p>
          </p:txBody>
        </p:sp>
      </p:grpSp>
      <p:sp>
        <p:nvSpPr>
          <p:cNvPr id="32" name="AutoShape 61">
            <a:extLst>
              <a:ext uri="{FF2B5EF4-FFF2-40B4-BE49-F238E27FC236}">
                <a16:creationId xmlns:a16="http://schemas.microsoft.com/office/drawing/2014/main" id="{6AF16FA7-DFC6-4021-95F9-9439FD3C9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728" y="351645"/>
            <a:ext cx="190767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800" b="1" dirty="0" err="1">
                <a:ea typeface="MS PGothic" panose="020B0600070205080204" pitchFamily="34" charset="-128"/>
              </a:rPr>
              <a:t>Cách</a:t>
            </a:r>
            <a:r>
              <a:rPr lang="en-US" altLang="ja-JP" sz="2800" b="1" dirty="0">
                <a:ea typeface="MS PGothic" panose="020B0600070205080204" pitchFamily="34" charset="-128"/>
              </a:rPr>
              <a:t> 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919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id="{90C7E67A-DF72-47AF-9601-EAFC5CA05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>
            <a:extLst>
              <a:ext uri="{FF2B5EF4-FFF2-40B4-BE49-F238E27FC236}">
                <a16:creationId xmlns:a16="http://schemas.microsoft.com/office/drawing/2014/main" id="{B24C78C8-5A05-4DDE-AB23-A815875BB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164" y="3541713"/>
            <a:ext cx="2236787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3">
            <a:extLst>
              <a:ext uri="{FF2B5EF4-FFF2-40B4-BE49-F238E27FC236}">
                <a16:creationId xmlns:a16="http://schemas.microsoft.com/office/drawing/2014/main" id="{B74CADF0-6AB9-4F32-A1C1-FFC847328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1427232"/>
            <a:ext cx="54387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80B33D-2894-4BCC-ABAC-8BDEA928334A}"/>
              </a:ext>
            </a:extLst>
          </p:cNvPr>
          <p:cNvSpPr/>
          <p:nvPr/>
        </p:nvSpPr>
        <p:spPr>
          <a:xfrm>
            <a:off x="4806950" y="2564226"/>
            <a:ext cx="347580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39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333399">
                      <a:satMod val="175000"/>
                      <a:alpha val="40000"/>
                    </a:srgbClr>
                  </a:glow>
                  <a:outerShdw dist="38100" dir="2700000" algn="tl" rotWithShape="0">
                    <a:srgbClr val="3333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218420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708400" y="233838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2146300" y="2211387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1</a:t>
            </a:r>
            <a:endParaRPr lang="en-US" sz="2400">
              <a:latin typeface="Arial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105400" y="2236787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768600" y="207803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768600" y="2571750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781300" y="257333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378200" y="2057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344863" y="256222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390900" y="257333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124200" y="2301875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041775" y="208438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000500" y="2535237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4013200" y="25781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227638" y="226377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229600" y="232727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96" name="AutoShape 20"/>
          <p:cNvSpPr>
            <a:spLocks noChangeArrowheads="1"/>
          </p:cNvSpPr>
          <p:nvPr/>
        </p:nvSpPr>
        <p:spPr bwMode="auto">
          <a:xfrm>
            <a:off x="6731000" y="2225675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9677400" y="2263775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7340600" y="2133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7340600" y="252412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7353300" y="25669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950200" y="2133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7950200" y="252412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7962900" y="25669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7696200" y="2316162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8521700" y="2133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8521700" y="2527300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8534400" y="25669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9774238" y="22923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anose="020B0600070205080204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3670300" y="3913187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2146300" y="3678237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3</a:t>
            </a:r>
            <a:endParaRPr lang="en-US" sz="2400">
              <a:latin typeface="Arial" charset="0"/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5105400" y="3836987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5243513" y="38798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anose="020B0600070205080204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2768600" y="365283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2768600" y="41052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2781300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3378200" y="365283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3378200" y="41052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390900" y="4127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3103563" y="3835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3949700" y="367823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3949700" y="41306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3962400" y="413226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8154988" y="3927475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25" name="AutoShape 49"/>
          <p:cNvSpPr>
            <a:spLocks noChangeArrowheads="1"/>
          </p:cNvSpPr>
          <p:nvPr/>
        </p:nvSpPr>
        <p:spPr bwMode="auto">
          <a:xfrm>
            <a:off x="6630988" y="3836987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4</a:t>
            </a:r>
            <a:endParaRPr lang="en-US" sz="2400">
              <a:latin typeface="Arial" charset="0"/>
            </a:endParaRP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9615488" y="3862387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9753600" y="391953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7278688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7278688" y="41306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7291388" y="4152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7888288" y="3657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7888288" y="41306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7900988" y="4152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7634288" y="3902075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35" name="Text Box 59"/>
          <p:cNvSpPr txBox="1">
            <a:spLocks noChangeArrowheads="1"/>
          </p:cNvSpPr>
          <p:nvPr/>
        </p:nvSpPr>
        <p:spPr bwMode="auto">
          <a:xfrm>
            <a:off x="8447088" y="36703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6" name="Text Box 60"/>
          <p:cNvSpPr txBox="1">
            <a:spLocks noChangeArrowheads="1"/>
          </p:cNvSpPr>
          <p:nvPr/>
        </p:nvSpPr>
        <p:spPr bwMode="auto">
          <a:xfrm>
            <a:off x="8447088" y="41433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7" name="Line 61"/>
          <p:cNvSpPr>
            <a:spLocks noChangeShapeType="1"/>
          </p:cNvSpPr>
          <p:nvPr/>
        </p:nvSpPr>
        <p:spPr bwMode="auto">
          <a:xfrm>
            <a:off x="8459788" y="416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3657600" y="5500687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39" name="AutoShape 63"/>
          <p:cNvSpPr>
            <a:spLocks noChangeArrowheads="1"/>
          </p:cNvSpPr>
          <p:nvPr/>
        </p:nvSpPr>
        <p:spPr bwMode="auto">
          <a:xfrm>
            <a:off x="2120900" y="5411787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5</a:t>
            </a:r>
            <a:endParaRPr lang="en-US" sz="2400">
              <a:latin typeface="Arial" charset="0"/>
            </a:endParaRPr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5105400" y="5437187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2781300" y="52673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2781300" y="5719762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3" name="Line 67"/>
          <p:cNvSpPr>
            <a:spLocks noChangeShapeType="1"/>
          </p:cNvSpPr>
          <p:nvPr/>
        </p:nvSpPr>
        <p:spPr bwMode="auto">
          <a:xfrm>
            <a:off x="2794000" y="57419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3390900" y="52673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3390900" y="5719762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>
            <a:off x="3403600" y="57419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3136900" y="5491162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3962400" y="52800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3962400" y="5732462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50" name="Line 74"/>
          <p:cNvSpPr>
            <a:spLocks noChangeShapeType="1"/>
          </p:cNvSpPr>
          <p:nvPr/>
        </p:nvSpPr>
        <p:spPr bwMode="auto">
          <a:xfrm>
            <a:off x="3975100" y="57546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5243513" y="5487987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3403600" y="1295401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 dirty="0" err="1">
                <a:ea typeface="MS PGothic" panose="020B0600070205080204" pitchFamily="34" charset="-128"/>
              </a:rPr>
              <a:t>Đúng</a:t>
            </a:r>
            <a:r>
              <a:rPr lang="en-US" altLang="ja-JP" sz="2800" b="1" dirty="0">
                <a:ea typeface="MS PGothic" panose="020B0600070205080204" pitchFamily="34" charset="-128"/>
              </a:rPr>
              <a:t>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điền</a:t>
            </a:r>
            <a:r>
              <a:rPr lang="en-US" altLang="ja-JP" sz="2800" b="1" dirty="0">
                <a:ea typeface="MS PGothic" panose="020B0600070205080204" pitchFamily="34" charset="-128"/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  <a:ea typeface="MS PGothic" panose="020B0600070205080204" pitchFamily="34" charset="-128"/>
              </a:rPr>
              <a:t>Đ,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sai</a:t>
            </a:r>
            <a:r>
              <a:rPr lang="en-US" altLang="ja-JP" sz="2800" b="1" dirty="0">
                <a:ea typeface="MS PGothic" panose="020B0600070205080204" pitchFamily="34" charset="-128"/>
              </a:rPr>
              <a:t>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ghi</a:t>
            </a:r>
            <a:r>
              <a:rPr lang="en-US" altLang="ja-JP" sz="2800" b="1" dirty="0">
                <a:ea typeface="MS PGothic" panose="020B0600070205080204" pitchFamily="34" charset="-128"/>
              </a:rPr>
              <a:t> </a:t>
            </a:r>
            <a:r>
              <a:rPr lang="en-US" altLang="ja-JP" sz="2800" b="1" dirty="0">
                <a:solidFill>
                  <a:srgbClr val="0000FF"/>
                </a:solidFill>
                <a:ea typeface="MS PGothic" panose="020B0600070205080204" pitchFamily="34" charset="-128"/>
              </a:rPr>
              <a:t>S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vào</a:t>
            </a:r>
            <a:r>
              <a:rPr lang="en-US" altLang="ja-JP" sz="2800" b="1" dirty="0">
                <a:ea typeface="MS PGothic" panose="020B0600070205080204" pitchFamily="34" charset="-128"/>
              </a:rPr>
              <a:t> ô </a:t>
            </a:r>
            <a:r>
              <a:rPr lang="en-US" altLang="ja-JP" sz="2800" b="1" dirty="0" err="1">
                <a:ea typeface="MS PGothic" panose="020B0600070205080204" pitchFamily="34" charset="-128"/>
              </a:rPr>
              <a:t>trống</a:t>
            </a:r>
            <a:r>
              <a:rPr lang="en-US" altLang="ja-JP" sz="2800" b="1" dirty="0">
                <a:ea typeface="MS PGothic" panose="020B0600070205080204" pitchFamily="34" charset="-128"/>
              </a:rPr>
              <a:t>:</a:t>
            </a:r>
            <a:endParaRPr lang="en-US" sz="2800" b="1" dirty="0"/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>
            <a:off x="6078792" y="1966452"/>
            <a:ext cx="0" cy="419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AutoShape 78"/>
          <p:cNvSpPr>
            <a:spLocks noChangeArrowheads="1"/>
          </p:cNvSpPr>
          <p:nvPr/>
        </p:nvSpPr>
        <p:spPr bwMode="auto">
          <a:xfrm>
            <a:off x="3386138" y="457200"/>
            <a:ext cx="5410200" cy="6858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A50021"/>
          </a:solidFill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0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Trò chơi:”</a:t>
            </a:r>
            <a:r>
              <a:rPr lang="en-US" sz="40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2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0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3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2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1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7" dur="20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2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6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9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5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8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1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4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0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3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6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9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4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 animBg="1"/>
      <p:bldP spid="24585" grpId="0" animBg="1"/>
      <p:bldP spid="24588" grpId="0" animBg="1"/>
      <p:bldP spid="24592" grpId="0" animBg="1"/>
      <p:bldP spid="24593" grpId="0"/>
      <p:bldP spid="24595" grpId="0"/>
      <p:bldP spid="24596" grpId="0" animBg="1"/>
      <p:bldP spid="24597" grpId="0" animBg="1"/>
      <p:bldP spid="24598" grpId="0"/>
      <p:bldP spid="24599" grpId="0"/>
      <p:bldP spid="24600" grpId="0" animBg="1"/>
      <p:bldP spid="24601" grpId="0"/>
      <p:bldP spid="24602" grpId="0"/>
      <p:bldP spid="24603" grpId="0" animBg="1"/>
      <p:bldP spid="24604" grpId="0"/>
      <p:bldP spid="24605" grpId="0"/>
      <p:bldP spid="24606" grpId="0"/>
      <p:bldP spid="24607" grpId="0" animBg="1"/>
      <p:bldP spid="24609" grpId="0"/>
      <p:bldP spid="24610" grpId="0"/>
      <p:bldP spid="24611" grpId="0" animBg="1"/>
      <p:bldP spid="24612" grpId="0" animBg="1"/>
      <p:bldP spid="24613" grpId="0"/>
      <p:bldP spid="24614" grpId="0"/>
      <p:bldP spid="24615" grpId="0"/>
      <p:bldP spid="24616" grpId="0" animBg="1"/>
      <p:bldP spid="24617" grpId="0"/>
      <p:bldP spid="24618" grpId="0"/>
      <p:bldP spid="24619" grpId="0" animBg="1"/>
      <p:bldP spid="24620" grpId="0"/>
      <p:bldP spid="24621" grpId="0"/>
      <p:bldP spid="24622" grpId="0"/>
      <p:bldP spid="24623" grpId="0" animBg="1"/>
      <p:bldP spid="24624" grpId="0"/>
      <p:bldP spid="24625" grpId="0" animBg="1"/>
      <p:bldP spid="24626" grpId="0" animBg="1"/>
      <p:bldP spid="24627" grpId="0"/>
      <p:bldP spid="24628" grpId="0"/>
      <p:bldP spid="24629" grpId="0"/>
      <p:bldP spid="24630" grpId="0" animBg="1"/>
      <p:bldP spid="24631" grpId="0"/>
      <p:bldP spid="24632" grpId="0"/>
      <p:bldP spid="24633" grpId="0" animBg="1"/>
      <p:bldP spid="24634" grpId="0"/>
      <p:bldP spid="24635" grpId="0"/>
      <p:bldP spid="24636" grpId="0"/>
      <p:bldP spid="24637" grpId="0" animBg="1"/>
      <p:bldP spid="24638" grpId="0"/>
      <p:bldP spid="24639" grpId="0" animBg="1"/>
      <p:bldP spid="24640" grpId="0" animBg="1"/>
      <p:bldP spid="24641" grpId="0"/>
      <p:bldP spid="24642" grpId="0"/>
      <p:bldP spid="24643" grpId="0" animBg="1"/>
      <p:bldP spid="24644" grpId="0"/>
      <p:bldP spid="24645" grpId="0"/>
      <p:bldP spid="24646" grpId="0" animBg="1"/>
      <p:bldP spid="24647" grpId="0"/>
      <p:bldP spid="24648" grpId="0"/>
      <p:bldP spid="24649" grpId="0"/>
      <p:bldP spid="24650" grpId="0" animBg="1"/>
      <p:bldP spid="24651" grpId="0"/>
      <p:bldP spid="24652" grpId="0"/>
      <p:bldP spid="24653" grpId="0" animBg="1"/>
      <p:bldP spid="246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2514600" y="2497394"/>
            <a:ext cx="792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Chúc</a:t>
            </a:r>
            <a:r>
              <a:rPr lang="en-US" sz="3600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các</a:t>
            </a:r>
            <a:r>
              <a:rPr lang="en-US" sz="3600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 con </a:t>
            </a:r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chăm</a:t>
            </a:r>
            <a:r>
              <a:rPr lang="en-US" sz="3600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ngoan</a:t>
            </a:r>
            <a:r>
              <a:rPr lang="en-US" sz="3600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, </a:t>
            </a:r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học</a:t>
            </a:r>
            <a:r>
              <a:rPr lang="en-US" sz="3600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giỏi</a:t>
            </a:r>
            <a:endParaRPr lang="en-US" sz="3600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14600" y="22098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2</a:t>
            </a:r>
            <a:endParaRPr lang="en-US" sz="3200" dirty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514600" y="2667000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3</a:t>
            </a:r>
            <a:endParaRPr lang="en-US" sz="3200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352800" y="2209800"/>
            <a:ext cx="415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5</a:t>
            </a:r>
            <a:endParaRPr lang="en-US" sz="320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340100" y="2667000"/>
            <a:ext cx="533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3</a:t>
            </a:r>
            <a:endParaRPr lang="en-US" sz="320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114800" y="2223006"/>
            <a:ext cx="1189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2 + 5</a:t>
            </a:r>
            <a:endParaRPr lang="en-US" sz="3200" dirty="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455652" y="2667000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3</a:t>
            </a:r>
            <a:endParaRPr lang="en-US" sz="3200" dirty="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748548" y="2413000"/>
            <a:ext cx="3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=</a:t>
            </a:r>
            <a:endParaRPr lang="en-US" sz="3200" dirty="0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578100" y="2704977"/>
            <a:ext cx="304800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sz="3200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426540" y="2698956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4190180" y="2694501"/>
            <a:ext cx="1004119" cy="3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257800" y="2413000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=</a:t>
            </a:r>
            <a:endParaRPr lang="en-US" sz="320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5638800" y="2209800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7</a:t>
            </a:r>
            <a:endParaRPr lang="en-US" sz="320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626100" y="26670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3</a:t>
            </a:r>
            <a:endParaRPr lang="en-US" sz="3200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5668296" y="269895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514600" y="42672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2</a:t>
            </a:r>
            <a:endParaRPr lang="en-US" sz="3200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2514600" y="4724400"/>
            <a:ext cx="228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3</a:t>
            </a:r>
            <a:endParaRPr lang="en-US" sz="3200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2590800" y="479855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338052" y="428148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2</a:t>
            </a:r>
            <a:endParaRPr lang="en-US" sz="320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338052" y="473868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4</a:t>
            </a:r>
            <a:endParaRPr lang="en-US" sz="3200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3390900" y="478696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2880852" y="4501944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+</a:t>
            </a:r>
            <a:endParaRPr lang="en-US" sz="3200" dirty="0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2942917" y="2411252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+</a:t>
            </a:r>
            <a:endParaRPr lang="en-US" sz="3200" dirty="0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082844" y="4294648"/>
            <a:ext cx="495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8</a:t>
            </a:r>
            <a:endParaRPr lang="en-US" sz="3200" dirty="0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3947652" y="4751848"/>
            <a:ext cx="132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12</a:t>
            </a:r>
            <a:endParaRPr lang="en-US" sz="3200" dirty="0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4114800" y="479855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4946856" y="429418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6</a:t>
            </a:r>
            <a:endParaRPr lang="en-US" sz="3200" dirty="0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800600" y="4751387"/>
            <a:ext cx="93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12</a:t>
            </a:r>
            <a:endParaRPr lang="en-US" sz="3200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4995608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4510548" y="4470400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+</a:t>
            </a:r>
            <a:endParaRPr lang="en-US" sz="3200" dirty="0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3719052" y="4499896"/>
            <a:ext cx="3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=</a:t>
            </a:r>
            <a:endParaRPr lang="en-US" sz="3200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5410200" y="4495800"/>
            <a:ext cx="3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=</a:t>
            </a:r>
            <a:endParaRPr lang="en-US" sz="3200" dirty="0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5651499" y="4292600"/>
            <a:ext cx="9397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14</a:t>
            </a:r>
            <a:endParaRPr lang="en-US" sz="3200" dirty="0"/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5638800" y="4749800"/>
            <a:ext cx="7874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12</a:t>
            </a:r>
            <a:endParaRPr lang="en-US" sz="3200" dirty="0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5875592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111" name="AutoShape 63"/>
          <p:cNvSpPr>
            <a:spLocks noChangeArrowheads="1"/>
          </p:cNvSpPr>
          <p:nvPr/>
        </p:nvSpPr>
        <p:spPr bwMode="auto">
          <a:xfrm>
            <a:off x="1295400" y="2222787"/>
            <a:ext cx="865650" cy="77324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>
                <a:latin typeface="Arial" charset="0"/>
                <a:ea typeface="MS PGothic" pitchFamily="34" charset="-128"/>
              </a:rPr>
              <a:t>1</a:t>
            </a:r>
            <a:endParaRPr lang="en-US" sz="3200">
              <a:latin typeface="Arial" charset="0"/>
            </a:endParaRPr>
          </a:p>
        </p:txBody>
      </p:sp>
      <p:sp>
        <p:nvSpPr>
          <p:cNvPr id="2113" name="AutoShape 65"/>
          <p:cNvSpPr>
            <a:spLocks noChangeArrowheads="1"/>
          </p:cNvSpPr>
          <p:nvPr/>
        </p:nvSpPr>
        <p:spPr bwMode="auto">
          <a:xfrm>
            <a:off x="1320391" y="4379611"/>
            <a:ext cx="956597" cy="838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>
                <a:latin typeface="Arial" charset="0"/>
                <a:ea typeface="MS PGothic" pitchFamily="34" charset="-128"/>
              </a:rPr>
              <a:t>2</a:t>
            </a:r>
            <a:endParaRPr lang="en-US" sz="3200">
              <a:latin typeface="Arial" charset="0"/>
            </a:endParaRPr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7315200" y="2084901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ja-JP" sz="2400" dirty="0" err="1">
                <a:ea typeface="MS PGothic" panose="020B0600070205080204" pitchFamily="34" charset="-128"/>
              </a:rPr>
              <a:t>Muốn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cộng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hai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phân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số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cùng</a:t>
            </a:r>
            <a:r>
              <a:rPr lang="en-US" altLang="ja-JP" sz="2400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mẫu</a:t>
            </a:r>
            <a:r>
              <a:rPr lang="en-US" altLang="ja-JP" sz="2400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số</a:t>
            </a:r>
            <a:r>
              <a:rPr lang="en-US" altLang="ja-JP" sz="2400" dirty="0">
                <a:ea typeface="MS PGothic" panose="020B0600070205080204" pitchFamily="34" charset="-128"/>
              </a:rPr>
              <a:t> ta </a:t>
            </a:r>
            <a:r>
              <a:rPr lang="en-US" altLang="ja-JP" sz="2400" dirty="0" err="1">
                <a:ea typeface="MS PGothic" panose="020B0600070205080204" pitchFamily="34" charset="-128"/>
              </a:rPr>
              <a:t>làm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thế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nào</a:t>
            </a:r>
            <a:r>
              <a:rPr lang="en-US" altLang="ja-JP" sz="2400" dirty="0">
                <a:ea typeface="MS PGothic" panose="020B0600070205080204" pitchFamily="34" charset="-128"/>
              </a:rPr>
              <a:t>?</a:t>
            </a:r>
            <a:endParaRPr lang="en-US" sz="2400" dirty="0"/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6176296" y="4512135"/>
            <a:ext cx="3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=</a:t>
            </a:r>
            <a:endParaRPr lang="en-US" sz="3200" dirty="0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6567948" y="4338729"/>
            <a:ext cx="45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ea typeface="MS PGothic" panose="020B0600070205080204" pitchFamily="34" charset="-128"/>
              </a:rPr>
              <a:t>7</a:t>
            </a:r>
            <a:endParaRPr lang="en-US" sz="3200" dirty="0"/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6555248" y="4795929"/>
            <a:ext cx="44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6</a:t>
            </a:r>
            <a:endParaRPr lang="en-US" sz="3200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>
            <a:off x="662694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7315200" y="4191000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ja-JP" sz="2400" dirty="0" err="1">
                <a:ea typeface="MS PGothic" panose="020B0600070205080204" pitchFamily="34" charset="-128"/>
              </a:rPr>
              <a:t>Muốn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cộng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hai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phân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số</a:t>
            </a:r>
            <a:endParaRPr lang="en-US" altLang="ja-JP" sz="2400" dirty="0"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khác</a:t>
            </a:r>
            <a:r>
              <a:rPr lang="en-US" altLang="ja-JP" sz="2400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mẫu</a:t>
            </a:r>
            <a:r>
              <a:rPr lang="en-US" altLang="ja-JP" sz="2400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solidFill>
                  <a:srgbClr val="FF0000"/>
                </a:solidFill>
                <a:ea typeface="MS PGothic" panose="020B0600070205080204" pitchFamily="34" charset="-128"/>
              </a:rPr>
              <a:t>số</a:t>
            </a:r>
            <a:r>
              <a:rPr lang="en-US" altLang="ja-JP" sz="2400" dirty="0">
                <a:ea typeface="MS PGothic" panose="020B0600070205080204" pitchFamily="34" charset="-128"/>
              </a:rPr>
              <a:t> ta </a:t>
            </a:r>
            <a:r>
              <a:rPr lang="en-US" altLang="ja-JP" sz="2400" dirty="0" err="1">
                <a:ea typeface="MS PGothic" panose="020B0600070205080204" pitchFamily="34" charset="-128"/>
              </a:rPr>
              <a:t>làm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thế</a:t>
            </a:r>
            <a:r>
              <a:rPr lang="en-US" altLang="ja-JP" sz="2400" dirty="0">
                <a:ea typeface="MS PGothic" panose="020B0600070205080204" pitchFamily="34" charset="-128"/>
              </a:rPr>
              <a:t> </a:t>
            </a:r>
            <a:r>
              <a:rPr lang="en-US" altLang="ja-JP" sz="2400" dirty="0" err="1">
                <a:ea typeface="MS PGothic" panose="020B0600070205080204" pitchFamily="34" charset="-128"/>
              </a:rPr>
              <a:t>nào</a:t>
            </a:r>
            <a:r>
              <a:rPr lang="en-US" altLang="ja-JP" sz="2400" dirty="0">
                <a:ea typeface="MS PGothic" panose="020B0600070205080204" pitchFamily="34" charset="-128"/>
              </a:rPr>
              <a:t>?</a:t>
            </a:r>
            <a:endParaRPr lang="en-US" sz="2400" dirty="0"/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AB188D35-035E-4259-BC82-ED96129A6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762000"/>
            <a:ext cx="533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3" dur="20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  <p:bldP spid="2057" grpId="0"/>
      <p:bldP spid="2058" grpId="0"/>
      <p:bldP spid="2059" grpId="0"/>
      <p:bldP spid="2061" grpId="0"/>
      <p:bldP spid="2062" grpId="0" animBg="1"/>
      <p:bldP spid="2063" grpId="0" animBg="1"/>
      <p:bldP spid="2064" grpId="0" animBg="1"/>
      <p:bldP spid="2065" grpId="0"/>
      <p:bldP spid="2066" grpId="0"/>
      <p:bldP spid="2067" grpId="0"/>
      <p:bldP spid="2068" grpId="0" animBg="1"/>
      <p:bldP spid="2069" grpId="0"/>
      <p:bldP spid="2070" grpId="0"/>
      <p:bldP spid="2071" grpId="0" animBg="1"/>
      <p:bldP spid="2072" grpId="0"/>
      <p:bldP spid="2073" grpId="0"/>
      <p:bldP spid="2074" grpId="0" animBg="1"/>
      <p:bldP spid="2082" grpId="0"/>
      <p:bldP spid="2083" grpId="0"/>
      <p:bldP spid="2086" grpId="0" animBg="1"/>
      <p:bldP spid="2089" grpId="0" animBg="1"/>
      <p:bldP spid="2091" grpId="0"/>
      <p:bldP spid="2096" grpId="0" animBg="1"/>
      <p:bldP spid="2111" grpId="0" animBg="1"/>
      <p:bldP spid="2113" grpId="0" animBg="1"/>
      <p:bldP spid="2118" grpId="0" animBg="1"/>
      <p:bldP spid="2118" grpId="1" animBg="1"/>
      <p:bldP spid="2141" grpId="0" animBg="1"/>
      <p:bldP spid="2142" grpId="0" animBg="1"/>
      <p:bldP spid="2142" grpId="1" animBg="1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1810" y="2253334"/>
            <a:ext cx="7562391" cy="9752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51435" tIns="25718" rIns="51435" bIns="25718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TRỪ PHÂN SỐ</a:t>
            </a:r>
          </a:p>
        </p:txBody>
      </p:sp>
    </p:spTree>
    <p:extLst>
      <p:ext uri="{BB962C8B-B14F-4D97-AF65-F5344CB8AC3E}">
        <p14:creationId xmlns:p14="http://schemas.microsoft.com/office/powerpoint/2010/main" val="150776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>
            <a:extLst>
              <a:ext uri="{FF2B5EF4-FFF2-40B4-BE49-F238E27FC236}">
                <a16:creationId xmlns:a16="http://schemas.microsoft.com/office/drawing/2014/main" id="{B4B99C07-DD96-4BFB-AAB7-587532DE6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96076"/>
            <a:ext cx="5391746" cy="74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CE6A4F72-294A-4F34-8A4D-F76CC0399362}"/>
              </a:ext>
            </a:extLst>
          </p:cNvPr>
          <p:cNvGraphicFramePr/>
          <p:nvPr>
            <p:extLst/>
          </p:nvPr>
        </p:nvGraphicFramePr>
        <p:xfrm>
          <a:off x="1371600" y="1472051"/>
          <a:ext cx="9601200" cy="4592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13EC38E9-E8BA-405A-99FE-3A7FB581B8E4}"/>
              </a:ext>
            </a:extLst>
          </p:cNvPr>
          <p:cNvSpPr/>
          <p:nvPr/>
        </p:nvSpPr>
        <p:spPr>
          <a:xfrm>
            <a:off x="1650610" y="3200400"/>
            <a:ext cx="1148123" cy="1148123"/>
          </a:xfrm>
          <a:prstGeom prst="ellipse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3501FC-D531-41F5-A7FE-F0960311C376}"/>
              </a:ext>
            </a:extLst>
          </p:cNvPr>
          <p:cNvSpPr txBox="1"/>
          <p:nvPr/>
        </p:nvSpPr>
        <p:spPr>
          <a:xfrm>
            <a:off x="1580270" y="2050535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75E82F-79F0-4FCF-872F-F8586F9A8F2C}"/>
              </a:ext>
            </a:extLst>
          </p:cNvPr>
          <p:cNvSpPr txBox="1"/>
          <p:nvPr/>
        </p:nvSpPr>
        <p:spPr>
          <a:xfrm>
            <a:off x="1944687" y="335280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83D8818-7419-4CED-BA39-60357DF96B12}"/>
              </a:ext>
            </a:extLst>
          </p:cNvPr>
          <p:cNvSpPr txBox="1"/>
          <p:nvPr/>
        </p:nvSpPr>
        <p:spPr>
          <a:xfrm>
            <a:off x="1592163" y="472506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6957A-6A65-40F7-8B1D-D55AE663F5C5}"/>
              </a:ext>
            </a:extLst>
          </p:cNvPr>
          <p:cNvSpPr txBox="1"/>
          <p:nvPr/>
        </p:nvSpPr>
        <p:spPr>
          <a:xfrm>
            <a:off x="2743200" y="2209800"/>
            <a:ext cx="820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3308E7-7250-4AF7-92E9-9B21C03749E9}"/>
              </a:ext>
            </a:extLst>
          </p:cNvPr>
          <p:cNvSpPr txBox="1"/>
          <p:nvPr/>
        </p:nvSpPr>
        <p:spPr>
          <a:xfrm>
            <a:off x="2924473" y="3396364"/>
            <a:ext cx="820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8A3A73-3363-40D0-B6EB-B7B0A634FB0A}"/>
              </a:ext>
            </a:extLst>
          </p:cNvPr>
          <p:cNvSpPr txBox="1"/>
          <p:nvPr/>
        </p:nvSpPr>
        <p:spPr>
          <a:xfrm>
            <a:off x="2771336" y="4803783"/>
            <a:ext cx="820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41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>
            <a:extLst>
              <a:ext uri="{FF2B5EF4-FFF2-40B4-BE49-F238E27FC236}">
                <a16:creationId xmlns:a16="http://schemas.microsoft.com/office/drawing/2014/main" id="{BEA1D526-D06D-43E7-A5F1-D9C74CB3F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>
            <a:extLst>
              <a:ext uri="{FF2B5EF4-FFF2-40B4-BE49-F238E27FC236}">
                <a16:creationId xmlns:a16="http://schemas.microsoft.com/office/drawing/2014/main" id="{A88EE703-127F-4A09-9B0A-302819F87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164" y="3541713"/>
            <a:ext cx="2236787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>
            <a:extLst>
              <a:ext uri="{FF2B5EF4-FFF2-40B4-BE49-F238E27FC236}">
                <a16:creationId xmlns:a16="http://schemas.microsoft.com/office/drawing/2014/main" id="{865CEB78-8B6F-4BBA-AF38-1AB05A58F6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6" y="1411288"/>
            <a:ext cx="5440363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CD5454F-2227-47AF-91BE-603CBB1C08CC}"/>
              </a:ext>
            </a:extLst>
          </p:cNvPr>
          <p:cNvSpPr/>
          <p:nvPr/>
        </p:nvSpPr>
        <p:spPr>
          <a:xfrm>
            <a:off x="5029201" y="2514601"/>
            <a:ext cx="3214687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9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333399">
                      <a:satMod val="175000"/>
                      <a:alpha val="40000"/>
                    </a:srgbClr>
                  </a:glow>
                  <a:outerShdw dist="38100" dir="2700000" algn="tl" rotWithShape="0">
                    <a:srgbClr val="3333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97714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D707AEB-413E-432F-87B1-7887A5ADE179}"/>
              </a:ext>
            </a:extLst>
          </p:cNvPr>
          <p:cNvGrpSpPr/>
          <p:nvPr/>
        </p:nvGrpSpPr>
        <p:grpSpPr>
          <a:xfrm>
            <a:off x="7188200" y="3489393"/>
            <a:ext cx="4068763" cy="995362"/>
            <a:chOff x="6184900" y="3700462"/>
            <a:chExt cx="4068763" cy="995362"/>
          </a:xfrm>
        </p:grpSpPr>
        <p:sp>
          <p:nvSpPr>
            <p:cNvPr id="8" name="Rectangle 84"/>
            <p:cNvSpPr>
              <a:spLocks noChangeArrowheads="1"/>
            </p:cNvSpPr>
            <p:nvPr/>
          </p:nvSpPr>
          <p:spPr bwMode="auto">
            <a:xfrm>
              <a:off x="6845300" y="3700462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85"/>
            <p:cNvSpPr>
              <a:spLocks noChangeArrowheads="1"/>
            </p:cNvSpPr>
            <p:nvPr/>
          </p:nvSpPr>
          <p:spPr bwMode="auto">
            <a:xfrm>
              <a:off x="7531100" y="3700462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" name="Rectangle 86"/>
            <p:cNvSpPr>
              <a:spLocks noChangeArrowheads="1"/>
            </p:cNvSpPr>
            <p:nvPr/>
          </p:nvSpPr>
          <p:spPr bwMode="auto">
            <a:xfrm>
              <a:off x="8216900" y="3702049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Rectangle 87"/>
            <p:cNvSpPr>
              <a:spLocks noChangeArrowheads="1"/>
            </p:cNvSpPr>
            <p:nvPr/>
          </p:nvSpPr>
          <p:spPr bwMode="auto">
            <a:xfrm>
              <a:off x="8882063" y="3700462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Rectangle 88"/>
            <p:cNvSpPr>
              <a:spLocks noChangeArrowheads="1"/>
            </p:cNvSpPr>
            <p:nvPr/>
          </p:nvSpPr>
          <p:spPr bwMode="auto">
            <a:xfrm>
              <a:off x="6184900" y="3704304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Rectangle 89"/>
            <p:cNvSpPr>
              <a:spLocks noChangeArrowheads="1"/>
            </p:cNvSpPr>
            <p:nvPr/>
          </p:nvSpPr>
          <p:spPr bwMode="auto">
            <a:xfrm>
              <a:off x="9567863" y="3705224"/>
              <a:ext cx="6858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14" name="AutoShape 91"/>
          <p:cNvSpPr>
            <a:spLocks/>
          </p:cNvSpPr>
          <p:nvPr/>
        </p:nvSpPr>
        <p:spPr bwMode="auto">
          <a:xfrm rot="5400000">
            <a:off x="8686800" y="1516130"/>
            <a:ext cx="381000" cy="34290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4843E11-5239-4F32-A364-B81ADDB5EF84}"/>
              </a:ext>
            </a:extLst>
          </p:cNvPr>
          <p:cNvGrpSpPr/>
          <p:nvPr/>
        </p:nvGrpSpPr>
        <p:grpSpPr>
          <a:xfrm>
            <a:off x="8712200" y="2224156"/>
            <a:ext cx="457200" cy="754063"/>
            <a:chOff x="7708900" y="3425826"/>
            <a:chExt cx="457200" cy="754063"/>
          </a:xfrm>
        </p:grpSpPr>
        <p:sp>
          <p:nvSpPr>
            <p:cNvPr id="15" name="Text Box 92"/>
            <p:cNvSpPr txBox="1">
              <a:spLocks noChangeArrowheads="1"/>
            </p:cNvSpPr>
            <p:nvPr/>
          </p:nvSpPr>
          <p:spPr bwMode="auto">
            <a:xfrm>
              <a:off x="7708900" y="3425826"/>
              <a:ext cx="4572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dirty="0">
                  <a:solidFill>
                    <a:srgbClr val="FF0000"/>
                  </a:solidFill>
                  <a:ea typeface="MS PGothic" panose="020B0600070205080204" pitchFamily="34" charset="-128"/>
                </a:rPr>
                <a:t>5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 Box 93"/>
            <p:cNvSpPr txBox="1">
              <a:spLocks noChangeArrowheads="1"/>
            </p:cNvSpPr>
            <p:nvPr/>
          </p:nvSpPr>
          <p:spPr bwMode="auto">
            <a:xfrm>
              <a:off x="7708900" y="3813176"/>
              <a:ext cx="3937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Line 94"/>
            <p:cNvSpPr>
              <a:spLocks noChangeShapeType="1"/>
            </p:cNvSpPr>
            <p:nvPr/>
          </p:nvSpPr>
          <p:spPr bwMode="auto">
            <a:xfrm>
              <a:off x="7708900" y="3813175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AutoShape 103"/>
          <p:cNvSpPr>
            <a:spLocks/>
          </p:cNvSpPr>
          <p:nvPr/>
        </p:nvSpPr>
        <p:spPr bwMode="auto">
          <a:xfrm rot="-5400000">
            <a:off x="8096250" y="359258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12F97FE-F6CA-4907-B65E-2418CE731217}"/>
              </a:ext>
            </a:extLst>
          </p:cNvPr>
          <p:cNvGrpSpPr/>
          <p:nvPr/>
        </p:nvGrpSpPr>
        <p:grpSpPr>
          <a:xfrm>
            <a:off x="8089900" y="4780032"/>
            <a:ext cx="457200" cy="647699"/>
            <a:chOff x="7016750" y="4927600"/>
            <a:chExt cx="457200" cy="647699"/>
          </a:xfrm>
        </p:grpSpPr>
        <p:sp>
          <p:nvSpPr>
            <p:cNvPr id="19" name="Text Box 104"/>
            <p:cNvSpPr txBox="1">
              <a:spLocks noChangeArrowheads="1"/>
            </p:cNvSpPr>
            <p:nvPr/>
          </p:nvSpPr>
          <p:spPr bwMode="auto">
            <a:xfrm>
              <a:off x="7016750" y="4927600"/>
              <a:ext cx="4572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>
                  <a:solidFill>
                    <a:srgbClr val="FF0000"/>
                  </a:solidFill>
                  <a:ea typeface="MS PGothic" panose="020B0600070205080204" pitchFamily="34" charset="-128"/>
                </a:rPr>
                <a:t>3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Text Box 105"/>
            <p:cNvSpPr txBox="1">
              <a:spLocks noChangeArrowheads="1"/>
            </p:cNvSpPr>
            <p:nvPr/>
          </p:nvSpPr>
          <p:spPr bwMode="auto">
            <a:xfrm>
              <a:off x="7016750" y="5208587"/>
              <a:ext cx="3937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dirty="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" name="Line 106"/>
            <p:cNvSpPr>
              <a:spLocks noChangeShapeType="1"/>
            </p:cNvSpPr>
            <p:nvPr/>
          </p:nvSpPr>
          <p:spPr bwMode="auto">
            <a:xfrm>
              <a:off x="7048500" y="5226049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AutoShape 107"/>
          <p:cNvSpPr>
            <a:spLocks/>
          </p:cNvSpPr>
          <p:nvPr/>
        </p:nvSpPr>
        <p:spPr bwMode="auto">
          <a:xfrm rot="-5400000">
            <a:off x="9798050" y="3991043"/>
            <a:ext cx="254000" cy="1371600"/>
          </a:xfrm>
          <a:prstGeom prst="leftBrace">
            <a:avLst>
              <a:gd name="adj1" fmla="val 4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108"/>
          <p:cNvSpPr txBox="1">
            <a:spLocks noChangeArrowheads="1"/>
          </p:cNvSpPr>
          <p:nvPr/>
        </p:nvSpPr>
        <p:spPr bwMode="auto">
          <a:xfrm>
            <a:off x="9769475" y="482781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 dirty="0">
                <a:solidFill>
                  <a:srgbClr val="FF0000"/>
                </a:solidFill>
                <a:ea typeface="MS PGothic" panose="020B0600070205080204" pitchFamily="34" charset="-128"/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3AD5386-7787-4398-A205-DE1EE8546CFC}"/>
              </a:ext>
            </a:extLst>
          </p:cNvPr>
          <p:cNvGrpSpPr/>
          <p:nvPr/>
        </p:nvGrpSpPr>
        <p:grpSpPr>
          <a:xfrm>
            <a:off x="9766300" y="4818131"/>
            <a:ext cx="527790" cy="751459"/>
            <a:chOff x="8826960" y="5252370"/>
            <a:chExt cx="527790" cy="751459"/>
          </a:xfrm>
        </p:grpSpPr>
        <p:sp>
          <p:nvSpPr>
            <p:cNvPr id="24" name="Text Box 109"/>
            <p:cNvSpPr txBox="1">
              <a:spLocks noChangeArrowheads="1"/>
            </p:cNvSpPr>
            <p:nvPr/>
          </p:nvSpPr>
          <p:spPr bwMode="auto">
            <a:xfrm>
              <a:off x="8826960" y="5252370"/>
              <a:ext cx="52779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dirty="0">
                  <a:solidFill>
                    <a:srgbClr val="0000CC"/>
                  </a:solidFill>
                  <a:ea typeface="MS PGothic" panose="020B0600070205080204" pitchFamily="34" charset="-128"/>
                </a:rPr>
                <a:t>2</a:t>
              </a:r>
              <a:endParaRPr lang="en-US" dirty="0">
                <a:solidFill>
                  <a:srgbClr val="0000CC"/>
                </a:solidFill>
              </a:endParaRPr>
            </a:p>
          </p:txBody>
        </p:sp>
        <p:sp>
          <p:nvSpPr>
            <p:cNvPr id="25" name="Text Box 110"/>
            <p:cNvSpPr txBox="1">
              <a:spLocks noChangeArrowheads="1"/>
            </p:cNvSpPr>
            <p:nvPr/>
          </p:nvSpPr>
          <p:spPr bwMode="auto">
            <a:xfrm>
              <a:off x="8829674" y="5634497"/>
              <a:ext cx="45448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dirty="0">
                  <a:solidFill>
                    <a:srgbClr val="0000CC"/>
                  </a:solidFill>
                  <a:ea typeface="MS PGothic" panose="020B0600070205080204" pitchFamily="34" charset="-128"/>
                </a:rPr>
                <a:t>6</a:t>
              </a:r>
              <a:endParaRPr lang="en-US" dirty="0">
                <a:solidFill>
                  <a:srgbClr val="0000CC"/>
                </a:solidFill>
              </a:endParaRPr>
            </a:p>
          </p:txBody>
        </p:sp>
        <p:sp>
          <p:nvSpPr>
            <p:cNvPr id="26" name="Line 111"/>
            <p:cNvSpPr>
              <a:spLocks noChangeShapeType="1"/>
            </p:cNvSpPr>
            <p:nvPr/>
          </p:nvSpPr>
          <p:spPr bwMode="auto">
            <a:xfrm>
              <a:off x="8829674" y="5613400"/>
              <a:ext cx="35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4EC1A1D-BD9A-472C-B479-AAA8C3C3FFBF}"/>
              </a:ext>
            </a:extLst>
          </p:cNvPr>
          <p:cNvGrpSpPr/>
          <p:nvPr/>
        </p:nvGrpSpPr>
        <p:grpSpPr>
          <a:xfrm>
            <a:off x="1638300" y="639662"/>
            <a:ext cx="8915400" cy="739520"/>
            <a:chOff x="1905000" y="757905"/>
            <a:chExt cx="8915400" cy="739520"/>
          </a:xfrm>
        </p:grpSpPr>
        <p:sp>
          <p:nvSpPr>
            <p:cNvPr id="27" name="Text Box 95"/>
            <p:cNvSpPr txBox="1">
              <a:spLocks noChangeArrowheads="1"/>
            </p:cNvSpPr>
            <p:nvPr/>
          </p:nvSpPr>
          <p:spPr bwMode="auto">
            <a:xfrm>
              <a:off x="1905000" y="838200"/>
              <a:ext cx="8915400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 b="1" u="sng" dirty="0" err="1">
                  <a:ea typeface="MS PGothic" panose="020B0600070205080204" pitchFamily="34" charset="-128"/>
                </a:rPr>
                <a:t>Ví</a:t>
              </a:r>
              <a:r>
                <a:rPr lang="en-US" altLang="ja-JP" sz="2400" b="1" u="sng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u="sng" dirty="0" err="1">
                  <a:ea typeface="MS PGothic" panose="020B0600070205080204" pitchFamily="34" charset="-128"/>
                </a:rPr>
                <a:t>dụ</a:t>
              </a:r>
              <a:r>
                <a:rPr lang="en-US" altLang="ja-JP" sz="2400" b="1" u="sng" dirty="0">
                  <a:ea typeface="MS PGothic" panose="020B0600070205080204" pitchFamily="34" charset="-128"/>
                </a:rPr>
                <a:t>: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Từ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    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băng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giấy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màu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,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lấy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ra     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băng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giấy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để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cắt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 </a:t>
              </a:r>
              <a:r>
                <a:rPr lang="en-US" altLang="ja-JP" sz="2400" b="1" dirty="0" err="1">
                  <a:ea typeface="MS PGothic" panose="020B0600070205080204" pitchFamily="34" charset="-128"/>
                </a:rPr>
                <a:t>chữ</a:t>
              </a:r>
              <a:r>
                <a:rPr lang="en-US" altLang="ja-JP" sz="2400" b="1" dirty="0">
                  <a:ea typeface="MS PGothic" panose="020B0600070205080204" pitchFamily="34" charset="-128"/>
                </a:rPr>
                <a:t>. </a:t>
              </a:r>
              <a:endParaRPr lang="en-US" sz="2400" b="1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792C1FC-6E28-4C7F-AEB4-5808F6AD7A9D}"/>
                </a:ext>
              </a:extLst>
            </p:cNvPr>
            <p:cNvGrpSpPr/>
            <p:nvPr/>
          </p:nvGrpSpPr>
          <p:grpSpPr>
            <a:xfrm>
              <a:off x="6985000" y="757905"/>
              <a:ext cx="457200" cy="736599"/>
              <a:chOff x="6985000" y="838200"/>
              <a:chExt cx="457200" cy="736599"/>
            </a:xfrm>
          </p:grpSpPr>
          <p:sp>
            <p:nvSpPr>
              <p:cNvPr id="28" name="Text Box 96"/>
              <p:cNvSpPr txBox="1">
                <a:spLocks noChangeArrowheads="1"/>
              </p:cNvSpPr>
              <p:nvPr/>
            </p:nvSpPr>
            <p:spPr bwMode="auto">
              <a:xfrm>
                <a:off x="6985000" y="838200"/>
                <a:ext cx="4572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ja-JP">
                    <a:solidFill>
                      <a:srgbClr val="FF0000"/>
                    </a:solidFill>
                    <a:ea typeface="MS PGothic" panose="020B0600070205080204" pitchFamily="34" charset="-128"/>
                  </a:rPr>
                  <a:t>3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Text Box 97"/>
              <p:cNvSpPr txBox="1">
                <a:spLocks noChangeArrowheads="1"/>
              </p:cNvSpPr>
              <p:nvPr/>
            </p:nvSpPr>
            <p:spPr bwMode="auto">
              <a:xfrm>
                <a:off x="6991350" y="1208087"/>
                <a:ext cx="393700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ja-JP">
                    <a:solidFill>
                      <a:srgbClr val="FF0000"/>
                    </a:solidFill>
                    <a:ea typeface="MS PGothic" panose="020B0600070205080204" pitchFamily="34" charset="-128"/>
                  </a:rPr>
                  <a:t>6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Line 98"/>
              <p:cNvSpPr>
                <a:spLocks noChangeShapeType="1"/>
              </p:cNvSpPr>
              <p:nvPr/>
            </p:nvSpPr>
            <p:spPr bwMode="auto">
              <a:xfrm>
                <a:off x="6991350" y="1190624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4561374-6866-416F-8DEA-B69E2BE86737}"/>
                </a:ext>
              </a:extLst>
            </p:cNvPr>
            <p:cNvGrpSpPr/>
            <p:nvPr/>
          </p:nvGrpSpPr>
          <p:grpSpPr>
            <a:xfrm>
              <a:off x="3407902" y="765587"/>
              <a:ext cx="466725" cy="731838"/>
              <a:chOff x="3422650" y="854075"/>
              <a:chExt cx="466725" cy="731838"/>
            </a:xfrm>
          </p:grpSpPr>
          <p:sp>
            <p:nvSpPr>
              <p:cNvPr id="31" name="Text Box 99"/>
              <p:cNvSpPr txBox="1">
                <a:spLocks noChangeArrowheads="1"/>
              </p:cNvSpPr>
              <p:nvPr/>
            </p:nvSpPr>
            <p:spPr bwMode="auto">
              <a:xfrm>
                <a:off x="3432175" y="854075"/>
                <a:ext cx="4572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ja-JP" dirty="0">
                    <a:solidFill>
                      <a:srgbClr val="FF0000"/>
                    </a:solidFill>
                    <a:ea typeface="MS PGothic" panose="020B0600070205080204" pitchFamily="34" charset="-128"/>
                  </a:rPr>
                  <a:t>5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Text Box 100"/>
              <p:cNvSpPr txBox="1">
                <a:spLocks noChangeArrowheads="1"/>
              </p:cNvSpPr>
              <p:nvPr/>
            </p:nvSpPr>
            <p:spPr bwMode="auto">
              <a:xfrm>
                <a:off x="3422650" y="1219200"/>
                <a:ext cx="393700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ja-JP">
                    <a:solidFill>
                      <a:srgbClr val="FF0000"/>
                    </a:solidFill>
                    <a:ea typeface="MS PGothic" panose="020B0600070205080204" pitchFamily="34" charset="-128"/>
                  </a:rPr>
                  <a:t>6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Line 101"/>
              <p:cNvSpPr>
                <a:spLocks noChangeShapeType="1"/>
              </p:cNvSpPr>
              <p:nvPr/>
            </p:nvSpPr>
            <p:spPr bwMode="auto">
              <a:xfrm>
                <a:off x="3449638" y="1219199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" name="Text Box 102"/>
          <p:cNvSpPr txBox="1">
            <a:spLocks noChangeArrowheads="1"/>
          </p:cNvSpPr>
          <p:nvPr/>
        </p:nvSpPr>
        <p:spPr bwMode="auto">
          <a:xfrm>
            <a:off x="1638300" y="1482625"/>
            <a:ext cx="8091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 dirty="0" err="1">
                <a:ea typeface="MS PGothic" panose="020B0600070205080204" pitchFamily="34" charset="-128"/>
              </a:rPr>
              <a:t>Hỏi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ea typeface="MS PGothic" panose="020B0600070205080204" pitchFamily="34" charset="-128"/>
              </a:rPr>
              <a:t>còn</a:t>
            </a:r>
            <a:r>
              <a:rPr lang="en-US" altLang="ja-JP" sz="2400" b="1" dirty="0">
                <a:solidFill>
                  <a:srgbClr val="FF0000"/>
                </a:solidFill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solidFill>
                  <a:srgbClr val="FF0000"/>
                </a:solidFill>
                <a:ea typeface="MS PGothic" panose="020B0600070205080204" pitchFamily="34" charset="-128"/>
              </a:rPr>
              <a:t>lại</a:t>
            </a:r>
            <a:r>
              <a:rPr lang="en-US" altLang="ja-JP" sz="2400" b="1" dirty="0">
                <a:ea typeface="MS PGothic" panose="020B0600070205080204" pitchFamily="34" charset="-128"/>
              </a:rPr>
              <a:t> bao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nhiêu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phần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của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băng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giấy</a:t>
            </a:r>
            <a:r>
              <a:rPr lang="en-US" altLang="ja-JP" sz="2400" b="1" dirty="0">
                <a:ea typeface="MS PGothic" panose="020B0600070205080204" pitchFamily="34" charset="-128"/>
              </a:rPr>
              <a:t>?</a:t>
            </a:r>
            <a:endParaRPr lang="en-US" sz="2400" b="1" dirty="0"/>
          </a:p>
        </p:txBody>
      </p:sp>
      <p:sp>
        <p:nvSpPr>
          <p:cNvPr id="35" name="Text Box 112"/>
          <p:cNvSpPr txBox="1">
            <a:spLocks noChangeArrowheads="1"/>
          </p:cNvSpPr>
          <p:nvPr/>
        </p:nvSpPr>
        <p:spPr bwMode="auto">
          <a:xfrm>
            <a:off x="1629696" y="2346392"/>
            <a:ext cx="505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 dirty="0">
                <a:ea typeface="MS PGothic" panose="020B0600070205080204" pitchFamily="34" charset="-128"/>
              </a:rPr>
              <a:t>Ta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phải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thực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hiện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phép</a:t>
            </a:r>
            <a:r>
              <a:rPr lang="en-US" altLang="ja-JP" sz="2400" b="1" dirty="0">
                <a:ea typeface="MS PGothic" panose="020B0600070205080204" pitchFamily="34" charset="-128"/>
              </a:rPr>
              <a:t> </a:t>
            </a:r>
            <a:r>
              <a:rPr lang="en-US" altLang="ja-JP" sz="2400" b="1" dirty="0" err="1">
                <a:ea typeface="MS PGothic" panose="020B0600070205080204" pitchFamily="34" charset="-128"/>
              </a:rPr>
              <a:t>tính</a:t>
            </a:r>
            <a:r>
              <a:rPr lang="en-US" altLang="ja-JP" sz="2400" b="1" dirty="0">
                <a:ea typeface="MS PGothic" panose="020B0600070205080204" pitchFamily="34" charset="-128"/>
              </a:rPr>
              <a:t>:</a:t>
            </a:r>
            <a:endParaRPr lang="en-US" sz="2400" b="1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6C280DF-B6B9-4B39-9DF9-C7BE1CB90BF4}"/>
              </a:ext>
            </a:extLst>
          </p:cNvPr>
          <p:cNvGrpSpPr/>
          <p:nvPr/>
        </p:nvGrpSpPr>
        <p:grpSpPr>
          <a:xfrm>
            <a:off x="2635250" y="2824162"/>
            <a:ext cx="1117600" cy="1169988"/>
            <a:chOff x="2635250" y="2824162"/>
            <a:chExt cx="1117600" cy="1169988"/>
          </a:xfrm>
        </p:grpSpPr>
        <p:sp>
          <p:nvSpPr>
            <p:cNvPr id="36" name="Text Box 116"/>
            <p:cNvSpPr txBox="1">
              <a:spLocks noChangeArrowheads="1"/>
            </p:cNvSpPr>
            <p:nvPr/>
          </p:nvSpPr>
          <p:spPr bwMode="auto">
            <a:xfrm>
              <a:off x="2673350" y="2824162"/>
              <a:ext cx="4572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5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37" name="Text Box 117"/>
            <p:cNvSpPr txBox="1">
              <a:spLocks noChangeArrowheads="1"/>
            </p:cNvSpPr>
            <p:nvPr/>
          </p:nvSpPr>
          <p:spPr bwMode="auto">
            <a:xfrm>
              <a:off x="2635250" y="3408363"/>
              <a:ext cx="3937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>
              <a:off x="2679700" y="3398837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19"/>
            <p:cNvSpPr txBox="1">
              <a:spLocks noChangeArrowheads="1"/>
            </p:cNvSpPr>
            <p:nvPr/>
          </p:nvSpPr>
          <p:spPr bwMode="auto">
            <a:xfrm>
              <a:off x="3295650" y="2836863"/>
              <a:ext cx="4572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3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0" name="Text Box 120"/>
            <p:cNvSpPr txBox="1">
              <a:spLocks noChangeArrowheads="1"/>
            </p:cNvSpPr>
            <p:nvPr/>
          </p:nvSpPr>
          <p:spPr bwMode="auto">
            <a:xfrm>
              <a:off x="3295650" y="3398837"/>
              <a:ext cx="3937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1" name="Line 121"/>
            <p:cNvSpPr>
              <a:spLocks noChangeShapeType="1"/>
            </p:cNvSpPr>
            <p:nvPr/>
          </p:nvSpPr>
          <p:spPr bwMode="auto">
            <a:xfrm>
              <a:off x="3384550" y="3408362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122"/>
            <p:cNvSpPr txBox="1">
              <a:spLocks noChangeArrowheads="1"/>
            </p:cNvSpPr>
            <p:nvPr/>
          </p:nvSpPr>
          <p:spPr bwMode="auto">
            <a:xfrm>
              <a:off x="3022600" y="3047999"/>
              <a:ext cx="3048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ea typeface="MS PGothic" panose="020B0600070205080204" pitchFamily="34" charset="-128"/>
                </a:rPr>
                <a:t>-</a:t>
              </a:r>
              <a:endParaRPr lang="en-US" sz="3200"/>
            </a:p>
          </p:txBody>
        </p:sp>
      </p:grpSp>
      <p:sp>
        <p:nvSpPr>
          <p:cNvPr id="43" name="Text Box 123"/>
          <p:cNvSpPr txBox="1">
            <a:spLocks noChangeArrowheads="1"/>
          </p:cNvSpPr>
          <p:nvPr/>
        </p:nvSpPr>
        <p:spPr bwMode="auto">
          <a:xfrm>
            <a:off x="1157364" y="4511991"/>
            <a:ext cx="15319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600" b="1" dirty="0">
                <a:ea typeface="MS PGothic" panose="020B0600070205080204" pitchFamily="34" charset="-128"/>
              </a:rPr>
              <a:t>Ta </a:t>
            </a:r>
            <a:r>
              <a:rPr lang="en-US" altLang="ja-JP" sz="2600" b="1" dirty="0" err="1">
                <a:ea typeface="MS PGothic" panose="020B0600070205080204" pitchFamily="34" charset="-128"/>
              </a:rPr>
              <a:t>có</a:t>
            </a:r>
            <a:r>
              <a:rPr lang="en-US" altLang="ja-JP" sz="2600" b="1" dirty="0">
                <a:ea typeface="MS PGothic" panose="020B0600070205080204" pitchFamily="34" charset="-128"/>
              </a:rPr>
              <a:t>:</a:t>
            </a:r>
            <a:endParaRPr lang="en-US" sz="2600" b="1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79F7FD1-7B64-4FFD-AB6A-2BCF48413565}"/>
              </a:ext>
            </a:extLst>
          </p:cNvPr>
          <p:cNvGrpSpPr/>
          <p:nvPr/>
        </p:nvGrpSpPr>
        <p:grpSpPr>
          <a:xfrm>
            <a:off x="2476500" y="4246563"/>
            <a:ext cx="1079500" cy="1201737"/>
            <a:chOff x="2476500" y="4246563"/>
            <a:chExt cx="1079500" cy="1201737"/>
          </a:xfrm>
        </p:grpSpPr>
        <p:sp>
          <p:nvSpPr>
            <p:cNvPr id="44" name="Text Box 124"/>
            <p:cNvSpPr txBox="1">
              <a:spLocks noChangeArrowheads="1"/>
            </p:cNvSpPr>
            <p:nvPr/>
          </p:nvSpPr>
          <p:spPr bwMode="auto">
            <a:xfrm>
              <a:off x="2501900" y="4246563"/>
              <a:ext cx="4572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5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5" name="Text Box 125"/>
            <p:cNvSpPr txBox="1">
              <a:spLocks noChangeArrowheads="1"/>
            </p:cNvSpPr>
            <p:nvPr/>
          </p:nvSpPr>
          <p:spPr bwMode="auto">
            <a:xfrm>
              <a:off x="2476500" y="4862513"/>
              <a:ext cx="3937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6" name="Line 126"/>
            <p:cNvSpPr>
              <a:spLocks noChangeShapeType="1"/>
            </p:cNvSpPr>
            <p:nvPr/>
          </p:nvSpPr>
          <p:spPr bwMode="auto">
            <a:xfrm>
              <a:off x="2578100" y="4832349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 Box 127"/>
            <p:cNvSpPr txBox="1">
              <a:spLocks noChangeArrowheads="1"/>
            </p:cNvSpPr>
            <p:nvPr/>
          </p:nvSpPr>
          <p:spPr bwMode="auto">
            <a:xfrm>
              <a:off x="3098800" y="4267199"/>
              <a:ext cx="457200" cy="585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3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8" name="Text Box 128"/>
            <p:cNvSpPr txBox="1">
              <a:spLocks noChangeArrowheads="1"/>
            </p:cNvSpPr>
            <p:nvPr/>
          </p:nvSpPr>
          <p:spPr bwMode="auto">
            <a:xfrm>
              <a:off x="3090863" y="4852987"/>
              <a:ext cx="3937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49" name="Line 129"/>
            <p:cNvSpPr>
              <a:spLocks noChangeShapeType="1"/>
            </p:cNvSpPr>
            <p:nvPr/>
          </p:nvSpPr>
          <p:spPr bwMode="auto">
            <a:xfrm>
              <a:off x="3187700" y="4849812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130"/>
            <p:cNvSpPr txBox="1">
              <a:spLocks noChangeArrowheads="1"/>
            </p:cNvSpPr>
            <p:nvPr/>
          </p:nvSpPr>
          <p:spPr bwMode="auto">
            <a:xfrm>
              <a:off x="2882900" y="4513262"/>
              <a:ext cx="3048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ea typeface="MS PGothic" panose="020B0600070205080204" pitchFamily="34" charset="-128"/>
                </a:rPr>
                <a:t>-</a:t>
              </a:r>
              <a:endParaRPr lang="en-US" sz="320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D2FB186-C41D-4ABD-8306-4B0A3A90AC4C}"/>
              </a:ext>
            </a:extLst>
          </p:cNvPr>
          <p:cNvGrpSpPr/>
          <p:nvPr/>
        </p:nvGrpSpPr>
        <p:grpSpPr>
          <a:xfrm>
            <a:off x="3933826" y="4278312"/>
            <a:ext cx="1230313" cy="1220787"/>
            <a:chOff x="3933826" y="4278312"/>
            <a:chExt cx="1230313" cy="1220787"/>
          </a:xfrm>
        </p:grpSpPr>
        <p:sp>
          <p:nvSpPr>
            <p:cNvPr id="51" name="Text Box 131"/>
            <p:cNvSpPr txBox="1">
              <a:spLocks noChangeArrowheads="1"/>
            </p:cNvSpPr>
            <p:nvPr/>
          </p:nvSpPr>
          <p:spPr bwMode="auto">
            <a:xfrm>
              <a:off x="3959226" y="4278312"/>
              <a:ext cx="1204913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 dirty="0">
                  <a:solidFill>
                    <a:srgbClr val="FF0000"/>
                  </a:solidFill>
                  <a:ea typeface="MS PGothic" panose="020B0600070205080204" pitchFamily="34" charset="-128"/>
                </a:rPr>
                <a:t>5 - 3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 Box 132"/>
            <p:cNvSpPr txBox="1">
              <a:spLocks noChangeArrowheads="1"/>
            </p:cNvSpPr>
            <p:nvPr/>
          </p:nvSpPr>
          <p:spPr bwMode="auto">
            <a:xfrm>
              <a:off x="4211638" y="4914899"/>
              <a:ext cx="4318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0000CC"/>
                  </a:solidFill>
                  <a:ea typeface="MS PGothic" panose="020B0600070205080204" pitchFamily="34" charset="-128"/>
                </a:rPr>
                <a:t>6</a:t>
              </a:r>
              <a:endParaRPr lang="en-US" sz="3200">
                <a:solidFill>
                  <a:srgbClr val="0000CC"/>
                </a:solidFill>
              </a:endParaRPr>
            </a:p>
          </p:txBody>
        </p:sp>
        <p:sp>
          <p:nvSpPr>
            <p:cNvPr id="53" name="Line 133"/>
            <p:cNvSpPr>
              <a:spLocks noChangeShapeType="1"/>
            </p:cNvSpPr>
            <p:nvPr/>
          </p:nvSpPr>
          <p:spPr bwMode="auto">
            <a:xfrm>
              <a:off x="3933826" y="4857749"/>
              <a:ext cx="98742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20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DE4F124-F801-4912-B6B7-906094B95A3F}"/>
              </a:ext>
            </a:extLst>
          </p:cNvPr>
          <p:cNvGrpSpPr/>
          <p:nvPr/>
        </p:nvGrpSpPr>
        <p:grpSpPr>
          <a:xfrm>
            <a:off x="4935538" y="4221162"/>
            <a:ext cx="779462" cy="1227138"/>
            <a:chOff x="4935538" y="4221162"/>
            <a:chExt cx="779462" cy="1227138"/>
          </a:xfrm>
        </p:grpSpPr>
        <p:sp>
          <p:nvSpPr>
            <p:cNvPr id="54" name="Text Box 134"/>
            <p:cNvSpPr txBox="1">
              <a:spLocks noChangeArrowheads="1"/>
            </p:cNvSpPr>
            <p:nvPr/>
          </p:nvSpPr>
          <p:spPr bwMode="auto">
            <a:xfrm>
              <a:off x="4935538" y="4500562"/>
              <a:ext cx="4572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=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55" name="Text Box 135"/>
            <p:cNvSpPr txBox="1">
              <a:spLocks noChangeArrowheads="1"/>
            </p:cNvSpPr>
            <p:nvPr/>
          </p:nvSpPr>
          <p:spPr bwMode="auto">
            <a:xfrm>
              <a:off x="5257800" y="4221162"/>
              <a:ext cx="4572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2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56" name="Text Box 136"/>
            <p:cNvSpPr txBox="1">
              <a:spLocks noChangeArrowheads="1"/>
            </p:cNvSpPr>
            <p:nvPr/>
          </p:nvSpPr>
          <p:spPr bwMode="auto">
            <a:xfrm>
              <a:off x="5257800" y="4862513"/>
              <a:ext cx="3810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 dirty="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57" name="Line 137"/>
            <p:cNvSpPr>
              <a:spLocks noChangeShapeType="1"/>
            </p:cNvSpPr>
            <p:nvPr/>
          </p:nvSpPr>
          <p:spPr bwMode="auto">
            <a:xfrm>
              <a:off x="5295900" y="4830762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Text Box 138"/>
          <p:cNvSpPr txBox="1">
            <a:spLocks noChangeArrowheads="1"/>
          </p:cNvSpPr>
          <p:nvPr/>
        </p:nvSpPr>
        <p:spPr bwMode="auto">
          <a:xfrm>
            <a:off x="3567113" y="4565649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076A04F-553A-4B01-B0BD-B2C12B06BBDD}"/>
              </a:ext>
            </a:extLst>
          </p:cNvPr>
          <p:cNvGrpSpPr/>
          <p:nvPr/>
        </p:nvGrpSpPr>
        <p:grpSpPr>
          <a:xfrm>
            <a:off x="7190248" y="3489393"/>
            <a:ext cx="3382963" cy="994442"/>
            <a:chOff x="6172200" y="3700462"/>
            <a:chExt cx="3382963" cy="994442"/>
          </a:xfrm>
          <a:solidFill>
            <a:srgbClr val="0000CC"/>
          </a:solidFill>
        </p:grpSpPr>
        <p:sp>
          <p:nvSpPr>
            <p:cNvPr id="59" name="Rectangle 84">
              <a:extLst>
                <a:ext uri="{FF2B5EF4-FFF2-40B4-BE49-F238E27FC236}">
                  <a16:creationId xmlns:a16="http://schemas.microsoft.com/office/drawing/2014/main" id="{982A482B-E7E2-455F-B412-44DED8903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2600" y="3700462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0" name="Rectangle 85">
              <a:extLst>
                <a:ext uri="{FF2B5EF4-FFF2-40B4-BE49-F238E27FC236}">
                  <a16:creationId xmlns:a16="http://schemas.microsoft.com/office/drawing/2014/main" id="{56F99F85-415C-4C8F-8359-9BB297238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8400" y="3700462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1" name="Rectangle 86">
              <a:extLst>
                <a:ext uri="{FF2B5EF4-FFF2-40B4-BE49-F238E27FC236}">
                  <a16:creationId xmlns:a16="http://schemas.microsoft.com/office/drawing/2014/main" id="{0C19537D-172E-4F11-BA7D-7D3A0E991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200" y="3702049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2" name="Rectangle 87">
              <a:extLst>
                <a:ext uri="{FF2B5EF4-FFF2-40B4-BE49-F238E27FC236}">
                  <a16:creationId xmlns:a16="http://schemas.microsoft.com/office/drawing/2014/main" id="{2CA03213-1C05-43CB-A990-DFB1F558C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9363" y="3700462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3" name="Rectangle 88">
              <a:extLst>
                <a:ext uri="{FF2B5EF4-FFF2-40B4-BE49-F238E27FC236}">
                  <a16:creationId xmlns:a16="http://schemas.microsoft.com/office/drawing/2014/main" id="{13508BFB-872F-46B7-9DC5-B09411310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3704304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DB3ADF4-2C3F-48A1-B5B8-E9D322079F98}"/>
              </a:ext>
            </a:extLst>
          </p:cNvPr>
          <p:cNvGrpSpPr/>
          <p:nvPr/>
        </p:nvGrpSpPr>
        <p:grpSpPr>
          <a:xfrm>
            <a:off x="7188200" y="3490452"/>
            <a:ext cx="2032000" cy="994442"/>
            <a:chOff x="7342648" y="3641793"/>
            <a:chExt cx="2032000" cy="994442"/>
          </a:xfrm>
          <a:solidFill>
            <a:srgbClr val="C00000"/>
          </a:solidFill>
        </p:grpSpPr>
        <p:sp>
          <p:nvSpPr>
            <p:cNvPr id="70" name="Rectangle 84">
              <a:extLst>
                <a:ext uri="{FF2B5EF4-FFF2-40B4-BE49-F238E27FC236}">
                  <a16:creationId xmlns:a16="http://schemas.microsoft.com/office/drawing/2014/main" id="{24ABAF54-B794-4A01-9108-BEE2692B8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3048" y="3641793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1" name="Rectangle 85">
              <a:extLst>
                <a:ext uri="{FF2B5EF4-FFF2-40B4-BE49-F238E27FC236}">
                  <a16:creationId xmlns:a16="http://schemas.microsoft.com/office/drawing/2014/main" id="{017F6D5D-E597-4BE4-8ACC-A57946902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8848" y="3641793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2" name="Rectangle 88">
              <a:extLst>
                <a:ext uri="{FF2B5EF4-FFF2-40B4-BE49-F238E27FC236}">
                  <a16:creationId xmlns:a16="http://schemas.microsoft.com/office/drawing/2014/main" id="{7FCC8E34-7B7A-406D-A802-25116A50C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2648" y="3645635"/>
              <a:ext cx="685800" cy="990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77A2836-532A-4EF6-9B99-C740E3BD43DE}"/>
              </a:ext>
            </a:extLst>
          </p:cNvPr>
          <p:cNvGrpSpPr/>
          <p:nvPr/>
        </p:nvGrpSpPr>
        <p:grpSpPr>
          <a:xfrm>
            <a:off x="3773129" y="2824162"/>
            <a:ext cx="779462" cy="1227138"/>
            <a:chOff x="4935538" y="4221162"/>
            <a:chExt cx="779462" cy="1227138"/>
          </a:xfrm>
        </p:grpSpPr>
        <p:sp>
          <p:nvSpPr>
            <p:cNvPr id="75" name="Text Box 134">
              <a:extLst>
                <a:ext uri="{FF2B5EF4-FFF2-40B4-BE49-F238E27FC236}">
                  <a16:creationId xmlns:a16="http://schemas.microsoft.com/office/drawing/2014/main" id="{A05FA168-7A97-49D5-83D7-185C76AF5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5538" y="4500562"/>
              <a:ext cx="4572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=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76" name="Text Box 135">
              <a:extLst>
                <a:ext uri="{FF2B5EF4-FFF2-40B4-BE49-F238E27FC236}">
                  <a16:creationId xmlns:a16="http://schemas.microsoft.com/office/drawing/2014/main" id="{FAA45F4C-E286-448B-B287-078C705E40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4221162"/>
              <a:ext cx="4572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>
                  <a:solidFill>
                    <a:srgbClr val="FF0000"/>
                  </a:solidFill>
                  <a:ea typeface="MS PGothic" panose="020B0600070205080204" pitchFamily="34" charset="-128"/>
                </a:rPr>
                <a:t>2</a:t>
              </a:r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77" name="Text Box 136">
              <a:extLst>
                <a:ext uri="{FF2B5EF4-FFF2-40B4-BE49-F238E27FC236}">
                  <a16:creationId xmlns:a16="http://schemas.microsoft.com/office/drawing/2014/main" id="{F3E9B464-9EF8-4ECE-9F1B-BB058B90C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4862513"/>
              <a:ext cx="381000" cy="585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3200" dirty="0">
                  <a:solidFill>
                    <a:srgbClr val="FF0000"/>
                  </a:solidFill>
                  <a:ea typeface="MS PGothic" panose="020B0600070205080204" pitchFamily="34" charset="-128"/>
                </a:rPr>
                <a:t>6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78" name="Line 137">
              <a:extLst>
                <a:ext uri="{FF2B5EF4-FFF2-40B4-BE49-F238E27FC236}">
                  <a16:creationId xmlns:a16="http://schemas.microsoft.com/office/drawing/2014/main" id="{B44E5D32-41D3-4946-A3CB-54AE403682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900" y="4830762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2" grpId="0" animBg="1"/>
      <p:bldP spid="23" grpId="0"/>
      <p:bldP spid="23" grpId="1"/>
      <p:bldP spid="34" grpId="0"/>
      <p:bldP spid="35" grpId="0"/>
      <p:bldP spid="43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90600" y="1219200"/>
            <a:ext cx="10591800" cy="6858001"/>
          </a:xfrm>
        </p:spPr>
        <p:txBody>
          <a:bodyPr/>
          <a:lstStyle/>
          <a:p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Muốn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trừ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hai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phân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cùng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mẫu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ta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làm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thế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36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nào</a:t>
            </a:r>
            <a:r>
              <a:rPr lang="en-US" altLang="ja-JP" sz="3600" b="1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43"/>
          <p:cNvSpPr txBox="1">
            <a:spLocks noChangeArrowheads="1"/>
          </p:cNvSpPr>
          <p:nvPr/>
        </p:nvSpPr>
        <p:spPr bwMode="auto">
          <a:xfrm>
            <a:off x="1143000" y="2438400"/>
            <a:ext cx="10439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Muốn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trừ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hai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phân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cùng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mẫu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, ta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trừ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tử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của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phân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thứ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nhất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cho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tử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của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phân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thứ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hai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và</a:t>
            </a:r>
            <a:r>
              <a:rPr lang="en-US" altLang="ja-JP" sz="4000" dirty="0">
                <a:solidFill>
                  <a:srgbClr val="0000CC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giữ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nguyên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mẫu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số</a:t>
            </a:r>
            <a:r>
              <a:rPr lang="en-US" altLang="ja-JP" sz="4000" dirty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138" name="Object 6"/>
          <p:cNvGraphicFramePr>
            <a:graphicFrameLocks noChangeAspect="1"/>
          </p:cNvGraphicFramePr>
          <p:nvPr>
            <p:extLst/>
          </p:nvPr>
        </p:nvGraphicFramePr>
        <p:xfrm>
          <a:off x="4464050" y="232886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2191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232886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39" name="Text Box 48"/>
          <p:cNvSpPr txBox="1">
            <a:spLocks noChangeArrowheads="1"/>
          </p:cNvSpPr>
          <p:nvPr/>
        </p:nvSpPr>
        <p:spPr bwMode="auto">
          <a:xfrm>
            <a:off x="1939925" y="2792413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219140" name="Text Box 52"/>
          <p:cNvSpPr txBox="1">
            <a:spLocks noChangeArrowheads="1"/>
          </p:cNvSpPr>
          <p:nvPr/>
        </p:nvSpPr>
        <p:spPr bwMode="auto">
          <a:xfrm>
            <a:off x="1889125" y="2398714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1985963" y="2857316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0070C0"/>
                </a:solidFill>
              </a:rPr>
              <a:t>    </a:t>
            </a:r>
            <a:r>
              <a:rPr lang="en-US" altLang="en-US" sz="2400" i="1" dirty="0">
                <a:solidFill>
                  <a:srgbClr val="0070C0"/>
                </a:solidFill>
              </a:rPr>
              <a:t>I. </a:t>
            </a:r>
            <a:r>
              <a:rPr lang="en-US" altLang="en-US" sz="2400" i="1" dirty="0" err="1">
                <a:solidFill>
                  <a:srgbClr val="0070C0"/>
                </a:solidFill>
              </a:rPr>
              <a:t>Bài</a:t>
            </a:r>
            <a:r>
              <a:rPr lang="en-US" altLang="en-US" sz="2400" i="1" dirty="0">
                <a:solidFill>
                  <a:srgbClr val="0070C0"/>
                </a:solidFill>
              </a:rPr>
              <a:t> </a:t>
            </a:r>
            <a:r>
              <a:rPr lang="en-US" altLang="en-US" sz="2400" i="1" dirty="0" err="1">
                <a:solidFill>
                  <a:srgbClr val="0070C0"/>
                </a:solidFill>
              </a:rPr>
              <a:t>học</a:t>
            </a:r>
            <a:r>
              <a:rPr lang="vi-VN" altLang="en-US" sz="2400" i="1" dirty="0">
                <a:solidFill>
                  <a:srgbClr val="0070C0"/>
                </a:solidFill>
              </a:rPr>
              <a:t> (sgk)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219143" name="Text Box 4"/>
          <p:cNvSpPr txBox="1">
            <a:spLocks noChangeArrowheads="1"/>
          </p:cNvSpPr>
          <p:nvPr/>
        </p:nvSpPr>
        <p:spPr bwMode="auto">
          <a:xfrm>
            <a:off x="2514600" y="542357"/>
            <a:ext cx="7146925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7" rIns="91434" bIns="45717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 err="1"/>
              <a:t>Thứ</a:t>
            </a:r>
            <a:r>
              <a:rPr lang="en-US" altLang="en-US" sz="3200" dirty="0"/>
              <a:t> </a:t>
            </a:r>
            <a:r>
              <a:rPr lang="vi-VN" altLang="en-US" sz="3200" dirty="0"/>
              <a:t> </a:t>
            </a:r>
            <a:r>
              <a:rPr lang="en-US" altLang="en-US" sz="3200" dirty="0"/>
              <a:t>   n</a:t>
            </a:r>
            <a:r>
              <a:rPr lang="vi-VN" altLang="en-US" sz="3200" dirty="0"/>
              <a:t>g</a:t>
            </a:r>
            <a:r>
              <a:rPr lang="en-US" altLang="en-US" sz="3200" dirty="0" err="1"/>
              <a:t>ày</a:t>
            </a:r>
            <a:r>
              <a:rPr lang="en-US" altLang="en-US" sz="3200" dirty="0"/>
              <a:t> </a:t>
            </a:r>
            <a:r>
              <a:rPr lang="vi-VN" altLang="en-US" sz="3200" dirty="0"/>
              <a:t> </a:t>
            </a:r>
            <a:r>
              <a:rPr lang="en-US" altLang="en-US" sz="3200" dirty="0"/>
              <a:t>   </a:t>
            </a:r>
            <a:r>
              <a:rPr lang="en-US" altLang="en-US" sz="3200" dirty="0" err="1"/>
              <a:t>tháng</a:t>
            </a:r>
            <a:r>
              <a:rPr lang="en-US" altLang="en-US" sz="3200" dirty="0"/>
              <a:t>    </a:t>
            </a:r>
            <a:r>
              <a:rPr lang="en-US" altLang="en-US" sz="3200" dirty="0" err="1"/>
              <a:t>năm</a:t>
            </a:r>
            <a:r>
              <a:rPr lang="en-US" altLang="en-US" sz="3200" dirty="0"/>
              <a:t> 2022</a:t>
            </a:r>
            <a:endParaRPr lang="en-US" altLang="en-US" sz="3200" b="0" dirty="0"/>
          </a:p>
        </p:txBody>
      </p:sp>
      <p:sp>
        <p:nvSpPr>
          <p:cNvPr id="219144" name="Text Box 6"/>
          <p:cNvSpPr txBox="1">
            <a:spLocks noChangeArrowheads="1"/>
          </p:cNvSpPr>
          <p:nvPr/>
        </p:nvSpPr>
        <p:spPr bwMode="auto">
          <a:xfrm>
            <a:off x="1889125" y="1127126"/>
            <a:ext cx="8534400" cy="132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u="sng" dirty="0" err="1">
                <a:solidFill>
                  <a:srgbClr val="FF0000"/>
                </a:solidFill>
              </a:rPr>
              <a:t>Toán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</a:rPr>
              <a:t>Phép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trừ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phân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số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1939925" y="3489181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solidFill>
                  <a:srgbClr val="0070C0"/>
                </a:solidFill>
              </a:rPr>
              <a:t>    </a:t>
            </a:r>
            <a:r>
              <a:rPr lang="en-US" altLang="en-US" sz="2400" i="1" dirty="0">
                <a:solidFill>
                  <a:srgbClr val="0070C0"/>
                </a:solidFill>
              </a:rPr>
              <a:t>II. </a:t>
            </a:r>
            <a:r>
              <a:rPr lang="en-US" altLang="en-US" sz="2400" i="1" dirty="0" err="1">
                <a:solidFill>
                  <a:srgbClr val="0070C0"/>
                </a:solidFill>
              </a:rPr>
              <a:t>Luyện</a:t>
            </a:r>
            <a:r>
              <a:rPr lang="en-US" altLang="en-US" sz="2400" i="1" dirty="0">
                <a:solidFill>
                  <a:srgbClr val="0070C0"/>
                </a:solidFill>
              </a:rPr>
              <a:t> </a:t>
            </a:r>
            <a:r>
              <a:rPr lang="en-US" altLang="en-US" sz="2400" i="1" dirty="0" err="1">
                <a:solidFill>
                  <a:srgbClr val="0070C0"/>
                </a:solidFill>
              </a:rPr>
              <a:t>tập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219146" name="Text Box 48"/>
          <p:cNvSpPr txBox="1">
            <a:spLocks noChangeArrowheads="1"/>
          </p:cNvSpPr>
          <p:nvPr/>
        </p:nvSpPr>
        <p:spPr bwMode="auto">
          <a:xfrm>
            <a:off x="2244725" y="4121046"/>
            <a:ext cx="868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0" dirty="0" err="1">
                <a:solidFill>
                  <a:srgbClr val="7030A0"/>
                </a:solidFill>
              </a:rPr>
              <a:t>Bài</a:t>
            </a:r>
            <a:r>
              <a:rPr lang="en-US" altLang="en-US" sz="2400" b="0" dirty="0">
                <a:solidFill>
                  <a:srgbClr val="7030A0"/>
                </a:solidFill>
              </a:rPr>
              <a:t> 1</a:t>
            </a:r>
            <a:r>
              <a:rPr lang="vi-VN" altLang="en-US" sz="2400" b="0" dirty="0">
                <a:solidFill>
                  <a:srgbClr val="7030A0"/>
                </a:solidFill>
              </a:rPr>
              <a:t>: </a:t>
            </a:r>
            <a:r>
              <a:rPr lang="en-US" altLang="en-US" sz="2400" b="0" dirty="0">
                <a:solidFill>
                  <a:srgbClr val="7030A0"/>
                </a:solidFill>
              </a:rPr>
              <a:t>L</a:t>
            </a:r>
            <a:r>
              <a:rPr lang="vi-VN" altLang="en-US" sz="2400" b="0" dirty="0">
                <a:solidFill>
                  <a:srgbClr val="7030A0"/>
                </a:solidFill>
              </a:rPr>
              <a:t>àm vở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altLang="en-US" sz="2400" b="0" dirty="0" err="1">
                <a:solidFill>
                  <a:srgbClr val="7030A0"/>
                </a:solidFill>
              </a:rPr>
              <a:t>Bài</a:t>
            </a:r>
            <a:r>
              <a:rPr lang="en-US" altLang="en-US" sz="2400" b="0" dirty="0">
                <a:solidFill>
                  <a:srgbClr val="7030A0"/>
                </a:solidFill>
              </a:rPr>
              <a:t> </a:t>
            </a:r>
            <a:r>
              <a:rPr lang="vi-VN" altLang="en-US" sz="2400" b="0" dirty="0">
                <a:solidFill>
                  <a:srgbClr val="7030A0"/>
                </a:solidFill>
              </a:rPr>
              <a:t>2: </a:t>
            </a:r>
            <a:r>
              <a:rPr lang="en-US" altLang="en-US" sz="2400" b="0" dirty="0">
                <a:solidFill>
                  <a:srgbClr val="7030A0"/>
                </a:solidFill>
              </a:rPr>
              <a:t>L</a:t>
            </a:r>
            <a:r>
              <a:rPr lang="vi-VN" altLang="en-US" sz="2400" b="0" dirty="0">
                <a:solidFill>
                  <a:srgbClr val="7030A0"/>
                </a:solidFill>
              </a:rPr>
              <a:t>àm </a:t>
            </a:r>
            <a:r>
              <a:rPr lang="en-US" altLang="en-US" sz="2400" b="0" dirty="0" err="1">
                <a:solidFill>
                  <a:srgbClr val="7030A0"/>
                </a:solidFill>
              </a:rPr>
              <a:t>vở</a:t>
            </a:r>
            <a:endParaRPr lang="en-US" altLang="en-US" sz="2400" b="0" dirty="0">
              <a:solidFill>
                <a:srgbClr val="7030A0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altLang="en-US" sz="2400" b="0" dirty="0" err="1">
                <a:solidFill>
                  <a:srgbClr val="7030A0"/>
                </a:solidFill>
              </a:rPr>
              <a:t>Bài</a:t>
            </a:r>
            <a:r>
              <a:rPr lang="en-US" altLang="en-US" sz="2400" b="0" dirty="0">
                <a:solidFill>
                  <a:srgbClr val="7030A0"/>
                </a:solidFill>
              </a:rPr>
              <a:t> 3: </a:t>
            </a:r>
            <a:r>
              <a:rPr lang="en-US" altLang="en-US" sz="2400" b="0" dirty="0" err="1">
                <a:solidFill>
                  <a:srgbClr val="7030A0"/>
                </a:solidFill>
              </a:rPr>
              <a:t>Làm</a:t>
            </a:r>
            <a:r>
              <a:rPr lang="en-US" altLang="en-US" sz="2400" b="0" dirty="0">
                <a:solidFill>
                  <a:srgbClr val="7030A0"/>
                </a:solidFill>
              </a:rPr>
              <a:t> </a:t>
            </a:r>
            <a:r>
              <a:rPr lang="en-US" altLang="en-US" sz="2400" b="0" dirty="0" err="1">
                <a:solidFill>
                  <a:srgbClr val="7030A0"/>
                </a:solidFill>
              </a:rPr>
              <a:t>vở</a:t>
            </a:r>
            <a:endParaRPr lang="en-US" altLang="en-US" sz="2400" b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0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id="{90C7E67A-DF72-47AF-9601-EAFC5CA05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">
            <a:extLst>
              <a:ext uri="{FF2B5EF4-FFF2-40B4-BE49-F238E27FC236}">
                <a16:creationId xmlns:a16="http://schemas.microsoft.com/office/drawing/2014/main" id="{B24C78C8-5A05-4DDE-AB23-A815875BB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164" y="3541713"/>
            <a:ext cx="2236787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3">
            <a:extLst>
              <a:ext uri="{FF2B5EF4-FFF2-40B4-BE49-F238E27FC236}">
                <a16:creationId xmlns:a16="http://schemas.microsoft.com/office/drawing/2014/main" id="{B74CADF0-6AB9-4F32-A1C1-FFC847328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1427232"/>
            <a:ext cx="54387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80B33D-2894-4BCC-ABAC-8BDEA928334A}"/>
              </a:ext>
            </a:extLst>
          </p:cNvPr>
          <p:cNvSpPr/>
          <p:nvPr/>
        </p:nvSpPr>
        <p:spPr>
          <a:xfrm>
            <a:off x="4806950" y="2564226"/>
            <a:ext cx="347580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3900" b="1" dirty="0">
                <a:ln w="6600">
                  <a:solidFill>
                    <a:srgbClr val="333399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rgbClr val="333399">
                      <a:satMod val="175000"/>
                      <a:alpha val="40000"/>
                    </a:srgbClr>
                  </a:glow>
                  <a:outerShdw dist="38100" dir="2700000" algn="tl" rotWithShape="0">
                    <a:srgbClr val="3333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1609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813</Words>
  <Application>Microsoft Office PowerPoint</Application>
  <PresentationFormat>Widescreen</PresentationFormat>
  <Paragraphs>325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PGothic</vt:lpstr>
      <vt:lpstr>Arial</vt:lpstr>
      <vt:lpstr>Microsoft Sans Serif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My Hanh</cp:lastModifiedBy>
  <cp:revision>83</cp:revision>
  <dcterms:created xsi:type="dcterms:W3CDTF">2010-02-02T01:51:40Z</dcterms:created>
  <dcterms:modified xsi:type="dcterms:W3CDTF">2022-02-20T13:45:38Z</dcterms:modified>
</cp:coreProperties>
</file>