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1" r:id="rId3"/>
    <p:sldId id="272" r:id="rId4"/>
    <p:sldId id="257" r:id="rId5"/>
    <p:sldId id="273" r:id="rId6"/>
    <p:sldId id="274" r:id="rId7"/>
    <p:sldId id="275" r:id="rId8"/>
    <p:sldId id="276" r:id="rId9"/>
    <p:sldId id="269" r:id="rId10"/>
    <p:sldId id="256" r:id="rId11"/>
    <p:sldId id="258" r:id="rId12"/>
    <p:sldId id="259" r:id="rId13"/>
    <p:sldId id="260" r:id="rId14"/>
    <p:sldId id="266" r:id="rId15"/>
    <p:sldId id="261" r:id="rId16"/>
    <p:sldId id="262" r:id="rId17"/>
    <p:sldId id="263" r:id="rId18"/>
    <p:sldId id="264" r:id="rId19"/>
    <p:sldId id="265" r:id="rId20"/>
    <p:sldId id="278" r:id="rId21"/>
    <p:sldId id="279" r:id="rId22"/>
    <p:sldId id="267" r:id="rId23"/>
    <p:sldId id="268" r:id="rId24"/>
    <p:sldId id="277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#9Slide03 Kaleko 105 Round Bold" panose="020B0604020202020204" charset="0"/>
      <p:bold r:id="rId30"/>
    </p:embeddedFont>
    <p:embeddedFont>
      <p:font typeface="#9Slide05 SVNStandly" panose="020B0604020202020204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SimSun" panose="02010600030101010101" pitchFamily="2" charset="-122"/>
      <p:regular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00"/>
    <a:srgbClr val="1A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4:39:04.63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002E5-DFEB-4E67-8A5C-1B81EE8F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038D21-56EB-4D88-8E24-6BDD1CAF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EF10D-A9A1-4618-BFF0-8DF38C8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6F3A7-447B-4596-A0E7-1F80675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FD35B-424D-4F12-B34F-160CF85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7FE66-F9C5-4459-B608-21E3D1B7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D288A-6789-4831-8DFD-3479426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88AA30-AE3F-437E-8F85-6BCFA34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4FC65-364C-477B-8A95-AE0B618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F7AB9-328F-44E5-968C-4162B0F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F69A71-7422-4A83-A6CE-19DE6411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1F893-CE5F-4CD5-AA20-AE59FB8E2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1B96F-6006-4FC1-B1BA-06B8965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68956-270F-4920-89CB-5A76F0D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785D1-472E-4910-BBB9-DC97088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295CC-C6BE-4E6D-A115-93B0D9A2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852B2-7814-436C-969F-1A0AA978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60FBA-5BD9-4577-8C57-D7C08D1C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23A50-F36B-4DC5-995C-E730A4F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8E76E-9FC9-4FEB-9E10-4310D40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BE1E8-D29A-4501-87A7-80301FA8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207FB5-08ED-4828-8C1B-CED8813E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F3ECA-5C8C-455D-B0AD-62D916E3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D8986B-30CB-43DD-83FA-CFF9216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7C1EF5-372A-4A3E-A588-E6CF645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AED91-5944-4D56-841D-2F1AD61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F64B8A-743B-470C-B47E-DC41B6E09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A05CBC-DBC9-4DD8-A3D7-8C859066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FEE8B9-0704-4C7D-9872-F4294AD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6D41CC-001C-431D-9FF7-382FA9E7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6BBC5F-23A3-4359-AFD2-85574C68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24AA5-4FCF-4532-BC13-24A20A7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C13899-F0BC-4E3B-973A-977D09C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F50580-1071-400E-88A4-5B0C7E2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34AF9B-3EB2-4DD2-BAD3-2FE8DCE5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5BF9C4-0DAA-405F-9F99-E1C8B3C1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E50851-2EC3-495A-80E6-6F58692B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8D1A8D-94A8-494D-AC3A-E1D94824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E8D1FE-EE1B-455A-86EB-331392A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F62F9-3D4E-440B-81FF-7593C7FB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6F0470-9CD6-432D-A1AC-EED22ECA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ABC8B-19B2-438E-8CEB-6675140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4C5B66-B12F-46D4-AFC2-322222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8775BE-A276-4272-A456-1269080C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BF5126-2C2E-401F-A4C2-7DD0EBF3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746681-5CBB-49B8-AB81-3259209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F0FBC-FCCC-4310-BCF5-8898CAE2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E20868-7768-452D-B30A-5DC5DBFC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0AEC4-3236-46DB-B926-0AAE4711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1859BE-9A16-4191-A1ED-E9EBADD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F6C025-C26A-445D-8303-D46FCFB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7487BE-3C76-4FBD-88C5-79D67342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A4267-0A6C-408D-A419-340DF23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3E2A74-1A5B-4B6F-B9B0-9D46458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BB4946-B943-446F-9615-E8A153AE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BEB71A-08E1-4A5C-BB1A-A54A05A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6A268-3451-4D79-AE15-C9C3749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58A757-AA3A-4A31-8BD0-2B5CFC4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6768BB-CDD5-4AF0-A2AC-8CB61B67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6A8C54-3328-4384-9A0B-2597E3C7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6B4879-CA7B-46D7-AE1E-D29D38E9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57-8F1C-49E4-BABA-EA570FDC31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68E50-8C87-49DE-8862-55B5B3AB5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D544A1-21E2-4CB0-9B5B-C3E32D90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48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11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" y="0"/>
            <a:ext cx="10812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3733800"/>
            <a:ext cx="6019800" cy="243840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>
              <a:defRPr/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</a:t>
            </a:r>
            <a:endParaRPr lang="vi-VN" sz="405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MÔN TOÁN</a:t>
            </a:r>
            <a:r>
              <a:rPr lang="vi-VN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– LỚP 4</a:t>
            </a:r>
            <a:endParaRPr lang="en-US" sz="405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489EDC-AB75-42A9-B8A9-20CFB77EB5D4}"/>
              </a:ext>
            </a:extLst>
          </p:cNvPr>
          <p:cNvSpPr txBox="1"/>
          <p:nvPr/>
        </p:nvSpPr>
        <p:spPr>
          <a:xfrm>
            <a:off x="1334279" y="851420"/>
            <a:ext cx="463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9DC2616-057E-4357-962B-7E4A6404EA02}"/>
              </a:ext>
            </a:extLst>
          </p:cNvPr>
          <p:cNvGrpSpPr/>
          <p:nvPr/>
        </p:nvGrpSpPr>
        <p:grpSpPr>
          <a:xfrm>
            <a:off x="1334279" y="2638590"/>
            <a:ext cx="1931437" cy="1014893"/>
            <a:chOff x="1334279" y="2638590"/>
            <a:chExt cx="1931437" cy="10148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48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C9939FC-3C88-4274-AAEC-B99056E858F5}"/>
              </a:ext>
            </a:extLst>
          </p:cNvPr>
          <p:cNvGrpSpPr/>
          <p:nvPr/>
        </p:nvGrpSpPr>
        <p:grpSpPr>
          <a:xfrm>
            <a:off x="4379169" y="2638590"/>
            <a:ext cx="1931437" cy="1027717"/>
            <a:chOff x="4379169" y="2638590"/>
            <a:chExt cx="1931437" cy="10277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C21762-2BE3-4DD7-9199-6C8816FF4A26}"/>
              </a:ext>
            </a:extLst>
          </p:cNvPr>
          <p:cNvGrpSpPr/>
          <p:nvPr/>
        </p:nvGrpSpPr>
        <p:grpSpPr>
          <a:xfrm>
            <a:off x="7937242" y="2638590"/>
            <a:ext cx="1931437" cy="1017715"/>
            <a:chOff x="7937242" y="2638590"/>
            <a:chExt cx="1931437" cy="1017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ounded Rectangle 19"/>
          <p:cNvSpPr/>
          <p:nvPr/>
        </p:nvSpPr>
        <p:spPr>
          <a:xfrm>
            <a:off x="4479627" y="828168"/>
            <a:ext cx="2011680" cy="7447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+mj-lt"/>
              </a:rPr>
              <a:t>Làm vở</a:t>
            </a:r>
            <a:endParaRPr lang="en-US" sz="2800" b="1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58009" y="4366873"/>
            <a:ext cx="7684127" cy="13722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Muốn cộng các phân số cùng khác mẫu số ta làm thế nào?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2920953" y="2697314"/>
            <a:ext cx="1931437" cy="1014893"/>
            <a:chOff x="4320759" y="809790"/>
            <a:chExt cx="1931437" cy="10148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48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86916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16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541548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8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363358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363358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438859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9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429529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9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57455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55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609329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292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453981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70245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5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453981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533916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16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728063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63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71623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3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429529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9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340720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20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6CCA02-18B5-42F8-98D7-D532122501E0}"/>
              </a:ext>
            </a:extLst>
          </p:cNvPr>
          <p:cNvSpPr txBox="1"/>
          <p:nvPr/>
        </p:nvSpPr>
        <p:spPr>
          <a:xfrm>
            <a:off x="337111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#9Slide03 Kaleko 105 Round Bold" pitchFamily="2" charset="0"/>
              </a:rPr>
              <a:t>MSC: 28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3050602" y="2714998"/>
                <a:ext cx="595988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02" y="2714998"/>
                <a:ext cx="595988" cy="1060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9C2F7B-E8A7-4C97-BE50-E879E97EC228}"/>
              </a:ext>
            </a:extLst>
          </p:cNvPr>
          <p:cNvGrpSpPr/>
          <p:nvPr/>
        </p:nvGrpSpPr>
        <p:grpSpPr>
          <a:xfrm>
            <a:off x="2462235" y="2697314"/>
            <a:ext cx="2607338" cy="1952907"/>
            <a:chOff x="4775488" y="2663758"/>
            <a:chExt cx="1552451" cy="19529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58367" y="2663758"/>
                  <a:ext cx="1469572" cy="1952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367" y="2663758"/>
                  <a:ext cx="1469572" cy="19529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474343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38" y="2943151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6448828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828" y="2697314"/>
                <a:ext cx="595988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96756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62" y="2943151"/>
                <a:ext cx="4530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6D9E3F00-78E1-43AB-838F-34CEE41EB9CB}"/>
              </a:ext>
            </a:extLst>
          </p:cNvPr>
          <p:cNvSpPr/>
          <p:nvPr/>
        </p:nvSpPr>
        <p:spPr>
          <a:xfrm>
            <a:off x="4414083" y="2177623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5576726" y="176251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26" y="1762511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xmlns="" id="{E024A286-2931-4493-9E33-8E21E34CDFFD}"/>
              </a:ext>
            </a:extLst>
          </p:cNvPr>
          <p:cNvSpPr/>
          <p:nvPr/>
        </p:nvSpPr>
        <p:spPr>
          <a:xfrm>
            <a:off x="4414083" y="3762291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521343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36" y="4236066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15490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00" y="294315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59050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500" y="2697314"/>
                <a:ext cx="595988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416956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561" y="3425042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811923-9EAE-4C59-9FDE-C50C88FDE377}"/>
              </a:ext>
            </a:extLst>
          </p:cNvPr>
          <p:cNvSpPr txBox="1"/>
          <p:nvPr/>
        </p:nvSpPr>
        <p:spPr>
          <a:xfrm>
            <a:off x="324538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#9Slide03 Kaleko 105 Round Bold" pitchFamily="2" charset="0"/>
              </a:rPr>
              <a:t>MSC: 16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98E7A5-B4B1-4E53-93C3-897582A855B2}"/>
              </a:ext>
            </a:extLst>
          </p:cNvPr>
          <p:cNvGrpSpPr/>
          <p:nvPr/>
        </p:nvGrpSpPr>
        <p:grpSpPr>
          <a:xfrm>
            <a:off x="2868218" y="2676596"/>
            <a:ext cx="1931437" cy="1017715"/>
            <a:chOff x="7937242" y="2638590"/>
            <a:chExt cx="1931437" cy="10177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6F3180B-9E78-4A54-89CA-28583018D704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83633C02-8078-47BB-A1DB-3DEE254EAA85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633C02-8078-47BB-A1DB-3DEE254EA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087292E-CACC-4292-A089-DE59A4EC1353}"/>
                  </a:ext>
                </a:extLst>
              </p:cNvPr>
              <p:cNvSpPr txBox="1"/>
              <p:nvPr/>
            </p:nvSpPr>
            <p:spPr>
              <a:xfrm>
                <a:off x="484630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87292E-CACC-4292-A089-DE59A4EC1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0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76614F7-3380-46C3-9CB0-0FE3E9EFAF4D}"/>
                  </a:ext>
                </a:extLst>
              </p:cNvPr>
              <p:cNvSpPr txBox="1"/>
              <p:nvPr/>
            </p:nvSpPr>
            <p:spPr>
              <a:xfrm>
                <a:off x="5392620" y="2697314"/>
                <a:ext cx="595988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6614F7-3380-46C3-9CB0-0FE3E9EF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20" y="2697314"/>
                <a:ext cx="595988" cy="102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:a16="http://schemas.microsoft.com/office/drawing/2014/main" xmlns="" id="{2EE27539-51FB-4217-8E00-AA806295519F}"/>
              </a:ext>
            </a:extLst>
          </p:cNvPr>
          <p:cNvSpPr/>
          <p:nvPr/>
        </p:nvSpPr>
        <p:spPr>
          <a:xfrm>
            <a:off x="361072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xmlns="" id="{AB2B6BEA-0F5F-4706-838E-30A0823B060F}"/>
              </a:ext>
            </a:extLst>
          </p:cNvPr>
          <p:cNvSpPr/>
          <p:nvPr/>
        </p:nvSpPr>
        <p:spPr>
          <a:xfrm>
            <a:off x="361072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BA4A283-EA89-47B9-9493-29AD9B3AFC7D}"/>
                  </a:ext>
                </a:extLst>
              </p:cNvPr>
              <p:cNvSpPr txBox="1"/>
              <p:nvPr/>
            </p:nvSpPr>
            <p:spPr>
              <a:xfrm>
                <a:off x="436573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4A283-EA89-47B9-9493-29AD9B3AF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3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5C37114-10BB-4538-BD5A-77B180619185}"/>
                  </a:ext>
                </a:extLst>
              </p:cNvPr>
              <p:cNvSpPr txBox="1"/>
              <p:nvPr/>
            </p:nvSpPr>
            <p:spPr>
              <a:xfrm>
                <a:off x="427243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C37114-10BB-4538-BD5A-77B18061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3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16EC27-10AF-4EDC-967F-038C4468AF7C}"/>
                  </a:ext>
                </a:extLst>
              </p:cNvPr>
              <p:cNvSpPr txBox="1"/>
              <p:nvPr/>
            </p:nvSpPr>
            <p:spPr>
              <a:xfrm>
                <a:off x="655169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16EC27-10AF-4EDC-967F-038C4468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9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E3A7018-475F-49E6-86E3-B43980DD1AC8}"/>
                  </a:ext>
                </a:extLst>
              </p:cNvPr>
              <p:cNvSpPr txBox="1"/>
              <p:nvPr/>
            </p:nvSpPr>
            <p:spPr>
              <a:xfrm>
                <a:off x="607043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A7018-475F-49E6-86E3-B43980DD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432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Curved Down 13">
            <a:extLst>
              <a:ext uri="{FF2B5EF4-FFF2-40B4-BE49-F238E27FC236}">
                <a16:creationId xmlns:a16="http://schemas.microsoft.com/office/drawing/2014/main" xmlns="" id="{CCD6221D-879A-481F-B058-9564C06C18B6}"/>
              </a:ext>
            </a:extLst>
          </p:cNvPr>
          <p:cNvSpPr/>
          <p:nvPr/>
        </p:nvSpPr>
        <p:spPr>
          <a:xfrm>
            <a:off x="451695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BE9EEA9-3251-47A1-A73E-C0BC7E1098C7}"/>
                  </a:ext>
                </a:extLst>
              </p:cNvPr>
              <p:cNvSpPr txBox="1"/>
              <p:nvPr/>
            </p:nvSpPr>
            <p:spPr>
              <a:xfrm>
                <a:off x="567959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E9EEA9-3251-47A1-A73E-C0BC7E10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9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Up 15">
            <a:extLst>
              <a:ext uri="{FF2B5EF4-FFF2-40B4-BE49-F238E27FC236}">
                <a16:creationId xmlns:a16="http://schemas.microsoft.com/office/drawing/2014/main" xmlns="" id="{CB547ACA-7394-4F88-AD11-208835602DB9}"/>
              </a:ext>
            </a:extLst>
          </p:cNvPr>
          <p:cNvSpPr/>
          <p:nvPr/>
        </p:nvSpPr>
        <p:spPr>
          <a:xfrm>
            <a:off x="451695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CF762D4-22EC-46E2-8BBD-C4A04CC9D1E8}"/>
                  </a:ext>
                </a:extLst>
              </p:cNvPr>
              <p:cNvSpPr txBox="1"/>
              <p:nvPr/>
            </p:nvSpPr>
            <p:spPr>
              <a:xfrm>
                <a:off x="531630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F762D4-22EC-46E2-8BBD-C4A04CC9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30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5C05879-081B-453C-9927-2EE4932928A6}"/>
                  </a:ext>
                </a:extLst>
              </p:cNvPr>
              <p:cNvSpPr txBox="1"/>
              <p:nvPr/>
            </p:nvSpPr>
            <p:spPr>
              <a:xfrm>
                <a:off x="725777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05879-081B-453C-9927-2EE49329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77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1E770AE-AF3B-49C3-B3D1-5FBD13F51C29}"/>
                  </a:ext>
                </a:extLst>
              </p:cNvPr>
              <p:cNvSpPr txBox="1"/>
              <p:nvPr/>
            </p:nvSpPr>
            <p:spPr>
              <a:xfrm>
                <a:off x="769337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70AE-AF3B-49C3-B3D1-5FBD13F51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70" y="2697314"/>
                <a:ext cx="595988" cy="10177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98E6C53-E715-4445-80B3-097E9BBFAF9A}"/>
                  </a:ext>
                </a:extLst>
              </p:cNvPr>
              <p:cNvSpPr txBox="1"/>
              <p:nvPr/>
            </p:nvSpPr>
            <p:spPr>
              <a:xfrm>
                <a:off x="427243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8E6C53-E715-4445-80B3-097E9BBF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3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D50693A-0537-4053-BD5B-1BB6A05E4388}"/>
                  </a:ext>
                </a:extLst>
              </p:cNvPr>
              <p:cNvSpPr txBox="1"/>
              <p:nvPr/>
            </p:nvSpPr>
            <p:spPr>
              <a:xfrm>
                <a:off x="334825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50693A-0537-4053-BD5B-1BB6A05E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251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562336-1411-4F6F-BA84-E8EC8699ACAE}"/>
              </a:ext>
            </a:extLst>
          </p:cNvPr>
          <p:cNvSpPr txBox="1"/>
          <p:nvPr/>
        </p:nvSpPr>
        <p:spPr>
          <a:xfrm>
            <a:off x="334825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#9Slide03 Kaleko 105 Round Bold" pitchFamily="2" charset="0"/>
              </a:rPr>
              <a:t>MSC: 15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3" grpId="0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9" grpId="0"/>
      <p:bldP spid="20" grpId="0"/>
      <p:bldP spid="21" grpId="0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87E7B1-DD85-407C-B949-0EB750F72F1C}"/>
              </a:ext>
            </a:extLst>
          </p:cNvPr>
          <p:cNvSpPr txBox="1"/>
          <p:nvPr/>
        </p:nvSpPr>
        <p:spPr>
          <a:xfrm>
            <a:off x="1631530" y="2014189"/>
            <a:ext cx="8928941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25CE5-798B-41E2-8A93-9FC902A7C810}"/>
              </a:ext>
            </a:extLst>
          </p:cNvPr>
          <p:cNvSpPr txBox="1"/>
          <p:nvPr/>
        </p:nvSpPr>
        <p:spPr>
          <a:xfrm>
            <a:off x="1295907" y="569159"/>
            <a:ext cx="768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5C951F9-0174-4B7B-A365-7601ED0CDAB2}"/>
              </a:ext>
            </a:extLst>
          </p:cNvPr>
          <p:cNvGrpSpPr/>
          <p:nvPr/>
        </p:nvGrpSpPr>
        <p:grpSpPr>
          <a:xfrm>
            <a:off x="1334279" y="2638590"/>
            <a:ext cx="1931437" cy="1017523"/>
            <a:chOff x="1334279" y="2638590"/>
            <a:chExt cx="1931437" cy="10175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80C6A72-E980-4E6E-AED8-9BE98F503B7C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CD747512-AA4B-4E40-96F4-4FF3A8DF986A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747512-AA4B-4E40-96F4-4FF3A8DF9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1A3B816-B1B9-449B-8EDF-4A1CA07D68D4}"/>
              </a:ext>
            </a:extLst>
          </p:cNvPr>
          <p:cNvGrpSpPr/>
          <p:nvPr/>
        </p:nvGrpSpPr>
        <p:grpSpPr>
          <a:xfrm>
            <a:off x="4379169" y="2638590"/>
            <a:ext cx="1931437" cy="1017715"/>
            <a:chOff x="4379169" y="2638590"/>
            <a:chExt cx="1931437" cy="10177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DC0E8AA-CB65-47EE-BBC7-560FB9219C07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A6DD6C1C-645D-41DA-98C1-FB5E50A348DC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DD6C1C-645D-41DA-98C1-FB5E50A34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E59042-1D87-4988-A92F-88CC99EF866D}"/>
              </a:ext>
            </a:extLst>
          </p:cNvPr>
          <p:cNvGrpSpPr/>
          <p:nvPr/>
        </p:nvGrpSpPr>
        <p:grpSpPr>
          <a:xfrm>
            <a:off x="7937242" y="2638590"/>
            <a:ext cx="2179881" cy="1949508"/>
            <a:chOff x="7937242" y="2638590"/>
            <a:chExt cx="1931437" cy="19495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C71308E-097B-4835-9C66-E2090573EC56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E6264840-0242-43DC-ADEC-060B6E27688D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264840-0242-43DC-ADEC-060B6E276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1601834" y="4201665"/>
            <a:ext cx="8902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b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Chia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48457" y="519962"/>
            <a:ext cx="2011680" cy="7447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+mj-lt"/>
              </a:rPr>
              <a:t>Làm vở</a:t>
            </a:r>
            <a:endParaRPr lang="en-US" sz="2800" b="1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3709" y="1444016"/>
            <a:ext cx="7446061" cy="10152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Con hãy nhắc lại cách rút gọn phân số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2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B72732-A411-4BD6-993C-8D235271C292}"/>
              </a:ext>
            </a:extLst>
          </p:cNvPr>
          <p:cNvGrpSpPr/>
          <p:nvPr/>
        </p:nvGrpSpPr>
        <p:grpSpPr>
          <a:xfrm>
            <a:off x="3108248" y="2688210"/>
            <a:ext cx="1931437" cy="1017523"/>
            <a:chOff x="1334279" y="2638590"/>
            <a:chExt cx="1931437" cy="10175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71DF544-8971-4CA4-BB0C-0ED71431B9C5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5BB24466-7911-47EC-87B6-CABD084C46AF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BB24466-7911-47EC-87B6-CABD084C4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E82FE9D-C17B-4CA0-8AA4-9698B347E16D}"/>
                  </a:ext>
                </a:extLst>
              </p:cNvPr>
              <p:cNvSpPr txBox="1"/>
              <p:nvPr/>
            </p:nvSpPr>
            <p:spPr>
              <a:xfrm>
                <a:off x="508633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2FE9D-C17B-4CA0-8AA4-9698B347E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3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16F4FA9-B3DF-4670-AA95-5C066A239A7F}"/>
                  </a:ext>
                </a:extLst>
              </p:cNvPr>
              <p:cNvSpPr txBox="1"/>
              <p:nvPr/>
            </p:nvSpPr>
            <p:spPr>
              <a:xfrm>
                <a:off x="563265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F4FA9-B3DF-4670-AA95-5C066A23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50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:a16="http://schemas.microsoft.com/office/drawing/2014/main" xmlns="" id="{2BA16354-EC60-4B20-8308-739CE8BAA232}"/>
              </a:ext>
            </a:extLst>
          </p:cNvPr>
          <p:cNvSpPr/>
          <p:nvPr/>
        </p:nvSpPr>
        <p:spPr>
          <a:xfrm>
            <a:off x="385075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xmlns="" id="{1B99D4BE-BE93-41CD-A575-E89E43060B5A}"/>
              </a:ext>
            </a:extLst>
          </p:cNvPr>
          <p:cNvSpPr/>
          <p:nvPr/>
        </p:nvSpPr>
        <p:spPr>
          <a:xfrm>
            <a:off x="385075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304338F-241F-44EE-BF9C-3E5B6A2D0AB4}"/>
                  </a:ext>
                </a:extLst>
              </p:cNvPr>
              <p:cNvSpPr txBox="1"/>
              <p:nvPr/>
            </p:nvSpPr>
            <p:spPr>
              <a:xfrm>
                <a:off x="4605767" y="171242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04338F-241F-44EE-BF9C-3E5B6A2D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767" y="1712428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539FAED-2764-4672-AD4A-14DEE92D1DA9}"/>
                  </a:ext>
                </a:extLst>
              </p:cNvPr>
              <p:cNvSpPr txBox="1"/>
              <p:nvPr/>
            </p:nvSpPr>
            <p:spPr>
              <a:xfrm>
                <a:off x="679172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39FAED-2764-4672-AD4A-14DEE92D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728" y="2697314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A31B738-7170-41E0-A480-D2D9843D53D7}"/>
                  </a:ext>
                </a:extLst>
              </p:cNvPr>
              <p:cNvSpPr txBox="1"/>
              <p:nvPr/>
            </p:nvSpPr>
            <p:spPr>
              <a:xfrm>
                <a:off x="631046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1B738-7170-41E0-A480-D2D9843D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62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FC93EE3-DAF8-42A9-A8C5-D7181E872424}"/>
                  </a:ext>
                </a:extLst>
              </p:cNvPr>
              <p:cNvSpPr txBox="1"/>
              <p:nvPr/>
            </p:nvSpPr>
            <p:spPr>
              <a:xfrm>
                <a:off x="749780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93EE3-DAF8-42A9-A8C5-D7181E87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0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835ADC2-B08E-47BA-B343-0D34D7920BD5}"/>
                  </a:ext>
                </a:extLst>
              </p:cNvPr>
              <p:cNvSpPr txBox="1"/>
              <p:nvPr/>
            </p:nvSpPr>
            <p:spPr>
              <a:xfrm>
                <a:off x="793340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35ADC2-B08E-47BA-B343-0D34D792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400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6CC0EDC-9771-4162-A1B1-C206182F76E7}"/>
                  </a:ext>
                </a:extLst>
              </p:cNvPr>
              <p:cNvSpPr txBox="1"/>
              <p:nvPr/>
            </p:nvSpPr>
            <p:spPr>
              <a:xfrm>
                <a:off x="4526243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C0EDC-9771-4162-A1B1-C206182F7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43" y="4271334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3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2" grpId="0"/>
      <p:bldP spid="13" grpId="0"/>
      <p:bldP spid="16" grpId="0"/>
      <p:bldP spid="17" grpId="0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EB95172-DFB4-4CFD-8B0D-87E0A4DB3CF0}"/>
              </a:ext>
            </a:extLst>
          </p:cNvPr>
          <p:cNvGrpSpPr/>
          <p:nvPr/>
        </p:nvGrpSpPr>
        <p:grpSpPr>
          <a:xfrm>
            <a:off x="2902021" y="2687375"/>
            <a:ext cx="1931437" cy="1017715"/>
            <a:chOff x="4379169" y="2638590"/>
            <a:chExt cx="1931437" cy="10177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2FCE220-E169-4A69-8F1C-7B189153B810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4AE2834C-4F8B-405A-AFF4-9C37F53E33E8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E2834C-4F8B-405A-AFF4-9C37F53E33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EB7D3AD-118C-46B9-BCD1-DC6D4C398852}"/>
                  </a:ext>
                </a:extLst>
              </p:cNvPr>
              <p:cNvSpPr txBox="1"/>
              <p:nvPr/>
            </p:nvSpPr>
            <p:spPr>
              <a:xfrm>
                <a:off x="480058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B7D3AD-118C-46B9-BCD1-DC6D4C39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8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BB7661-E294-46D4-89BC-8F4967C5118A}"/>
                  </a:ext>
                </a:extLst>
              </p:cNvPr>
              <p:cNvSpPr txBox="1"/>
              <p:nvPr/>
            </p:nvSpPr>
            <p:spPr>
              <a:xfrm>
                <a:off x="534690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BB7661-E294-46D4-89BC-8F4967C5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00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Down 16">
            <a:extLst>
              <a:ext uri="{FF2B5EF4-FFF2-40B4-BE49-F238E27FC236}">
                <a16:creationId xmlns:a16="http://schemas.microsoft.com/office/drawing/2014/main" xmlns="" id="{34A16090-BCFE-4F7C-9B5F-DB547B1C2B2A}"/>
              </a:ext>
            </a:extLst>
          </p:cNvPr>
          <p:cNvSpPr/>
          <p:nvPr/>
        </p:nvSpPr>
        <p:spPr>
          <a:xfrm>
            <a:off x="356500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4FF3A48A-D92E-4D4B-80B6-C51F9A0BF630}"/>
              </a:ext>
            </a:extLst>
          </p:cNvPr>
          <p:cNvSpPr/>
          <p:nvPr/>
        </p:nvSpPr>
        <p:spPr>
          <a:xfrm>
            <a:off x="356500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5D26561-550E-4DCF-BAEC-E4C9EBA421AF}"/>
                  </a:ext>
                </a:extLst>
              </p:cNvPr>
              <p:cNvSpPr txBox="1"/>
              <p:nvPr/>
            </p:nvSpPr>
            <p:spPr>
              <a:xfrm>
                <a:off x="4320017" y="171242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D26561-550E-4DCF-BAEC-E4C9EBA42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17" y="1712428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D7B7CBA-F8CD-4B45-8672-A8007B1CA548}"/>
                  </a:ext>
                </a:extLst>
              </p:cNvPr>
              <p:cNvSpPr txBox="1"/>
              <p:nvPr/>
            </p:nvSpPr>
            <p:spPr>
              <a:xfrm>
                <a:off x="650597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7B7CBA-F8CD-4B45-8672-A8007B1CA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78" y="2697314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8436A68-98F7-491F-BF38-9246FE34DEAA}"/>
                  </a:ext>
                </a:extLst>
              </p:cNvPr>
              <p:cNvSpPr txBox="1"/>
              <p:nvPr/>
            </p:nvSpPr>
            <p:spPr>
              <a:xfrm>
                <a:off x="602471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36A68-98F7-491F-BF38-9246FE34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712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53585BB-149E-4617-8C69-C251110695E8}"/>
                  </a:ext>
                </a:extLst>
              </p:cNvPr>
              <p:cNvSpPr txBox="1"/>
              <p:nvPr/>
            </p:nvSpPr>
            <p:spPr>
              <a:xfrm>
                <a:off x="721205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3585BB-149E-4617-8C69-C2511106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5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7A873AD-D765-477F-874B-DCD277328DA2}"/>
                  </a:ext>
                </a:extLst>
              </p:cNvPr>
              <p:cNvSpPr txBox="1"/>
              <p:nvPr/>
            </p:nvSpPr>
            <p:spPr>
              <a:xfrm>
                <a:off x="764765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A873AD-D765-477F-874B-DCD277328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650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F8255B0-D64B-4D0D-AB54-925C7B1C32F6}"/>
                  </a:ext>
                </a:extLst>
              </p:cNvPr>
              <p:cNvSpPr txBox="1"/>
              <p:nvPr/>
            </p:nvSpPr>
            <p:spPr>
              <a:xfrm>
                <a:off x="4240493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8255B0-D64B-4D0D-AB54-925C7B1C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93" y="4271334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Curved Down 24">
            <a:extLst>
              <a:ext uri="{FF2B5EF4-FFF2-40B4-BE49-F238E27FC236}">
                <a16:creationId xmlns:a16="http://schemas.microsoft.com/office/drawing/2014/main" xmlns="" id="{460C00AF-3B60-435C-8041-4F781CB54BD4}"/>
              </a:ext>
            </a:extLst>
          </p:cNvPr>
          <p:cNvSpPr/>
          <p:nvPr/>
        </p:nvSpPr>
        <p:spPr>
          <a:xfrm>
            <a:off x="4511566" y="2164199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xmlns="" id="{3B49A040-BF04-4D91-B4D1-8AA65FC039ED}"/>
              </a:ext>
            </a:extLst>
          </p:cNvPr>
          <p:cNvSpPr/>
          <p:nvPr/>
        </p:nvSpPr>
        <p:spPr>
          <a:xfrm>
            <a:off x="4511566" y="3859641"/>
            <a:ext cx="2400648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D588CEC-73E4-43DA-A2C8-A41852206D7A}"/>
                  </a:ext>
                </a:extLst>
              </p:cNvPr>
              <p:cNvSpPr txBox="1"/>
              <p:nvPr/>
            </p:nvSpPr>
            <p:spPr>
              <a:xfrm>
                <a:off x="5538449" y="1703977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9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588CEC-73E4-43DA-A2C8-A41852206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49" y="1703977"/>
                <a:ext cx="1026883" cy="513282"/>
              </a:xfrm>
              <a:prstGeom prst="rect">
                <a:avLst/>
              </a:prstGeom>
              <a:blipFill rotWithShape="0">
                <a:blip r:embed="rId11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083F49F-836D-4D20-9792-F69AC6AB202F}"/>
                  </a:ext>
                </a:extLst>
              </p:cNvPr>
              <p:cNvSpPr txBox="1"/>
              <p:nvPr/>
            </p:nvSpPr>
            <p:spPr>
              <a:xfrm>
                <a:off x="5446307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9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83F49F-836D-4D20-9792-F69AC6AB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307" y="4271334"/>
                <a:ext cx="1026883" cy="513282"/>
              </a:xfrm>
              <a:prstGeom prst="rect">
                <a:avLst/>
              </a:prstGeom>
              <a:blipFill rotWithShape="0">
                <a:blip r:embed="rId12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8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B51B01-5AC2-4C49-9258-26B5BCA229C3}"/>
              </a:ext>
            </a:extLst>
          </p:cNvPr>
          <p:cNvGrpSpPr/>
          <p:nvPr/>
        </p:nvGrpSpPr>
        <p:grpSpPr>
          <a:xfrm>
            <a:off x="1869705" y="2677481"/>
            <a:ext cx="2179881" cy="1949508"/>
            <a:chOff x="7937242" y="2638590"/>
            <a:chExt cx="1931437" cy="19495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BB7E540-B0B8-4AE0-BF4D-DBA822AA8875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27363AD5-8AD7-46D7-ADBD-A6AE301B1A08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7363AD5-8AD7-46D7-ADBD-A6AE301B1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9495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097B817-8EE5-4E7C-8C3D-204108BCE639}"/>
                  </a:ext>
                </a:extLst>
              </p:cNvPr>
              <p:cNvSpPr txBox="1"/>
              <p:nvPr/>
            </p:nvSpPr>
            <p:spPr>
              <a:xfrm>
                <a:off x="3983096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7B817-8EE5-4E7C-8C3D-204108BC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096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6381C3E-284B-40E5-9FE5-49B31ECCA563}"/>
                  </a:ext>
                </a:extLst>
              </p:cNvPr>
              <p:cNvSpPr txBox="1"/>
              <p:nvPr/>
            </p:nvSpPr>
            <p:spPr>
              <a:xfrm>
                <a:off x="4529408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81C3E-284B-40E5-9FE5-49B31ECCA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408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:a16="http://schemas.microsoft.com/office/drawing/2014/main" xmlns="" id="{6D2C4FB2-283E-4AA9-A029-C3644C2F9B3E}"/>
              </a:ext>
            </a:extLst>
          </p:cNvPr>
          <p:cNvSpPr/>
          <p:nvPr/>
        </p:nvSpPr>
        <p:spPr>
          <a:xfrm>
            <a:off x="2760804" y="2164199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xmlns="" id="{D7FD4A28-CAC6-4480-A24D-28A01113ED57}"/>
              </a:ext>
            </a:extLst>
          </p:cNvPr>
          <p:cNvSpPr/>
          <p:nvPr/>
        </p:nvSpPr>
        <p:spPr>
          <a:xfrm>
            <a:off x="2698168" y="373920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6560920-672B-4AA1-8471-12149155FB5C}"/>
                  </a:ext>
                </a:extLst>
              </p:cNvPr>
              <p:cNvSpPr txBox="1"/>
              <p:nvPr/>
            </p:nvSpPr>
            <p:spPr>
              <a:xfrm>
                <a:off x="3536144" y="1671202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60920-672B-4AA1-8471-12149155F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44" y="1671202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A4C9065-6C0B-4E18-BB97-B8CF161C5236}"/>
                  </a:ext>
                </a:extLst>
              </p:cNvPr>
              <p:cNvSpPr txBox="1"/>
              <p:nvPr/>
            </p:nvSpPr>
            <p:spPr>
              <a:xfrm>
                <a:off x="5576902" y="266442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4C9065-6C0B-4E18-BB97-B8CF161C5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02" y="2664429"/>
                <a:ext cx="595988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D48635D-7DA0-47E4-AB7E-D2371D3ECC5A}"/>
                  </a:ext>
                </a:extLst>
              </p:cNvPr>
              <p:cNvSpPr txBox="1"/>
              <p:nvPr/>
            </p:nvSpPr>
            <p:spPr>
              <a:xfrm>
                <a:off x="510740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8635D-7DA0-47E4-AB7E-D2371D3E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00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31531DE-DDE0-4392-BE74-36F47A9F8F34}"/>
                  </a:ext>
                </a:extLst>
              </p:cNvPr>
              <p:cNvSpPr txBox="1"/>
              <p:nvPr/>
            </p:nvSpPr>
            <p:spPr>
              <a:xfrm>
                <a:off x="617139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1531DE-DDE0-4392-BE74-36F47A9F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39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DABDC34-7BB1-47D9-8E7E-2105327494F3}"/>
                  </a:ext>
                </a:extLst>
              </p:cNvPr>
              <p:cNvSpPr txBox="1"/>
              <p:nvPr/>
            </p:nvSpPr>
            <p:spPr>
              <a:xfrm>
                <a:off x="6545084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ABDC34-7BB1-47D9-8E7E-21053274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84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991D4AA-9EE7-4D8A-B299-81A30AB033CE}"/>
                  </a:ext>
                </a:extLst>
              </p:cNvPr>
              <p:cNvSpPr txBox="1"/>
              <p:nvPr/>
            </p:nvSpPr>
            <p:spPr>
              <a:xfrm>
                <a:off x="3279489" y="416761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1D4AA-9EE7-4D8A-B299-81A30AB03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489" y="4167618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E68E34C3-EC57-4687-8399-C6157F88314F}"/>
              </a:ext>
            </a:extLst>
          </p:cNvPr>
          <p:cNvSpPr/>
          <p:nvPr/>
        </p:nvSpPr>
        <p:spPr>
          <a:xfrm>
            <a:off x="3720926" y="2181865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xmlns="" id="{E06AF3EF-BFDE-435B-8AE7-BADE176B7A5D}"/>
              </a:ext>
            </a:extLst>
          </p:cNvPr>
          <p:cNvSpPr/>
          <p:nvPr/>
        </p:nvSpPr>
        <p:spPr>
          <a:xfrm>
            <a:off x="3623147" y="3757801"/>
            <a:ext cx="233353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DFB3B0D-6043-4041-88B6-129F03BBCBCF}"/>
                  </a:ext>
                </a:extLst>
              </p:cNvPr>
              <p:cNvSpPr txBox="1"/>
              <p:nvPr/>
            </p:nvSpPr>
            <p:spPr>
              <a:xfrm>
                <a:off x="4630540" y="16498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FB3B0D-6043-4041-88B6-129F03BB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40" y="1649834"/>
                <a:ext cx="1026883" cy="513282"/>
              </a:xfrm>
              <a:prstGeom prst="rect">
                <a:avLst/>
              </a:prstGeom>
              <a:blipFill>
                <a:blip r:embed="rId11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827CCA92-D9C4-4369-A9A7-FD654C20908E}"/>
                  </a:ext>
                </a:extLst>
              </p:cNvPr>
              <p:cNvSpPr txBox="1"/>
              <p:nvPr/>
            </p:nvSpPr>
            <p:spPr>
              <a:xfrm>
                <a:off x="4563027" y="4181001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CCA92-D9C4-4369-A9A7-FD654C20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27" y="4181001"/>
                <a:ext cx="1026883" cy="513282"/>
              </a:xfrm>
              <a:prstGeom prst="rect">
                <a:avLst/>
              </a:prstGeom>
              <a:blipFill>
                <a:blip r:embed="rId12"/>
                <a:stretch>
                  <a:fillRect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5477FD6-03D6-4170-90D5-7AF076145D2B}"/>
                  </a:ext>
                </a:extLst>
              </p:cNvPr>
              <p:cNvSpPr txBox="1"/>
              <p:nvPr/>
            </p:nvSpPr>
            <p:spPr>
              <a:xfrm>
                <a:off x="7212182" y="296459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77FD6-03D6-4170-90D5-7AF07614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82" y="2964590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79898BA-30B8-4AC8-AB80-FB26B7DEA913}"/>
                  </a:ext>
                </a:extLst>
              </p:cNvPr>
              <p:cNvSpPr txBox="1"/>
              <p:nvPr/>
            </p:nvSpPr>
            <p:spPr>
              <a:xfrm>
                <a:off x="7642185" y="2687420"/>
                <a:ext cx="59598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9898BA-30B8-4AC8-AB80-FB26B7DE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85" y="2687420"/>
                <a:ext cx="595988" cy="10148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Curved Down 21">
            <a:extLst>
              <a:ext uri="{FF2B5EF4-FFF2-40B4-BE49-F238E27FC236}">
                <a16:creationId xmlns:a16="http://schemas.microsoft.com/office/drawing/2014/main" xmlns="" id="{CEDF1045-3E67-4EB6-B45B-D615B6EC57F2}"/>
              </a:ext>
            </a:extLst>
          </p:cNvPr>
          <p:cNvSpPr/>
          <p:nvPr/>
        </p:nvSpPr>
        <p:spPr>
          <a:xfrm>
            <a:off x="4758395" y="2199531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xmlns="" id="{E8F95232-525D-409C-9101-B7E338967BD5}"/>
              </a:ext>
            </a:extLst>
          </p:cNvPr>
          <p:cNvSpPr/>
          <p:nvPr/>
        </p:nvSpPr>
        <p:spPr>
          <a:xfrm>
            <a:off x="4751802" y="373920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xmlns="" id="{41BC5D32-3DD8-412C-8BBE-00AAA57BBD0B}"/>
              </a:ext>
            </a:extLst>
          </p:cNvPr>
          <p:cNvSpPr/>
          <p:nvPr/>
        </p:nvSpPr>
        <p:spPr>
          <a:xfrm>
            <a:off x="5781153" y="2184484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xmlns="" id="{8B868084-F0BD-4C30-B713-42BD26F3EAAE}"/>
              </a:ext>
            </a:extLst>
          </p:cNvPr>
          <p:cNvSpPr/>
          <p:nvPr/>
        </p:nvSpPr>
        <p:spPr>
          <a:xfrm>
            <a:off x="5725152" y="3743573"/>
            <a:ext cx="233353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89A257F-BD3F-4AED-A8C8-2223E724D654}"/>
                  </a:ext>
                </a:extLst>
              </p:cNvPr>
              <p:cNvSpPr txBox="1"/>
              <p:nvPr/>
            </p:nvSpPr>
            <p:spPr>
              <a:xfrm>
                <a:off x="5595707" y="174840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9A257F-BD3F-4AED-A8C8-2223E724D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07" y="1748402"/>
                <a:ext cx="1026883" cy="46166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CF25251-88A2-407D-8CD9-0986B232FC9D}"/>
                  </a:ext>
                </a:extLst>
              </p:cNvPr>
              <p:cNvSpPr txBox="1"/>
              <p:nvPr/>
            </p:nvSpPr>
            <p:spPr>
              <a:xfrm>
                <a:off x="5371010" y="424171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F25251-88A2-407D-8CD9-0986B232F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010" y="4241716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4E62528-746C-403E-9754-2615A7259481}"/>
                  </a:ext>
                </a:extLst>
              </p:cNvPr>
              <p:cNvSpPr txBox="1"/>
              <p:nvPr/>
            </p:nvSpPr>
            <p:spPr>
              <a:xfrm>
                <a:off x="6751861" y="173349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E62528-746C-403E-9754-2615A725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861" y="1733498"/>
                <a:ext cx="1026883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E392A4C-066B-4438-9EF2-4EA82192626E}"/>
                  </a:ext>
                </a:extLst>
              </p:cNvPr>
              <p:cNvSpPr txBox="1"/>
              <p:nvPr/>
            </p:nvSpPr>
            <p:spPr>
              <a:xfrm>
                <a:off x="6532462" y="418100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392A4C-066B-4438-9EF2-4EA82192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62" y="4181001"/>
                <a:ext cx="102688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3D9B1B1-37D3-4BC4-8126-A0BB3A2F094E}"/>
                  </a:ext>
                </a:extLst>
              </p:cNvPr>
              <p:cNvSpPr txBox="1"/>
              <p:nvPr/>
            </p:nvSpPr>
            <p:spPr>
              <a:xfrm>
                <a:off x="8359452" y="2950155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D9B1B1-37D3-4BC4-8126-A0BB3A2F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52" y="2950155"/>
                <a:ext cx="45300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F56F753-032D-4983-B241-C6A02F59F43C}"/>
                  </a:ext>
                </a:extLst>
              </p:cNvPr>
              <p:cNvSpPr txBox="1"/>
              <p:nvPr/>
            </p:nvSpPr>
            <p:spPr>
              <a:xfrm>
                <a:off x="8884099" y="2705086"/>
                <a:ext cx="59598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56F753-032D-4983-B241-C6A02F59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99" y="2705086"/>
                <a:ext cx="595988" cy="101489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E47AE1-04B9-45E0-BDF6-DDA23AB7892D}"/>
              </a:ext>
            </a:extLst>
          </p:cNvPr>
          <p:cNvSpPr txBox="1"/>
          <p:nvPr/>
        </p:nvSpPr>
        <p:spPr>
          <a:xfrm>
            <a:off x="1285549" y="164632"/>
            <a:ext cx="326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7CA70DA-EA98-4C55-BDCB-75E4AA773616}"/>
              </a:ext>
            </a:extLst>
          </p:cNvPr>
          <p:cNvGrpSpPr/>
          <p:nvPr/>
        </p:nvGrpSpPr>
        <p:grpSpPr>
          <a:xfrm>
            <a:off x="1285549" y="540200"/>
            <a:ext cx="10098312" cy="2546338"/>
            <a:chOff x="1285549" y="734980"/>
            <a:chExt cx="9620901" cy="25463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805AA7D-1E78-49CA-AFD1-1C6821370E5D}"/>
                </a:ext>
              </a:extLst>
            </p:cNvPr>
            <p:cNvSpPr txBox="1"/>
            <p:nvPr/>
          </p:nvSpPr>
          <p:spPr>
            <a:xfrm>
              <a:off x="1285549" y="734980"/>
              <a:ext cx="9620901" cy="254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A54BF6C7-2995-4CC8-A725-EBEDA89E78D9}"/>
                    </a:ext>
                  </a:extLst>
                </p:cNvPr>
                <p:cNvSpPr txBox="1"/>
                <p:nvPr/>
              </p:nvSpPr>
              <p:spPr>
                <a:xfrm>
                  <a:off x="7598667" y="1005743"/>
                  <a:ext cx="596663" cy="784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54BF6C7-2995-4CC8-A725-EBEDA89E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667" y="1005743"/>
                  <a:ext cx="596663" cy="7842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F69EA77F-92FF-4786-871C-EAA18A90F401}"/>
                    </a:ext>
                  </a:extLst>
                </p:cNvPr>
                <p:cNvSpPr txBox="1"/>
                <p:nvPr/>
              </p:nvSpPr>
              <p:spPr>
                <a:xfrm>
                  <a:off x="1762477" y="1797802"/>
                  <a:ext cx="44414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9EA77F-92FF-4786-871C-EAA18A90F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477" y="1797802"/>
                  <a:ext cx="444145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35"/>
          <p:cNvSpPr/>
          <p:nvPr/>
        </p:nvSpPr>
        <p:spPr>
          <a:xfrm>
            <a:off x="2989296" y="97101"/>
            <a:ext cx="2011680" cy="7447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+mj-lt"/>
              </a:rPr>
              <a:t>Làm vở</a:t>
            </a:r>
            <a:endParaRPr lang="en-US" sz="2800" b="1" dirty="0">
              <a:latin typeface="+mj-l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48586" y="3462106"/>
            <a:ext cx="482055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:        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:        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69EA77F-92FF-4786-871C-EAA18A90F401}"/>
                  </a:ext>
                </a:extLst>
              </p:cNvPr>
              <p:cNvSpPr txBox="1"/>
              <p:nvPr/>
            </p:nvSpPr>
            <p:spPr>
              <a:xfrm>
                <a:off x="3418551" y="4526903"/>
                <a:ext cx="4661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9EA77F-92FF-4786-871C-EAA18A90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551" y="4526903"/>
                <a:ext cx="46618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54BF6C7-2995-4CC8-A725-EBEDA89E78D9}"/>
                  </a:ext>
                </a:extLst>
              </p:cNvPr>
              <p:cNvSpPr txBox="1"/>
              <p:nvPr/>
            </p:nvSpPr>
            <p:spPr>
              <a:xfrm>
                <a:off x="3338507" y="3763590"/>
                <a:ext cx="626271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4BF6C7-2995-4CC8-A725-EBEDA89E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507" y="3763590"/>
                <a:ext cx="626271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6589648" y="3671039"/>
            <a:ext cx="4595476" cy="208786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Muốn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số đội viên tham gia 2 hoạt động trên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nhiêu phần số đội viên của chi đội ta làm thế nào?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0"/>
            <a:ext cx="10803117" cy="685799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318235" y="1230985"/>
            <a:ext cx="6627043" cy="319961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latin typeface="+mj-lt"/>
              </a:rPr>
              <a:t>KHỞI ĐỘNG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8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0"/>
            <a:ext cx="10803117" cy="685799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318235" y="1230985"/>
            <a:ext cx="6923045" cy="319961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latin typeface="+mj-lt"/>
              </a:rPr>
              <a:t>VẬN DỤNG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14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80160" y="1291590"/>
            <a:ext cx="9509760" cy="437769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Con hãy nêu lại quy tắc cộng các phân số cùng mẫu số, khác mẫu số và cách quy đồng, rút gọn phân số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0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2008AE-2D93-4AA4-9C49-5032463E28C9}"/>
              </a:ext>
            </a:extLst>
          </p:cNvPr>
          <p:cNvSpPr txBox="1"/>
          <p:nvPr/>
        </p:nvSpPr>
        <p:spPr>
          <a:xfrm>
            <a:off x="4396397" y="530777"/>
            <a:ext cx="3262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EA0907-5549-4D61-908E-66B343B99FC4}"/>
              </a:ext>
            </a:extLst>
          </p:cNvPr>
          <p:cNvSpPr txBox="1"/>
          <p:nvPr/>
        </p:nvSpPr>
        <p:spPr>
          <a:xfrm>
            <a:off x="2346702" y="2340142"/>
            <a:ext cx="7060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4000" b="1" dirty="0">
                <a:solidFill>
                  <a:schemeClr val="bg1"/>
                </a:solidFill>
                <a:latin typeface="+mj-lt"/>
              </a:rPr>
              <a:t>Hoàn thành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ài </a:t>
            </a:r>
            <a:r>
              <a:rPr lang="en-US" sz="40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2;3;4;</a:t>
            </a:r>
            <a:r>
              <a:rPr lang="vi-VN" sz="4000" b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vào </a:t>
            </a:r>
            <a:r>
              <a:rPr lang="vi-VN" sz="4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vở Toán</a:t>
            </a:r>
          </a:p>
          <a:p>
            <a:pPr marL="342900" indent="-342900">
              <a:buAutoNum type="arabicPeriod"/>
            </a:pPr>
            <a:r>
              <a:rPr lang="vi-VN" sz="4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Chuẩn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ị 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ài sau: </a:t>
            </a:r>
          </a:p>
          <a:p>
            <a:r>
              <a:rPr lang="vi-VN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“Luyện tập” (trang 128, 129)</a:t>
            </a:r>
            <a:r>
              <a:rPr lang="vi-VN" sz="4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D25C79-4C51-4B77-96C4-192D73FD9995}"/>
              </a:ext>
            </a:extLst>
          </p:cNvPr>
          <p:cNvSpPr txBox="1"/>
          <p:nvPr/>
        </p:nvSpPr>
        <p:spPr>
          <a:xfrm>
            <a:off x="1815299" y="2180643"/>
            <a:ext cx="8561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#9Slide05 SVNStandly" pitchFamily="2" charset="0"/>
              </a:rPr>
              <a:t>Hẹn</a:t>
            </a:r>
            <a:r>
              <a:rPr lang="en-US" sz="9600" dirty="0">
                <a:solidFill>
                  <a:srgbClr val="FFFF00"/>
                </a:solidFill>
                <a:latin typeface="#9Slide05 SVNStandly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#9Slide05 SVNStandly" pitchFamily="2" charset="0"/>
              </a:rPr>
              <a:t>gặp</a:t>
            </a:r>
            <a:r>
              <a:rPr lang="en-US" sz="9600" dirty="0">
                <a:solidFill>
                  <a:srgbClr val="FFFF00"/>
                </a:solidFill>
                <a:latin typeface="#9Slide05 SVNStandly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#9Slide05 SVNStandly" pitchFamily="2" charset="0"/>
              </a:rPr>
              <a:t>lại</a:t>
            </a:r>
            <a:r>
              <a:rPr lang="en-US" sz="9600" dirty="0">
                <a:solidFill>
                  <a:srgbClr val="FFFF00"/>
                </a:solidFill>
                <a:latin typeface="#9Slide05 SVNStandly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#9Slide05 SVNStandly" pitchFamily="2" charset="0"/>
              </a:rPr>
              <a:t>các</a:t>
            </a:r>
            <a:r>
              <a:rPr lang="en-US" sz="9600" dirty="0">
                <a:solidFill>
                  <a:srgbClr val="FFFF00"/>
                </a:solidFill>
                <a:latin typeface="#9Slide05 SVNStandly" pitchFamily="2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205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023" y="1306830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37360" y="1992630"/>
            <a:ext cx="7207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32760" y="2602230"/>
            <a:ext cx="390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3032760" y="3140393"/>
            <a:ext cx="390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3360" y="2602230"/>
            <a:ext cx="390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7" name="Straight Connector 6"/>
          <p:cNvCxnSpPr>
            <a:stCxn id="6" idx="1"/>
            <a:endCxn id="6" idx="3"/>
          </p:cNvCxnSpPr>
          <p:nvPr/>
        </p:nvCxnSpPr>
        <p:spPr>
          <a:xfrm>
            <a:off x="4023360" y="3140393"/>
            <a:ext cx="390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66160" y="2826068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42473" y="2808605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090160" y="2584768"/>
            <a:ext cx="595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1" name="Straight Connector 10"/>
          <p:cNvCxnSpPr>
            <a:stCxn id="10" idx="1"/>
            <a:endCxn id="10" idx="3"/>
          </p:cNvCxnSpPr>
          <p:nvPr/>
        </p:nvCxnSpPr>
        <p:spPr>
          <a:xfrm>
            <a:off x="5090160" y="3122930"/>
            <a:ext cx="5953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628323" y="2830830"/>
            <a:ext cx="226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409123" y="3740468"/>
            <a:ext cx="411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802948" y="3553143"/>
            <a:ext cx="5937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>
          <a:xfrm>
            <a:off x="5802948" y="4091305"/>
            <a:ext cx="593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203960" y="544830"/>
            <a:ext cx="12223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2916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232580" y="1008668"/>
            <a:ext cx="7353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58121" y="3086492"/>
            <a:ext cx="95022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1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319E26-5459-45D6-B5CC-FB7AB4085DCE}"/>
              </a:ext>
            </a:extLst>
          </p:cNvPr>
          <p:cNvSpPr txBox="1"/>
          <p:nvPr/>
        </p:nvSpPr>
        <p:spPr>
          <a:xfrm>
            <a:off x="4948334" y="984780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D25C79-4C51-4B77-96C4-192D73FD9995}"/>
              </a:ext>
            </a:extLst>
          </p:cNvPr>
          <p:cNvSpPr txBox="1"/>
          <p:nvPr/>
        </p:nvSpPr>
        <p:spPr>
          <a:xfrm>
            <a:off x="3943740" y="2180643"/>
            <a:ext cx="506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FF45-E9B9-4DFC-B591-4DE6470FFFFF}"/>
              </a:ext>
            </a:extLst>
          </p:cNvPr>
          <p:cNvSpPr txBox="1"/>
          <p:nvPr/>
        </p:nvSpPr>
        <p:spPr>
          <a:xfrm>
            <a:off x="5004502" y="3561172"/>
            <a:ext cx="218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128)  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882" y="587291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YÊU CẦU CẦN ĐẠT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1407498" y="1603646"/>
            <a:ext cx="8835483" cy="12003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Luyện tập về phép cộng phân số cùng mẫu số, khác mẫu số; rút gọn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1407498" y="3255805"/>
            <a:ext cx="7239000" cy="12003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phép cộng phân số để giải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toán có lời văn.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1407498" y="4907964"/>
            <a:ext cx="4545989" cy="6463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36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0"/>
            <a:ext cx="10789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1395;p43"/>
          <p:cNvSpPr>
            <a:spLocks noGrp="1"/>
          </p:cNvSpPr>
          <p:nvPr>
            <p:ph type="title"/>
          </p:nvPr>
        </p:nvSpPr>
        <p:spPr>
          <a:xfrm>
            <a:off x="2667001" y="203201"/>
            <a:ext cx="6073775" cy="593725"/>
          </a:xfrm>
        </p:spPr>
        <p:txBody>
          <a:bodyPr vert="horz" lIns="91425" tIns="91425" rIns="91425" bIns="91425" rtlCol="0" anchor="ctr">
            <a:normAutofit fontScale="90000"/>
          </a:bodyPr>
          <a:lstStyle/>
          <a:p>
            <a:pPr algn="ctr" eaLnBrk="1" hangingPunct="1"/>
            <a:r>
              <a:rPr lang="vi-VN" altLang="en-US" b="1" smtClean="0">
                <a:cs typeface="Times New Roman" panose="02020603050405020304" pitchFamily="18" charset="0"/>
              </a:rPr>
              <a:t>Các hoạt động trong tiết học</a:t>
            </a: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981201" y="1665288"/>
            <a:ext cx="2640013" cy="1149350"/>
          </a:xfrm>
          <a:prstGeom prst="clou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Khởi động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621214" y="2462214"/>
            <a:ext cx="2700337" cy="119062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>
                <a:solidFill>
                  <a:schemeClr val="tx1"/>
                </a:solidFill>
                <a:latin typeface="+mj-lt"/>
              </a:rPr>
              <a:t>Thực hành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399339" y="3429001"/>
            <a:ext cx="2681287" cy="1177925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>
                <a:solidFill>
                  <a:schemeClr val="bg1"/>
                </a:solidFill>
                <a:latin typeface="+mj-lt"/>
              </a:rPr>
              <a:t>Vận dụng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6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0"/>
            <a:ext cx="10803117" cy="685799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318235" y="1230985"/>
            <a:ext cx="6923045" cy="319961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latin typeface="+mj-lt"/>
              </a:rPr>
              <a:t>THỰC HÀNH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6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2594" y="127819"/>
            <a:ext cx="755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 tháng 2 năm 2022</a:t>
            </a:r>
          </a:p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LUYỆN TẬP</a:t>
            </a:r>
            <a:endParaRPr lang="vi-V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7290" y="2300748"/>
            <a:ext cx="346120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học (SGK)</a:t>
            </a:r>
          </a:p>
          <a:p>
            <a:pPr marL="400050" indent="-400050">
              <a:buAutoNum type="romanUcPeriod"/>
            </a:pP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 làm vở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2: làm vở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3: làm vở</a:t>
            </a:r>
          </a:p>
          <a:p>
            <a:pPr marL="285750" indent="-28575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4: làm vở</a:t>
            </a:r>
          </a:p>
          <a:p>
            <a:r>
              <a:rPr lang="vi-VN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489EDC-AB75-42A9-B8A9-20CFB77EB5D4}"/>
              </a:ext>
            </a:extLst>
          </p:cNvPr>
          <p:cNvSpPr txBox="1"/>
          <p:nvPr/>
        </p:nvSpPr>
        <p:spPr>
          <a:xfrm>
            <a:off x="1232679" y="462800"/>
            <a:ext cx="463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9DC2616-057E-4357-962B-7E4A6404EA02}"/>
              </a:ext>
            </a:extLst>
          </p:cNvPr>
          <p:cNvGrpSpPr/>
          <p:nvPr/>
        </p:nvGrpSpPr>
        <p:grpSpPr>
          <a:xfrm>
            <a:off x="1620583" y="1350513"/>
            <a:ext cx="1931437" cy="1027525"/>
            <a:chOff x="1334279" y="2638590"/>
            <a:chExt cx="1931437" cy="10275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27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275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C9939FC-3C88-4274-AAEC-B99056E858F5}"/>
              </a:ext>
            </a:extLst>
          </p:cNvPr>
          <p:cNvGrpSpPr/>
          <p:nvPr/>
        </p:nvGrpSpPr>
        <p:grpSpPr>
          <a:xfrm>
            <a:off x="1620583" y="3176927"/>
            <a:ext cx="1931437" cy="1017715"/>
            <a:chOff x="4379169" y="2638590"/>
            <a:chExt cx="1931437" cy="10177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C21762-2BE3-4DD7-9199-6C8816FF4A26}"/>
              </a:ext>
            </a:extLst>
          </p:cNvPr>
          <p:cNvGrpSpPr/>
          <p:nvPr/>
        </p:nvGrpSpPr>
        <p:grpSpPr>
          <a:xfrm>
            <a:off x="1620583" y="4993724"/>
            <a:ext cx="3468775" cy="1014893"/>
            <a:chOff x="7937242" y="2638590"/>
            <a:chExt cx="3468775" cy="10148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3006910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3006910" cy="10148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F0C0B7B-50E1-49F2-A538-6149246A9F04}"/>
                  </a:ext>
                </a:extLst>
              </p:cNvPr>
              <p:cNvSpPr txBox="1"/>
              <p:nvPr/>
            </p:nvSpPr>
            <p:spPr>
              <a:xfrm>
                <a:off x="3552020" y="15963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0C0B7B-50E1-49F2-A538-6149246A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20" y="1596350"/>
                <a:ext cx="4530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62C75CA-15BC-424E-A757-8E0FA255295B}"/>
                  </a:ext>
                </a:extLst>
              </p:cNvPr>
              <p:cNvSpPr txBox="1"/>
              <p:nvPr/>
            </p:nvSpPr>
            <p:spPr>
              <a:xfrm>
                <a:off x="4127137" y="1350513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2C75CA-15BC-424E-A757-8E0FA255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37" y="1350513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4753D49-8A57-46D7-B01B-DFF645351FC4}"/>
                  </a:ext>
                </a:extLst>
              </p:cNvPr>
              <p:cNvSpPr txBox="1"/>
              <p:nvPr/>
            </p:nvSpPr>
            <p:spPr>
              <a:xfrm>
                <a:off x="3578285" y="339339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753D49-8A57-46D7-B01B-DFF645351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85" y="3393397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B471439-C67C-402B-8782-60B32AAF7AD8}"/>
                  </a:ext>
                </a:extLst>
              </p:cNvPr>
              <p:cNvSpPr txBox="1"/>
              <p:nvPr/>
            </p:nvSpPr>
            <p:spPr>
              <a:xfrm>
                <a:off x="4127137" y="3172022"/>
                <a:ext cx="59598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71439-C67C-402B-8782-60B32AAF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37" y="3172022"/>
                <a:ext cx="595988" cy="10275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D6158DF-E7D1-499F-BD55-3437CB8BE9A6}"/>
                  </a:ext>
                </a:extLst>
              </p:cNvPr>
              <p:cNvSpPr txBox="1"/>
              <p:nvPr/>
            </p:nvSpPr>
            <p:spPr>
              <a:xfrm>
                <a:off x="4818970" y="339339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6158DF-E7D1-499F-BD55-3437CB8B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70" y="3393397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 r="-7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C25E789-7991-4316-A574-C5A8F4A7708B}"/>
                  </a:ext>
                </a:extLst>
              </p:cNvPr>
              <p:cNvSpPr txBox="1"/>
              <p:nvPr/>
            </p:nvSpPr>
            <p:spPr>
              <a:xfrm>
                <a:off x="4841605" y="522811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25E789-7991-4316-A574-C5A8F4A7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605" y="5228114"/>
                <a:ext cx="45300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502F9CE-4A88-489C-9400-C766B71FAE4B}"/>
                  </a:ext>
                </a:extLst>
              </p:cNvPr>
              <p:cNvSpPr txBox="1"/>
              <p:nvPr/>
            </p:nvSpPr>
            <p:spPr>
              <a:xfrm>
                <a:off x="5390457" y="5006739"/>
                <a:ext cx="59598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02F9CE-4A88-489C-9400-C766B71F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457" y="5006739"/>
                <a:ext cx="595988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A5594E6-A059-4669-A7BA-D7DC98C2845D}"/>
                  </a:ext>
                </a:extLst>
              </p:cNvPr>
              <p:cNvSpPr txBox="1"/>
              <p:nvPr/>
            </p:nvSpPr>
            <p:spPr>
              <a:xfrm>
                <a:off x="6205557" y="522811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5594E6-A059-4669-A7BA-D7DC98C2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57" y="5228114"/>
                <a:ext cx="453006" cy="584775"/>
              </a:xfrm>
              <a:prstGeom prst="rect">
                <a:avLst/>
              </a:prstGeom>
              <a:blipFill>
                <a:blip r:embed="rId12"/>
                <a:stretch>
                  <a:fillRect r="-6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5199717" y="462800"/>
            <a:ext cx="2011680" cy="7447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+mj-lt"/>
              </a:rPr>
              <a:t>Làm vở</a:t>
            </a:r>
            <a:endParaRPr lang="en-US" sz="2800" b="1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3125" y="1617582"/>
            <a:ext cx="6668180" cy="137221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Muốn cộng các phân số cùng mẫu số ta làm thế nào?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0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592</Words>
  <Application>Microsoft Office PowerPoint</Application>
  <PresentationFormat>Widescreen</PresentationFormat>
  <Paragraphs>186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#9Slide03 Kaleko 105 Round Bold</vt:lpstr>
      <vt:lpstr>Times New Roman</vt:lpstr>
      <vt:lpstr>Arial</vt:lpstr>
      <vt:lpstr>#9Slide05 SVNStandly</vt:lpstr>
      <vt:lpstr>Cambria Math</vt:lpstr>
      <vt:lpstr>SimSun</vt:lpstr>
      <vt:lpstr>Calibri Light</vt:lpstr>
      <vt:lpstr>UTM Deutsch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hoạt động trong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51</cp:revision>
  <dcterms:created xsi:type="dcterms:W3CDTF">2020-04-12T07:02:59Z</dcterms:created>
  <dcterms:modified xsi:type="dcterms:W3CDTF">2022-02-25T04:05:43Z</dcterms:modified>
</cp:coreProperties>
</file>