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832" r:id="rId4"/>
  </p:sldMasterIdLst>
  <p:notesMasterIdLst>
    <p:notesMasterId r:id="rId31"/>
  </p:notesMasterIdLst>
  <p:sldIdLst>
    <p:sldId id="306" r:id="rId5"/>
    <p:sldId id="272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97" r:id="rId14"/>
    <p:sldId id="274" r:id="rId15"/>
    <p:sldId id="273" r:id="rId16"/>
    <p:sldId id="275" r:id="rId17"/>
    <p:sldId id="299" r:id="rId18"/>
    <p:sldId id="300" r:id="rId19"/>
    <p:sldId id="301" r:id="rId20"/>
    <p:sldId id="304" r:id="rId21"/>
    <p:sldId id="278" r:id="rId22"/>
    <p:sldId id="302" r:id="rId23"/>
    <p:sldId id="279" r:id="rId24"/>
    <p:sldId id="292" r:id="rId25"/>
    <p:sldId id="289" r:id="rId26"/>
    <p:sldId id="285" r:id="rId27"/>
    <p:sldId id="286" r:id="rId28"/>
    <p:sldId id="295" r:id="rId29"/>
    <p:sldId id="30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 custT="1"/>
      <dgm:spPr/>
      <dgm:t>
        <a:bodyPr/>
        <a:lstStyle/>
        <a:p>
          <a:pPr rtl="0"/>
          <a:endParaRPr lang="en-US" sz="4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sz="4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653D9-CB4F-4D19-BD7A-77902A94D6B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C2CB-CFD5-4ABB-A7FC-460B2BBDD46F}" type="parTrans" cxnId="{24A79BC5-A3E3-46CF-A0DF-117C4EE6CA29}">
      <dgm:prSet/>
      <dgm:spPr/>
      <dgm:t>
        <a:bodyPr/>
        <a:lstStyle/>
        <a:p>
          <a:endParaRPr lang="en-US"/>
        </a:p>
      </dgm:t>
    </dgm:pt>
    <dgm:pt modelId="{E8E4871F-4492-43CB-81A0-049A6C811526}" type="sibTrans" cxnId="{24A79BC5-A3E3-46CF-A0DF-117C4EE6CA29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10291" custScaleY="179107" custLinFactNeighborX="3662" custLinFactNeighborY="9015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X="-34568" custLinFactNeighborX="-100000" custLinFactNeighborY="-6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15977" custLinFactNeighborX="6994" custLinFactNeighborY="26581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289A2F-41D2-4310-A18C-8347F89AA6B9}" type="pres">
      <dgm:prSet presAssocID="{9B3653D9-CB4F-4D19-BD7A-77902A94D6B9}" presName="text_3" presStyleLbl="node1" presStyleIdx="2" presStyleCnt="3" custScaleX="110291" custLinFactNeighborX="1895" custLinFactNeighborY="10955">
        <dgm:presLayoutVars>
          <dgm:bulletEnabled val="1"/>
        </dgm:presLayoutVars>
      </dgm:prSet>
      <dgm:spPr/>
    </dgm:pt>
    <dgm:pt modelId="{9E66E6D6-CB41-453D-81E8-440C0CD6FAC5}" type="pres">
      <dgm:prSet presAssocID="{9B3653D9-CB4F-4D19-BD7A-77902A94D6B9}" presName="accent_3" presStyleCnt="0"/>
      <dgm:spPr/>
    </dgm:pt>
    <dgm:pt modelId="{EF00C9D1-86B1-44BB-AAE8-BD1D1EE09133}" type="pres">
      <dgm:prSet presAssocID="{9B3653D9-CB4F-4D19-BD7A-77902A94D6B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ED58C055-9502-4579-9D86-5819A3ABFEA1}" type="presOf" srcId="{5DD8EB11-5406-4D7D-A4B3-982550787B16}" destId="{16095D2C-57B4-48CA-953C-267BD9DD484B}" srcOrd="0" destOrd="0" presId="urn:microsoft.com/office/officeart/2008/layout/VerticalCurvedList"/>
    <dgm:cxn modelId="{8231BD5A-0410-417A-848B-45F92E72D6AC}" type="presOf" srcId="{C9CE7A57-E5A3-450C-8737-C72D44C4E0F3}" destId="{D0EDBA11-CE96-4FCC-BFE8-4DE9D160E032}" srcOrd="0" destOrd="0" presId="urn:microsoft.com/office/officeart/2008/layout/VerticalCurvedList"/>
    <dgm:cxn modelId="{BFBF65B7-4219-47A7-A967-305D0D4D4006}" type="presOf" srcId="{5BE2D0CB-5BBD-4A03-A3CB-F48B34989FA3}" destId="{3059196D-AF0C-4463-A93E-812664631BA3}" srcOrd="0" destOrd="0" presId="urn:microsoft.com/office/officeart/2008/layout/VerticalCurvedList"/>
    <dgm:cxn modelId="{24A79BC5-A3E3-46CF-A0DF-117C4EE6CA29}" srcId="{5BE2D0CB-5BBD-4A03-A3CB-F48B34989FA3}" destId="{9B3653D9-CB4F-4D19-BD7A-77902A94D6B9}" srcOrd="2" destOrd="0" parTransId="{56FAC2CB-CFD5-4ABB-A7FC-460B2BBDD46F}" sibTransId="{E8E4871F-4492-43CB-81A0-049A6C811526}"/>
    <dgm:cxn modelId="{7931ECCB-17F7-4C24-8B6C-D8A5B1516E31}" type="presOf" srcId="{2539990F-C84A-42AC-88CF-45ED9AC1F08B}" destId="{DB69836F-FE00-4372-B69A-DF0D28029991}" srcOrd="0" destOrd="0" presId="urn:microsoft.com/office/officeart/2008/layout/VerticalCurvedList"/>
    <dgm:cxn modelId="{996F31D5-5204-48BA-A41F-BF1A8843E84E}" type="presOf" srcId="{9B3653D9-CB4F-4D19-BD7A-77902A94D6B9}" destId="{7A289A2F-41D2-4310-A18C-8347F89AA6B9}" srcOrd="0" destOrd="0" presId="urn:microsoft.com/office/officeart/2008/layout/VerticalCurvedList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85E8B4C6-8059-447D-979A-9BC6176FE152}" type="presParOf" srcId="{3059196D-AF0C-4463-A93E-812664631BA3}" destId="{558D9870-05E2-484E-9241-818D42D9FADA}" srcOrd="0" destOrd="0" presId="urn:microsoft.com/office/officeart/2008/layout/VerticalCurvedList"/>
    <dgm:cxn modelId="{3127161C-0877-45B3-BC43-0CC0BE5E394F}" type="presParOf" srcId="{558D9870-05E2-484E-9241-818D42D9FADA}" destId="{39FD721C-A262-4C4E-B494-AC1732E6F3A0}" srcOrd="0" destOrd="0" presId="urn:microsoft.com/office/officeart/2008/layout/VerticalCurvedList"/>
    <dgm:cxn modelId="{65B2940E-A541-4529-8C9C-39E9D3EA0236}" type="presParOf" srcId="{39FD721C-A262-4C4E-B494-AC1732E6F3A0}" destId="{849B6A22-FC21-4DC5-A1AF-CBADFA6E7F70}" srcOrd="0" destOrd="0" presId="urn:microsoft.com/office/officeart/2008/layout/VerticalCurvedList"/>
    <dgm:cxn modelId="{8CEE8A77-A049-4D0A-B901-64EF6F184D12}" type="presParOf" srcId="{39FD721C-A262-4C4E-B494-AC1732E6F3A0}" destId="{D0EDBA11-CE96-4FCC-BFE8-4DE9D160E032}" srcOrd="1" destOrd="0" presId="urn:microsoft.com/office/officeart/2008/layout/VerticalCurvedList"/>
    <dgm:cxn modelId="{BC131458-D956-4302-86DE-30E391F6708B}" type="presParOf" srcId="{39FD721C-A262-4C4E-B494-AC1732E6F3A0}" destId="{AF90F929-E81A-499C-8856-3125BD5771DB}" srcOrd="2" destOrd="0" presId="urn:microsoft.com/office/officeart/2008/layout/VerticalCurvedList"/>
    <dgm:cxn modelId="{A1259B12-15D2-422A-9C4C-C6F2273753EE}" type="presParOf" srcId="{39FD721C-A262-4C4E-B494-AC1732E6F3A0}" destId="{AC2B4F2C-FF8C-404D-92B0-C7C0A29210D1}" srcOrd="3" destOrd="0" presId="urn:microsoft.com/office/officeart/2008/layout/VerticalCurvedList"/>
    <dgm:cxn modelId="{C29C9529-FBDA-4680-8600-42D7181C3E69}" type="presParOf" srcId="{558D9870-05E2-484E-9241-818D42D9FADA}" destId="{16095D2C-57B4-48CA-953C-267BD9DD484B}" srcOrd="1" destOrd="0" presId="urn:microsoft.com/office/officeart/2008/layout/VerticalCurvedList"/>
    <dgm:cxn modelId="{5285B668-D8B8-474B-83F1-54A869D5DB88}" type="presParOf" srcId="{558D9870-05E2-484E-9241-818D42D9FADA}" destId="{57F98E08-EB63-4773-8250-9B6C8F0D79DB}" srcOrd="2" destOrd="0" presId="urn:microsoft.com/office/officeart/2008/layout/VerticalCurvedList"/>
    <dgm:cxn modelId="{3D35C36A-362D-4CC3-BF37-803BD2717676}" type="presParOf" srcId="{57F98E08-EB63-4773-8250-9B6C8F0D79DB}" destId="{73F439AE-4020-45C5-B27A-2DB6095092F8}" srcOrd="0" destOrd="0" presId="urn:microsoft.com/office/officeart/2008/layout/VerticalCurvedList"/>
    <dgm:cxn modelId="{A890ADFE-F473-4D55-B588-50F1232197DA}" type="presParOf" srcId="{558D9870-05E2-484E-9241-818D42D9FADA}" destId="{DB69836F-FE00-4372-B69A-DF0D28029991}" srcOrd="3" destOrd="0" presId="urn:microsoft.com/office/officeart/2008/layout/VerticalCurvedList"/>
    <dgm:cxn modelId="{E134FFF9-9E12-47FB-8703-F3EAEE1306C3}" type="presParOf" srcId="{558D9870-05E2-484E-9241-818D42D9FADA}" destId="{A23500C6-60B1-485B-9CAE-0E2BED65C988}" srcOrd="4" destOrd="0" presId="urn:microsoft.com/office/officeart/2008/layout/VerticalCurvedList"/>
    <dgm:cxn modelId="{839F4485-C459-446B-A26C-FA99EE2884C7}" type="presParOf" srcId="{A23500C6-60B1-485B-9CAE-0E2BED65C988}" destId="{425517B2-2BDC-437A-9C2F-A102F25D4FDA}" srcOrd="0" destOrd="0" presId="urn:microsoft.com/office/officeart/2008/layout/VerticalCurvedList"/>
    <dgm:cxn modelId="{ED903944-8CF8-4378-B0CC-D487BA130BED}" type="presParOf" srcId="{558D9870-05E2-484E-9241-818D42D9FADA}" destId="{7A289A2F-41D2-4310-A18C-8347F89AA6B9}" srcOrd="5" destOrd="0" presId="urn:microsoft.com/office/officeart/2008/layout/VerticalCurvedList"/>
    <dgm:cxn modelId="{131312FF-B2A7-4726-87AB-E7662C735553}" type="presParOf" srcId="{558D9870-05E2-484E-9241-818D42D9FADA}" destId="{9E66E6D6-CB41-453D-81E8-440C0CD6FAC5}" srcOrd="6" destOrd="0" presId="urn:microsoft.com/office/officeart/2008/layout/VerticalCurvedList"/>
    <dgm:cxn modelId="{956B8378-B708-43AD-B95D-972FE12E1F5F}" type="presParOf" srcId="{9E66E6D6-CB41-453D-81E8-440C0CD6FAC5}" destId="{EF00C9D1-86B1-44BB-AAE8-BD1D1EE091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469000" y="-941296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3644" y="213893"/>
          <a:ext cx="8915419" cy="195270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44" y="213893"/>
        <a:ext cx="8915419" cy="1952706"/>
      </dsp:txXfrm>
    </dsp:sp>
    <dsp:sp modelId="{73F439AE-4020-45C5-B27A-2DB6095092F8}">
      <dsp:nvSpPr>
        <dsp:cNvPr id="0" name=""/>
        <dsp:cNvSpPr/>
      </dsp:nvSpPr>
      <dsp:spPr>
        <a:xfrm>
          <a:off x="-231820" y="317613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31792" y="2472005"/>
          <a:ext cx="8915427" cy="1090246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65383" tIns="111760" rIns="111760" bIns="11176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792" y="2472005"/>
        <a:ext cx="8915427" cy="1090246"/>
      </dsp:txXfrm>
    </dsp:sp>
    <dsp:sp modelId="{425517B2-2BDC-437A-9C2F-A102F25D4FDA}">
      <dsp:nvSpPr>
        <dsp:cNvPr id="0" name=""/>
        <dsp:cNvSpPr/>
      </dsp:nvSpPr>
      <dsp:spPr>
        <a:xfrm>
          <a:off x="164483" y="2045926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289A2F-41D2-4310-A18C-8347F89AA6B9}">
      <dsp:nvSpPr>
        <dsp:cNvPr id="0" name=""/>
        <dsp:cNvSpPr/>
      </dsp:nvSpPr>
      <dsp:spPr>
        <a:xfrm>
          <a:off x="33644" y="3937012"/>
          <a:ext cx="8915419" cy="1090246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65383" tIns="149860" rIns="149860" bIns="149860" numCol="1" spcCol="1270" anchor="ctr" anchorCtr="0">
          <a:noAutofit/>
        </a:bodyPr>
        <a:lstStyle/>
        <a:p>
          <a:pPr marL="0" lvl="0" indent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44" y="3937012"/>
        <a:ext cx="8915419" cy="1090246"/>
      </dsp:txXfrm>
    </dsp:sp>
    <dsp:sp modelId="{EF00C9D1-86B1-44BB-AAE8-BD1D1EE09133}">
      <dsp:nvSpPr>
        <dsp:cNvPr id="0" name=""/>
        <dsp:cNvSpPr/>
      </dsp:nvSpPr>
      <dsp:spPr>
        <a:xfrm>
          <a:off x="-231820" y="3681295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256FC-D6FF-446C-9E99-CEC29AD1B05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58C0A-82E0-4BE8-BA3D-B7C56A74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9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43F8A2-6323-4C3D-ABF1-E3CD09EA989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2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57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3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65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69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4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6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6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4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9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1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8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4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83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89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64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5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49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2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80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3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1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7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0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6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42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91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3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21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77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94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22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42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0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99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7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2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2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5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EBA4-625D-42B7-99AB-B39A788B9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0AFFF-5198-4B26-A62D-F17537DA51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4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2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1.png"/><Relationship Id="rId4" Type="http://schemas.openxmlformats.org/officeDocument/2006/relationships/diagramData" Target="../diagrams/data1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3.wmf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slide" Target="slide10.xml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1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1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microsoft.com/office/2007/relationships/media" Target="../media/media8.mp3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microsoft.com/office/2007/relationships/media" Target="../media/media8.mp3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55147" y="2528875"/>
            <a:ext cx="639021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TOÁN 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US" sz="7200" b="1" i="1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4697" y="1870051"/>
            <a:ext cx="2087854" cy="2360485"/>
            <a:chOff x="6874114" y="1169975"/>
            <a:chExt cx="2087854" cy="23604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5619">
              <a:off x="6874114" y="1169975"/>
              <a:ext cx="1143000" cy="162989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4517">
              <a:off x="7828493" y="1958835"/>
              <a:ext cx="1133475" cy="157162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945037">
            <a:off x="251036" y="4029131"/>
            <a:ext cx="1207278" cy="1898031"/>
            <a:chOff x="1140530" y="4699306"/>
            <a:chExt cx="1207278" cy="1898031"/>
          </a:xfrm>
        </p:grpSpPr>
        <p:grpSp>
          <p:nvGrpSpPr>
            <p:cNvPr id="21" name="Group 20"/>
            <p:cNvGrpSpPr/>
            <p:nvPr/>
          </p:nvGrpSpPr>
          <p:grpSpPr>
            <a:xfrm>
              <a:off x="1214333" y="5025712"/>
              <a:ext cx="1133475" cy="1571625"/>
              <a:chOff x="1214333" y="5025712"/>
              <a:chExt cx="1133475" cy="157162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94517">
                <a:off x="1214333" y="5025712"/>
                <a:ext cx="1133475" cy="1571625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 rot="20628557">
                <a:off x="1260343" y="5126751"/>
                <a:ext cx="971554" cy="1358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9883043">
              <a:off x="1140530" y="4699306"/>
              <a:ext cx="102597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2594458">
            <a:off x="1523315" y="4546797"/>
            <a:ext cx="1133475" cy="1862048"/>
            <a:chOff x="1214333" y="4761659"/>
            <a:chExt cx="1133475" cy="1862048"/>
          </a:xfrm>
        </p:grpSpPr>
        <p:grpSp>
          <p:nvGrpSpPr>
            <p:cNvPr id="28" name="Group 27"/>
            <p:cNvGrpSpPr/>
            <p:nvPr/>
          </p:nvGrpSpPr>
          <p:grpSpPr>
            <a:xfrm>
              <a:off x="1214333" y="5025712"/>
              <a:ext cx="1133475" cy="1571625"/>
              <a:chOff x="1214333" y="5025712"/>
              <a:chExt cx="1133475" cy="157162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94517">
                <a:off x="1214333" y="5025712"/>
                <a:ext cx="1133475" cy="1571625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 rot="20628557">
                <a:off x="1260343" y="5126751"/>
                <a:ext cx="971554" cy="1358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20665241">
              <a:off x="1233129" y="4761659"/>
              <a:ext cx="102597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</a:rPr>
                <a:t>q</a:t>
              </a:r>
              <a:endPara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5201" y="498557"/>
            <a:ext cx="2583922" cy="164592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TRƯỜNG TIỂU HỌC ĐOÀN KHUÊ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805" y="775789"/>
            <a:ext cx="5426832" cy="507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2"/>
          <p:cNvSpPr txBox="1">
            <a:spLocks noChangeArrowheads="1"/>
          </p:cNvSpPr>
          <p:nvPr/>
        </p:nvSpPr>
        <p:spPr bwMode="auto">
          <a:xfrm>
            <a:off x="2943893" y="1826028"/>
            <a:ext cx="58040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488322" y="625699"/>
            <a:ext cx="107152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86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1914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áº¿t quáº£ hÃ¬nh áº£nh cho clipart GO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-11111"/>
            <a:ext cx="20986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423015"/>
              </p:ext>
            </p:extLst>
          </p:nvPr>
        </p:nvGraphicFramePr>
        <p:xfrm>
          <a:off x="1308595" y="455993"/>
          <a:ext cx="8915400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47625" y="963614"/>
            <a:ext cx="1447800" cy="1409700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49225" y="2601914"/>
            <a:ext cx="1447800" cy="15240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2513480" y="3025802"/>
            <a:ext cx="827248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8076" y="1006367"/>
            <a:ext cx="776591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49225" y="4354514"/>
            <a:ext cx="1371600" cy="1366838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2516456" y="4329761"/>
            <a:ext cx="7088373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8777" y="-72112"/>
            <a:ext cx="5089702" cy="8358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PHÁ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70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070112" y="173467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79512" y="1719469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79512" y="2329069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31 ngày :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79512" y="3014869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28 (hoặc 29) ngày :</a:t>
            </a:r>
          </a:p>
        </p:txBody>
      </p:sp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79511" y="3700669"/>
            <a:ext cx="1178416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Cho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79512" y="4767469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nhuận có:</a:t>
            </a: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79512" y="5453269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không nhuận có: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92763" y="1163839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28 (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29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2"/>
          <p:cNvSpPr txBox="1">
            <a:spLocks noChangeArrowheads="1"/>
          </p:cNvSpPr>
          <p:nvPr/>
        </p:nvSpPr>
        <p:spPr bwMode="auto">
          <a:xfrm>
            <a:off x="3356112" y="1679713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4, 6, 9, 11.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/>
          <p:cNvSpPr txBox="1">
            <a:spLocks noChangeArrowheads="1"/>
          </p:cNvSpPr>
          <p:nvPr/>
        </p:nvSpPr>
        <p:spPr bwMode="auto">
          <a:xfrm>
            <a:off x="3356112" y="2289313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1, 3, 5, 7, 8, 10, 12.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4"/>
          <p:cNvSpPr txBox="1">
            <a:spLocks noChangeArrowheads="1"/>
          </p:cNvSpPr>
          <p:nvPr/>
        </p:nvSpPr>
        <p:spPr bwMode="auto">
          <a:xfrm>
            <a:off x="4803912" y="2975113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5"/>
          <p:cNvSpPr txBox="1">
            <a:spLocks noChangeArrowheads="1"/>
          </p:cNvSpPr>
          <p:nvPr/>
        </p:nvSpPr>
        <p:spPr bwMode="auto">
          <a:xfrm>
            <a:off x="2822712" y="4727713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6"/>
          <p:cNvSpPr txBox="1">
            <a:spLocks noChangeArrowheads="1"/>
          </p:cNvSpPr>
          <p:nvPr/>
        </p:nvSpPr>
        <p:spPr bwMode="auto">
          <a:xfrm>
            <a:off x="3889512" y="5413513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 ngày.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7615361" y="1282914"/>
            <a:ext cx="4503751" cy="237744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Nêu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cách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tìm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các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tháng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có</a:t>
            </a:r>
            <a:r>
              <a:rPr lang="en-US" sz="2800" b="1" dirty="0">
                <a:solidFill>
                  <a:srgbClr val="FF3300"/>
                </a:solidFill>
              </a:rPr>
              <a:t> 30, 31 </a:t>
            </a:r>
            <a:r>
              <a:rPr lang="en-US" sz="2800" b="1" dirty="0" err="1">
                <a:solidFill>
                  <a:srgbClr val="FF3300"/>
                </a:solidFill>
              </a:rPr>
              <a:t>ngày</a:t>
            </a:r>
            <a:r>
              <a:rPr lang="en-US" sz="2800" b="1" dirty="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6062868" y="4356306"/>
            <a:ext cx="5559288" cy="22860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Năm</a:t>
            </a:r>
            <a:r>
              <a:rPr lang="en-US" sz="2800" b="1" dirty="0">
                <a:solidFill>
                  <a:srgbClr val="FF3300"/>
                </a:solidFill>
              </a:rPr>
              <a:t> 2022 </a:t>
            </a:r>
            <a:r>
              <a:rPr lang="en-US" sz="2800" b="1" dirty="0" err="1">
                <a:solidFill>
                  <a:srgbClr val="FF3300"/>
                </a:solidFill>
              </a:rPr>
              <a:t>có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phải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năm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nhuận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không</a:t>
            </a:r>
            <a:r>
              <a:rPr lang="en-US" sz="2800" b="1" dirty="0">
                <a:solidFill>
                  <a:srgbClr val="FF3300"/>
                </a:solidFill>
              </a:rPr>
              <a:t>? </a:t>
            </a:r>
            <a:r>
              <a:rPr lang="en-US" sz="2800" b="1" dirty="0" err="1">
                <a:solidFill>
                  <a:srgbClr val="FF3300"/>
                </a:solidFill>
              </a:rPr>
              <a:t>Vì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sao</a:t>
            </a:r>
            <a:r>
              <a:rPr lang="en-US" sz="2800" b="1" dirty="0">
                <a:solidFill>
                  <a:srgbClr val="FF3300"/>
                </a:solidFill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</a:rPr>
              <a:t>biết</a:t>
            </a:r>
            <a:r>
              <a:rPr lang="en-US" sz="2800" b="1" dirty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655847" y="287364"/>
            <a:ext cx="2230483" cy="5498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4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4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1" grpId="0" animBg="1"/>
      <p:bldP spid="21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09293" y="59792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2</a:t>
            </a:r>
            <a:r>
              <a:rPr lang="en-US" alt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064868" y="790009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420593" y="117894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72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23743" y="1752034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240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268193" y="226479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480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11606" y="839029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687293" y="2649100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640168" y="1142434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602068" y="169964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624293" y="2244159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871693" y="293472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190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5863756" y="3480821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125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947893" y="3996759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260</a:t>
            </a: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/>
          </p:nvPr>
        </p:nvGraphicFramePr>
        <p:xfrm>
          <a:off x="6468593" y="1031309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593" y="1031309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5"/>
          <p:cNvGraphicFramePr>
            <a:graphicFrameLocks noChangeAspect="1"/>
          </p:cNvGraphicFramePr>
          <p:nvPr>
            <p:extLst/>
          </p:nvPr>
        </p:nvGraphicFramePr>
        <p:xfrm>
          <a:off x="6470181" y="163932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181" y="163932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>
            <p:extLst/>
          </p:nvPr>
        </p:nvGraphicFramePr>
        <p:xfrm>
          <a:off x="6481293" y="224574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293" y="224574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loud Callout 19"/>
          <p:cNvSpPr/>
          <p:nvPr/>
        </p:nvSpPr>
        <p:spPr>
          <a:xfrm>
            <a:off x="235311" y="4731900"/>
            <a:ext cx="4905057" cy="1643142"/>
          </a:xfrm>
          <a:prstGeom prst="cloudCallout">
            <a:avLst>
              <a:gd name="adj1" fmla="val 7019"/>
              <a:gd name="adj2" fmla="val -7007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5142336" y="4804286"/>
            <a:ext cx="6078829" cy="13093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x 3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72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211793" y="333106"/>
            <a:ext cx="2040496" cy="564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11793" y="315425"/>
            <a:ext cx="2040496" cy="564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20" grpId="0" animBg="1"/>
      <p:bldP spid="21" grpId="0" animBg="1"/>
      <p:bldP spid="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09293" y="59792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2</a:t>
            </a:r>
            <a:r>
              <a:rPr lang="en-US" alt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064868" y="790009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420593" y="117894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72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23743" y="1752034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240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268193" y="226479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480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11606" y="839029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687293" y="2649100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640168" y="1142434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602068" y="169964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624293" y="2244159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871693" y="293472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190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5863756" y="3480821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125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947893" y="3996759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260</a:t>
            </a: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/>
          </p:nvPr>
        </p:nvGraphicFramePr>
        <p:xfrm>
          <a:off x="6468593" y="1031309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593" y="1031309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5"/>
          <p:cNvGraphicFramePr>
            <a:graphicFrameLocks noChangeAspect="1"/>
          </p:cNvGraphicFramePr>
          <p:nvPr>
            <p:extLst/>
          </p:nvPr>
        </p:nvGraphicFramePr>
        <p:xfrm>
          <a:off x="6470181" y="163932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181" y="163932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>
            <p:extLst/>
          </p:nvPr>
        </p:nvGraphicFramePr>
        <p:xfrm>
          <a:off x="6481293" y="224574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293" y="224574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9211793" y="333106"/>
            <a:ext cx="2040496" cy="564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11793" y="315425"/>
            <a:ext cx="2040496" cy="564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69700" y="4742050"/>
            <a:ext cx="7379593" cy="1643142"/>
            <a:chOff x="-745900" y="4733983"/>
            <a:chExt cx="7379593" cy="1643142"/>
          </a:xfrm>
        </p:grpSpPr>
        <p:sp>
          <p:nvSpPr>
            <p:cNvPr id="20" name="Cloud Callout 19"/>
            <p:cNvSpPr/>
            <p:nvPr/>
          </p:nvSpPr>
          <p:spPr>
            <a:xfrm>
              <a:off x="-745900" y="4733983"/>
              <a:ext cx="7379593" cy="1643142"/>
            </a:xfrm>
            <a:prstGeom prst="cloudCallout">
              <a:avLst>
                <a:gd name="adj1" fmla="val 7019"/>
                <a:gd name="adj2" fmla="val -70072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FF0000"/>
                  </a:solidFill>
                </a:rPr>
                <a:t>Vì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sao</a:t>
              </a:r>
              <a:r>
                <a:rPr lang="en-US" sz="2800" b="1" dirty="0">
                  <a:solidFill>
                    <a:srgbClr val="FF0000"/>
                  </a:solidFill>
                </a:rPr>
                <a:t> con </a:t>
              </a:r>
              <a:r>
                <a:rPr lang="en-US" sz="2800" b="1" dirty="0" err="1">
                  <a:solidFill>
                    <a:srgbClr val="FF0000"/>
                  </a:solidFill>
                </a:rPr>
                <a:t>biết</a:t>
              </a:r>
              <a:r>
                <a:rPr lang="en-US" sz="2800" b="1" dirty="0">
                  <a:solidFill>
                    <a:srgbClr val="FF0000"/>
                  </a:solidFill>
                </a:rPr>
                <a:t>    </a:t>
              </a:r>
              <a:r>
                <a:rPr lang="en-US" sz="2800" b="1" dirty="0" err="1">
                  <a:solidFill>
                    <a:srgbClr val="FF0000"/>
                  </a:solidFill>
                </a:rPr>
                <a:t>giờ</a:t>
              </a:r>
              <a:r>
                <a:rPr lang="en-US" sz="2800" b="1" dirty="0">
                  <a:solidFill>
                    <a:srgbClr val="FF0000"/>
                  </a:solidFill>
                </a:rPr>
                <a:t> = 15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phút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23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7944752"/>
                </p:ext>
              </p:extLst>
            </p:nvPr>
          </p:nvGraphicFramePr>
          <p:xfrm>
            <a:off x="2645362" y="5204942"/>
            <a:ext cx="274320" cy="820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6" name="Equation" r:id="rId9" imgW="152334" imgH="393529" progId="Equation.3">
                    <p:embed/>
                  </p:oleObj>
                </mc:Choice>
                <mc:Fallback>
                  <p:oleObj name="Equation" r:id="rId9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5362" y="5204942"/>
                          <a:ext cx="274320" cy="8208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5114835" y="4833208"/>
            <a:ext cx="6346066" cy="1309378"/>
            <a:chOff x="5114835" y="4833208"/>
            <a:chExt cx="6346066" cy="1309378"/>
          </a:xfrm>
        </p:grpSpPr>
        <p:sp>
          <p:nvSpPr>
            <p:cNvPr id="26" name="Cloud Callout 20"/>
            <p:cNvSpPr/>
            <p:nvPr/>
          </p:nvSpPr>
          <p:spPr>
            <a:xfrm>
              <a:off x="5114835" y="4833208"/>
              <a:ext cx="6346066" cy="130937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=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 : 4 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15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338463"/>
                </p:ext>
              </p:extLst>
            </p:nvPr>
          </p:nvGraphicFramePr>
          <p:xfrm>
            <a:off x="6337286" y="5283034"/>
            <a:ext cx="274320" cy="8208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7" name="Equation" r:id="rId10" imgW="152334" imgH="393529" progId="Equation.3">
                    <p:embed/>
                  </p:oleObj>
                </mc:Choice>
                <mc:Fallback>
                  <p:oleObj name="Equation" r:id="rId10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37286" y="5283034"/>
                          <a:ext cx="274320" cy="8208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541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09293" y="597921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2</a:t>
            </a:r>
            <a:r>
              <a:rPr lang="en-US" alt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064868" y="790009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420593" y="1178946"/>
            <a:ext cx="5334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72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223743" y="1752034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240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268193" y="226479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480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11606" y="839029"/>
            <a:ext cx="284321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 algn="ctr">
              <a:defRPr/>
            </a:pPr>
            <a:endParaRPr lang="en-US" altLang="en-US" sz="2400" dirty="0">
              <a:solidFill>
                <a:srgbClr val="1F497D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687293" y="2653062"/>
            <a:ext cx="5613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…..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b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altLang="en-US" sz="24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…… </a:t>
            </a:r>
            <a:r>
              <a:rPr lang="en-US" altLang="en-US" sz="2400" b="1" dirty="0" err="1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altLang="en-US" sz="2400" b="1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640168" y="1142434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602068" y="1699646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624293" y="2244159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871693" y="2934721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190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5863756" y="3480821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125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947893" y="3996759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260</a:t>
            </a: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/>
          </p:nvPr>
        </p:nvGraphicFramePr>
        <p:xfrm>
          <a:off x="6468593" y="1031309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593" y="1031309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5"/>
          <p:cNvGraphicFramePr>
            <a:graphicFrameLocks noChangeAspect="1"/>
          </p:cNvGraphicFramePr>
          <p:nvPr>
            <p:extLst/>
          </p:nvPr>
        </p:nvGraphicFramePr>
        <p:xfrm>
          <a:off x="6470181" y="1639321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181" y="1639321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>
            <p:extLst/>
          </p:nvPr>
        </p:nvGraphicFramePr>
        <p:xfrm>
          <a:off x="6481293" y="2245746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293" y="2245746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9211793" y="333106"/>
            <a:ext cx="2040496" cy="564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11793" y="315425"/>
            <a:ext cx="2040496" cy="564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-181127" y="4914665"/>
            <a:ext cx="6675120" cy="1371600"/>
          </a:xfrm>
          <a:prstGeom prst="cloudCallout">
            <a:avLst>
              <a:gd name="adj1" fmla="val 15720"/>
              <a:gd name="adj2" fmla="val -13137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Hãy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thích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cách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làm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2 </a:t>
            </a:r>
            <a:r>
              <a:rPr lang="en-US" sz="2800" b="1" dirty="0" err="1">
                <a:solidFill>
                  <a:srgbClr val="FF3300"/>
                </a:solidFill>
              </a:rPr>
              <a:t>phút</a:t>
            </a:r>
            <a:r>
              <a:rPr lang="en-US" sz="2800" b="1" dirty="0">
                <a:solidFill>
                  <a:srgbClr val="FF3300"/>
                </a:solidFill>
              </a:rPr>
              <a:t> 5 </a:t>
            </a:r>
            <a:r>
              <a:rPr lang="en-US" sz="2800" b="1" dirty="0" err="1">
                <a:solidFill>
                  <a:srgbClr val="FF3300"/>
                </a:solidFill>
              </a:rPr>
              <a:t>giây</a:t>
            </a:r>
            <a:r>
              <a:rPr lang="en-US" sz="2800" b="1" dirty="0">
                <a:solidFill>
                  <a:srgbClr val="FF3300"/>
                </a:solidFill>
              </a:rPr>
              <a:t> = 125 </a:t>
            </a:r>
            <a:r>
              <a:rPr lang="en-US" sz="2800" b="1" dirty="0" err="1">
                <a:solidFill>
                  <a:srgbClr val="FF3300"/>
                </a:solidFill>
              </a:rPr>
              <a:t>giây</a:t>
            </a:r>
            <a:r>
              <a:rPr lang="en-US" sz="2800" b="1" dirty="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30" name="Cloud Callout 20"/>
          <p:cNvSpPr/>
          <p:nvPr/>
        </p:nvSpPr>
        <p:spPr>
          <a:xfrm>
            <a:off x="5285457" y="4598010"/>
            <a:ext cx="6363204" cy="19508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+ 5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      =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= 125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loud Callout 36"/>
          <p:cNvSpPr/>
          <p:nvPr/>
        </p:nvSpPr>
        <p:spPr>
          <a:xfrm>
            <a:off x="1103468" y="411665"/>
            <a:ext cx="9692640" cy="2560320"/>
          </a:xfrm>
          <a:prstGeom prst="cloudCallout">
            <a:avLst>
              <a:gd name="adj1" fmla="val 13247"/>
              <a:gd name="adj2" fmla="val 841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đổi đúng các đơn vị đo thời gian, ta làm thế nào?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87949" y="3203190"/>
            <a:ext cx="8223080" cy="21220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cần xác định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vị đo thời gian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 chính xác.</a:t>
            </a:r>
          </a:p>
        </p:txBody>
      </p:sp>
    </p:spTree>
    <p:extLst>
      <p:ext uri="{BB962C8B-B14F-4D97-AF65-F5344CB8AC3E}">
        <p14:creationId xmlns:p14="http://schemas.microsoft.com/office/powerpoint/2010/main" val="39971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7384" y="601440"/>
            <a:ext cx="11482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159" y="736502"/>
            <a:ext cx="217290" cy="5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97" y="648810"/>
            <a:ext cx="187258" cy="60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7249885" y="1316596"/>
            <a:ext cx="4689565" cy="914400"/>
          </a:xfrm>
          <a:prstGeom prst="cloudCallout">
            <a:avLst>
              <a:gd name="adj1" fmla="val -57157"/>
              <a:gd name="adj2" fmla="val -595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Đề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biết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gì</a:t>
            </a:r>
            <a:r>
              <a:rPr lang="en-US" sz="2800" b="1" dirty="0">
                <a:solidFill>
                  <a:srgbClr val="FF3300"/>
                </a:solidFill>
              </a:rPr>
              <a:t>? </a:t>
            </a:r>
            <a:r>
              <a:rPr lang="en-US" sz="2800" b="1" dirty="0" err="1">
                <a:solidFill>
                  <a:srgbClr val="FF3300"/>
                </a:solidFill>
              </a:rPr>
              <a:t>Hỏi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gì</a:t>
            </a:r>
            <a:r>
              <a:rPr lang="en-US" sz="2800" b="1" dirty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09581" y="1621492"/>
            <a:ext cx="4023360" cy="1463040"/>
          </a:xfrm>
          <a:prstGeom prst="cloudCallout">
            <a:avLst>
              <a:gd name="adj1" fmla="val 26811"/>
              <a:gd name="adj2" fmla="val 581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Nêu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hướng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của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bài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toán</a:t>
            </a:r>
            <a:r>
              <a:rPr lang="en-US" sz="2800" b="1" dirty="0">
                <a:solidFill>
                  <a:srgbClr val="FF3300"/>
                </a:solidFill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497915"/>
            <a:ext cx="6622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Callout 9"/>
          <p:cNvSpPr/>
          <p:nvPr/>
        </p:nvSpPr>
        <p:spPr>
          <a:xfrm>
            <a:off x="7486042" y="2167331"/>
            <a:ext cx="4781700" cy="2115965"/>
          </a:xfrm>
          <a:prstGeom prst="cloudCallout">
            <a:avLst>
              <a:gd name="adj1" fmla="val 35375"/>
              <a:gd name="adj2" fmla="val -550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Muốn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biết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nào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chạy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nhanh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hơn</a:t>
            </a:r>
            <a:r>
              <a:rPr lang="en-US" sz="2800" b="1" dirty="0">
                <a:solidFill>
                  <a:srgbClr val="FF3300"/>
                </a:solidFill>
              </a:rPr>
              <a:t>, ta </a:t>
            </a:r>
            <a:r>
              <a:rPr lang="en-US" sz="2800" b="1" dirty="0" err="1">
                <a:solidFill>
                  <a:srgbClr val="FF3300"/>
                </a:solidFill>
              </a:rPr>
              <a:t>phải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làm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gì</a:t>
            </a:r>
            <a:r>
              <a:rPr lang="en-US" sz="2800" b="1" dirty="0">
                <a:solidFill>
                  <a:srgbClr val="FF3300"/>
                </a:solidFill>
              </a:rPr>
              <a:t>?.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65212" y="4368468"/>
            <a:ext cx="4023360" cy="1554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Đổi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thời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err="1">
                <a:solidFill>
                  <a:srgbClr val="FF3300"/>
                </a:solidFill>
              </a:rPr>
              <a:t>gian</a:t>
            </a:r>
            <a:r>
              <a:rPr lang="en-US" sz="2800" b="1">
                <a:solidFill>
                  <a:srgbClr val="FF3300"/>
                </a:solidFill>
              </a:rPr>
              <a:t> chạy </a:t>
            </a:r>
            <a:r>
              <a:rPr lang="en-US" sz="2800" b="1" dirty="0" err="1">
                <a:solidFill>
                  <a:srgbClr val="FF3300"/>
                </a:solidFill>
              </a:rPr>
              <a:t>của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hai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err="1">
                <a:solidFill>
                  <a:srgbClr val="FF3300"/>
                </a:solidFill>
              </a:rPr>
              <a:t>bạn</a:t>
            </a:r>
            <a:r>
              <a:rPr lang="en-US" sz="2800" b="1">
                <a:solidFill>
                  <a:srgbClr val="FF3300"/>
                </a:solidFill>
              </a:rPr>
              <a:t> ra đơn vị </a:t>
            </a:r>
            <a:r>
              <a:rPr lang="en-US" sz="2800" b="1" dirty="0" err="1">
                <a:solidFill>
                  <a:srgbClr val="FF3300"/>
                </a:solidFill>
              </a:rPr>
              <a:t>giây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rồi</a:t>
            </a:r>
            <a:r>
              <a:rPr lang="en-US" sz="2800" b="1" dirty="0">
                <a:solidFill>
                  <a:srgbClr val="FF3300"/>
                </a:solidFill>
              </a:rPr>
              <a:t> so </a:t>
            </a:r>
            <a:r>
              <a:rPr lang="en-US" sz="2800" b="1" dirty="0" err="1">
                <a:solidFill>
                  <a:srgbClr val="FF3300"/>
                </a:solidFill>
              </a:rPr>
              <a:t>sánh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9975" y="3225314"/>
            <a:ext cx="5581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-&gt;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5500" y="1107542"/>
            <a:ext cx="2285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90357" y="1107542"/>
            <a:ext cx="220284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8948" y="420106"/>
            <a:ext cx="836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71865" y="449032"/>
            <a:ext cx="2207921" cy="560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71865" y="464768"/>
            <a:ext cx="2207921" cy="560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57" y="1267413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097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860595" y="67614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90357" y="915458"/>
            <a:ext cx="220284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20" y="1259073"/>
            <a:ext cx="16287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357" y="1648209"/>
            <a:ext cx="218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889774" y="1079463"/>
            <a:ext cx="4297680" cy="164592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Nêu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cách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gọi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khác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của</a:t>
            </a:r>
            <a:r>
              <a:rPr lang="en-US" sz="2800" b="1" dirty="0">
                <a:solidFill>
                  <a:srgbClr val="FF3300"/>
                </a:solidFill>
              </a:rPr>
              <a:t> 8 </a:t>
            </a:r>
            <a:r>
              <a:rPr lang="en-US" sz="2800" b="1" dirty="0" err="1">
                <a:solidFill>
                  <a:srgbClr val="FF3300"/>
                </a:solidFill>
              </a:rPr>
              <a:t>giờ</a:t>
            </a:r>
            <a:r>
              <a:rPr lang="en-US" sz="2800" b="1" dirty="0">
                <a:solidFill>
                  <a:srgbClr val="FF3300"/>
                </a:solidFill>
              </a:rPr>
              <a:t> 40 </a:t>
            </a:r>
            <a:r>
              <a:rPr lang="en-US" sz="2800" b="1" dirty="0" err="1">
                <a:solidFill>
                  <a:srgbClr val="FF3300"/>
                </a:solidFill>
              </a:rPr>
              <a:t>phút</a:t>
            </a:r>
            <a:r>
              <a:rPr lang="en-US" sz="2800" b="1" dirty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690286" y="3120870"/>
            <a:ext cx="4114800" cy="2560320"/>
          </a:xfrm>
          <a:prstGeom prst="cloudCallout">
            <a:avLst>
              <a:gd name="adj1" fmla="val -29842"/>
              <a:gd name="adj2" fmla="val -6501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thời gian đang là buổi tối thì đồng chỉ như trên gọi là mấy giờ?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8368" y="3275652"/>
            <a:ext cx="3383280" cy="16459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Khi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xem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giờ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cần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lưu</a:t>
            </a:r>
            <a:r>
              <a:rPr lang="en-US" sz="2800" b="1" dirty="0">
                <a:solidFill>
                  <a:srgbClr val="FF3300"/>
                </a:solidFill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</a:rPr>
              <a:t>vị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trí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của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kim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để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đọc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giờ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chính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xác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20970" y="2770154"/>
            <a:ext cx="3566160" cy="82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9 </a:t>
            </a:r>
            <a:r>
              <a:rPr lang="en-US" sz="2800" b="1" dirty="0" err="1">
                <a:solidFill>
                  <a:srgbClr val="FF3300"/>
                </a:solidFill>
              </a:rPr>
              <a:t>giờ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kém</a:t>
            </a:r>
            <a:r>
              <a:rPr lang="en-US" sz="2800" b="1" dirty="0">
                <a:solidFill>
                  <a:srgbClr val="FF3300"/>
                </a:solidFill>
              </a:rPr>
              <a:t> 20phút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936" y="354792"/>
            <a:ext cx="836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76164" y="336069"/>
            <a:ext cx="2207921" cy="560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35659" y="3933347"/>
            <a:ext cx="3566160" cy="10058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 giờ 40 phút.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0" grpId="0" animBg="1"/>
      <p:bldP spid="10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4883" y="129042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4883" y="2390681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184" y="320926"/>
            <a:ext cx="835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876460" y="1711278"/>
            <a:ext cx="3749040" cy="109728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Tại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sao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chọn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đáp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án</a:t>
            </a:r>
            <a:r>
              <a:rPr lang="en-US" sz="2800" b="1" dirty="0">
                <a:solidFill>
                  <a:srgbClr val="FF3300"/>
                </a:solidFill>
              </a:rPr>
              <a:t> C.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64165" y="287553"/>
            <a:ext cx="2207921" cy="5606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952264" y="4733577"/>
            <a:ext cx="9145032" cy="109728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</a:rPr>
              <a:t>Lưu</a:t>
            </a:r>
            <a:r>
              <a:rPr lang="en-US" sz="2800" b="1" dirty="0">
                <a:solidFill>
                  <a:srgbClr val="FF3300"/>
                </a:solidFill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</a:rPr>
              <a:t>mối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quan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hệ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giữa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các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vị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khối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lượng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để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thực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hiện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đổi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chính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xác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54392" y="3101630"/>
            <a:ext cx="5943600" cy="1097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5 kg 8 g = 5008 g</a:t>
            </a:r>
          </a:p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Vì: 5 kg= 5000g + 8 g = 5008 g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</a:rPr>
              <a:t>VẬN 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1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544478" y="2590800"/>
            <a:ext cx="6096000" cy="2667000"/>
          </a:xfrm>
          <a:prstGeom prst="wedgeEllipseCallout">
            <a:avLst>
              <a:gd name="adj1" fmla="val -61628"/>
              <a:gd name="adj2" fmla="val -9570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sinh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năm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?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Năm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đó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thế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kỉ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bao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nhiêu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9" name="Up Arrow 8">
            <a:hlinkClick r:id="rId2" action="ppaction://hlinksldjump"/>
          </p:cNvPr>
          <p:cNvSpPr/>
          <p:nvPr/>
        </p:nvSpPr>
        <p:spPr>
          <a:xfrm>
            <a:off x="7162800" y="219173"/>
            <a:ext cx="685800" cy="12192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11" descr="Animation Schools, School Uniform Girls, Starting School, - Cartoon Girl In  School Uniform Clipart - Full Size Clipart (#392135) - Pin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520" y="268365"/>
            <a:ext cx="17081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artoon Character, Unhappy Boy Clipart Hd Download - 29775 - Transparent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" y="28652"/>
            <a:ext cx="15748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96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2667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221037" y="2292350"/>
            <a:ext cx="6781800" cy="4114800"/>
          </a:xfrm>
          <a:prstGeom prst="wedgeEllipseCallout">
            <a:avLst>
              <a:gd name="adj1" fmla="val -57079"/>
              <a:gd name="adj2" fmla="val -7824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1,Em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tưởng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tượng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đất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vào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năm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 2042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thế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2,Năm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bao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nhiêu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tuổi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?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nghĩ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sẽ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nghề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khi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9" name="Up Arrow 8">
            <a:hlinkClick r:id="rId2" action="ppaction://hlinksldjump"/>
          </p:cNvPr>
          <p:cNvSpPr/>
          <p:nvPr/>
        </p:nvSpPr>
        <p:spPr>
          <a:xfrm>
            <a:off x="7162800" y="228600"/>
            <a:ext cx="685800" cy="12192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1" descr="Animation Schools, School Uniform Girls, Starting School, - Cartoon Girl In  School Uniform Clipart - Full Size Clipart (#392135) - Pin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520" y="268365"/>
            <a:ext cx="17081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artoon Character, Unhappy Boy Clipart Hd Download - 29775 - Transparent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" y="28652"/>
            <a:ext cx="15748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032353" y="452482"/>
            <a:ext cx="10564297" cy="2616586"/>
          </a:xfrm>
          <a:prstGeom prst="cloudCallout">
            <a:avLst>
              <a:gd name="adj1" fmla="val -50296"/>
              <a:gd name="adj2" fmla="val 198796"/>
            </a:avLst>
          </a:prstGeom>
          <a:solidFill>
            <a:srgbClr val="FFF0E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Hãy ghi nhớ và tính chính xác các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mốc thời gian quan trọng.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2348548" cy="260494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2361210" y="3292378"/>
            <a:ext cx="9235440" cy="2616586"/>
          </a:xfrm>
          <a:prstGeom prst="cloudCallout">
            <a:avLst>
              <a:gd name="adj1" fmla="val -50296"/>
              <a:gd name="adj2" fmla="val 198796"/>
            </a:avLst>
          </a:prstGeom>
          <a:solidFill>
            <a:srgbClr val="FFF0E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190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</a:t>
            </a:r>
          </a:p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3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2983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83950" y="772214"/>
            <a:ext cx="7132320" cy="1645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40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043123" y="3556648"/>
            <a:ext cx="3480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880884" y="3556647"/>
            <a:ext cx="3167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1982, </a:t>
            </a:r>
          </a:p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9124" y="169946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6710" y="223179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1789.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XV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7724" y="450201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 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614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929135" y="1473487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09" y="2216539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818" y="82429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818" y="461518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3254027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3 600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962399" y="1872759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031191" y="22833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30555627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1188</Words>
  <Application>Microsoft Office PowerPoint</Application>
  <PresentationFormat>Widescreen</PresentationFormat>
  <Paragraphs>191</Paragraphs>
  <Slides>26</Slides>
  <Notes>1</Notes>
  <HiddenSlides>0</HiddenSlides>
  <MMClips>14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iCiel Cadena</vt:lpstr>
      <vt:lpstr>Permanent Marker</vt:lpstr>
      <vt:lpstr>Tahoma</vt:lpstr>
      <vt:lpstr>Times New Roman</vt:lpstr>
      <vt:lpstr>2_Office Theme</vt:lpstr>
      <vt:lpstr>3_Office Theme</vt:lpstr>
      <vt:lpstr>6_Office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PowerPoint Presentation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 Hanh</cp:lastModifiedBy>
  <cp:revision>64</cp:revision>
  <dcterms:created xsi:type="dcterms:W3CDTF">2021-08-20T17:03:36Z</dcterms:created>
  <dcterms:modified xsi:type="dcterms:W3CDTF">2022-10-02T14:20:32Z</dcterms:modified>
</cp:coreProperties>
</file>